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2.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3.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4.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24.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27.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28.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920" r:id="rId1"/>
    <p:sldMasterId id="2147483993" r:id="rId2"/>
  </p:sldMasterIdLst>
  <p:notesMasterIdLst>
    <p:notesMasterId r:id="rId45"/>
  </p:notesMasterIdLst>
  <p:sldIdLst>
    <p:sldId id="257" r:id="rId3"/>
    <p:sldId id="258" r:id="rId4"/>
    <p:sldId id="294" r:id="rId5"/>
    <p:sldId id="292" r:id="rId6"/>
    <p:sldId id="293" r:id="rId7"/>
    <p:sldId id="281" r:id="rId8"/>
    <p:sldId id="259" r:id="rId9"/>
    <p:sldId id="263" r:id="rId10"/>
    <p:sldId id="264" r:id="rId11"/>
    <p:sldId id="260" r:id="rId12"/>
    <p:sldId id="261" r:id="rId13"/>
    <p:sldId id="262" r:id="rId14"/>
    <p:sldId id="265" r:id="rId15"/>
    <p:sldId id="266" r:id="rId16"/>
    <p:sldId id="267" r:id="rId17"/>
    <p:sldId id="268" r:id="rId18"/>
    <p:sldId id="280" r:id="rId19"/>
    <p:sldId id="269" r:id="rId20"/>
    <p:sldId id="300" r:id="rId21"/>
    <p:sldId id="301" r:id="rId22"/>
    <p:sldId id="307" r:id="rId23"/>
    <p:sldId id="306" r:id="rId24"/>
    <p:sldId id="271" r:id="rId25"/>
    <p:sldId id="272" r:id="rId26"/>
    <p:sldId id="273" r:id="rId27"/>
    <p:sldId id="274" r:id="rId28"/>
    <p:sldId id="276" r:id="rId29"/>
    <p:sldId id="277" r:id="rId30"/>
    <p:sldId id="278" r:id="rId31"/>
    <p:sldId id="279" r:id="rId32"/>
    <p:sldId id="282" r:id="rId33"/>
    <p:sldId id="295" r:id="rId34"/>
    <p:sldId id="298" r:id="rId35"/>
    <p:sldId id="299" r:id="rId36"/>
    <p:sldId id="296" r:id="rId37"/>
    <p:sldId id="297" r:id="rId38"/>
    <p:sldId id="283" r:id="rId39"/>
    <p:sldId id="284" r:id="rId40"/>
    <p:sldId id="308" r:id="rId41"/>
    <p:sldId id="305" r:id="rId42"/>
    <p:sldId id="309" r:id="rId43"/>
    <p:sldId id="291" r:id="rId44"/>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12"/>
      </p:cViewPr>
      <p:guideLst>
        <p:guide orient="horz" pos="2160"/>
        <p:guide pos="2880"/>
      </p:guideLst>
    </p:cSldViewPr>
  </p:slideViewPr>
  <p:notesTextViewPr>
    <p:cViewPr>
      <p:scale>
        <a:sx n="100" d="100"/>
        <a:sy n="100" d="100"/>
      </p:scale>
      <p:origin x="0" y="-102"/>
    </p:cViewPr>
  </p:notesTextViewPr>
  <p:notesViewPr>
    <p:cSldViewPr>
      <p:cViewPr>
        <p:scale>
          <a:sx n="100" d="100"/>
          <a:sy n="100" d="100"/>
        </p:scale>
        <p:origin x="-864" y="31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presProps" Target="presProps.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diagrams/_rels/data5.xml.rels><?xml version="1.0" encoding="UTF-8" standalone="yes"?>
<Relationships xmlns="http://schemas.openxmlformats.org/package/2006/relationships"><Relationship Id="rId1" Type="http://schemas.openxmlformats.org/officeDocument/2006/relationships/image" Target="../media/image13.jpeg"/></Relationships>
</file>

<file path=ppt/diagrams/_rels/data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image" Target="../media/image14.jpeg"/></Relationships>
</file>

<file path=ppt/diagrams/_rels/data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image" Target="../media/image19.gif"/></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9C32B05-62EA-407A-B21C-2310C7945705}" type="doc">
      <dgm:prSet loTypeId="urn:microsoft.com/office/officeart/2005/8/layout/radial3" loCatId="cycle" qsTypeId="urn:microsoft.com/office/officeart/2005/8/quickstyle/simple4" qsCatId="simple" csTypeId="urn:microsoft.com/office/officeart/2005/8/colors/colorful1" csCatId="colorful" phldr="1"/>
      <dgm:spPr/>
      <dgm:t>
        <a:bodyPr/>
        <a:lstStyle/>
        <a:p>
          <a:endParaRPr lang="en-US"/>
        </a:p>
      </dgm:t>
    </dgm:pt>
    <dgm:pt modelId="{42D71409-67F9-455C-8C6D-716D284AAA6B}">
      <dgm:prSet phldrT="[Text]"/>
      <dgm:spPr/>
      <dgm:t>
        <a:bodyPr/>
        <a:lstStyle/>
        <a:p>
          <a:endParaRPr lang="en-US" dirty="0"/>
        </a:p>
      </dgm:t>
    </dgm:pt>
    <dgm:pt modelId="{51680ED1-AF6E-4B28-AE94-92B0EFB0DF7D}" type="parTrans" cxnId="{2AA9C11F-1F1D-428E-801A-47EAA766C99D}">
      <dgm:prSet/>
      <dgm:spPr/>
      <dgm:t>
        <a:bodyPr/>
        <a:lstStyle/>
        <a:p>
          <a:endParaRPr lang="en-US"/>
        </a:p>
      </dgm:t>
    </dgm:pt>
    <dgm:pt modelId="{478B7D3C-9FB4-4BC6-90AC-49960560DECD}" type="sibTrans" cxnId="{2AA9C11F-1F1D-428E-801A-47EAA766C99D}">
      <dgm:prSet/>
      <dgm:spPr/>
      <dgm:t>
        <a:bodyPr/>
        <a:lstStyle/>
        <a:p>
          <a:endParaRPr lang="en-US"/>
        </a:p>
      </dgm:t>
    </dgm:pt>
    <dgm:pt modelId="{3AF880A5-0F00-4315-A5DF-1FE656798601}">
      <dgm:prSet phldrT="[Text]"/>
      <dgm:spPr/>
      <dgm:t>
        <a:bodyPr/>
        <a:lstStyle/>
        <a:p>
          <a:endParaRPr lang="en-US" dirty="0"/>
        </a:p>
      </dgm:t>
    </dgm:pt>
    <dgm:pt modelId="{A13BB1F9-5857-4B43-8BF5-6589AA2CB759}" type="parTrans" cxnId="{24F8CBE2-5003-4E69-A772-6B98F2B05181}">
      <dgm:prSet/>
      <dgm:spPr/>
      <dgm:t>
        <a:bodyPr/>
        <a:lstStyle/>
        <a:p>
          <a:endParaRPr lang="en-US"/>
        </a:p>
      </dgm:t>
    </dgm:pt>
    <dgm:pt modelId="{C198C41D-2640-4669-83ED-E0CD35701C8E}" type="sibTrans" cxnId="{24F8CBE2-5003-4E69-A772-6B98F2B05181}">
      <dgm:prSet/>
      <dgm:spPr/>
      <dgm:t>
        <a:bodyPr/>
        <a:lstStyle/>
        <a:p>
          <a:endParaRPr lang="en-US"/>
        </a:p>
      </dgm:t>
    </dgm:pt>
    <dgm:pt modelId="{8EA7219F-BDB2-48EB-9EEB-3133522D132E}">
      <dgm:prSet phldrT="[Text]"/>
      <dgm:spPr/>
      <dgm:t>
        <a:bodyPr/>
        <a:lstStyle/>
        <a:p>
          <a:endParaRPr lang="en-US" dirty="0"/>
        </a:p>
      </dgm:t>
    </dgm:pt>
    <dgm:pt modelId="{3EE8403A-CB7C-4815-85BD-AEBCAEB71B37}" type="parTrans" cxnId="{58AD7EEF-D408-406B-87EE-4691D4C30668}">
      <dgm:prSet/>
      <dgm:spPr/>
      <dgm:t>
        <a:bodyPr/>
        <a:lstStyle/>
        <a:p>
          <a:endParaRPr lang="en-US"/>
        </a:p>
      </dgm:t>
    </dgm:pt>
    <dgm:pt modelId="{C94B7947-85DC-4B21-BB99-DF8438356F98}" type="sibTrans" cxnId="{58AD7EEF-D408-406B-87EE-4691D4C30668}">
      <dgm:prSet/>
      <dgm:spPr/>
      <dgm:t>
        <a:bodyPr/>
        <a:lstStyle/>
        <a:p>
          <a:endParaRPr lang="en-US"/>
        </a:p>
      </dgm:t>
    </dgm:pt>
    <dgm:pt modelId="{932A6641-B47E-48FC-963F-311CBB9F360A}">
      <dgm:prSet phldrT="[Text]"/>
      <dgm:spPr/>
      <dgm:t>
        <a:bodyPr/>
        <a:lstStyle/>
        <a:p>
          <a:endParaRPr lang="en-US" dirty="0"/>
        </a:p>
      </dgm:t>
    </dgm:pt>
    <dgm:pt modelId="{BCC541E2-3A60-4FA0-82BC-A407780EE7DB}" type="parTrans" cxnId="{FD0D0812-3766-4422-AB8F-58752BCDBE07}">
      <dgm:prSet/>
      <dgm:spPr/>
      <dgm:t>
        <a:bodyPr/>
        <a:lstStyle/>
        <a:p>
          <a:endParaRPr lang="en-US"/>
        </a:p>
      </dgm:t>
    </dgm:pt>
    <dgm:pt modelId="{0E70FA36-C3C7-4A08-A69A-A16BAA6AE9D9}" type="sibTrans" cxnId="{FD0D0812-3766-4422-AB8F-58752BCDBE07}">
      <dgm:prSet/>
      <dgm:spPr/>
      <dgm:t>
        <a:bodyPr/>
        <a:lstStyle/>
        <a:p>
          <a:endParaRPr lang="en-US"/>
        </a:p>
      </dgm:t>
    </dgm:pt>
    <dgm:pt modelId="{9AFDEAC1-A74D-44ED-A273-8EEA9AD544D9}">
      <dgm:prSet phldrT="[Text]"/>
      <dgm:spPr/>
      <dgm:t>
        <a:bodyPr/>
        <a:lstStyle/>
        <a:p>
          <a:endParaRPr lang="en-US" dirty="0"/>
        </a:p>
      </dgm:t>
    </dgm:pt>
    <dgm:pt modelId="{4C7BF0C9-F320-4604-83E4-3616EC3F0A51}" type="parTrans" cxnId="{4F63EF6A-64A7-44BB-8EC0-54B14E3C7DC7}">
      <dgm:prSet/>
      <dgm:spPr/>
      <dgm:t>
        <a:bodyPr/>
        <a:lstStyle/>
        <a:p>
          <a:endParaRPr lang="en-US"/>
        </a:p>
      </dgm:t>
    </dgm:pt>
    <dgm:pt modelId="{CDA3DFC5-250E-4BBA-A52A-9278B729BB2D}" type="sibTrans" cxnId="{4F63EF6A-64A7-44BB-8EC0-54B14E3C7DC7}">
      <dgm:prSet/>
      <dgm:spPr/>
      <dgm:t>
        <a:bodyPr/>
        <a:lstStyle/>
        <a:p>
          <a:endParaRPr lang="en-US"/>
        </a:p>
      </dgm:t>
    </dgm:pt>
    <dgm:pt modelId="{4D00E63A-FD9F-481E-BB9D-E2703B1011B0}">
      <dgm:prSet phldrT="[Text]"/>
      <dgm:spPr/>
      <dgm:t>
        <a:bodyPr/>
        <a:lstStyle/>
        <a:p>
          <a:endParaRPr lang="en-US" dirty="0"/>
        </a:p>
      </dgm:t>
    </dgm:pt>
    <dgm:pt modelId="{9ADAB2CF-94B0-4FDA-A962-5EEEC02CCC08}" type="parTrans" cxnId="{704961CD-9BF6-4FE7-89D7-552DE480515C}">
      <dgm:prSet/>
      <dgm:spPr/>
      <dgm:t>
        <a:bodyPr/>
        <a:lstStyle/>
        <a:p>
          <a:endParaRPr lang="en-US"/>
        </a:p>
      </dgm:t>
    </dgm:pt>
    <dgm:pt modelId="{F2C10D62-1D6C-4E85-84B0-994F91CE79B2}" type="sibTrans" cxnId="{704961CD-9BF6-4FE7-89D7-552DE480515C}">
      <dgm:prSet/>
      <dgm:spPr/>
      <dgm:t>
        <a:bodyPr/>
        <a:lstStyle/>
        <a:p>
          <a:endParaRPr lang="en-US"/>
        </a:p>
      </dgm:t>
    </dgm:pt>
    <dgm:pt modelId="{E78159CE-8797-4BCB-90AA-C34C27BD00AF}" type="pres">
      <dgm:prSet presAssocID="{B9C32B05-62EA-407A-B21C-2310C7945705}" presName="composite" presStyleCnt="0">
        <dgm:presLayoutVars>
          <dgm:chMax val="1"/>
          <dgm:dir/>
          <dgm:resizeHandles val="exact"/>
        </dgm:presLayoutVars>
      </dgm:prSet>
      <dgm:spPr/>
      <dgm:t>
        <a:bodyPr/>
        <a:lstStyle/>
        <a:p>
          <a:endParaRPr lang="en-US"/>
        </a:p>
      </dgm:t>
    </dgm:pt>
    <dgm:pt modelId="{22BAACC9-7BD0-4B1F-A85C-03D641C1AB2C}" type="pres">
      <dgm:prSet presAssocID="{B9C32B05-62EA-407A-B21C-2310C7945705}" presName="radial" presStyleCnt="0">
        <dgm:presLayoutVars>
          <dgm:animLvl val="ctr"/>
        </dgm:presLayoutVars>
      </dgm:prSet>
      <dgm:spPr/>
      <dgm:t>
        <a:bodyPr/>
        <a:lstStyle/>
        <a:p>
          <a:endParaRPr lang="es-MX"/>
        </a:p>
      </dgm:t>
    </dgm:pt>
    <dgm:pt modelId="{A33511DD-5213-46AF-A919-902792ABB56A}" type="pres">
      <dgm:prSet presAssocID="{42D71409-67F9-455C-8C6D-716D284AAA6B}" presName="centerShape" presStyleLbl="vennNode1" presStyleIdx="0" presStyleCnt="6"/>
      <dgm:spPr/>
      <dgm:t>
        <a:bodyPr/>
        <a:lstStyle/>
        <a:p>
          <a:endParaRPr lang="en-US"/>
        </a:p>
      </dgm:t>
    </dgm:pt>
    <dgm:pt modelId="{BF250FA8-38B6-49C1-9050-58FF1C71B23C}" type="pres">
      <dgm:prSet presAssocID="{8EA7219F-BDB2-48EB-9EEB-3133522D132E}" presName="node" presStyleLbl="vennNode1" presStyleIdx="1" presStyleCnt="6">
        <dgm:presLayoutVars>
          <dgm:bulletEnabled val="1"/>
        </dgm:presLayoutVars>
      </dgm:prSet>
      <dgm:spPr/>
      <dgm:t>
        <a:bodyPr/>
        <a:lstStyle/>
        <a:p>
          <a:endParaRPr lang="en-US"/>
        </a:p>
      </dgm:t>
    </dgm:pt>
    <dgm:pt modelId="{23A70382-8EBD-4682-8101-8E5DC144355A}" type="pres">
      <dgm:prSet presAssocID="{3AF880A5-0F00-4315-A5DF-1FE656798601}" presName="node" presStyleLbl="vennNode1" presStyleIdx="2" presStyleCnt="6">
        <dgm:presLayoutVars>
          <dgm:bulletEnabled val="1"/>
        </dgm:presLayoutVars>
      </dgm:prSet>
      <dgm:spPr/>
      <dgm:t>
        <a:bodyPr/>
        <a:lstStyle/>
        <a:p>
          <a:endParaRPr lang="en-US"/>
        </a:p>
      </dgm:t>
    </dgm:pt>
    <dgm:pt modelId="{B47DF812-ED0A-494B-8D7A-4D02CE25C701}" type="pres">
      <dgm:prSet presAssocID="{932A6641-B47E-48FC-963F-311CBB9F360A}" presName="node" presStyleLbl="vennNode1" presStyleIdx="3" presStyleCnt="6">
        <dgm:presLayoutVars>
          <dgm:bulletEnabled val="1"/>
        </dgm:presLayoutVars>
      </dgm:prSet>
      <dgm:spPr/>
      <dgm:t>
        <a:bodyPr/>
        <a:lstStyle/>
        <a:p>
          <a:endParaRPr lang="en-US"/>
        </a:p>
      </dgm:t>
    </dgm:pt>
    <dgm:pt modelId="{6491A80D-27D4-4C3F-949A-12C2C1F208DF}" type="pres">
      <dgm:prSet presAssocID="{9AFDEAC1-A74D-44ED-A273-8EEA9AD544D9}" presName="node" presStyleLbl="vennNode1" presStyleIdx="4" presStyleCnt="6">
        <dgm:presLayoutVars>
          <dgm:bulletEnabled val="1"/>
        </dgm:presLayoutVars>
      </dgm:prSet>
      <dgm:spPr/>
      <dgm:t>
        <a:bodyPr/>
        <a:lstStyle/>
        <a:p>
          <a:endParaRPr lang="en-US"/>
        </a:p>
      </dgm:t>
    </dgm:pt>
    <dgm:pt modelId="{5F40F22E-601F-4C55-A185-55C45BC985C9}" type="pres">
      <dgm:prSet presAssocID="{4D00E63A-FD9F-481E-BB9D-E2703B1011B0}" presName="node" presStyleLbl="vennNode1" presStyleIdx="5" presStyleCnt="6">
        <dgm:presLayoutVars>
          <dgm:bulletEnabled val="1"/>
        </dgm:presLayoutVars>
      </dgm:prSet>
      <dgm:spPr/>
      <dgm:t>
        <a:bodyPr/>
        <a:lstStyle/>
        <a:p>
          <a:endParaRPr lang="en-US"/>
        </a:p>
      </dgm:t>
    </dgm:pt>
  </dgm:ptLst>
  <dgm:cxnLst>
    <dgm:cxn modelId="{73AA2003-3D89-4CEC-B117-0C5C13F91DCC}" type="presOf" srcId="{3AF880A5-0F00-4315-A5DF-1FE656798601}" destId="{23A70382-8EBD-4682-8101-8E5DC144355A}" srcOrd="0" destOrd="0" presId="urn:microsoft.com/office/officeart/2005/8/layout/radial3"/>
    <dgm:cxn modelId="{B4C1E4DF-E6D2-4F02-948F-2ABAF0272342}" type="presOf" srcId="{8EA7219F-BDB2-48EB-9EEB-3133522D132E}" destId="{BF250FA8-38B6-49C1-9050-58FF1C71B23C}" srcOrd="0" destOrd="0" presId="urn:microsoft.com/office/officeart/2005/8/layout/radial3"/>
    <dgm:cxn modelId="{499FF812-7BA3-49DE-B008-663C8EF0F271}" type="presOf" srcId="{42D71409-67F9-455C-8C6D-716D284AAA6B}" destId="{A33511DD-5213-46AF-A919-902792ABB56A}" srcOrd="0" destOrd="0" presId="urn:microsoft.com/office/officeart/2005/8/layout/radial3"/>
    <dgm:cxn modelId="{24F8CBE2-5003-4E69-A772-6B98F2B05181}" srcId="{42D71409-67F9-455C-8C6D-716D284AAA6B}" destId="{3AF880A5-0F00-4315-A5DF-1FE656798601}" srcOrd="1" destOrd="0" parTransId="{A13BB1F9-5857-4B43-8BF5-6589AA2CB759}" sibTransId="{C198C41D-2640-4669-83ED-E0CD35701C8E}"/>
    <dgm:cxn modelId="{FD0D0812-3766-4422-AB8F-58752BCDBE07}" srcId="{42D71409-67F9-455C-8C6D-716D284AAA6B}" destId="{932A6641-B47E-48FC-963F-311CBB9F360A}" srcOrd="2" destOrd="0" parTransId="{BCC541E2-3A60-4FA0-82BC-A407780EE7DB}" sibTransId="{0E70FA36-C3C7-4A08-A69A-A16BAA6AE9D9}"/>
    <dgm:cxn modelId="{704961CD-9BF6-4FE7-89D7-552DE480515C}" srcId="{42D71409-67F9-455C-8C6D-716D284AAA6B}" destId="{4D00E63A-FD9F-481E-BB9D-E2703B1011B0}" srcOrd="4" destOrd="0" parTransId="{9ADAB2CF-94B0-4FDA-A962-5EEEC02CCC08}" sibTransId="{F2C10D62-1D6C-4E85-84B0-994F91CE79B2}"/>
    <dgm:cxn modelId="{3F431116-125C-4A29-9FF7-01E958D22BCC}" type="presOf" srcId="{B9C32B05-62EA-407A-B21C-2310C7945705}" destId="{E78159CE-8797-4BCB-90AA-C34C27BD00AF}" srcOrd="0" destOrd="0" presId="urn:microsoft.com/office/officeart/2005/8/layout/radial3"/>
    <dgm:cxn modelId="{1DC5E3D8-0589-4DFA-BE2E-C0D586B59A31}" type="presOf" srcId="{932A6641-B47E-48FC-963F-311CBB9F360A}" destId="{B47DF812-ED0A-494B-8D7A-4D02CE25C701}" srcOrd="0" destOrd="0" presId="urn:microsoft.com/office/officeart/2005/8/layout/radial3"/>
    <dgm:cxn modelId="{58AD7EEF-D408-406B-87EE-4691D4C30668}" srcId="{42D71409-67F9-455C-8C6D-716D284AAA6B}" destId="{8EA7219F-BDB2-48EB-9EEB-3133522D132E}" srcOrd="0" destOrd="0" parTransId="{3EE8403A-CB7C-4815-85BD-AEBCAEB71B37}" sibTransId="{C94B7947-85DC-4B21-BB99-DF8438356F98}"/>
    <dgm:cxn modelId="{69AB4232-33D7-4D6B-A94D-4B79650FD6F6}" type="presOf" srcId="{4D00E63A-FD9F-481E-BB9D-E2703B1011B0}" destId="{5F40F22E-601F-4C55-A185-55C45BC985C9}" srcOrd="0" destOrd="0" presId="urn:microsoft.com/office/officeart/2005/8/layout/radial3"/>
    <dgm:cxn modelId="{0D55D700-55D0-4DB1-9D31-314ACD881C43}" type="presOf" srcId="{9AFDEAC1-A74D-44ED-A273-8EEA9AD544D9}" destId="{6491A80D-27D4-4C3F-949A-12C2C1F208DF}" srcOrd="0" destOrd="0" presId="urn:microsoft.com/office/officeart/2005/8/layout/radial3"/>
    <dgm:cxn modelId="{2AA9C11F-1F1D-428E-801A-47EAA766C99D}" srcId="{B9C32B05-62EA-407A-B21C-2310C7945705}" destId="{42D71409-67F9-455C-8C6D-716D284AAA6B}" srcOrd="0" destOrd="0" parTransId="{51680ED1-AF6E-4B28-AE94-92B0EFB0DF7D}" sibTransId="{478B7D3C-9FB4-4BC6-90AC-49960560DECD}"/>
    <dgm:cxn modelId="{4F63EF6A-64A7-44BB-8EC0-54B14E3C7DC7}" srcId="{42D71409-67F9-455C-8C6D-716D284AAA6B}" destId="{9AFDEAC1-A74D-44ED-A273-8EEA9AD544D9}" srcOrd="3" destOrd="0" parTransId="{4C7BF0C9-F320-4604-83E4-3616EC3F0A51}" sibTransId="{CDA3DFC5-250E-4BBA-A52A-9278B729BB2D}"/>
    <dgm:cxn modelId="{5468F55A-02CB-485B-B1D1-5FC0931D1A02}" type="presParOf" srcId="{E78159CE-8797-4BCB-90AA-C34C27BD00AF}" destId="{22BAACC9-7BD0-4B1F-A85C-03D641C1AB2C}" srcOrd="0" destOrd="0" presId="urn:microsoft.com/office/officeart/2005/8/layout/radial3"/>
    <dgm:cxn modelId="{960F6105-2B18-4148-940F-79729D9EA988}" type="presParOf" srcId="{22BAACC9-7BD0-4B1F-A85C-03D641C1AB2C}" destId="{A33511DD-5213-46AF-A919-902792ABB56A}" srcOrd="0" destOrd="0" presId="urn:microsoft.com/office/officeart/2005/8/layout/radial3"/>
    <dgm:cxn modelId="{3CE8F1CE-5CC3-4C5C-986A-2147610FC998}" type="presParOf" srcId="{22BAACC9-7BD0-4B1F-A85C-03D641C1AB2C}" destId="{BF250FA8-38B6-49C1-9050-58FF1C71B23C}" srcOrd="1" destOrd="0" presId="urn:microsoft.com/office/officeart/2005/8/layout/radial3"/>
    <dgm:cxn modelId="{D3560267-A94D-4256-91FB-2407C5219FB1}" type="presParOf" srcId="{22BAACC9-7BD0-4B1F-A85C-03D641C1AB2C}" destId="{23A70382-8EBD-4682-8101-8E5DC144355A}" srcOrd="2" destOrd="0" presId="urn:microsoft.com/office/officeart/2005/8/layout/radial3"/>
    <dgm:cxn modelId="{E0F090B7-6BCE-4CE5-821A-7C0C48A9FAF0}" type="presParOf" srcId="{22BAACC9-7BD0-4B1F-A85C-03D641C1AB2C}" destId="{B47DF812-ED0A-494B-8D7A-4D02CE25C701}" srcOrd="3" destOrd="0" presId="urn:microsoft.com/office/officeart/2005/8/layout/radial3"/>
    <dgm:cxn modelId="{7CBEFDBC-53DB-43B5-A819-068DAEA45741}" type="presParOf" srcId="{22BAACC9-7BD0-4B1F-A85C-03D641C1AB2C}" destId="{6491A80D-27D4-4C3F-949A-12C2C1F208DF}" srcOrd="4" destOrd="0" presId="urn:microsoft.com/office/officeart/2005/8/layout/radial3"/>
    <dgm:cxn modelId="{4D5E14A0-10A3-49D9-9B80-28F135DF5779}" type="presParOf" srcId="{22BAACC9-7BD0-4B1F-A85C-03D641C1AB2C}" destId="{5F40F22E-601F-4C55-A185-55C45BC985C9}" srcOrd="5" destOrd="0" presId="urn:microsoft.com/office/officeart/2005/8/layout/radial3"/>
  </dgm:cxnLst>
  <dgm:bg>
    <a:noFill/>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ata10.xml><?xml version="1.0" encoding="utf-8"?>
<dgm:dataModel xmlns:dgm="http://schemas.openxmlformats.org/drawingml/2006/diagram" xmlns:a="http://schemas.openxmlformats.org/drawingml/2006/main">
  <dgm:ptLst>
    <dgm:pt modelId="{1852D24E-D739-472D-A7C2-D56E21FFEAD6}" type="doc">
      <dgm:prSet loTypeId="urn:microsoft.com/office/officeart/2005/8/layout/radial5" loCatId="cycle" qsTypeId="urn:microsoft.com/office/officeart/2005/8/quickstyle/3d1" qsCatId="3D" csTypeId="urn:microsoft.com/office/officeart/2005/8/colors/accent6_5" csCatId="accent6" phldr="1"/>
      <dgm:spPr/>
      <dgm:t>
        <a:bodyPr/>
        <a:lstStyle/>
        <a:p>
          <a:endParaRPr lang="es-MX"/>
        </a:p>
      </dgm:t>
    </dgm:pt>
    <dgm:pt modelId="{B7577416-61DC-43BF-8B74-9C6264C7ABB1}">
      <dgm:prSet phldrT="[Texto]"/>
      <dgm:spPr>
        <a:xfrm>
          <a:off x="3544243" y="1991145"/>
          <a:ext cx="1192432" cy="1192432"/>
        </a:xfrm>
        <a:solidFill>
          <a:srgbClr val="92D050"/>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gm:spPr>
      <dgm:t>
        <a:bodyPr/>
        <a:lstStyle/>
        <a:p>
          <a:r>
            <a:rPr lang="es-MX" dirty="0" smtClean="0">
              <a:solidFill>
                <a:srgbClr val="000000"/>
              </a:solidFill>
              <a:latin typeface="Arial"/>
              <a:ea typeface="+mn-ea"/>
              <a:cs typeface="+mn-cs"/>
            </a:rPr>
            <a:t>CIUDAD</a:t>
          </a:r>
          <a:endParaRPr lang="es-MX" dirty="0">
            <a:solidFill>
              <a:srgbClr val="000000"/>
            </a:solidFill>
            <a:latin typeface="Arial"/>
            <a:ea typeface="+mn-ea"/>
            <a:cs typeface="+mn-cs"/>
          </a:endParaRPr>
        </a:p>
      </dgm:t>
    </dgm:pt>
    <dgm:pt modelId="{A6540078-69DF-4494-BCD7-7B087B6271BB}" type="parTrans" cxnId="{CD55C641-32E6-483C-A2BB-7EB168E17210}">
      <dgm:prSet/>
      <dgm:spPr/>
      <dgm:t>
        <a:bodyPr/>
        <a:lstStyle/>
        <a:p>
          <a:endParaRPr lang="es-MX"/>
        </a:p>
      </dgm:t>
    </dgm:pt>
    <dgm:pt modelId="{E4A43B40-FCA6-40B4-9B36-6E73D12C3175}" type="sibTrans" cxnId="{CD55C641-32E6-483C-A2BB-7EB168E17210}">
      <dgm:prSet/>
      <dgm:spPr/>
      <dgm:t>
        <a:bodyPr/>
        <a:lstStyle/>
        <a:p>
          <a:endParaRPr lang="es-MX"/>
        </a:p>
      </dgm:t>
    </dgm:pt>
    <dgm:pt modelId="{60D51A19-FD6B-42CD-AFD0-8AC4D3FCF0F4}">
      <dgm:prSet phldrT="[Texto]"/>
      <dgm:spPr>
        <a:xfrm>
          <a:off x="3395189" y="8482"/>
          <a:ext cx="1490540" cy="1490540"/>
        </a:xfrm>
        <a:solidFill>
          <a:srgbClr val="92D050"/>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gm:spPr>
      <dgm:t>
        <a:bodyPr/>
        <a:lstStyle/>
        <a:p>
          <a:pPr algn="just"/>
          <a:r>
            <a:rPr lang="es-MX" dirty="0" smtClean="0">
              <a:solidFill>
                <a:srgbClr val="000000"/>
              </a:solidFill>
              <a:latin typeface="Arial"/>
              <a:ea typeface="+mn-ea"/>
              <a:cs typeface="+mn-cs"/>
            </a:rPr>
            <a:t>las ciudades se han convertido en el espacio preferente del desarrollo.</a:t>
          </a:r>
          <a:endParaRPr lang="es-MX" dirty="0">
            <a:solidFill>
              <a:srgbClr val="000000"/>
            </a:solidFill>
            <a:latin typeface="Arial"/>
            <a:ea typeface="+mn-ea"/>
            <a:cs typeface="+mn-cs"/>
          </a:endParaRPr>
        </a:p>
      </dgm:t>
    </dgm:pt>
    <dgm:pt modelId="{6E27DF6C-CFAB-4A3C-9654-2BC155C8F89A}" type="parTrans" cxnId="{F222929B-4EB6-4218-B011-E86F81A630E9}">
      <dgm:prSet/>
      <dgm:spPr>
        <a:xfrm rot="16200000">
          <a:off x="4010047" y="1548043"/>
          <a:ext cx="260825" cy="408845"/>
        </a:xfrm>
        <a:solidFill>
          <a:srgbClr val="FFFFFF"/>
        </a:soli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gm:spPr>
      <dgm:t>
        <a:bodyPr/>
        <a:lstStyle/>
        <a:p>
          <a:endParaRPr lang="es-MX">
            <a:solidFill>
              <a:srgbClr val="FFFFFF"/>
            </a:solidFill>
            <a:latin typeface="Arial"/>
            <a:ea typeface="+mn-ea"/>
            <a:cs typeface="+mn-cs"/>
          </a:endParaRPr>
        </a:p>
      </dgm:t>
    </dgm:pt>
    <dgm:pt modelId="{75F3D5D6-E03B-4DEE-916C-A323EC6CFB2A}" type="sibTrans" cxnId="{F222929B-4EB6-4218-B011-E86F81A630E9}">
      <dgm:prSet/>
      <dgm:spPr/>
      <dgm:t>
        <a:bodyPr/>
        <a:lstStyle/>
        <a:p>
          <a:endParaRPr lang="es-MX"/>
        </a:p>
      </dgm:t>
    </dgm:pt>
    <dgm:pt modelId="{4F0755FC-C766-47AB-B812-57304BC3CC5F}">
      <dgm:prSet phldrT="[Texto]"/>
      <dgm:spPr>
        <a:xfrm>
          <a:off x="5139055" y="1275475"/>
          <a:ext cx="1490540" cy="1490540"/>
        </a:xfrm>
        <a:solidFill>
          <a:srgbClr val="92D050"/>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gm:spPr>
      <dgm:t>
        <a:bodyPr/>
        <a:lstStyle/>
        <a:p>
          <a:pPr algn="just"/>
          <a:r>
            <a:rPr lang="es-MX" dirty="0" smtClean="0">
              <a:solidFill>
                <a:srgbClr val="000000"/>
              </a:solidFill>
              <a:latin typeface="Arial"/>
              <a:ea typeface="+mn-ea"/>
              <a:cs typeface="+mn-cs"/>
            </a:rPr>
            <a:t>Se toman las decisiones de inversión y de localización de la industria y los servicios.</a:t>
          </a:r>
          <a:endParaRPr lang="es-MX" dirty="0">
            <a:solidFill>
              <a:srgbClr val="000000"/>
            </a:solidFill>
            <a:latin typeface="Arial"/>
            <a:ea typeface="+mn-ea"/>
            <a:cs typeface="+mn-cs"/>
          </a:endParaRPr>
        </a:p>
      </dgm:t>
    </dgm:pt>
    <dgm:pt modelId="{F4AD3B5A-2AAC-4E36-A357-933F7397A930}" type="parTrans" cxnId="{F7E15A45-BE11-440E-BE6A-2AEB6F75D3DB}">
      <dgm:prSet/>
      <dgm:spPr>
        <a:xfrm rot="20520000">
          <a:off x="4804080" y="2124942"/>
          <a:ext cx="260825" cy="408845"/>
        </a:xfrm>
        <a:solidFill>
          <a:srgbClr val="FFFFFF"/>
        </a:soli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gm:spPr>
      <dgm:t>
        <a:bodyPr/>
        <a:lstStyle/>
        <a:p>
          <a:endParaRPr lang="es-MX">
            <a:solidFill>
              <a:srgbClr val="FFFFFF"/>
            </a:solidFill>
            <a:latin typeface="Arial"/>
            <a:ea typeface="+mn-ea"/>
            <a:cs typeface="+mn-cs"/>
          </a:endParaRPr>
        </a:p>
      </dgm:t>
    </dgm:pt>
    <dgm:pt modelId="{B5F43545-81BA-4314-AF44-9F2F773F50C2}" type="sibTrans" cxnId="{F7E15A45-BE11-440E-BE6A-2AEB6F75D3DB}">
      <dgm:prSet/>
      <dgm:spPr/>
      <dgm:t>
        <a:bodyPr/>
        <a:lstStyle/>
        <a:p>
          <a:endParaRPr lang="es-MX"/>
        </a:p>
      </dgm:t>
    </dgm:pt>
    <dgm:pt modelId="{2274E6AF-ACEE-47D7-BD04-2F5C34790122}">
      <dgm:prSet phldrT="[Texto]"/>
      <dgm:spPr>
        <a:xfrm>
          <a:off x="2317421" y="3325513"/>
          <a:ext cx="1490540" cy="1490540"/>
        </a:xfrm>
        <a:solidFill>
          <a:srgbClr val="92D050"/>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gm:spPr>
      <dgm:t>
        <a:bodyPr/>
        <a:lstStyle/>
        <a:p>
          <a:pPr algn="just"/>
          <a:r>
            <a:rPr lang="es-MX" dirty="0" smtClean="0">
              <a:solidFill>
                <a:srgbClr val="000000"/>
              </a:solidFill>
              <a:latin typeface="Arial"/>
              <a:ea typeface="+mn-ea"/>
              <a:cs typeface="+mn-cs"/>
            </a:rPr>
            <a:t>Vinculando los procesos de ajuste productivo y organizativo a la utilización de los recursos propios</a:t>
          </a:r>
          <a:endParaRPr lang="es-MX" dirty="0">
            <a:solidFill>
              <a:srgbClr val="000000"/>
            </a:solidFill>
            <a:latin typeface="Arial"/>
            <a:ea typeface="+mn-ea"/>
            <a:cs typeface="+mn-cs"/>
          </a:endParaRPr>
        </a:p>
      </dgm:t>
    </dgm:pt>
    <dgm:pt modelId="{1D67E1F7-0CE9-42BE-A8C7-7A7ACD89DC4B}" type="parTrans" cxnId="{69F85097-CE2A-4562-8855-1C81B170E883}">
      <dgm:prSet/>
      <dgm:spPr>
        <a:xfrm rot="7560000">
          <a:off x="3519307" y="3058384"/>
          <a:ext cx="260825" cy="408845"/>
        </a:xfrm>
        <a:solidFill>
          <a:srgbClr val="FFFFFF"/>
        </a:soli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gm:spPr>
      <dgm:t>
        <a:bodyPr/>
        <a:lstStyle/>
        <a:p>
          <a:endParaRPr lang="es-MX">
            <a:solidFill>
              <a:srgbClr val="FFFFFF"/>
            </a:solidFill>
            <a:latin typeface="Arial"/>
            <a:ea typeface="+mn-ea"/>
            <a:cs typeface="+mn-cs"/>
          </a:endParaRPr>
        </a:p>
      </dgm:t>
    </dgm:pt>
    <dgm:pt modelId="{CDB8EA53-C172-4A32-BA36-1F83B039DE02}" type="sibTrans" cxnId="{69F85097-CE2A-4562-8855-1C81B170E883}">
      <dgm:prSet/>
      <dgm:spPr/>
      <dgm:t>
        <a:bodyPr/>
        <a:lstStyle/>
        <a:p>
          <a:endParaRPr lang="es-MX"/>
        </a:p>
      </dgm:t>
    </dgm:pt>
    <dgm:pt modelId="{C86875FD-69A4-427E-A36D-D05939E00B66}">
      <dgm:prSet phldrT="[Texto]"/>
      <dgm:spPr>
        <a:xfrm>
          <a:off x="1651323" y="1275475"/>
          <a:ext cx="1490540" cy="1490540"/>
        </a:xfrm>
        <a:solidFill>
          <a:srgbClr val="92D050"/>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gm:spPr>
      <dgm:t>
        <a:bodyPr/>
        <a:lstStyle/>
        <a:p>
          <a:pPr algn="just"/>
          <a:r>
            <a:rPr lang="es-MX" dirty="0" smtClean="0">
              <a:solidFill>
                <a:srgbClr val="000000"/>
              </a:solidFill>
              <a:latin typeface="Arial"/>
              <a:ea typeface="+mn-ea"/>
              <a:cs typeface="+mn-cs"/>
            </a:rPr>
            <a:t>La difusión de las innovaciones y al fortalecimiento de las relaciones con otras ciudades.</a:t>
          </a:r>
          <a:endParaRPr lang="es-MX" dirty="0">
            <a:solidFill>
              <a:srgbClr val="000000"/>
            </a:solidFill>
            <a:latin typeface="Arial"/>
            <a:ea typeface="+mn-ea"/>
            <a:cs typeface="+mn-cs"/>
          </a:endParaRPr>
        </a:p>
      </dgm:t>
    </dgm:pt>
    <dgm:pt modelId="{659C9A67-A2AF-4EF5-A7EA-AD7F2194239F}" type="parTrans" cxnId="{52B893AD-A866-4A3B-8C6E-08F7CDB72A39}">
      <dgm:prSet/>
      <dgm:spPr>
        <a:xfrm rot="11880000">
          <a:off x="3216014" y="2124942"/>
          <a:ext cx="260825" cy="408845"/>
        </a:xfrm>
        <a:solidFill>
          <a:srgbClr val="FFFFFF"/>
        </a:soli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gm:spPr>
      <dgm:t>
        <a:bodyPr/>
        <a:lstStyle/>
        <a:p>
          <a:endParaRPr lang="es-MX">
            <a:solidFill>
              <a:srgbClr val="FFFFFF"/>
            </a:solidFill>
            <a:latin typeface="Arial"/>
            <a:ea typeface="+mn-ea"/>
            <a:cs typeface="+mn-cs"/>
          </a:endParaRPr>
        </a:p>
      </dgm:t>
    </dgm:pt>
    <dgm:pt modelId="{E48A4D98-A402-45A9-AD8C-2DD3393FFE6C}" type="sibTrans" cxnId="{52B893AD-A866-4A3B-8C6E-08F7CDB72A39}">
      <dgm:prSet/>
      <dgm:spPr/>
      <dgm:t>
        <a:bodyPr/>
        <a:lstStyle/>
        <a:p>
          <a:endParaRPr lang="es-MX"/>
        </a:p>
      </dgm:t>
    </dgm:pt>
    <dgm:pt modelId="{54BAB7C5-756B-492C-B7EA-4B27F6830670}">
      <dgm:prSet/>
      <dgm:spPr>
        <a:xfrm>
          <a:off x="4472958" y="3325513"/>
          <a:ext cx="1490540" cy="1490540"/>
        </a:xfrm>
        <a:solidFill>
          <a:srgbClr val="92D050"/>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gm:spPr>
      <dgm:t>
        <a:bodyPr/>
        <a:lstStyle/>
        <a:p>
          <a:pPr algn="just"/>
          <a:r>
            <a:rPr lang="es-MX" dirty="0" smtClean="0">
              <a:solidFill>
                <a:srgbClr val="000000"/>
              </a:solidFill>
              <a:latin typeface="Arial"/>
              <a:ea typeface="+mn-ea"/>
              <a:cs typeface="+mn-cs"/>
            </a:rPr>
            <a:t>Responder a los retos que presenta el aumento de la competitividad, </a:t>
          </a:r>
          <a:endParaRPr lang="es-MX" dirty="0">
            <a:solidFill>
              <a:srgbClr val="000000"/>
            </a:solidFill>
            <a:latin typeface="Arial"/>
            <a:ea typeface="+mn-ea"/>
            <a:cs typeface="+mn-cs"/>
          </a:endParaRPr>
        </a:p>
      </dgm:t>
    </dgm:pt>
    <dgm:pt modelId="{4A17A6C5-AF91-4FD3-A8D1-CAC2620EA5CF}" type="parTrans" cxnId="{61E3D174-B271-4F26-B2A0-96B7C545C1D4}">
      <dgm:prSet/>
      <dgm:spPr>
        <a:xfrm rot="3240000">
          <a:off x="4500786" y="3058384"/>
          <a:ext cx="260825" cy="408845"/>
        </a:xfrm>
        <a:solidFill>
          <a:srgbClr val="FFFFFF"/>
        </a:soli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gm:spPr>
      <dgm:t>
        <a:bodyPr/>
        <a:lstStyle/>
        <a:p>
          <a:endParaRPr lang="es-MX">
            <a:solidFill>
              <a:srgbClr val="FFFFFF"/>
            </a:solidFill>
            <a:latin typeface="Arial"/>
            <a:ea typeface="+mn-ea"/>
            <a:cs typeface="+mn-cs"/>
          </a:endParaRPr>
        </a:p>
      </dgm:t>
    </dgm:pt>
    <dgm:pt modelId="{418BCF71-88AF-4272-911F-3D4192EE46EA}" type="sibTrans" cxnId="{61E3D174-B271-4F26-B2A0-96B7C545C1D4}">
      <dgm:prSet/>
      <dgm:spPr/>
      <dgm:t>
        <a:bodyPr/>
        <a:lstStyle/>
        <a:p>
          <a:endParaRPr lang="es-MX"/>
        </a:p>
      </dgm:t>
    </dgm:pt>
    <dgm:pt modelId="{8E2133EE-6990-479B-9A41-41CBFA4C403B}" type="pres">
      <dgm:prSet presAssocID="{1852D24E-D739-472D-A7C2-D56E21FFEAD6}" presName="Name0" presStyleCnt="0">
        <dgm:presLayoutVars>
          <dgm:chMax val="1"/>
          <dgm:dir/>
          <dgm:animLvl val="ctr"/>
          <dgm:resizeHandles val="exact"/>
        </dgm:presLayoutVars>
      </dgm:prSet>
      <dgm:spPr/>
      <dgm:t>
        <a:bodyPr/>
        <a:lstStyle/>
        <a:p>
          <a:endParaRPr lang="es-MX"/>
        </a:p>
      </dgm:t>
    </dgm:pt>
    <dgm:pt modelId="{36AAC705-32C8-4D55-8DD7-57DB177E95B6}" type="pres">
      <dgm:prSet presAssocID="{B7577416-61DC-43BF-8B74-9C6264C7ABB1}" presName="centerShape" presStyleLbl="node0" presStyleIdx="0" presStyleCnt="1"/>
      <dgm:spPr>
        <a:prstGeom prst="ellipse">
          <a:avLst/>
        </a:prstGeom>
      </dgm:spPr>
      <dgm:t>
        <a:bodyPr/>
        <a:lstStyle/>
        <a:p>
          <a:endParaRPr lang="es-MX"/>
        </a:p>
      </dgm:t>
    </dgm:pt>
    <dgm:pt modelId="{DD75A198-2BC1-400A-819A-142D8876FCC7}" type="pres">
      <dgm:prSet presAssocID="{6E27DF6C-CFAB-4A3C-9654-2BC155C8F89A}" presName="parTrans" presStyleLbl="sibTrans2D1" presStyleIdx="0" presStyleCnt="5"/>
      <dgm:spPr>
        <a:prstGeom prst="rightArrow">
          <a:avLst>
            <a:gd name="adj1" fmla="val 60000"/>
            <a:gd name="adj2" fmla="val 50000"/>
          </a:avLst>
        </a:prstGeom>
      </dgm:spPr>
      <dgm:t>
        <a:bodyPr/>
        <a:lstStyle/>
        <a:p>
          <a:endParaRPr lang="es-MX"/>
        </a:p>
      </dgm:t>
    </dgm:pt>
    <dgm:pt modelId="{75FC6E89-679E-4004-A46B-5E62CCD9B952}" type="pres">
      <dgm:prSet presAssocID="{6E27DF6C-CFAB-4A3C-9654-2BC155C8F89A}" presName="connectorText" presStyleLbl="sibTrans2D1" presStyleIdx="0" presStyleCnt="5"/>
      <dgm:spPr/>
      <dgm:t>
        <a:bodyPr/>
        <a:lstStyle/>
        <a:p>
          <a:endParaRPr lang="es-MX"/>
        </a:p>
      </dgm:t>
    </dgm:pt>
    <dgm:pt modelId="{F3C4B401-80E0-4EAB-B263-185F870FD714}" type="pres">
      <dgm:prSet presAssocID="{60D51A19-FD6B-42CD-AFD0-8AC4D3FCF0F4}" presName="node" presStyleLbl="node1" presStyleIdx="0" presStyleCnt="5" custScaleX="129826" custScaleY="107361" custRadScaleRad="95556" custRadScaleInc="5435">
        <dgm:presLayoutVars>
          <dgm:bulletEnabled val="1"/>
        </dgm:presLayoutVars>
      </dgm:prSet>
      <dgm:spPr>
        <a:prstGeom prst="ellipse">
          <a:avLst/>
        </a:prstGeom>
      </dgm:spPr>
      <dgm:t>
        <a:bodyPr/>
        <a:lstStyle/>
        <a:p>
          <a:endParaRPr lang="es-MX"/>
        </a:p>
      </dgm:t>
    </dgm:pt>
    <dgm:pt modelId="{4CB219DF-3F71-4082-A9F0-955648C663BD}" type="pres">
      <dgm:prSet presAssocID="{F4AD3B5A-2AAC-4E36-A357-933F7397A930}" presName="parTrans" presStyleLbl="sibTrans2D1" presStyleIdx="1" presStyleCnt="5"/>
      <dgm:spPr>
        <a:prstGeom prst="rightArrow">
          <a:avLst>
            <a:gd name="adj1" fmla="val 60000"/>
            <a:gd name="adj2" fmla="val 50000"/>
          </a:avLst>
        </a:prstGeom>
      </dgm:spPr>
      <dgm:t>
        <a:bodyPr/>
        <a:lstStyle/>
        <a:p>
          <a:endParaRPr lang="es-MX"/>
        </a:p>
      </dgm:t>
    </dgm:pt>
    <dgm:pt modelId="{7219B389-F97F-401D-93C0-7D624571BF67}" type="pres">
      <dgm:prSet presAssocID="{F4AD3B5A-2AAC-4E36-A357-933F7397A930}" presName="connectorText" presStyleLbl="sibTrans2D1" presStyleIdx="1" presStyleCnt="5"/>
      <dgm:spPr/>
      <dgm:t>
        <a:bodyPr/>
        <a:lstStyle/>
        <a:p>
          <a:endParaRPr lang="es-MX"/>
        </a:p>
      </dgm:t>
    </dgm:pt>
    <dgm:pt modelId="{F343098F-EFD6-47FB-8980-6E0D0B35CBFC}" type="pres">
      <dgm:prSet presAssocID="{4F0755FC-C766-47AB-B812-57304BC3CC5F}" presName="node" presStyleLbl="node1" presStyleIdx="1" presStyleCnt="5" custRadScaleRad="105193" custRadScaleInc="25922">
        <dgm:presLayoutVars>
          <dgm:bulletEnabled val="1"/>
        </dgm:presLayoutVars>
      </dgm:prSet>
      <dgm:spPr>
        <a:prstGeom prst="ellipse">
          <a:avLst/>
        </a:prstGeom>
      </dgm:spPr>
      <dgm:t>
        <a:bodyPr/>
        <a:lstStyle/>
        <a:p>
          <a:endParaRPr lang="es-MX"/>
        </a:p>
      </dgm:t>
    </dgm:pt>
    <dgm:pt modelId="{94F98138-B475-4CF7-BF14-76185AC39B96}" type="pres">
      <dgm:prSet presAssocID="{4A17A6C5-AF91-4FD3-A8D1-CAC2620EA5CF}" presName="parTrans" presStyleLbl="sibTrans2D1" presStyleIdx="2" presStyleCnt="5"/>
      <dgm:spPr>
        <a:prstGeom prst="rightArrow">
          <a:avLst>
            <a:gd name="adj1" fmla="val 60000"/>
            <a:gd name="adj2" fmla="val 50000"/>
          </a:avLst>
        </a:prstGeom>
      </dgm:spPr>
      <dgm:t>
        <a:bodyPr/>
        <a:lstStyle/>
        <a:p>
          <a:endParaRPr lang="es-MX"/>
        </a:p>
      </dgm:t>
    </dgm:pt>
    <dgm:pt modelId="{8B766B69-80FB-437F-A19F-B969E8398F11}" type="pres">
      <dgm:prSet presAssocID="{4A17A6C5-AF91-4FD3-A8D1-CAC2620EA5CF}" presName="connectorText" presStyleLbl="sibTrans2D1" presStyleIdx="2" presStyleCnt="5"/>
      <dgm:spPr/>
      <dgm:t>
        <a:bodyPr/>
        <a:lstStyle/>
        <a:p>
          <a:endParaRPr lang="es-MX"/>
        </a:p>
      </dgm:t>
    </dgm:pt>
    <dgm:pt modelId="{AF4B1C12-3622-49BF-B6D8-55912F2AD3C2}" type="pres">
      <dgm:prSet presAssocID="{54BAB7C5-756B-492C-B7EA-4B27F6830670}" presName="node" presStyleLbl="node1" presStyleIdx="2" presStyleCnt="5">
        <dgm:presLayoutVars>
          <dgm:bulletEnabled val="1"/>
        </dgm:presLayoutVars>
      </dgm:prSet>
      <dgm:spPr>
        <a:prstGeom prst="ellipse">
          <a:avLst/>
        </a:prstGeom>
      </dgm:spPr>
      <dgm:t>
        <a:bodyPr/>
        <a:lstStyle/>
        <a:p>
          <a:endParaRPr lang="es-MX"/>
        </a:p>
      </dgm:t>
    </dgm:pt>
    <dgm:pt modelId="{0BBDEE99-1A4C-42FF-B0AB-2CC8DEDB0D91}" type="pres">
      <dgm:prSet presAssocID="{1D67E1F7-0CE9-42BE-A8C7-7A7ACD89DC4B}" presName="parTrans" presStyleLbl="sibTrans2D1" presStyleIdx="3" presStyleCnt="5"/>
      <dgm:spPr>
        <a:prstGeom prst="rightArrow">
          <a:avLst>
            <a:gd name="adj1" fmla="val 60000"/>
            <a:gd name="adj2" fmla="val 50000"/>
          </a:avLst>
        </a:prstGeom>
      </dgm:spPr>
      <dgm:t>
        <a:bodyPr/>
        <a:lstStyle/>
        <a:p>
          <a:endParaRPr lang="es-MX"/>
        </a:p>
      </dgm:t>
    </dgm:pt>
    <dgm:pt modelId="{C291FED6-FA36-4A57-9238-A84590C6B2C2}" type="pres">
      <dgm:prSet presAssocID="{1D67E1F7-0CE9-42BE-A8C7-7A7ACD89DC4B}" presName="connectorText" presStyleLbl="sibTrans2D1" presStyleIdx="3" presStyleCnt="5"/>
      <dgm:spPr/>
      <dgm:t>
        <a:bodyPr/>
        <a:lstStyle/>
        <a:p>
          <a:endParaRPr lang="es-MX"/>
        </a:p>
      </dgm:t>
    </dgm:pt>
    <dgm:pt modelId="{75DECBA3-D4A5-4965-8D1B-097E9A0A5B4C}" type="pres">
      <dgm:prSet presAssocID="{2274E6AF-ACEE-47D7-BD04-2F5C34790122}" presName="node" presStyleLbl="node1" presStyleIdx="3" presStyleCnt="5">
        <dgm:presLayoutVars>
          <dgm:bulletEnabled val="1"/>
        </dgm:presLayoutVars>
      </dgm:prSet>
      <dgm:spPr>
        <a:prstGeom prst="ellipse">
          <a:avLst/>
        </a:prstGeom>
      </dgm:spPr>
      <dgm:t>
        <a:bodyPr/>
        <a:lstStyle/>
        <a:p>
          <a:endParaRPr lang="es-MX"/>
        </a:p>
      </dgm:t>
    </dgm:pt>
    <dgm:pt modelId="{4CEBC5DA-C1AC-4BAA-9092-75B5AAE5A816}" type="pres">
      <dgm:prSet presAssocID="{659C9A67-A2AF-4EF5-A7EA-AD7F2194239F}" presName="parTrans" presStyleLbl="sibTrans2D1" presStyleIdx="4" presStyleCnt="5"/>
      <dgm:spPr>
        <a:prstGeom prst="rightArrow">
          <a:avLst>
            <a:gd name="adj1" fmla="val 60000"/>
            <a:gd name="adj2" fmla="val 50000"/>
          </a:avLst>
        </a:prstGeom>
      </dgm:spPr>
      <dgm:t>
        <a:bodyPr/>
        <a:lstStyle/>
        <a:p>
          <a:endParaRPr lang="es-MX"/>
        </a:p>
      </dgm:t>
    </dgm:pt>
    <dgm:pt modelId="{485B993C-F2E7-48ED-8DC2-8979E01306C6}" type="pres">
      <dgm:prSet presAssocID="{659C9A67-A2AF-4EF5-A7EA-AD7F2194239F}" presName="connectorText" presStyleLbl="sibTrans2D1" presStyleIdx="4" presStyleCnt="5"/>
      <dgm:spPr/>
      <dgm:t>
        <a:bodyPr/>
        <a:lstStyle/>
        <a:p>
          <a:endParaRPr lang="es-MX"/>
        </a:p>
      </dgm:t>
    </dgm:pt>
    <dgm:pt modelId="{83CE3656-A75D-4F8A-87D2-2D5483D4F958}" type="pres">
      <dgm:prSet presAssocID="{C86875FD-69A4-427E-A36D-D05939E00B66}" presName="node" presStyleLbl="node1" presStyleIdx="4" presStyleCnt="5">
        <dgm:presLayoutVars>
          <dgm:bulletEnabled val="1"/>
        </dgm:presLayoutVars>
      </dgm:prSet>
      <dgm:spPr>
        <a:prstGeom prst="ellipse">
          <a:avLst/>
        </a:prstGeom>
      </dgm:spPr>
      <dgm:t>
        <a:bodyPr/>
        <a:lstStyle/>
        <a:p>
          <a:endParaRPr lang="es-MX"/>
        </a:p>
      </dgm:t>
    </dgm:pt>
  </dgm:ptLst>
  <dgm:cxnLst>
    <dgm:cxn modelId="{69F85097-CE2A-4562-8855-1C81B170E883}" srcId="{B7577416-61DC-43BF-8B74-9C6264C7ABB1}" destId="{2274E6AF-ACEE-47D7-BD04-2F5C34790122}" srcOrd="3" destOrd="0" parTransId="{1D67E1F7-0CE9-42BE-A8C7-7A7ACD89DC4B}" sibTransId="{CDB8EA53-C172-4A32-BA36-1F83B039DE02}"/>
    <dgm:cxn modelId="{3FB26A53-C5C4-4212-A80D-475180280D22}" type="presOf" srcId="{B7577416-61DC-43BF-8B74-9C6264C7ABB1}" destId="{36AAC705-32C8-4D55-8DD7-57DB177E95B6}" srcOrd="0" destOrd="0" presId="urn:microsoft.com/office/officeart/2005/8/layout/radial5"/>
    <dgm:cxn modelId="{0D4BFE7F-DA4D-4E33-8513-812DBD87107F}" type="presOf" srcId="{2274E6AF-ACEE-47D7-BD04-2F5C34790122}" destId="{75DECBA3-D4A5-4965-8D1B-097E9A0A5B4C}" srcOrd="0" destOrd="0" presId="urn:microsoft.com/office/officeart/2005/8/layout/radial5"/>
    <dgm:cxn modelId="{929490F1-9D7E-4278-B069-8E72AF2CCB64}" type="presOf" srcId="{C86875FD-69A4-427E-A36D-D05939E00B66}" destId="{83CE3656-A75D-4F8A-87D2-2D5483D4F958}" srcOrd="0" destOrd="0" presId="urn:microsoft.com/office/officeart/2005/8/layout/radial5"/>
    <dgm:cxn modelId="{558C4CAA-5DD9-4D45-B7B3-E29576B485D0}" type="presOf" srcId="{6E27DF6C-CFAB-4A3C-9654-2BC155C8F89A}" destId="{DD75A198-2BC1-400A-819A-142D8876FCC7}" srcOrd="0" destOrd="0" presId="urn:microsoft.com/office/officeart/2005/8/layout/radial5"/>
    <dgm:cxn modelId="{A35570AD-4E96-468D-9ABF-714ACF7819EF}" type="presOf" srcId="{1D67E1F7-0CE9-42BE-A8C7-7A7ACD89DC4B}" destId="{C291FED6-FA36-4A57-9238-A84590C6B2C2}" srcOrd="1" destOrd="0" presId="urn:microsoft.com/office/officeart/2005/8/layout/radial5"/>
    <dgm:cxn modelId="{1DBC8C1F-9141-42E4-99DD-FC08347119CA}" type="presOf" srcId="{4A17A6C5-AF91-4FD3-A8D1-CAC2620EA5CF}" destId="{94F98138-B475-4CF7-BF14-76185AC39B96}" srcOrd="0" destOrd="0" presId="urn:microsoft.com/office/officeart/2005/8/layout/radial5"/>
    <dgm:cxn modelId="{B993852F-CFD7-433C-B5C8-EE49586714C3}" type="presOf" srcId="{60D51A19-FD6B-42CD-AFD0-8AC4D3FCF0F4}" destId="{F3C4B401-80E0-4EAB-B263-185F870FD714}" srcOrd="0" destOrd="0" presId="urn:microsoft.com/office/officeart/2005/8/layout/radial5"/>
    <dgm:cxn modelId="{E5ED476B-B67C-4EDB-B64E-49B85DDE8A0D}" type="presOf" srcId="{F4AD3B5A-2AAC-4E36-A357-933F7397A930}" destId="{7219B389-F97F-401D-93C0-7D624571BF67}" srcOrd="1" destOrd="0" presId="urn:microsoft.com/office/officeart/2005/8/layout/radial5"/>
    <dgm:cxn modelId="{497B4AA0-408E-4612-8892-E734C9028376}" type="presOf" srcId="{54BAB7C5-756B-492C-B7EA-4B27F6830670}" destId="{AF4B1C12-3622-49BF-B6D8-55912F2AD3C2}" srcOrd="0" destOrd="0" presId="urn:microsoft.com/office/officeart/2005/8/layout/radial5"/>
    <dgm:cxn modelId="{61E3D174-B271-4F26-B2A0-96B7C545C1D4}" srcId="{B7577416-61DC-43BF-8B74-9C6264C7ABB1}" destId="{54BAB7C5-756B-492C-B7EA-4B27F6830670}" srcOrd="2" destOrd="0" parTransId="{4A17A6C5-AF91-4FD3-A8D1-CAC2620EA5CF}" sibTransId="{418BCF71-88AF-4272-911F-3D4192EE46EA}"/>
    <dgm:cxn modelId="{4A1D5087-DD81-4008-B7D3-7D95DC9097B9}" type="presOf" srcId="{4A17A6C5-AF91-4FD3-A8D1-CAC2620EA5CF}" destId="{8B766B69-80FB-437F-A19F-B969E8398F11}" srcOrd="1" destOrd="0" presId="urn:microsoft.com/office/officeart/2005/8/layout/radial5"/>
    <dgm:cxn modelId="{F222929B-4EB6-4218-B011-E86F81A630E9}" srcId="{B7577416-61DC-43BF-8B74-9C6264C7ABB1}" destId="{60D51A19-FD6B-42CD-AFD0-8AC4D3FCF0F4}" srcOrd="0" destOrd="0" parTransId="{6E27DF6C-CFAB-4A3C-9654-2BC155C8F89A}" sibTransId="{75F3D5D6-E03B-4DEE-916C-A323EC6CFB2A}"/>
    <dgm:cxn modelId="{F7E15A45-BE11-440E-BE6A-2AEB6F75D3DB}" srcId="{B7577416-61DC-43BF-8B74-9C6264C7ABB1}" destId="{4F0755FC-C766-47AB-B812-57304BC3CC5F}" srcOrd="1" destOrd="0" parTransId="{F4AD3B5A-2AAC-4E36-A357-933F7397A930}" sibTransId="{B5F43545-81BA-4314-AF44-9F2F773F50C2}"/>
    <dgm:cxn modelId="{F5978228-A4E9-44E4-9F49-8FA81A39DC07}" type="presOf" srcId="{6E27DF6C-CFAB-4A3C-9654-2BC155C8F89A}" destId="{75FC6E89-679E-4004-A46B-5E62CCD9B952}" srcOrd="1" destOrd="0" presId="urn:microsoft.com/office/officeart/2005/8/layout/radial5"/>
    <dgm:cxn modelId="{52B893AD-A866-4A3B-8C6E-08F7CDB72A39}" srcId="{B7577416-61DC-43BF-8B74-9C6264C7ABB1}" destId="{C86875FD-69A4-427E-A36D-D05939E00B66}" srcOrd="4" destOrd="0" parTransId="{659C9A67-A2AF-4EF5-A7EA-AD7F2194239F}" sibTransId="{E48A4D98-A402-45A9-AD8C-2DD3393FFE6C}"/>
    <dgm:cxn modelId="{C9A107ED-91CF-4F09-AA39-B233A7D6B644}" type="presOf" srcId="{1D67E1F7-0CE9-42BE-A8C7-7A7ACD89DC4B}" destId="{0BBDEE99-1A4C-42FF-B0AB-2CC8DEDB0D91}" srcOrd="0" destOrd="0" presId="urn:microsoft.com/office/officeart/2005/8/layout/radial5"/>
    <dgm:cxn modelId="{3FC45392-3C9B-4D1C-8037-9D5B279CC2A2}" type="presOf" srcId="{F4AD3B5A-2AAC-4E36-A357-933F7397A930}" destId="{4CB219DF-3F71-4082-A9F0-955648C663BD}" srcOrd="0" destOrd="0" presId="urn:microsoft.com/office/officeart/2005/8/layout/radial5"/>
    <dgm:cxn modelId="{D8F71631-1278-4056-84E1-B40C2D2EDDAB}" type="presOf" srcId="{659C9A67-A2AF-4EF5-A7EA-AD7F2194239F}" destId="{4CEBC5DA-C1AC-4BAA-9092-75B5AAE5A816}" srcOrd="0" destOrd="0" presId="urn:microsoft.com/office/officeart/2005/8/layout/radial5"/>
    <dgm:cxn modelId="{DAE567F9-B761-431E-B4B8-F48A927629F1}" type="presOf" srcId="{1852D24E-D739-472D-A7C2-D56E21FFEAD6}" destId="{8E2133EE-6990-479B-9A41-41CBFA4C403B}" srcOrd="0" destOrd="0" presId="urn:microsoft.com/office/officeart/2005/8/layout/radial5"/>
    <dgm:cxn modelId="{F4491BD1-A53E-428C-9B8F-406BD9515B91}" type="presOf" srcId="{659C9A67-A2AF-4EF5-A7EA-AD7F2194239F}" destId="{485B993C-F2E7-48ED-8DC2-8979E01306C6}" srcOrd="1" destOrd="0" presId="urn:microsoft.com/office/officeart/2005/8/layout/radial5"/>
    <dgm:cxn modelId="{CD55C641-32E6-483C-A2BB-7EB168E17210}" srcId="{1852D24E-D739-472D-A7C2-D56E21FFEAD6}" destId="{B7577416-61DC-43BF-8B74-9C6264C7ABB1}" srcOrd="0" destOrd="0" parTransId="{A6540078-69DF-4494-BCD7-7B087B6271BB}" sibTransId="{E4A43B40-FCA6-40B4-9B36-6E73D12C3175}"/>
    <dgm:cxn modelId="{7C326934-B965-4A05-AF95-F4279047C187}" type="presOf" srcId="{4F0755FC-C766-47AB-B812-57304BC3CC5F}" destId="{F343098F-EFD6-47FB-8980-6E0D0B35CBFC}" srcOrd="0" destOrd="0" presId="urn:microsoft.com/office/officeart/2005/8/layout/radial5"/>
    <dgm:cxn modelId="{E6CCA9FF-1482-479D-A0D3-E94ECE9B8404}" type="presParOf" srcId="{8E2133EE-6990-479B-9A41-41CBFA4C403B}" destId="{36AAC705-32C8-4D55-8DD7-57DB177E95B6}" srcOrd="0" destOrd="0" presId="urn:microsoft.com/office/officeart/2005/8/layout/radial5"/>
    <dgm:cxn modelId="{2A024F7C-2C63-455D-8F0D-EF3E79BEF512}" type="presParOf" srcId="{8E2133EE-6990-479B-9A41-41CBFA4C403B}" destId="{DD75A198-2BC1-400A-819A-142D8876FCC7}" srcOrd="1" destOrd="0" presId="urn:microsoft.com/office/officeart/2005/8/layout/radial5"/>
    <dgm:cxn modelId="{2A24E3F2-8FA4-41AB-8335-6293E661D50C}" type="presParOf" srcId="{DD75A198-2BC1-400A-819A-142D8876FCC7}" destId="{75FC6E89-679E-4004-A46B-5E62CCD9B952}" srcOrd="0" destOrd="0" presId="urn:microsoft.com/office/officeart/2005/8/layout/radial5"/>
    <dgm:cxn modelId="{5BDA6602-CD80-47A0-B8EE-BE19FB45DFD7}" type="presParOf" srcId="{8E2133EE-6990-479B-9A41-41CBFA4C403B}" destId="{F3C4B401-80E0-4EAB-B263-185F870FD714}" srcOrd="2" destOrd="0" presId="urn:microsoft.com/office/officeart/2005/8/layout/radial5"/>
    <dgm:cxn modelId="{42F54062-9397-4B08-86E1-F2196F796311}" type="presParOf" srcId="{8E2133EE-6990-479B-9A41-41CBFA4C403B}" destId="{4CB219DF-3F71-4082-A9F0-955648C663BD}" srcOrd="3" destOrd="0" presId="urn:microsoft.com/office/officeart/2005/8/layout/radial5"/>
    <dgm:cxn modelId="{153898CF-207B-4072-8E85-D06B6AA051DD}" type="presParOf" srcId="{4CB219DF-3F71-4082-A9F0-955648C663BD}" destId="{7219B389-F97F-401D-93C0-7D624571BF67}" srcOrd="0" destOrd="0" presId="urn:microsoft.com/office/officeart/2005/8/layout/radial5"/>
    <dgm:cxn modelId="{E9AB58A1-213E-4009-AF03-3AE7D697E3EE}" type="presParOf" srcId="{8E2133EE-6990-479B-9A41-41CBFA4C403B}" destId="{F343098F-EFD6-47FB-8980-6E0D0B35CBFC}" srcOrd="4" destOrd="0" presId="urn:microsoft.com/office/officeart/2005/8/layout/radial5"/>
    <dgm:cxn modelId="{ADF61E7B-EBC5-448F-A38C-7467249C050A}" type="presParOf" srcId="{8E2133EE-6990-479B-9A41-41CBFA4C403B}" destId="{94F98138-B475-4CF7-BF14-76185AC39B96}" srcOrd="5" destOrd="0" presId="urn:microsoft.com/office/officeart/2005/8/layout/radial5"/>
    <dgm:cxn modelId="{21B3EE89-6F9A-410F-8835-21D8760EF3BB}" type="presParOf" srcId="{94F98138-B475-4CF7-BF14-76185AC39B96}" destId="{8B766B69-80FB-437F-A19F-B969E8398F11}" srcOrd="0" destOrd="0" presId="urn:microsoft.com/office/officeart/2005/8/layout/radial5"/>
    <dgm:cxn modelId="{4947967D-1555-4388-AF98-65CB0421D0D3}" type="presParOf" srcId="{8E2133EE-6990-479B-9A41-41CBFA4C403B}" destId="{AF4B1C12-3622-49BF-B6D8-55912F2AD3C2}" srcOrd="6" destOrd="0" presId="urn:microsoft.com/office/officeart/2005/8/layout/radial5"/>
    <dgm:cxn modelId="{2BB00064-E333-49BA-A755-251EF5AA8C07}" type="presParOf" srcId="{8E2133EE-6990-479B-9A41-41CBFA4C403B}" destId="{0BBDEE99-1A4C-42FF-B0AB-2CC8DEDB0D91}" srcOrd="7" destOrd="0" presId="urn:microsoft.com/office/officeart/2005/8/layout/radial5"/>
    <dgm:cxn modelId="{7F11EB15-69E4-41A2-B6AB-8D8CD92D29E8}" type="presParOf" srcId="{0BBDEE99-1A4C-42FF-B0AB-2CC8DEDB0D91}" destId="{C291FED6-FA36-4A57-9238-A84590C6B2C2}" srcOrd="0" destOrd="0" presId="urn:microsoft.com/office/officeart/2005/8/layout/radial5"/>
    <dgm:cxn modelId="{BD7D8855-33DE-4DEE-A260-6BAD07D48F83}" type="presParOf" srcId="{8E2133EE-6990-479B-9A41-41CBFA4C403B}" destId="{75DECBA3-D4A5-4965-8D1B-097E9A0A5B4C}" srcOrd="8" destOrd="0" presId="urn:microsoft.com/office/officeart/2005/8/layout/radial5"/>
    <dgm:cxn modelId="{24B931C0-C65C-4B6D-A966-2837DCC6808F}" type="presParOf" srcId="{8E2133EE-6990-479B-9A41-41CBFA4C403B}" destId="{4CEBC5DA-C1AC-4BAA-9092-75B5AAE5A816}" srcOrd="9" destOrd="0" presId="urn:microsoft.com/office/officeart/2005/8/layout/radial5"/>
    <dgm:cxn modelId="{F5064EE3-0DBE-40C3-AED8-4A10C1E37330}" type="presParOf" srcId="{4CEBC5DA-C1AC-4BAA-9092-75B5AAE5A816}" destId="{485B993C-F2E7-48ED-8DC2-8979E01306C6}" srcOrd="0" destOrd="0" presId="urn:microsoft.com/office/officeart/2005/8/layout/radial5"/>
    <dgm:cxn modelId="{53CB8A6B-78C5-448E-9948-656D30985686}" type="presParOf" srcId="{8E2133EE-6990-479B-9A41-41CBFA4C403B}" destId="{83CE3656-A75D-4F8A-87D2-2D5483D4F958}" srcOrd="10" destOrd="0" presId="urn:microsoft.com/office/officeart/2005/8/layout/radial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CA1F8507-0FE5-4D6C-AE9E-2C336413A49D}"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s-ES"/>
        </a:p>
      </dgm:t>
    </dgm:pt>
    <dgm:pt modelId="{0B5769C6-3091-4603-B13B-A0B49148A34E}">
      <dgm:prSet phldrT="[Texto]"/>
      <dgm:spPr>
        <a:solidFill>
          <a:schemeClr val="accent1">
            <a:lumMod val="50000"/>
          </a:schemeClr>
        </a:solidFill>
        <a:scene3d>
          <a:camera prst="orthographicFront">
            <a:rot lat="0" lon="0" rev="0"/>
          </a:camera>
          <a:lightRig rig="contrasting" dir="t">
            <a:rot lat="0" lon="0" rev="1500000"/>
          </a:lightRig>
        </a:scene3d>
        <a:sp3d prstMaterial="metal">
          <a:bevelT w="88900" h="88900"/>
        </a:sp3d>
      </dgm:spPr>
      <dgm:t>
        <a:bodyPr/>
        <a:lstStyle/>
        <a:p>
          <a:r>
            <a:rPr lang="es-ES" dirty="0" smtClean="0"/>
            <a:t/>
          </a:r>
          <a:br>
            <a:rPr lang="es-ES" dirty="0" smtClean="0"/>
          </a:br>
          <a:r>
            <a:rPr lang="es-MX" dirty="0" smtClean="0"/>
            <a:t>Los programas regionales contienen las estrategias </a:t>
          </a:r>
          <a:endParaRPr lang="es-ES" dirty="0"/>
        </a:p>
      </dgm:t>
    </dgm:pt>
    <dgm:pt modelId="{B1D4EA63-DBED-4B0B-9FB3-952CA615981B}" type="parTrans" cxnId="{492CCF3A-FCAC-4CB8-AB17-FDC60F734BA0}">
      <dgm:prSet/>
      <dgm:spPr/>
      <dgm:t>
        <a:bodyPr/>
        <a:lstStyle/>
        <a:p>
          <a:endParaRPr lang="es-ES"/>
        </a:p>
      </dgm:t>
    </dgm:pt>
    <dgm:pt modelId="{3D640318-9B53-4427-A7CC-D66B30060DFC}" type="sibTrans" cxnId="{492CCF3A-FCAC-4CB8-AB17-FDC60F734BA0}">
      <dgm:prSet/>
      <dgm:spPr/>
      <dgm:t>
        <a:bodyPr/>
        <a:lstStyle/>
        <a:p>
          <a:endParaRPr lang="es-ES"/>
        </a:p>
      </dgm:t>
    </dgm:pt>
    <dgm:pt modelId="{891B3F9B-C50B-461E-8ACF-F752CCDEA16C}">
      <dgm:prSet phldrT="[Texto]" custT="1"/>
      <dgm:spPr>
        <a:solidFill>
          <a:schemeClr val="accent1">
            <a:lumMod val="50000"/>
          </a:schemeClr>
        </a:solidFill>
        <a:scene3d>
          <a:camera prst="orthographicFront">
            <a:rot lat="0" lon="0" rev="0"/>
          </a:camera>
          <a:lightRig rig="contrasting" dir="t">
            <a:rot lat="0" lon="0" rev="1500000"/>
          </a:lightRig>
        </a:scene3d>
        <a:sp3d prstMaterial="metal">
          <a:bevelT w="88900" h="88900"/>
        </a:sp3d>
      </dgm:spPr>
      <dgm:t>
        <a:bodyPr/>
        <a:lstStyle/>
        <a:p>
          <a:r>
            <a:rPr lang="es-ES" sz="1600" dirty="0" smtClean="0"/>
            <a:t>Federales</a:t>
          </a:r>
          <a:endParaRPr lang="es-ES" sz="1600" dirty="0"/>
        </a:p>
      </dgm:t>
    </dgm:pt>
    <dgm:pt modelId="{774AB64F-6866-432E-99B6-0A18D77C590B}" type="parTrans" cxnId="{E557230A-82E5-4F81-ADF3-D113F8512FEF}">
      <dgm:prSet/>
      <dgm:spPr/>
      <dgm:t>
        <a:bodyPr/>
        <a:lstStyle/>
        <a:p>
          <a:endParaRPr lang="es-ES"/>
        </a:p>
      </dgm:t>
    </dgm:pt>
    <dgm:pt modelId="{722D1248-2741-4565-A26C-3967AD14B442}" type="sibTrans" cxnId="{E557230A-82E5-4F81-ADF3-D113F8512FEF}">
      <dgm:prSet/>
      <dgm:spPr/>
      <dgm:t>
        <a:bodyPr/>
        <a:lstStyle/>
        <a:p>
          <a:endParaRPr lang="es-ES"/>
        </a:p>
      </dgm:t>
    </dgm:pt>
    <dgm:pt modelId="{5398BF40-574F-4AAE-9CE1-6A542E1CEA11}">
      <dgm:prSet phldrT="[Texto]" custT="1"/>
      <dgm:spPr>
        <a:solidFill>
          <a:schemeClr val="accent1">
            <a:lumMod val="50000"/>
          </a:schemeClr>
        </a:solidFill>
        <a:scene3d>
          <a:camera prst="orthographicFront">
            <a:rot lat="0" lon="0" rev="0"/>
          </a:camera>
          <a:lightRig rig="contrasting" dir="t">
            <a:rot lat="0" lon="0" rev="1500000"/>
          </a:lightRig>
        </a:scene3d>
        <a:sp3d prstMaterial="metal">
          <a:bevelT w="88900" h="88900"/>
        </a:sp3d>
      </dgm:spPr>
      <dgm:t>
        <a:bodyPr/>
        <a:lstStyle/>
        <a:p>
          <a:r>
            <a:rPr lang="es-ES" sz="1600" dirty="0" smtClean="0"/>
            <a:t>Estatales</a:t>
          </a:r>
          <a:endParaRPr lang="es-ES" sz="1600" dirty="0"/>
        </a:p>
      </dgm:t>
    </dgm:pt>
    <dgm:pt modelId="{D48A5CA0-C10B-49EE-803D-323AFDF6CCFB}" type="parTrans" cxnId="{1A75795D-D721-400C-B021-0CAABDEBCAE2}">
      <dgm:prSet/>
      <dgm:spPr/>
      <dgm:t>
        <a:bodyPr/>
        <a:lstStyle/>
        <a:p>
          <a:endParaRPr lang="es-ES"/>
        </a:p>
      </dgm:t>
    </dgm:pt>
    <dgm:pt modelId="{99938629-CDFD-4A30-A5D8-A11C96FEA2DC}" type="sibTrans" cxnId="{1A75795D-D721-400C-B021-0CAABDEBCAE2}">
      <dgm:prSet/>
      <dgm:spPr/>
      <dgm:t>
        <a:bodyPr/>
        <a:lstStyle/>
        <a:p>
          <a:endParaRPr lang="es-ES"/>
        </a:p>
      </dgm:t>
    </dgm:pt>
    <dgm:pt modelId="{0EE75D30-F355-4EE2-8D28-D97FD7420457}">
      <dgm:prSet phldrT="[Texto]" custT="1"/>
      <dgm:spPr>
        <a:solidFill>
          <a:schemeClr val="accent1">
            <a:lumMod val="50000"/>
          </a:schemeClr>
        </a:solidFill>
        <a:scene3d>
          <a:camera prst="orthographicFront">
            <a:rot lat="0" lon="0" rev="0"/>
          </a:camera>
          <a:lightRig rig="contrasting" dir="t">
            <a:rot lat="0" lon="0" rev="1500000"/>
          </a:lightRig>
        </a:scene3d>
        <a:sp3d prstMaterial="metal">
          <a:bevelT w="88900" h="88900"/>
        </a:sp3d>
      </dgm:spPr>
      <dgm:t>
        <a:bodyPr/>
        <a:lstStyle/>
        <a:p>
          <a:r>
            <a:rPr lang="es-ES" sz="1600" dirty="0" smtClean="0"/>
            <a:t>Municipales</a:t>
          </a:r>
          <a:endParaRPr lang="es-ES" sz="1600" dirty="0"/>
        </a:p>
      </dgm:t>
    </dgm:pt>
    <dgm:pt modelId="{8F5E7419-42BA-41A4-A94F-B83999561753}" type="parTrans" cxnId="{95A2C2F3-5E7C-44AE-86FA-7A8D2B94C0DE}">
      <dgm:prSet/>
      <dgm:spPr/>
      <dgm:t>
        <a:bodyPr/>
        <a:lstStyle/>
        <a:p>
          <a:endParaRPr lang="es-ES"/>
        </a:p>
      </dgm:t>
    </dgm:pt>
    <dgm:pt modelId="{8E6A56EB-F476-495F-95B9-F6DA2C5F4D85}" type="sibTrans" cxnId="{95A2C2F3-5E7C-44AE-86FA-7A8D2B94C0DE}">
      <dgm:prSet/>
      <dgm:spPr/>
      <dgm:t>
        <a:bodyPr/>
        <a:lstStyle/>
        <a:p>
          <a:endParaRPr lang="es-ES"/>
        </a:p>
      </dgm:t>
    </dgm:pt>
    <dgm:pt modelId="{58324E28-CD81-481B-9AE7-EA22D00B3D67}" type="pres">
      <dgm:prSet presAssocID="{CA1F8507-0FE5-4D6C-AE9E-2C336413A49D}" presName="diagram" presStyleCnt="0">
        <dgm:presLayoutVars>
          <dgm:chPref val="1"/>
          <dgm:dir/>
          <dgm:animOne val="branch"/>
          <dgm:animLvl val="lvl"/>
          <dgm:resizeHandles val="exact"/>
        </dgm:presLayoutVars>
      </dgm:prSet>
      <dgm:spPr/>
      <dgm:t>
        <a:bodyPr/>
        <a:lstStyle/>
        <a:p>
          <a:endParaRPr lang="es-ES"/>
        </a:p>
      </dgm:t>
    </dgm:pt>
    <dgm:pt modelId="{7242D7CA-7DE8-4171-A70B-8331F0130950}" type="pres">
      <dgm:prSet presAssocID="{0B5769C6-3091-4603-B13B-A0B49148A34E}" presName="root1" presStyleCnt="0"/>
      <dgm:spPr/>
      <dgm:t>
        <a:bodyPr/>
        <a:lstStyle/>
        <a:p>
          <a:endParaRPr lang="es-ES"/>
        </a:p>
      </dgm:t>
    </dgm:pt>
    <dgm:pt modelId="{CB22F964-D634-4371-8F2C-06F7CBB6968E}" type="pres">
      <dgm:prSet presAssocID="{0B5769C6-3091-4603-B13B-A0B49148A34E}" presName="LevelOneTextNode" presStyleLbl="node0" presStyleIdx="0" presStyleCnt="1" custScaleY="165936">
        <dgm:presLayoutVars>
          <dgm:chPref val="3"/>
        </dgm:presLayoutVars>
      </dgm:prSet>
      <dgm:spPr/>
      <dgm:t>
        <a:bodyPr/>
        <a:lstStyle/>
        <a:p>
          <a:endParaRPr lang="es-ES"/>
        </a:p>
      </dgm:t>
    </dgm:pt>
    <dgm:pt modelId="{02CBF296-47AE-4D55-A3E7-F6F82CC07FD4}" type="pres">
      <dgm:prSet presAssocID="{0B5769C6-3091-4603-B13B-A0B49148A34E}" presName="level2hierChild" presStyleCnt="0"/>
      <dgm:spPr/>
      <dgm:t>
        <a:bodyPr/>
        <a:lstStyle/>
        <a:p>
          <a:endParaRPr lang="es-ES"/>
        </a:p>
      </dgm:t>
    </dgm:pt>
    <dgm:pt modelId="{41661F7E-FB38-4FD7-892B-C3F0CDAFC464}" type="pres">
      <dgm:prSet presAssocID="{774AB64F-6866-432E-99B6-0A18D77C590B}" presName="conn2-1" presStyleLbl="parChTrans1D2" presStyleIdx="0" presStyleCnt="3"/>
      <dgm:spPr/>
      <dgm:t>
        <a:bodyPr/>
        <a:lstStyle/>
        <a:p>
          <a:endParaRPr lang="es-ES"/>
        </a:p>
      </dgm:t>
    </dgm:pt>
    <dgm:pt modelId="{BF231CBC-9D2F-41D4-882B-8CAA5FB1E3ED}" type="pres">
      <dgm:prSet presAssocID="{774AB64F-6866-432E-99B6-0A18D77C590B}" presName="connTx" presStyleLbl="parChTrans1D2" presStyleIdx="0" presStyleCnt="3"/>
      <dgm:spPr/>
      <dgm:t>
        <a:bodyPr/>
        <a:lstStyle/>
        <a:p>
          <a:endParaRPr lang="es-ES"/>
        </a:p>
      </dgm:t>
    </dgm:pt>
    <dgm:pt modelId="{B95D9277-9053-41D7-90F3-BA4698922512}" type="pres">
      <dgm:prSet presAssocID="{891B3F9B-C50B-461E-8ACF-F752CCDEA16C}" presName="root2" presStyleCnt="0"/>
      <dgm:spPr/>
      <dgm:t>
        <a:bodyPr/>
        <a:lstStyle/>
        <a:p>
          <a:endParaRPr lang="es-ES"/>
        </a:p>
      </dgm:t>
    </dgm:pt>
    <dgm:pt modelId="{0AA27412-EF75-446F-A341-125AF7588CE2}" type="pres">
      <dgm:prSet presAssocID="{891B3F9B-C50B-461E-8ACF-F752CCDEA16C}" presName="LevelTwoTextNode" presStyleLbl="node2" presStyleIdx="0" presStyleCnt="3" custLinFactNeighborX="2629" custLinFactNeighborY="-47374">
        <dgm:presLayoutVars>
          <dgm:chPref val="3"/>
        </dgm:presLayoutVars>
      </dgm:prSet>
      <dgm:spPr/>
      <dgm:t>
        <a:bodyPr/>
        <a:lstStyle/>
        <a:p>
          <a:endParaRPr lang="es-ES"/>
        </a:p>
      </dgm:t>
    </dgm:pt>
    <dgm:pt modelId="{BF5BBB18-0424-4AB1-BCB7-F26625EE1FDF}" type="pres">
      <dgm:prSet presAssocID="{891B3F9B-C50B-461E-8ACF-F752CCDEA16C}" presName="level3hierChild" presStyleCnt="0"/>
      <dgm:spPr/>
      <dgm:t>
        <a:bodyPr/>
        <a:lstStyle/>
        <a:p>
          <a:endParaRPr lang="es-ES"/>
        </a:p>
      </dgm:t>
    </dgm:pt>
    <dgm:pt modelId="{B399D925-A997-4E37-AB1F-97C2ECF47116}" type="pres">
      <dgm:prSet presAssocID="{D48A5CA0-C10B-49EE-803D-323AFDF6CCFB}" presName="conn2-1" presStyleLbl="parChTrans1D2" presStyleIdx="1" presStyleCnt="3"/>
      <dgm:spPr/>
      <dgm:t>
        <a:bodyPr/>
        <a:lstStyle/>
        <a:p>
          <a:endParaRPr lang="es-ES"/>
        </a:p>
      </dgm:t>
    </dgm:pt>
    <dgm:pt modelId="{854D12D8-9922-491E-A113-F2ED87234205}" type="pres">
      <dgm:prSet presAssocID="{D48A5CA0-C10B-49EE-803D-323AFDF6CCFB}" presName="connTx" presStyleLbl="parChTrans1D2" presStyleIdx="1" presStyleCnt="3"/>
      <dgm:spPr/>
      <dgm:t>
        <a:bodyPr/>
        <a:lstStyle/>
        <a:p>
          <a:endParaRPr lang="es-ES"/>
        </a:p>
      </dgm:t>
    </dgm:pt>
    <dgm:pt modelId="{8176E4C3-87E8-4003-9515-5A1DB8F0B517}" type="pres">
      <dgm:prSet presAssocID="{5398BF40-574F-4AAE-9CE1-6A542E1CEA11}" presName="root2" presStyleCnt="0"/>
      <dgm:spPr/>
      <dgm:t>
        <a:bodyPr/>
        <a:lstStyle/>
        <a:p>
          <a:endParaRPr lang="es-ES"/>
        </a:p>
      </dgm:t>
    </dgm:pt>
    <dgm:pt modelId="{415002F2-8541-487B-85DB-457F27989473}" type="pres">
      <dgm:prSet presAssocID="{5398BF40-574F-4AAE-9CE1-6A542E1CEA11}" presName="LevelTwoTextNode" presStyleLbl="node2" presStyleIdx="1" presStyleCnt="3" custLinFactNeighborX="-4334" custLinFactNeighborY="-2223">
        <dgm:presLayoutVars>
          <dgm:chPref val="3"/>
        </dgm:presLayoutVars>
      </dgm:prSet>
      <dgm:spPr/>
      <dgm:t>
        <a:bodyPr/>
        <a:lstStyle/>
        <a:p>
          <a:endParaRPr lang="es-ES"/>
        </a:p>
      </dgm:t>
    </dgm:pt>
    <dgm:pt modelId="{43E3926B-234D-43B2-BE69-188813F9FEC7}" type="pres">
      <dgm:prSet presAssocID="{5398BF40-574F-4AAE-9CE1-6A542E1CEA11}" presName="level3hierChild" presStyleCnt="0"/>
      <dgm:spPr/>
      <dgm:t>
        <a:bodyPr/>
        <a:lstStyle/>
        <a:p>
          <a:endParaRPr lang="es-ES"/>
        </a:p>
      </dgm:t>
    </dgm:pt>
    <dgm:pt modelId="{A1FA1679-4E5D-4038-8457-728571E3405F}" type="pres">
      <dgm:prSet presAssocID="{8F5E7419-42BA-41A4-A94F-B83999561753}" presName="conn2-1" presStyleLbl="parChTrans1D2" presStyleIdx="2" presStyleCnt="3"/>
      <dgm:spPr/>
      <dgm:t>
        <a:bodyPr/>
        <a:lstStyle/>
        <a:p>
          <a:endParaRPr lang="es-ES"/>
        </a:p>
      </dgm:t>
    </dgm:pt>
    <dgm:pt modelId="{E86E56B7-53FD-4379-9FA0-FBB520A406E2}" type="pres">
      <dgm:prSet presAssocID="{8F5E7419-42BA-41A4-A94F-B83999561753}" presName="connTx" presStyleLbl="parChTrans1D2" presStyleIdx="2" presStyleCnt="3"/>
      <dgm:spPr/>
      <dgm:t>
        <a:bodyPr/>
        <a:lstStyle/>
        <a:p>
          <a:endParaRPr lang="es-ES"/>
        </a:p>
      </dgm:t>
    </dgm:pt>
    <dgm:pt modelId="{457BE51D-B5B8-4E9B-956C-3B26469AFF65}" type="pres">
      <dgm:prSet presAssocID="{0EE75D30-F355-4EE2-8D28-D97FD7420457}" presName="root2" presStyleCnt="0"/>
      <dgm:spPr/>
      <dgm:t>
        <a:bodyPr/>
        <a:lstStyle/>
        <a:p>
          <a:endParaRPr lang="es-ES"/>
        </a:p>
      </dgm:t>
    </dgm:pt>
    <dgm:pt modelId="{4E3CA654-352D-4D2C-912C-1217AC6C4213}" type="pres">
      <dgm:prSet presAssocID="{0EE75D30-F355-4EE2-8D28-D97FD7420457}" presName="LevelTwoTextNode" presStyleLbl="node2" presStyleIdx="2" presStyleCnt="3" custLinFactNeighborX="-852" custLinFactNeighborY="49890">
        <dgm:presLayoutVars>
          <dgm:chPref val="3"/>
        </dgm:presLayoutVars>
      </dgm:prSet>
      <dgm:spPr/>
      <dgm:t>
        <a:bodyPr/>
        <a:lstStyle/>
        <a:p>
          <a:endParaRPr lang="es-ES"/>
        </a:p>
      </dgm:t>
    </dgm:pt>
    <dgm:pt modelId="{0D67AC7D-6912-4A5F-A7FA-6C92399DBC59}" type="pres">
      <dgm:prSet presAssocID="{0EE75D30-F355-4EE2-8D28-D97FD7420457}" presName="level3hierChild" presStyleCnt="0"/>
      <dgm:spPr/>
      <dgm:t>
        <a:bodyPr/>
        <a:lstStyle/>
        <a:p>
          <a:endParaRPr lang="es-ES"/>
        </a:p>
      </dgm:t>
    </dgm:pt>
  </dgm:ptLst>
  <dgm:cxnLst>
    <dgm:cxn modelId="{03475A0A-EFEE-4140-B617-2B204A5D2789}" type="presOf" srcId="{D48A5CA0-C10B-49EE-803D-323AFDF6CCFB}" destId="{B399D925-A997-4E37-AB1F-97C2ECF47116}" srcOrd="0" destOrd="0" presId="urn:microsoft.com/office/officeart/2005/8/layout/hierarchy2"/>
    <dgm:cxn modelId="{E557230A-82E5-4F81-ADF3-D113F8512FEF}" srcId="{0B5769C6-3091-4603-B13B-A0B49148A34E}" destId="{891B3F9B-C50B-461E-8ACF-F752CCDEA16C}" srcOrd="0" destOrd="0" parTransId="{774AB64F-6866-432E-99B6-0A18D77C590B}" sibTransId="{722D1248-2741-4565-A26C-3967AD14B442}"/>
    <dgm:cxn modelId="{97970F51-9C5A-4C58-9337-EAD51CE383CA}" type="presOf" srcId="{8F5E7419-42BA-41A4-A94F-B83999561753}" destId="{A1FA1679-4E5D-4038-8457-728571E3405F}" srcOrd="0" destOrd="0" presId="urn:microsoft.com/office/officeart/2005/8/layout/hierarchy2"/>
    <dgm:cxn modelId="{492CCF3A-FCAC-4CB8-AB17-FDC60F734BA0}" srcId="{CA1F8507-0FE5-4D6C-AE9E-2C336413A49D}" destId="{0B5769C6-3091-4603-B13B-A0B49148A34E}" srcOrd="0" destOrd="0" parTransId="{B1D4EA63-DBED-4B0B-9FB3-952CA615981B}" sibTransId="{3D640318-9B53-4427-A7CC-D66B30060DFC}"/>
    <dgm:cxn modelId="{FAEA3CFC-FE9F-49A2-A9EF-E1F55695EB26}" type="presOf" srcId="{774AB64F-6866-432E-99B6-0A18D77C590B}" destId="{41661F7E-FB38-4FD7-892B-C3F0CDAFC464}" srcOrd="0" destOrd="0" presId="urn:microsoft.com/office/officeart/2005/8/layout/hierarchy2"/>
    <dgm:cxn modelId="{A12472E6-4DB4-4C9D-AB6D-278AB1BB63C2}" type="presOf" srcId="{0EE75D30-F355-4EE2-8D28-D97FD7420457}" destId="{4E3CA654-352D-4D2C-912C-1217AC6C4213}" srcOrd="0" destOrd="0" presId="urn:microsoft.com/office/officeart/2005/8/layout/hierarchy2"/>
    <dgm:cxn modelId="{F21FD1E7-04B2-4C9F-8BCC-12AC5C4CB7F3}" type="presOf" srcId="{D48A5CA0-C10B-49EE-803D-323AFDF6CCFB}" destId="{854D12D8-9922-491E-A113-F2ED87234205}" srcOrd="1" destOrd="0" presId="urn:microsoft.com/office/officeart/2005/8/layout/hierarchy2"/>
    <dgm:cxn modelId="{1A75795D-D721-400C-B021-0CAABDEBCAE2}" srcId="{0B5769C6-3091-4603-B13B-A0B49148A34E}" destId="{5398BF40-574F-4AAE-9CE1-6A542E1CEA11}" srcOrd="1" destOrd="0" parTransId="{D48A5CA0-C10B-49EE-803D-323AFDF6CCFB}" sibTransId="{99938629-CDFD-4A30-A5D8-A11C96FEA2DC}"/>
    <dgm:cxn modelId="{8AAD2424-ECBB-4D5B-94B5-F4FEB2CAFF00}" type="presOf" srcId="{5398BF40-574F-4AAE-9CE1-6A542E1CEA11}" destId="{415002F2-8541-487B-85DB-457F27989473}" srcOrd="0" destOrd="0" presId="urn:microsoft.com/office/officeart/2005/8/layout/hierarchy2"/>
    <dgm:cxn modelId="{83B2AF9C-48D6-4E1E-A757-DA255DD1554A}" type="presOf" srcId="{CA1F8507-0FE5-4D6C-AE9E-2C336413A49D}" destId="{58324E28-CD81-481B-9AE7-EA22D00B3D67}" srcOrd="0" destOrd="0" presId="urn:microsoft.com/office/officeart/2005/8/layout/hierarchy2"/>
    <dgm:cxn modelId="{28F9E041-0749-4D07-98D2-82A7F164E98D}" type="presOf" srcId="{891B3F9B-C50B-461E-8ACF-F752CCDEA16C}" destId="{0AA27412-EF75-446F-A341-125AF7588CE2}" srcOrd="0" destOrd="0" presId="urn:microsoft.com/office/officeart/2005/8/layout/hierarchy2"/>
    <dgm:cxn modelId="{74EE5307-645D-4507-AAFA-B8820FB051BE}" type="presOf" srcId="{0B5769C6-3091-4603-B13B-A0B49148A34E}" destId="{CB22F964-D634-4371-8F2C-06F7CBB6968E}" srcOrd="0" destOrd="0" presId="urn:microsoft.com/office/officeart/2005/8/layout/hierarchy2"/>
    <dgm:cxn modelId="{ED8FBC3D-102F-42FB-A00C-9551409FDD09}" type="presOf" srcId="{8F5E7419-42BA-41A4-A94F-B83999561753}" destId="{E86E56B7-53FD-4379-9FA0-FBB520A406E2}" srcOrd="1" destOrd="0" presId="urn:microsoft.com/office/officeart/2005/8/layout/hierarchy2"/>
    <dgm:cxn modelId="{95A2C2F3-5E7C-44AE-86FA-7A8D2B94C0DE}" srcId="{0B5769C6-3091-4603-B13B-A0B49148A34E}" destId="{0EE75D30-F355-4EE2-8D28-D97FD7420457}" srcOrd="2" destOrd="0" parTransId="{8F5E7419-42BA-41A4-A94F-B83999561753}" sibTransId="{8E6A56EB-F476-495F-95B9-F6DA2C5F4D85}"/>
    <dgm:cxn modelId="{080B6964-DF17-430F-AF0A-569019A94B6D}" type="presOf" srcId="{774AB64F-6866-432E-99B6-0A18D77C590B}" destId="{BF231CBC-9D2F-41D4-882B-8CAA5FB1E3ED}" srcOrd="1" destOrd="0" presId="urn:microsoft.com/office/officeart/2005/8/layout/hierarchy2"/>
    <dgm:cxn modelId="{7020D2C3-94C1-45A6-8E0B-36CB8A041E8D}" type="presParOf" srcId="{58324E28-CD81-481B-9AE7-EA22D00B3D67}" destId="{7242D7CA-7DE8-4171-A70B-8331F0130950}" srcOrd="0" destOrd="0" presId="urn:microsoft.com/office/officeart/2005/8/layout/hierarchy2"/>
    <dgm:cxn modelId="{E97A3C19-70B4-45BC-9A96-2AE8A1FA8A9B}" type="presParOf" srcId="{7242D7CA-7DE8-4171-A70B-8331F0130950}" destId="{CB22F964-D634-4371-8F2C-06F7CBB6968E}" srcOrd="0" destOrd="0" presId="urn:microsoft.com/office/officeart/2005/8/layout/hierarchy2"/>
    <dgm:cxn modelId="{5AC03E2E-C5A5-41D6-B84B-C02AF6CE1848}" type="presParOf" srcId="{7242D7CA-7DE8-4171-A70B-8331F0130950}" destId="{02CBF296-47AE-4D55-A3E7-F6F82CC07FD4}" srcOrd="1" destOrd="0" presId="urn:microsoft.com/office/officeart/2005/8/layout/hierarchy2"/>
    <dgm:cxn modelId="{5FA3A073-4523-4AE8-BFE1-5DFAC6DA34D7}" type="presParOf" srcId="{02CBF296-47AE-4D55-A3E7-F6F82CC07FD4}" destId="{41661F7E-FB38-4FD7-892B-C3F0CDAFC464}" srcOrd="0" destOrd="0" presId="urn:microsoft.com/office/officeart/2005/8/layout/hierarchy2"/>
    <dgm:cxn modelId="{23414ADD-C31F-43F6-88EB-E0BB294DA326}" type="presParOf" srcId="{41661F7E-FB38-4FD7-892B-C3F0CDAFC464}" destId="{BF231CBC-9D2F-41D4-882B-8CAA5FB1E3ED}" srcOrd="0" destOrd="0" presId="urn:microsoft.com/office/officeart/2005/8/layout/hierarchy2"/>
    <dgm:cxn modelId="{F9F5B8A3-0760-4CB5-91CE-24A6C36DB9D8}" type="presParOf" srcId="{02CBF296-47AE-4D55-A3E7-F6F82CC07FD4}" destId="{B95D9277-9053-41D7-90F3-BA4698922512}" srcOrd="1" destOrd="0" presId="urn:microsoft.com/office/officeart/2005/8/layout/hierarchy2"/>
    <dgm:cxn modelId="{606DB4DC-9AE8-4839-BF1F-9943FF2243E7}" type="presParOf" srcId="{B95D9277-9053-41D7-90F3-BA4698922512}" destId="{0AA27412-EF75-446F-A341-125AF7588CE2}" srcOrd="0" destOrd="0" presId="urn:microsoft.com/office/officeart/2005/8/layout/hierarchy2"/>
    <dgm:cxn modelId="{319F259B-CC9C-4EB9-A7E8-D3EE6271A58D}" type="presParOf" srcId="{B95D9277-9053-41D7-90F3-BA4698922512}" destId="{BF5BBB18-0424-4AB1-BCB7-F26625EE1FDF}" srcOrd="1" destOrd="0" presId="urn:microsoft.com/office/officeart/2005/8/layout/hierarchy2"/>
    <dgm:cxn modelId="{DE8621ED-60E1-4E77-AA69-279E89241F65}" type="presParOf" srcId="{02CBF296-47AE-4D55-A3E7-F6F82CC07FD4}" destId="{B399D925-A997-4E37-AB1F-97C2ECF47116}" srcOrd="2" destOrd="0" presId="urn:microsoft.com/office/officeart/2005/8/layout/hierarchy2"/>
    <dgm:cxn modelId="{425E45E0-3034-4B12-8846-5278593DEE9A}" type="presParOf" srcId="{B399D925-A997-4E37-AB1F-97C2ECF47116}" destId="{854D12D8-9922-491E-A113-F2ED87234205}" srcOrd="0" destOrd="0" presId="urn:microsoft.com/office/officeart/2005/8/layout/hierarchy2"/>
    <dgm:cxn modelId="{305433F6-C9A5-4861-8E64-7988454DE574}" type="presParOf" srcId="{02CBF296-47AE-4D55-A3E7-F6F82CC07FD4}" destId="{8176E4C3-87E8-4003-9515-5A1DB8F0B517}" srcOrd="3" destOrd="0" presId="urn:microsoft.com/office/officeart/2005/8/layout/hierarchy2"/>
    <dgm:cxn modelId="{9F767CD0-7029-4B0C-AE44-414340026486}" type="presParOf" srcId="{8176E4C3-87E8-4003-9515-5A1DB8F0B517}" destId="{415002F2-8541-487B-85DB-457F27989473}" srcOrd="0" destOrd="0" presId="urn:microsoft.com/office/officeart/2005/8/layout/hierarchy2"/>
    <dgm:cxn modelId="{026AFDB4-0EA0-4D97-A104-76AB27B8D3AF}" type="presParOf" srcId="{8176E4C3-87E8-4003-9515-5A1DB8F0B517}" destId="{43E3926B-234D-43B2-BE69-188813F9FEC7}" srcOrd="1" destOrd="0" presId="urn:microsoft.com/office/officeart/2005/8/layout/hierarchy2"/>
    <dgm:cxn modelId="{63D0A29B-C994-4005-9D22-0DA562FFF638}" type="presParOf" srcId="{02CBF296-47AE-4D55-A3E7-F6F82CC07FD4}" destId="{A1FA1679-4E5D-4038-8457-728571E3405F}" srcOrd="4" destOrd="0" presId="urn:microsoft.com/office/officeart/2005/8/layout/hierarchy2"/>
    <dgm:cxn modelId="{FE50F275-4839-40CD-8B69-702BA2B51B6F}" type="presParOf" srcId="{A1FA1679-4E5D-4038-8457-728571E3405F}" destId="{E86E56B7-53FD-4379-9FA0-FBB520A406E2}" srcOrd="0" destOrd="0" presId="urn:microsoft.com/office/officeart/2005/8/layout/hierarchy2"/>
    <dgm:cxn modelId="{253020F7-9583-4457-89C9-B153C409E8D9}" type="presParOf" srcId="{02CBF296-47AE-4D55-A3E7-F6F82CC07FD4}" destId="{457BE51D-B5B8-4E9B-956C-3B26469AFF65}" srcOrd="5" destOrd="0" presId="urn:microsoft.com/office/officeart/2005/8/layout/hierarchy2"/>
    <dgm:cxn modelId="{9AE673B9-BC82-4A96-B6C9-D00263B79EFF}" type="presParOf" srcId="{457BE51D-B5B8-4E9B-956C-3B26469AFF65}" destId="{4E3CA654-352D-4D2C-912C-1217AC6C4213}" srcOrd="0" destOrd="0" presId="urn:microsoft.com/office/officeart/2005/8/layout/hierarchy2"/>
    <dgm:cxn modelId="{E3E5E516-3272-414B-ADC5-DD97E2094B5F}" type="presParOf" srcId="{457BE51D-B5B8-4E9B-956C-3B26469AFF65}" destId="{0D67AC7D-6912-4A5F-A7FA-6C92399DBC59}"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8B835F67-BA2A-4DAF-BB71-74B07A958873}" type="doc">
      <dgm:prSet loTypeId="urn:microsoft.com/office/officeart/2005/8/layout/arrow2" loCatId="process" qsTypeId="urn:microsoft.com/office/officeart/2005/8/quickstyle/simple1" qsCatId="simple" csTypeId="urn:microsoft.com/office/officeart/2005/8/colors/accent1_2" csCatId="accent1" phldr="1"/>
      <dgm:spPr/>
    </dgm:pt>
    <dgm:pt modelId="{B2A0DB01-C6BD-4951-A856-646AB7A4DCA4}">
      <dgm:prSet phldrT="[Texto]" custT="1"/>
      <dgm:spPr/>
      <dgm:t>
        <a:bodyPr/>
        <a:lstStyle/>
        <a:p>
          <a:r>
            <a:rPr lang="es-MX" sz="1800" b="1" i="0" dirty="0" smtClean="0"/>
            <a:t>La política regional</a:t>
          </a:r>
          <a:endParaRPr lang="es-ES" sz="1800" b="1" i="0" dirty="0"/>
        </a:p>
      </dgm:t>
    </dgm:pt>
    <dgm:pt modelId="{A3D35F8E-4B3B-41F4-A015-ECC9339B4B68}" type="parTrans" cxnId="{3777EF03-D2E3-4EA3-9F98-6E488C20BF64}">
      <dgm:prSet/>
      <dgm:spPr/>
      <dgm:t>
        <a:bodyPr/>
        <a:lstStyle/>
        <a:p>
          <a:endParaRPr lang="es-ES"/>
        </a:p>
      </dgm:t>
    </dgm:pt>
    <dgm:pt modelId="{3A454ECB-A73A-4A85-ABEC-3EECCC01E47C}" type="sibTrans" cxnId="{3777EF03-D2E3-4EA3-9F98-6E488C20BF64}">
      <dgm:prSet/>
      <dgm:spPr/>
      <dgm:t>
        <a:bodyPr/>
        <a:lstStyle/>
        <a:p>
          <a:endParaRPr lang="es-ES"/>
        </a:p>
      </dgm:t>
    </dgm:pt>
    <dgm:pt modelId="{6BA6E701-4705-4013-9614-9A96EB12C11F}">
      <dgm:prSet phldrT="[Texto]" custT="1"/>
      <dgm:spPr/>
      <dgm:t>
        <a:bodyPr/>
        <a:lstStyle/>
        <a:p>
          <a:pPr algn="just"/>
          <a:r>
            <a:rPr lang="es-MX" sz="1400" b="1" dirty="0" smtClean="0"/>
            <a:t>Debe enmarcar en los objetivos de descentralización gubernamental</a:t>
          </a:r>
          <a:endParaRPr lang="es-ES" sz="1400" b="1" dirty="0"/>
        </a:p>
      </dgm:t>
    </dgm:pt>
    <dgm:pt modelId="{3D3C1F91-5AF0-4631-9014-9E0E6202AA10}" type="parTrans" cxnId="{08B34DB1-9564-42AA-B63A-67E6E0395937}">
      <dgm:prSet/>
      <dgm:spPr/>
      <dgm:t>
        <a:bodyPr/>
        <a:lstStyle/>
        <a:p>
          <a:endParaRPr lang="es-ES"/>
        </a:p>
      </dgm:t>
    </dgm:pt>
    <dgm:pt modelId="{7BFFBDD4-3181-40C5-BA9B-5D361921675F}" type="sibTrans" cxnId="{08B34DB1-9564-42AA-B63A-67E6E0395937}">
      <dgm:prSet/>
      <dgm:spPr/>
      <dgm:t>
        <a:bodyPr/>
        <a:lstStyle/>
        <a:p>
          <a:endParaRPr lang="es-ES"/>
        </a:p>
      </dgm:t>
    </dgm:pt>
    <dgm:pt modelId="{1A339374-D33D-4E67-9FB4-7C759819F4E8}">
      <dgm:prSet phldrT="[Texto]" custT="1"/>
      <dgm:spPr/>
      <dgm:t>
        <a:bodyPr/>
        <a:lstStyle/>
        <a:p>
          <a:r>
            <a:rPr lang="es-MX" sz="1400" b="1" dirty="0" smtClean="0"/>
            <a:t>Para que las entidades federativas y los municipios obtengan mayores capacidades autonómicas y de conducción del desarrollo </a:t>
          </a:r>
          <a:endParaRPr lang="es-ES" sz="1400" b="1" dirty="0"/>
        </a:p>
      </dgm:t>
    </dgm:pt>
    <dgm:pt modelId="{57A1D71F-F554-47D2-80C8-A56238119AF6}" type="parTrans" cxnId="{829A22E1-02A5-4A7E-B38B-67C212D38967}">
      <dgm:prSet/>
      <dgm:spPr/>
      <dgm:t>
        <a:bodyPr/>
        <a:lstStyle/>
        <a:p>
          <a:endParaRPr lang="es-ES"/>
        </a:p>
      </dgm:t>
    </dgm:pt>
    <dgm:pt modelId="{137920FA-788F-4234-AAE8-86820F6FD4BB}" type="sibTrans" cxnId="{829A22E1-02A5-4A7E-B38B-67C212D38967}">
      <dgm:prSet/>
      <dgm:spPr/>
      <dgm:t>
        <a:bodyPr/>
        <a:lstStyle/>
        <a:p>
          <a:endParaRPr lang="es-ES"/>
        </a:p>
      </dgm:t>
    </dgm:pt>
    <dgm:pt modelId="{42ED9288-6ABA-4C58-B02A-1E7805024B6A}" type="pres">
      <dgm:prSet presAssocID="{8B835F67-BA2A-4DAF-BB71-74B07A958873}" presName="arrowDiagram" presStyleCnt="0">
        <dgm:presLayoutVars>
          <dgm:chMax val="5"/>
          <dgm:dir/>
          <dgm:resizeHandles val="exact"/>
        </dgm:presLayoutVars>
      </dgm:prSet>
      <dgm:spPr/>
    </dgm:pt>
    <dgm:pt modelId="{703600A7-8DDE-4D5E-ABDB-5B9893E20034}" type="pres">
      <dgm:prSet presAssocID="{8B835F67-BA2A-4DAF-BB71-74B07A958873}" presName="arrow" presStyleLbl="bgShp" presStyleIdx="0" presStyleCnt="1" custLinFactNeighborX="1727" custLinFactNeighborY="-1706"/>
      <dgm:spPr>
        <a:solidFill>
          <a:schemeClr val="accent2">
            <a:lumMod val="5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pt>
    <dgm:pt modelId="{CCA9BA72-2210-4636-B59C-E21BA1CFEB8C}" type="pres">
      <dgm:prSet presAssocID="{8B835F67-BA2A-4DAF-BB71-74B07A958873}" presName="arrowDiagram3" presStyleCnt="0"/>
      <dgm:spPr/>
    </dgm:pt>
    <dgm:pt modelId="{F70FD972-BADF-4208-8802-7E019361A3B8}" type="pres">
      <dgm:prSet presAssocID="{B2A0DB01-C6BD-4951-A856-646AB7A4DCA4}" presName="bullet3a" presStyleLbl="node1" presStyleIdx="0" presStyleCnt="3">
        <dgm:style>
          <a:lnRef idx="2">
            <a:schemeClr val="accent1"/>
          </a:lnRef>
          <a:fillRef idx="1">
            <a:schemeClr val="lt1"/>
          </a:fillRef>
          <a:effectRef idx="0">
            <a:schemeClr val="accent1"/>
          </a:effectRef>
          <a:fontRef idx="minor">
            <a:schemeClr val="dk1"/>
          </a:fontRef>
        </dgm:style>
      </dgm:prSet>
      <dgm:spPr>
        <a:ln/>
      </dgm:spPr>
    </dgm:pt>
    <dgm:pt modelId="{66950539-59DB-4623-9E3B-D60D760963A0}" type="pres">
      <dgm:prSet presAssocID="{B2A0DB01-C6BD-4951-A856-646AB7A4DCA4}" presName="textBox3a" presStyleLbl="revTx" presStyleIdx="0" presStyleCnt="3" custLinFactNeighborX="9908" custLinFactNeighborY="-2725">
        <dgm:presLayoutVars>
          <dgm:bulletEnabled val="1"/>
        </dgm:presLayoutVars>
      </dgm:prSet>
      <dgm:spPr/>
      <dgm:t>
        <a:bodyPr/>
        <a:lstStyle/>
        <a:p>
          <a:endParaRPr lang="es-ES"/>
        </a:p>
      </dgm:t>
    </dgm:pt>
    <dgm:pt modelId="{BD817235-AB1D-40A6-9E2D-EEA2DDC84696}" type="pres">
      <dgm:prSet presAssocID="{6BA6E701-4705-4013-9614-9A96EB12C11F}" presName="bullet3b" presStyleLbl="node1" presStyleIdx="1" presStyleCnt="3">
        <dgm:style>
          <a:lnRef idx="2">
            <a:schemeClr val="accent1"/>
          </a:lnRef>
          <a:fillRef idx="1">
            <a:schemeClr val="lt1"/>
          </a:fillRef>
          <a:effectRef idx="0">
            <a:schemeClr val="accent1"/>
          </a:effectRef>
          <a:fontRef idx="minor">
            <a:schemeClr val="dk1"/>
          </a:fontRef>
        </dgm:style>
      </dgm:prSet>
      <dgm:spPr>
        <a:ln/>
      </dgm:spPr>
    </dgm:pt>
    <dgm:pt modelId="{5B9E3E74-152A-4E40-BD34-904616BD82FE}" type="pres">
      <dgm:prSet presAssocID="{6BA6E701-4705-4013-9614-9A96EB12C11F}" presName="textBox3b" presStyleLbl="revTx" presStyleIdx="1" presStyleCnt="3" custScaleX="132625" custScaleY="85507" custLinFactNeighborX="8685" custLinFactNeighborY="-2222">
        <dgm:presLayoutVars>
          <dgm:bulletEnabled val="1"/>
        </dgm:presLayoutVars>
      </dgm:prSet>
      <dgm:spPr/>
      <dgm:t>
        <a:bodyPr/>
        <a:lstStyle/>
        <a:p>
          <a:endParaRPr lang="es-ES"/>
        </a:p>
      </dgm:t>
    </dgm:pt>
    <dgm:pt modelId="{597EE339-3E7B-45DE-B343-150E01D62DA3}" type="pres">
      <dgm:prSet presAssocID="{1A339374-D33D-4E67-9FB4-7C759819F4E8}" presName="bullet3c" presStyleLbl="node1" presStyleIdx="2" presStyleCnt="3">
        <dgm:style>
          <a:lnRef idx="2">
            <a:schemeClr val="accent1"/>
          </a:lnRef>
          <a:fillRef idx="1">
            <a:schemeClr val="lt1"/>
          </a:fillRef>
          <a:effectRef idx="0">
            <a:schemeClr val="accent1"/>
          </a:effectRef>
          <a:fontRef idx="minor">
            <a:schemeClr val="dk1"/>
          </a:fontRef>
        </dgm:style>
      </dgm:prSet>
      <dgm:spPr>
        <a:ln/>
      </dgm:spPr>
    </dgm:pt>
    <dgm:pt modelId="{C0A0A1C2-F252-4D66-BACB-7847721A4D97}" type="pres">
      <dgm:prSet presAssocID="{1A339374-D33D-4E67-9FB4-7C759819F4E8}" presName="textBox3c" presStyleLbl="revTx" presStyleIdx="2" presStyleCnt="3" custScaleX="171216" custScaleY="53477" custLinFactNeighborX="52460" custLinFactNeighborY="-40767">
        <dgm:presLayoutVars>
          <dgm:bulletEnabled val="1"/>
        </dgm:presLayoutVars>
      </dgm:prSet>
      <dgm:spPr/>
      <dgm:t>
        <a:bodyPr/>
        <a:lstStyle/>
        <a:p>
          <a:endParaRPr lang="es-ES"/>
        </a:p>
      </dgm:t>
    </dgm:pt>
  </dgm:ptLst>
  <dgm:cxnLst>
    <dgm:cxn modelId="{AA20E807-313D-40EB-BD2E-7B4FF0A67198}" type="presOf" srcId="{8B835F67-BA2A-4DAF-BB71-74B07A958873}" destId="{42ED9288-6ABA-4C58-B02A-1E7805024B6A}" srcOrd="0" destOrd="0" presId="urn:microsoft.com/office/officeart/2005/8/layout/arrow2"/>
    <dgm:cxn modelId="{9594C99E-0005-456F-84ED-A35BB2ABD8C8}" type="presOf" srcId="{B2A0DB01-C6BD-4951-A856-646AB7A4DCA4}" destId="{66950539-59DB-4623-9E3B-D60D760963A0}" srcOrd="0" destOrd="0" presId="urn:microsoft.com/office/officeart/2005/8/layout/arrow2"/>
    <dgm:cxn modelId="{829A22E1-02A5-4A7E-B38B-67C212D38967}" srcId="{8B835F67-BA2A-4DAF-BB71-74B07A958873}" destId="{1A339374-D33D-4E67-9FB4-7C759819F4E8}" srcOrd="2" destOrd="0" parTransId="{57A1D71F-F554-47D2-80C8-A56238119AF6}" sibTransId="{137920FA-788F-4234-AAE8-86820F6FD4BB}"/>
    <dgm:cxn modelId="{3777EF03-D2E3-4EA3-9F98-6E488C20BF64}" srcId="{8B835F67-BA2A-4DAF-BB71-74B07A958873}" destId="{B2A0DB01-C6BD-4951-A856-646AB7A4DCA4}" srcOrd="0" destOrd="0" parTransId="{A3D35F8E-4B3B-41F4-A015-ECC9339B4B68}" sibTransId="{3A454ECB-A73A-4A85-ABEC-3EECCC01E47C}"/>
    <dgm:cxn modelId="{A96EAA84-A7DC-4C32-9AF8-B89E980E1E19}" type="presOf" srcId="{1A339374-D33D-4E67-9FB4-7C759819F4E8}" destId="{C0A0A1C2-F252-4D66-BACB-7847721A4D97}" srcOrd="0" destOrd="0" presId="urn:microsoft.com/office/officeart/2005/8/layout/arrow2"/>
    <dgm:cxn modelId="{08B34DB1-9564-42AA-B63A-67E6E0395937}" srcId="{8B835F67-BA2A-4DAF-BB71-74B07A958873}" destId="{6BA6E701-4705-4013-9614-9A96EB12C11F}" srcOrd="1" destOrd="0" parTransId="{3D3C1F91-5AF0-4631-9014-9E0E6202AA10}" sibTransId="{7BFFBDD4-3181-40C5-BA9B-5D361921675F}"/>
    <dgm:cxn modelId="{BF93826A-54DA-49FB-B297-1644DC040A8E}" type="presOf" srcId="{6BA6E701-4705-4013-9614-9A96EB12C11F}" destId="{5B9E3E74-152A-4E40-BD34-904616BD82FE}" srcOrd="0" destOrd="0" presId="urn:microsoft.com/office/officeart/2005/8/layout/arrow2"/>
    <dgm:cxn modelId="{3990DB1D-E29C-4C06-AED5-353BE24BD21E}" type="presParOf" srcId="{42ED9288-6ABA-4C58-B02A-1E7805024B6A}" destId="{703600A7-8DDE-4D5E-ABDB-5B9893E20034}" srcOrd="0" destOrd="0" presId="urn:microsoft.com/office/officeart/2005/8/layout/arrow2"/>
    <dgm:cxn modelId="{5993CDE9-50DF-4DA2-85CD-8C5685414766}" type="presParOf" srcId="{42ED9288-6ABA-4C58-B02A-1E7805024B6A}" destId="{CCA9BA72-2210-4636-B59C-E21BA1CFEB8C}" srcOrd="1" destOrd="0" presId="urn:microsoft.com/office/officeart/2005/8/layout/arrow2"/>
    <dgm:cxn modelId="{4BB85316-6B62-479A-BE3E-B81CA9C7CF4C}" type="presParOf" srcId="{CCA9BA72-2210-4636-B59C-E21BA1CFEB8C}" destId="{F70FD972-BADF-4208-8802-7E019361A3B8}" srcOrd="0" destOrd="0" presId="urn:microsoft.com/office/officeart/2005/8/layout/arrow2"/>
    <dgm:cxn modelId="{56BCA39C-3314-4696-9060-7275F5C38C8C}" type="presParOf" srcId="{CCA9BA72-2210-4636-B59C-E21BA1CFEB8C}" destId="{66950539-59DB-4623-9E3B-D60D760963A0}" srcOrd="1" destOrd="0" presId="urn:microsoft.com/office/officeart/2005/8/layout/arrow2"/>
    <dgm:cxn modelId="{011675A1-B827-4222-AE5B-5C9BE21845DD}" type="presParOf" srcId="{CCA9BA72-2210-4636-B59C-E21BA1CFEB8C}" destId="{BD817235-AB1D-40A6-9E2D-EEA2DDC84696}" srcOrd="2" destOrd="0" presId="urn:microsoft.com/office/officeart/2005/8/layout/arrow2"/>
    <dgm:cxn modelId="{4EAF8FA3-2A9B-45C5-9DB9-430E49D632E2}" type="presParOf" srcId="{CCA9BA72-2210-4636-B59C-E21BA1CFEB8C}" destId="{5B9E3E74-152A-4E40-BD34-904616BD82FE}" srcOrd="3" destOrd="0" presId="urn:microsoft.com/office/officeart/2005/8/layout/arrow2"/>
    <dgm:cxn modelId="{0BC19E0F-5DF2-4D3C-B05F-CBC27D9B2CAF}" type="presParOf" srcId="{CCA9BA72-2210-4636-B59C-E21BA1CFEB8C}" destId="{597EE339-3E7B-45DE-B343-150E01D62DA3}" srcOrd="4" destOrd="0" presId="urn:microsoft.com/office/officeart/2005/8/layout/arrow2"/>
    <dgm:cxn modelId="{DC556C16-49DA-4972-B8BD-117D33B73A4D}" type="presParOf" srcId="{CCA9BA72-2210-4636-B59C-E21BA1CFEB8C}" destId="{C0A0A1C2-F252-4D66-BACB-7847721A4D97}" srcOrd="5" destOrd="0" presId="urn:microsoft.com/office/officeart/2005/8/layout/arrow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951BFF23-4538-48E5-B270-C078B05CCCA8}" type="doc">
      <dgm:prSet loTypeId="urn:microsoft.com/office/officeart/2005/8/layout/hierarchy2" loCatId="hierarchy" qsTypeId="urn:microsoft.com/office/officeart/2005/8/quickstyle/simple1" qsCatId="simple" csTypeId="urn:microsoft.com/office/officeart/2005/8/colors/accent5_2" csCatId="accent5" phldr="1"/>
      <dgm:spPr/>
      <dgm:t>
        <a:bodyPr/>
        <a:lstStyle/>
        <a:p>
          <a:endParaRPr lang="es-ES"/>
        </a:p>
      </dgm:t>
    </dgm:pt>
    <dgm:pt modelId="{7EB97228-5282-47F1-AB54-206224CC4681}">
      <dgm:prSet phldrT="[Texto]"/>
      <dgm:spPr>
        <a:solidFill>
          <a:schemeClr val="accent2">
            <a:lumMod val="50000"/>
          </a:schemeClr>
        </a:solidFill>
      </dgm:spPr>
      <dgm:t>
        <a:bodyPr/>
        <a:lstStyle/>
        <a:p>
          <a:r>
            <a:rPr lang="es-ES" dirty="0" smtClean="0"/>
            <a:t/>
          </a:r>
          <a:br>
            <a:rPr lang="es-ES" dirty="0" smtClean="0"/>
          </a:br>
          <a:r>
            <a:rPr lang="es-ES" dirty="0" smtClean="0"/>
            <a:t>E</a:t>
          </a:r>
          <a:r>
            <a:rPr lang="es-MX" dirty="0" smtClean="0"/>
            <a:t>l instrumento principal para coordinar las políticas regionales</a:t>
          </a:r>
          <a:endParaRPr lang="es-ES" dirty="0"/>
        </a:p>
      </dgm:t>
    </dgm:pt>
    <dgm:pt modelId="{748C770F-5118-405E-A917-4AF53CB59713}" type="parTrans" cxnId="{37396DA5-9B33-4B14-909A-52391861CEFB}">
      <dgm:prSet/>
      <dgm:spPr/>
      <dgm:t>
        <a:bodyPr/>
        <a:lstStyle/>
        <a:p>
          <a:endParaRPr lang="es-ES"/>
        </a:p>
      </dgm:t>
    </dgm:pt>
    <dgm:pt modelId="{CA4413B4-2C2B-4077-B605-2F47B3891D2E}" type="sibTrans" cxnId="{37396DA5-9B33-4B14-909A-52391861CEFB}">
      <dgm:prSet/>
      <dgm:spPr/>
      <dgm:t>
        <a:bodyPr/>
        <a:lstStyle/>
        <a:p>
          <a:endParaRPr lang="es-ES"/>
        </a:p>
      </dgm:t>
    </dgm:pt>
    <dgm:pt modelId="{2D58E5CF-7F26-4701-B6B1-AFCCE1ACABBE}">
      <dgm:prSet phldrT="[Texto]"/>
      <dgm:spPr>
        <a:solidFill>
          <a:schemeClr val="accent2">
            <a:lumMod val="50000"/>
          </a:schemeClr>
        </a:solidFill>
      </dgm:spPr>
      <dgm:t>
        <a:bodyPr/>
        <a:lstStyle/>
        <a:p>
          <a:r>
            <a:rPr lang="es-MX" dirty="0" smtClean="0"/>
            <a:t>Gabinetes especializados o comisiones intersecretariales</a:t>
          </a:r>
          <a:endParaRPr lang="es-ES" dirty="0"/>
        </a:p>
      </dgm:t>
    </dgm:pt>
    <dgm:pt modelId="{4F58F488-EEAE-432E-A9DD-35E1AF1B1DA6}" type="parTrans" cxnId="{626445B5-C0E9-44E7-B536-FDDBA615CAEB}">
      <dgm:prSet/>
      <dgm:spPr>
        <a:ln w="76200">
          <a:solidFill>
            <a:schemeClr val="accent2">
              <a:lumMod val="75000"/>
            </a:schemeClr>
          </a:solidFill>
        </a:ln>
      </dgm:spPr>
      <dgm:t>
        <a:bodyPr/>
        <a:lstStyle/>
        <a:p>
          <a:endParaRPr lang="es-ES"/>
        </a:p>
      </dgm:t>
    </dgm:pt>
    <dgm:pt modelId="{E63DB2DC-7F29-4466-AC5F-DC2F6F39E17E}" type="sibTrans" cxnId="{626445B5-C0E9-44E7-B536-FDDBA615CAEB}">
      <dgm:prSet/>
      <dgm:spPr/>
      <dgm:t>
        <a:bodyPr/>
        <a:lstStyle/>
        <a:p>
          <a:endParaRPr lang="es-ES"/>
        </a:p>
      </dgm:t>
    </dgm:pt>
    <dgm:pt modelId="{CABAD7A2-8A9C-4F0B-9799-EB2D5A8A7B46}">
      <dgm:prSet phldrT="[Texto]"/>
      <dgm:spPr>
        <a:solidFill>
          <a:schemeClr val="accent2">
            <a:lumMod val="50000"/>
          </a:schemeClr>
        </a:solidFill>
      </dgm:spPr>
      <dgm:t>
        <a:bodyPr/>
        <a:lstStyle/>
        <a:p>
          <a:r>
            <a:rPr lang="es-ES" dirty="0" smtClean="0"/>
            <a:t>Federal</a:t>
          </a:r>
          <a:endParaRPr lang="es-ES" dirty="0"/>
        </a:p>
      </dgm:t>
    </dgm:pt>
    <dgm:pt modelId="{DF672CC3-8B67-4AA8-B3C7-23A9DE6B288B}" type="parTrans" cxnId="{52721CEB-CFC0-48AE-9419-1F75B91EBEDC}">
      <dgm:prSet/>
      <dgm:spPr>
        <a:ln w="76200">
          <a:solidFill>
            <a:schemeClr val="accent2">
              <a:lumMod val="75000"/>
            </a:schemeClr>
          </a:solidFill>
        </a:ln>
      </dgm:spPr>
      <dgm:t>
        <a:bodyPr/>
        <a:lstStyle/>
        <a:p>
          <a:endParaRPr lang="es-ES"/>
        </a:p>
      </dgm:t>
    </dgm:pt>
    <dgm:pt modelId="{16D588F4-F8B1-4577-9EB8-0173976FB48A}" type="sibTrans" cxnId="{52721CEB-CFC0-48AE-9419-1F75B91EBEDC}">
      <dgm:prSet/>
      <dgm:spPr/>
      <dgm:t>
        <a:bodyPr/>
        <a:lstStyle/>
        <a:p>
          <a:endParaRPr lang="es-ES"/>
        </a:p>
      </dgm:t>
    </dgm:pt>
    <dgm:pt modelId="{922ED9BE-F7BF-4D53-9DD3-B27326513A61}">
      <dgm:prSet phldrT="[Texto]"/>
      <dgm:spPr>
        <a:solidFill>
          <a:schemeClr val="accent2">
            <a:lumMod val="50000"/>
          </a:schemeClr>
        </a:solidFill>
      </dgm:spPr>
      <dgm:t>
        <a:bodyPr/>
        <a:lstStyle/>
        <a:p>
          <a:r>
            <a:rPr lang="es-ES" dirty="0" smtClean="0"/>
            <a:t>COPLADE</a:t>
          </a:r>
          <a:endParaRPr lang="es-ES" dirty="0"/>
        </a:p>
      </dgm:t>
    </dgm:pt>
    <dgm:pt modelId="{614DA63E-74DE-4C2D-B6D5-F6ABDF5F8D8C}" type="parTrans" cxnId="{246F0D4E-E1FA-42A0-91A6-00B3A041A6E5}">
      <dgm:prSet/>
      <dgm:spPr>
        <a:ln w="76200">
          <a:solidFill>
            <a:schemeClr val="accent2">
              <a:lumMod val="75000"/>
            </a:schemeClr>
          </a:solidFill>
        </a:ln>
      </dgm:spPr>
      <dgm:t>
        <a:bodyPr/>
        <a:lstStyle/>
        <a:p>
          <a:endParaRPr lang="es-ES"/>
        </a:p>
      </dgm:t>
    </dgm:pt>
    <dgm:pt modelId="{668B38CB-DA4F-464D-AC43-CCBD8CC4AB40}" type="sibTrans" cxnId="{246F0D4E-E1FA-42A0-91A6-00B3A041A6E5}">
      <dgm:prSet/>
      <dgm:spPr/>
      <dgm:t>
        <a:bodyPr/>
        <a:lstStyle/>
        <a:p>
          <a:endParaRPr lang="es-ES"/>
        </a:p>
      </dgm:t>
    </dgm:pt>
    <dgm:pt modelId="{EF18C32D-CDCE-4CDF-8303-6D6910E9CCAB}">
      <dgm:prSet phldrT="[Texto]"/>
      <dgm:spPr>
        <a:solidFill>
          <a:schemeClr val="accent2">
            <a:lumMod val="50000"/>
          </a:schemeClr>
        </a:solidFill>
      </dgm:spPr>
      <dgm:t>
        <a:bodyPr/>
        <a:lstStyle/>
        <a:p>
          <a:r>
            <a:rPr lang="es-ES" dirty="0" smtClean="0"/>
            <a:t>Estatal</a:t>
          </a:r>
          <a:endParaRPr lang="es-ES" dirty="0"/>
        </a:p>
      </dgm:t>
    </dgm:pt>
    <dgm:pt modelId="{7E19A4C3-F18F-4F9E-9EB5-DA69892FCEF2}" type="parTrans" cxnId="{2F12274E-950E-4D33-A3AB-49C280A40BC6}">
      <dgm:prSet/>
      <dgm:spPr>
        <a:ln w="76200">
          <a:solidFill>
            <a:schemeClr val="accent2">
              <a:lumMod val="75000"/>
            </a:schemeClr>
          </a:solidFill>
        </a:ln>
      </dgm:spPr>
      <dgm:t>
        <a:bodyPr/>
        <a:lstStyle/>
        <a:p>
          <a:endParaRPr lang="es-ES"/>
        </a:p>
      </dgm:t>
    </dgm:pt>
    <dgm:pt modelId="{C501B1C8-09C5-495C-885F-D9B4BF78EBB1}" type="sibTrans" cxnId="{2F12274E-950E-4D33-A3AB-49C280A40BC6}">
      <dgm:prSet/>
      <dgm:spPr/>
      <dgm:t>
        <a:bodyPr/>
        <a:lstStyle/>
        <a:p>
          <a:endParaRPr lang="es-ES"/>
        </a:p>
      </dgm:t>
    </dgm:pt>
    <dgm:pt modelId="{EA04D2D0-0F05-41D5-86DF-B5806409426F}" type="pres">
      <dgm:prSet presAssocID="{951BFF23-4538-48E5-B270-C078B05CCCA8}" presName="diagram" presStyleCnt="0">
        <dgm:presLayoutVars>
          <dgm:chPref val="1"/>
          <dgm:dir/>
          <dgm:animOne val="branch"/>
          <dgm:animLvl val="lvl"/>
          <dgm:resizeHandles val="exact"/>
        </dgm:presLayoutVars>
      </dgm:prSet>
      <dgm:spPr/>
      <dgm:t>
        <a:bodyPr/>
        <a:lstStyle/>
        <a:p>
          <a:endParaRPr lang="es-ES"/>
        </a:p>
      </dgm:t>
    </dgm:pt>
    <dgm:pt modelId="{B5E79249-6F98-471C-BC92-0846645F30CC}" type="pres">
      <dgm:prSet presAssocID="{7EB97228-5282-47F1-AB54-206224CC4681}" presName="root1" presStyleCnt="0"/>
      <dgm:spPr/>
    </dgm:pt>
    <dgm:pt modelId="{B3DD29A7-3EC6-4777-AAE0-2A86259C6E70}" type="pres">
      <dgm:prSet presAssocID="{7EB97228-5282-47F1-AB54-206224CC4681}" presName="LevelOneTextNode" presStyleLbl="node0" presStyleIdx="0" presStyleCnt="1" custScaleY="188124">
        <dgm:presLayoutVars>
          <dgm:chPref val="3"/>
        </dgm:presLayoutVars>
      </dgm:prSet>
      <dgm:spPr/>
      <dgm:t>
        <a:bodyPr/>
        <a:lstStyle/>
        <a:p>
          <a:endParaRPr lang="es-ES"/>
        </a:p>
      </dgm:t>
    </dgm:pt>
    <dgm:pt modelId="{C576639B-4E62-467B-B2B0-BEAB888A3E2C}" type="pres">
      <dgm:prSet presAssocID="{7EB97228-5282-47F1-AB54-206224CC4681}" presName="level2hierChild" presStyleCnt="0"/>
      <dgm:spPr/>
    </dgm:pt>
    <dgm:pt modelId="{95EED526-C7EE-4336-A3F8-05216FEF81A3}" type="pres">
      <dgm:prSet presAssocID="{4F58F488-EEAE-432E-A9DD-35E1AF1B1DA6}" presName="conn2-1" presStyleLbl="parChTrans1D2" presStyleIdx="0" presStyleCnt="2"/>
      <dgm:spPr/>
      <dgm:t>
        <a:bodyPr/>
        <a:lstStyle/>
        <a:p>
          <a:endParaRPr lang="es-ES"/>
        </a:p>
      </dgm:t>
    </dgm:pt>
    <dgm:pt modelId="{7BB25677-ACC4-4D93-A34B-7C5F51A84A47}" type="pres">
      <dgm:prSet presAssocID="{4F58F488-EEAE-432E-A9DD-35E1AF1B1DA6}" presName="connTx" presStyleLbl="parChTrans1D2" presStyleIdx="0" presStyleCnt="2"/>
      <dgm:spPr/>
      <dgm:t>
        <a:bodyPr/>
        <a:lstStyle/>
        <a:p>
          <a:endParaRPr lang="es-ES"/>
        </a:p>
      </dgm:t>
    </dgm:pt>
    <dgm:pt modelId="{A3D5DBAF-E067-4024-B5EC-5170D3B0540A}" type="pres">
      <dgm:prSet presAssocID="{2D58E5CF-7F26-4701-B6B1-AFCCE1ACABBE}" presName="root2" presStyleCnt="0"/>
      <dgm:spPr/>
    </dgm:pt>
    <dgm:pt modelId="{0B04C55B-2AF4-4A68-B3C9-769FCC1C40CC}" type="pres">
      <dgm:prSet presAssocID="{2D58E5CF-7F26-4701-B6B1-AFCCE1ACABBE}" presName="LevelTwoTextNode" presStyleLbl="node2" presStyleIdx="0" presStyleCnt="2" custLinFactNeighborX="-846" custLinFactNeighborY="-79736">
        <dgm:presLayoutVars>
          <dgm:chPref val="3"/>
        </dgm:presLayoutVars>
      </dgm:prSet>
      <dgm:spPr/>
      <dgm:t>
        <a:bodyPr/>
        <a:lstStyle/>
        <a:p>
          <a:endParaRPr lang="es-ES"/>
        </a:p>
      </dgm:t>
    </dgm:pt>
    <dgm:pt modelId="{5020FCD9-776D-41AC-9EE9-DA3A40A98342}" type="pres">
      <dgm:prSet presAssocID="{2D58E5CF-7F26-4701-B6B1-AFCCE1ACABBE}" presName="level3hierChild" presStyleCnt="0"/>
      <dgm:spPr/>
    </dgm:pt>
    <dgm:pt modelId="{E3CF32F6-7C45-4056-8FDE-FE2BDE1030F0}" type="pres">
      <dgm:prSet presAssocID="{DF672CC3-8B67-4AA8-B3C7-23A9DE6B288B}" presName="conn2-1" presStyleLbl="parChTrans1D3" presStyleIdx="0" presStyleCnt="2"/>
      <dgm:spPr/>
      <dgm:t>
        <a:bodyPr/>
        <a:lstStyle/>
        <a:p>
          <a:endParaRPr lang="es-ES"/>
        </a:p>
      </dgm:t>
    </dgm:pt>
    <dgm:pt modelId="{BBFF95E6-74AF-453E-94BA-40118DF018FA}" type="pres">
      <dgm:prSet presAssocID="{DF672CC3-8B67-4AA8-B3C7-23A9DE6B288B}" presName="connTx" presStyleLbl="parChTrans1D3" presStyleIdx="0" presStyleCnt="2"/>
      <dgm:spPr/>
      <dgm:t>
        <a:bodyPr/>
        <a:lstStyle/>
        <a:p>
          <a:endParaRPr lang="es-ES"/>
        </a:p>
      </dgm:t>
    </dgm:pt>
    <dgm:pt modelId="{2B916262-1687-497A-9FED-E6DA93B14DAA}" type="pres">
      <dgm:prSet presAssocID="{CABAD7A2-8A9C-4F0B-9799-EB2D5A8A7B46}" presName="root2" presStyleCnt="0"/>
      <dgm:spPr/>
    </dgm:pt>
    <dgm:pt modelId="{E21E7EFA-6920-42E4-A9B1-B45B037EB546}" type="pres">
      <dgm:prSet presAssocID="{CABAD7A2-8A9C-4F0B-9799-EB2D5A8A7B46}" presName="LevelTwoTextNode" presStyleLbl="node3" presStyleIdx="0" presStyleCnt="2" custLinFactNeighborX="-1471" custLinFactNeighborY="-79736">
        <dgm:presLayoutVars>
          <dgm:chPref val="3"/>
        </dgm:presLayoutVars>
      </dgm:prSet>
      <dgm:spPr/>
      <dgm:t>
        <a:bodyPr/>
        <a:lstStyle/>
        <a:p>
          <a:endParaRPr lang="es-ES"/>
        </a:p>
      </dgm:t>
    </dgm:pt>
    <dgm:pt modelId="{C6647C68-A52B-4E4E-B465-C31A3A728DD4}" type="pres">
      <dgm:prSet presAssocID="{CABAD7A2-8A9C-4F0B-9799-EB2D5A8A7B46}" presName="level3hierChild" presStyleCnt="0"/>
      <dgm:spPr/>
    </dgm:pt>
    <dgm:pt modelId="{B939734A-B002-4FBB-9650-13350D60B25E}" type="pres">
      <dgm:prSet presAssocID="{614DA63E-74DE-4C2D-B6D5-F6ABDF5F8D8C}" presName="conn2-1" presStyleLbl="parChTrans1D2" presStyleIdx="1" presStyleCnt="2"/>
      <dgm:spPr/>
      <dgm:t>
        <a:bodyPr/>
        <a:lstStyle/>
        <a:p>
          <a:endParaRPr lang="es-ES"/>
        </a:p>
      </dgm:t>
    </dgm:pt>
    <dgm:pt modelId="{F04A1CB5-71F2-4C75-9D4E-C00E3AB31FF0}" type="pres">
      <dgm:prSet presAssocID="{614DA63E-74DE-4C2D-B6D5-F6ABDF5F8D8C}" presName="connTx" presStyleLbl="parChTrans1D2" presStyleIdx="1" presStyleCnt="2"/>
      <dgm:spPr/>
      <dgm:t>
        <a:bodyPr/>
        <a:lstStyle/>
        <a:p>
          <a:endParaRPr lang="es-ES"/>
        </a:p>
      </dgm:t>
    </dgm:pt>
    <dgm:pt modelId="{070EEDBE-A842-4204-B1A4-934143A2D4C0}" type="pres">
      <dgm:prSet presAssocID="{922ED9BE-F7BF-4D53-9DD3-B27326513A61}" presName="root2" presStyleCnt="0"/>
      <dgm:spPr/>
    </dgm:pt>
    <dgm:pt modelId="{BCF1EC65-143E-40D1-9F4A-C1F40001A7D7}" type="pres">
      <dgm:prSet presAssocID="{922ED9BE-F7BF-4D53-9DD3-B27326513A61}" presName="LevelTwoTextNode" presStyleLbl="node2" presStyleIdx="1" presStyleCnt="2" custLinFactY="10563" custLinFactNeighborX="-846" custLinFactNeighborY="100000">
        <dgm:presLayoutVars>
          <dgm:chPref val="3"/>
        </dgm:presLayoutVars>
      </dgm:prSet>
      <dgm:spPr/>
      <dgm:t>
        <a:bodyPr/>
        <a:lstStyle/>
        <a:p>
          <a:endParaRPr lang="es-ES"/>
        </a:p>
      </dgm:t>
    </dgm:pt>
    <dgm:pt modelId="{B54622DD-96E8-4974-8787-179A03E4BEF6}" type="pres">
      <dgm:prSet presAssocID="{922ED9BE-F7BF-4D53-9DD3-B27326513A61}" presName="level3hierChild" presStyleCnt="0"/>
      <dgm:spPr/>
    </dgm:pt>
    <dgm:pt modelId="{6AA03AEB-4DD9-4082-A3A3-28C2E1C0B746}" type="pres">
      <dgm:prSet presAssocID="{7E19A4C3-F18F-4F9E-9EB5-DA69892FCEF2}" presName="conn2-1" presStyleLbl="parChTrans1D3" presStyleIdx="1" presStyleCnt="2"/>
      <dgm:spPr/>
      <dgm:t>
        <a:bodyPr/>
        <a:lstStyle/>
        <a:p>
          <a:endParaRPr lang="es-ES"/>
        </a:p>
      </dgm:t>
    </dgm:pt>
    <dgm:pt modelId="{0019B191-228B-4672-A247-57304F035B62}" type="pres">
      <dgm:prSet presAssocID="{7E19A4C3-F18F-4F9E-9EB5-DA69892FCEF2}" presName="connTx" presStyleLbl="parChTrans1D3" presStyleIdx="1" presStyleCnt="2"/>
      <dgm:spPr/>
      <dgm:t>
        <a:bodyPr/>
        <a:lstStyle/>
        <a:p>
          <a:endParaRPr lang="es-ES"/>
        </a:p>
      </dgm:t>
    </dgm:pt>
    <dgm:pt modelId="{903D0AF3-FA9B-4E98-A056-2A2958A1D7C8}" type="pres">
      <dgm:prSet presAssocID="{EF18C32D-CDCE-4CDF-8303-6D6910E9CCAB}" presName="root2" presStyleCnt="0"/>
      <dgm:spPr/>
    </dgm:pt>
    <dgm:pt modelId="{235EB57F-947E-4891-A7CA-4AFB73EDCE51}" type="pres">
      <dgm:prSet presAssocID="{EF18C32D-CDCE-4CDF-8303-6D6910E9CCAB}" presName="LevelTwoTextNode" presStyleLbl="node3" presStyleIdx="1" presStyleCnt="2" custLinFactY="10563" custLinFactNeighborX="-1471" custLinFactNeighborY="100000">
        <dgm:presLayoutVars>
          <dgm:chPref val="3"/>
        </dgm:presLayoutVars>
      </dgm:prSet>
      <dgm:spPr/>
      <dgm:t>
        <a:bodyPr/>
        <a:lstStyle/>
        <a:p>
          <a:endParaRPr lang="es-ES"/>
        </a:p>
      </dgm:t>
    </dgm:pt>
    <dgm:pt modelId="{070471EB-C648-485F-9F28-279BAD961994}" type="pres">
      <dgm:prSet presAssocID="{EF18C32D-CDCE-4CDF-8303-6D6910E9CCAB}" presName="level3hierChild" presStyleCnt="0"/>
      <dgm:spPr/>
    </dgm:pt>
  </dgm:ptLst>
  <dgm:cxnLst>
    <dgm:cxn modelId="{EBF4C51D-A00F-44CB-BF81-2CA8E1476194}" type="presOf" srcId="{DF672CC3-8B67-4AA8-B3C7-23A9DE6B288B}" destId="{E3CF32F6-7C45-4056-8FDE-FE2BDE1030F0}" srcOrd="0" destOrd="0" presId="urn:microsoft.com/office/officeart/2005/8/layout/hierarchy2"/>
    <dgm:cxn modelId="{52721CEB-CFC0-48AE-9419-1F75B91EBEDC}" srcId="{2D58E5CF-7F26-4701-B6B1-AFCCE1ACABBE}" destId="{CABAD7A2-8A9C-4F0B-9799-EB2D5A8A7B46}" srcOrd="0" destOrd="0" parTransId="{DF672CC3-8B67-4AA8-B3C7-23A9DE6B288B}" sibTransId="{16D588F4-F8B1-4577-9EB8-0173976FB48A}"/>
    <dgm:cxn modelId="{246F0D4E-E1FA-42A0-91A6-00B3A041A6E5}" srcId="{7EB97228-5282-47F1-AB54-206224CC4681}" destId="{922ED9BE-F7BF-4D53-9DD3-B27326513A61}" srcOrd="1" destOrd="0" parTransId="{614DA63E-74DE-4C2D-B6D5-F6ABDF5F8D8C}" sibTransId="{668B38CB-DA4F-464D-AC43-CCBD8CC4AB40}"/>
    <dgm:cxn modelId="{4645C605-5FC7-4190-826D-F2FA8E647BD2}" type="presOf" srcId="{2D58E5CF-7F26-4701-B6B1-AFCCE1ACABBE}" destId="{0B04C55B-2AF4-4A68-B3C9-769FCC1C40CC}" srcOrd="0" destOrd="0" presId="urn:microsoft.com/office/officeart/2005/8/layout/hierarchy2"/>
    <dgm:cxn modelId="{6CD09851-9D37-4FFE-9005-796EA475CA87}" type="presOf" srcId="{614DA63E-74DE-4C2D-B6D5-F6ABDF5F8D8C}" destId="{F04A1CB5-71F2-4C75-9D4E-C00E3AB31FF0}" srcOrd="1" destOrd="0" presId="urn:microsoft.com/office/officeart/2005/8/layout/hierarchy2"/>
    <dgm:cxn modelId="{68B22DFE-DAD5-4D70-A98C-E194C57C47A9}" type="presOf" srcId="{922ED9BE-F7BF-4D53-9DD3-B27326513A61}" destId="{BCF1EC65-143E-40D1-9F4A-C1F40001A7D7}" srcOrd="0" destOrd="0" presId="urn:microsoft.com/office/officeart/2005/8/layout/hierarchy2"/>
    <dgm:cxn modelId="{59B29614-2F5C-466D-A2E6-B68728C546E9}" type="presOf" srcId="{DF672CC3-8B67-4AA8-B3C7-23A9DE6B288B}" destId="{BBFF95E6-74AF-453E-94BA-40118DF018FA}" srcOrd="1" destOrd="0" presId="urn:microsoft.com/office/officeart/2005/8/layout/hierarchy2"/>
    <dgm:cxn modelId="{E45E5E0F-AD23-4D74-99DC-DAEF8FBEBB24}" type="presOf" srcId="{CABAD7A2-8A9C-4F0B-9799-EB2D5A8A7B46}" destId="{E21E7EFA-6920-42E4-A9B1-B45B037EB546}" srcOrd="0" destOrd="0" presId="urn:microsoft.com/office/officeart/2005/8/layout/hierarchy2"/>
    <dgm:cxn modelId="{E99DF4BB-E0C5-46A6-8673-97C8B4B6E594}" type="presOf" srcId="{951BFF23-4538-48E5-B270-C078B05CCCA8}" destId="{EA04D2D0-0F05-41D5-86DF-B5806409426F}" srcOrd="0" destOrd="0" presId="urn:microsoft.com/office/officeart/2005/8/layout/hierarchy2"/>
    <dgm:cxn modelId="{FCE7CA22-30E2-49AE-B5C7-B0DA5D6B0D88}" type="presOf" srcId="{7E19A4C3-F18F-4F9E-9EB5-DA69892FCEF2}" destId="{6AA03AEB-4DD9-4082-A3A3-28C2E1C0B746}" srcOrd="0" destOrd="0" presId="urn:microsoft.com/office/officeart/2005/8/layout/hierarchy2"/>
    <dgm:cxn modelId="{1237C0A0-3E00-485D-BD22-FC8AEB709166}" type="presOf" srcId="{EF18C32D-CDCE-4CDF-8303-6D6910E9CCAB}" destId="{235EB57F-947E-4891-A7CA-4AFB73EDCE51}" srcOrd="0" destOrd="0" presId="urn:microsoft.com/office/officeart/2005/8/layout/hierarchy2"/>
    <dgm:cxn modelId="{626445B5-C0E9-44E7-B536-FDDBA615CAEB}" srcId="{7EB97228-5282-47F1-AB54-206224CC4681}" destId="{2D58E5CF-7F26-4701-B6B1-AFCCE1ACABBE}" srcOrd="0" destOrd="0" parTransId="{4F58F488-EEAE-432E-A9DD-35E1AF1B1DA6}" sibTransId="{E63DB2DC-7F29-4466-AC5F-DC2F6F39E17E}"/>
    <dgm:cxn modelId="{727CE528-1DBF-483B-BF1B-22DC189D3E71}" type="presOf" srcId="{7E19A4C3-F18F-4F9E-9EB5-DA69892FCEF2}" destId="{0019B191-228B-4672-A247-57304F035B62}" srcOrd="1" destOrd="0" presId="urn:microsoft.com/office/officeart/2005/8/layout/hierarchy2"/>
    <dgm:cxn modelId="{FCB87F07-6792-479F-A337-7CE14EE2BF3E}" type="presOf" srcId="{4F58F488-EEAE-432E-A9DD-35E1AF1B1DA6}" destId="{95EED526-C7EE-4336-A3F8-05216FEF81A3}" srcOrd="0" destOrd="0" presId="urn:microsoft.com/office/officeart/2005/8/layout/hierarchy2"/>
    <dgm:cxn modelId="{1026C33F-5A3B-4B0A-B47A-0CCFF1393A22}" type="presOf" srcId="{7EB97228-5282-47F1-AB54-206224CC4681}" destId="{B3DD29A7-3EC6-4777-AAE0-2A86259C6E70}" srcOrd="0" destOrd="0" presId="urn:microsoft.com/office/officeart/2005/8/layout/hierarchy2"/>
    <dgm:cxn modelId="{37396DA5-9B33-4B14-909A-52391861CEFB}" srcId="{951BFF23-4538-48E5-B270-C078B05CCCA8}" destId="{7EB97228-5282-47F1-AB54-206224CC4681}" srcOrd="0" destOrd="0" parTransId="{748C770F-5118-405E-A917-4AF53CB59713}" sibTransId="{CA4413B4-2C2B-4077-B605-2F47B3891D2E}"/>
    <dgm:cxn modelId="{478068AA-1E54-46EE-8D64-AC6CA3C2ED19}" type="presOf" srcId="{4F58F488-EEAE-432E-A9DD-35E1AF1B1DA6}" destId="{7BB25677-ACC4-4D93-A34B-7C5F51A84A47}" srcOrd="1" destOrd="0" presId="urn:microsoft.com/office/officeart/2005/8/layout/hierarchy2"/>
    <dgm:cxn modelId="{2F12274E-950E-4D33-A3AB-49C280A40BC6}" srcId="{922ED9BE-F7BF-4D53-9DD3-B27326513A61}" destId="{EF18C32D-CDCE-4CDF-8303-6D6910E9CCAB}" srcOrd="0" destOrd="0" parTransId="{7E19A4C3-F18F-4F9E-9EB5-DA69892FCEF2}" sibTransId="{C501B1C8-09C5-495C-885F-D9B4BF78EBB1}"/>
    <dgm:cxn modelId="{179AEF8A-75C2-469F-8389-1AB6802309E3}" type="presOf" srcId="{614DA63E-74DE-4C2D-B6D5-F6ABDF5F8D8C}" destId="{B939734A-B002-4FBB-9650-13350D60B25E}" srcOrd="0" destOrd="0" presId="urn:microsoft.com/office/officeart/2005/8/layout/hierarchy2"/>
    <dgm:cxn modelId="{FD06111F-61BC-4B89-A9E7-31C26E165C03}" type="presParOf" srcId="{EA04D2D0-0F05-41D5-86DF-B5806409426F}" destId="{B5E79249-6F98-471C-BC92-0846645F30CC}" srcOrd="0" destOrd="0" presId="urn:microsoft.com/office/officeart/2005/8/layout/hierarchy2"/>
    <dgm:cxn modelId="{24CBB91F-C310-4E65-BB93-86ED6BFB9935}" type="presParOf" srcId="{B5E79249-6F98-471C-BC92-0846645F30CC}" destId="{B3DD29A7-3EC6-4777-AAE0-2A86259C6E70}" srcOrd="0" destOrd="0" presId="urn:microsoft.com/office/officeart/2005/8/layout/hierarchy2"/>
    <dgm:cxn modelId="{179D30F6-A160-4C71-B4CC-D59DDF717612}" type="presParOf" srcId="{B5E79249-6F98-471C-BC92-0846645F30CC}" destId="{C576639B-4E62-467B-B2B0-BEAB888A3E2C}" srcOrd="1" destOrd="0" presId="urn:microsoft.com/office/officeart/2005/8/layout/hierarchy2"/>
    <dgm:cxn modelId="{1DF87B63-C97B-4ACF-AE7D-D3B2B9DE3962}" type="presParOf" srcId="{C576639B-4E62-467B-B2B0-BEAB888A3E2C}" destId="{95EED526-C7EE-4336-A3F8-05216FEF81A3}" srcOrd="0" destOrd="0" presId="urn:microsoft.com/office/officeart/2005/8/layout/hierarchy2"/>
    <dgm:cxn modelId="{56437FB6-9AF5-4ED3-971D-F2DD1455AE58}" type="presParOf" srcId="{95EED526-C7EE-4336-A3F8-05216FEF81A3}" destId="{7BB25677-ACC4-4D93-A34B-7C5F51A84A47}" srcOrd="0" destOrd="0" presId="urn:microsoft.com/office/officeart/2005/8/layout/hierarchy2"/>
    <dgm:cxn modelId="{B4048D9F-4243-419C-9E74-E1831A14FFFA}" type="presParOf" srcId="{C576639B-4E62-467B-B2B0-BEAB888A3E2C}" destId="{A3D5DBAF-E067-4024-B5EC-5170D3B0540A}" srcOrd="1" destOrd="0" presId="urn:microsoft.com/office/officeart/2005/8/layout/hierarchy2"/>
    <dgm:cxn modelId="{B3E1E288-363D-46D0-A4AA-73F4208C6A4A}" type="presParOf" srcId="{A3D5DBAF-E067-4024-B5EC-5170D3B0540A}" destId="{0B04C55B-2AF4-4A68-B3C9-769FCC1C40CC}" srcOrd="0" destOrd="0" presId="urn:microsoft.com/office/officeart/2005/8/layout/hierarchy2"/>
    <dgm:cxn modelId="{8C7AEB21-333F-4A70-8AC4-7FD82747CC87}" type="presParOf" srcId="{A3D5DBAF-E067-4024-B5EC-5170D3B0540A}" destId="{5020FCD9-776D-41AC-9EE9-DA3A40A98342}" srcOrd="1" destOrd="0" presId="urn:microsoft.com/office/officeart/2005/8/layout/hierarchy2"/>
    <dgm:cxn modelId="{35B48563-BB53-4A2D-8162-BD4514BA000C}" type="presParOf" srcId="{5020FCD9-776D-41AC-9EE9-DA3A40A98342}" destId="{E3CF32F6-7C45-4056-8FDE-FE2BDE1030F0}" srcOrd="0" destOrd="0" presId="urn:microsoft.com/office/officeart/2005/8/layout/hierarchy2"/>
    <dgm:cxn modelId="{BF5DC704-3F4B-4772-8E55-030B814325F7}" type="presParOf" srcId="{E3CF32F6-7C45-4056-8FDE-FE2BDE1030F0}" destId="{BBFF95E6-74AF-453E-94BA-40118DF018FA}" srcOrd="0" destOrd="0" presId="urn:microsoft.com/office/officeart/2005/8/layout/hierarchy2"/>
    <dgm:cxn modelId="{A96A043D-86F9-4C0E-843C-D4D89A869BFF}" type="presParOf" srcId="{5020FCD9-776D-41AC-9EE9-DA3A40A98342}" destId="{2B916262-1687-497A-9FED-E6DA93B14DAA}" srcOrd="1" destOrd="0" presId="urn:microsoft.com/office/officeart/2005/8/layout/hierarchy2"/>
    <dgm:cxn modelId="{84E60091-08BE-4A5B-AE79-6B1404F6FE07}" type="presParOf" srcId="{2B916262-1687-497A-9FED-E6DA93B14DAA}" destId="{E21E7EFA-6920-42E4-A9B1-B45B037EB546}" srcOrd="0" destOrd="0" presId="urn:microsoft.com/office/officeart/2005/8/layout/hierarchy2"/>
    <dgm:cxn modelId="{1348B6C1-AF34-4FB8-A985-0015C0A09EB4}" type="presParOf" srcId="{2B916262-1687-497A-9FED-E6DA93B14DAA}" destId="{C6647C68-A52B-4E4E-B465-C31A3A728DD4}" srcOrd="1" destOrd="0" presId="urn:microsoft.com/office/officeart/2005/8/layout/hierarchy2"/>
    <dgm:cxn modelId="{33579B56-853C-469F-A56C-C29D5A75E80D}" type="presParOf" srcId="{C576639B-4E62-467B-B2B0-BEAB888A3E2C}" destId="{B939734A-B002-4FBB-9650-13350D60B25E}" srcOrd="2" destOrd="0" presId="urn:microsoft.com/office/officeart/2005/8/layout/hierarchy2"/>
    <dgm:cxn modelId="{A4BFB454-F955-406D-BBD9-D9B30C02E022}" type="presParOf" srcId="{B939734A-B002-4FBB-9650-13350D60B25E}" destId="{F04A1CB5-71F2-4C75-9D4E-C00E3AB31FF0}" srcOrd="0" destOrd="0" presId="urn:microsoft.com/office/officeart/2005/8/layout/hierarchy2"/>
    <dgm:cxn modelId="{6D8F9339-3C57-4D98-8B2D-090BB9939C37}" type="presParOf" srcId="{C576639B-4E62-467B-B2B0-BEAB888A3E2C}" destId="{070EEDBE-A842-4204-B1A4-934143A2D4C0}" srcOrd="3" destOrd="0" presId="urn:microsoft.com/office/officeart/2005/8/layout/hierarchy2"/>
    <dgm:cxn modelId="{99C86750-9EAA-4214-B019-A3D686F23BE3}" type="presParOf" srcId="{070EEDBE-A842-4204-B1A4-934143A2D4C0}" destId="{BCF1EC65-143E-40D1-9F4A-C1F40001A7D7}" srcOrd="0" destOrd="0" presId="urn:microsoft.com/office/officeart/2005/8/layout/hierarchy2"/>
    <dgm:cxn modelId="{3272F427-013D-47DC-9C53-9C02939FCE11}" type="presParOf" srcId="{070EEDBE-A842-4204-B1A4-934143A2D4C0}" destId="{B54622DD-96E8-4974-8787-179A03E4BEF6}" srcOrd="1" destOrd="0" presId="urn:microsoft.com/office/officeart/2005/8/layout/hierarchy2"/>
    <dgm:cxn modelId="{6C2A30B5-0315-470F-8E93-36D4F1A4609A}" type="presParOf" srcId="{B54622DD-96E8-4974-8787-179A03E4BEF6}" destId="{6AA03AEB-4DD9-4082-A3A3-28C2E1C0B746}" srcOrd="0" destOrd="0" presId="urn:microsoft.com/office/officeart/2005/8/layout/hierarchy2"/>
    <dgm:cxn modelId="{2EBBCA2A-3B5F-4688-983B-514092992EB2}" type="presParOf" srcId="{6AA03AEB-4DD9-4082-A3A3-28C2E1C0B746}" destId="{0019B191-228B-4672-A247-57304F035B62}" srcOrd="0" destOrd="0" presId="urn:microsoft.com/office/officeart/2005/8/layout/hierarchy2"/>
    <dgm:cxn modelId="{4A9E2138-9147-4FC7-8471-5743FD87D713}" type="presParOf" srcId="{B54622DD-96E8-4974-8787-179A03E4BEF6}" destId="{903D0AF3-FA9B-4E98-A056-2A2958A1D7C8}" srcOrd="1" destOrd="0" presId="urn:microsoft.com/office/officeart/2005/8/layout/hierarchy2"/>
    <dgm:cxn modelId="{988E5F34-7CE3-42A4-B129-2F496162C483}" type="presParOf" srcId="{903D0AF3-FA9B-4E98-A056-2A2958A1D7C8}" destId="{235EB57F-947E-4891-A7CA-4AFB73EDCE51}" srcOrd="0" destOrd="0" presId="urn:microsoft.com/office/officeart/2005/8/layout/hierarchy2"/>
    <dgm:cxn modelId="{FB8F3EBE-B8FF-416B-B591-B99148D70900}" type="presParOf" srcId="{903D0AF3-FA9B-4E98-A056-2A2958A1D7C8}" destId="{070471EB-C648-485F-9F28-279BAD961994}"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40465199-2230-40C5-AB14-7F07D36DEFE7}"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es-ES"/>
        </a:p>
      </dgm:t>
    </dgm:pt>
    <dgm:pt modelId="{34FE8F7E-AA50-44A8-BF28-3CD17E80E4CC}">
      <dgm:prSet phldrT="[Texto]"/>
      <dgm:spPr>
        <a:scene3d>
          <a:camera prst="orthographicFront">
            <a:rot lat="0" lon="0" rev="0"/>
          </a:camera>
          <a:lightRig rig="contrasting" dir="t">
            <a:rot lat="0" lon="0" rev="1500000"/>
          </a:lightRig>
        </a:scene3d>
        <a:sp3d prstMaterial="metal">
          <a:bevelT w="88900" h="88900"/>
        </a:sp3d>
      </dgm:spPr>
      <dgm:t>
        <a:bodyPr/>
        <a:lstStyle/>
        <a:p>
          <a:r>
            <a:rPr lang="es-MX" smtClean="0"/>
            <a:t>Sistema de planeación participativa</a:t>
          </a:r>
          <a:endParaRPr lang="es-ES" dirty="0"/>
        </a:p>
      </dgm:t>
    </dgm:pt>
    <dgm:pt modelId="{FC1FA6EE-667A-4E56-B1E0-E83BCC66DC1B}" type="parTrans" cxnId="{D8CF3912-D6D3-4177-A7D8-21D4C82D3D3A}">
      <dgm:prSet/>
      <dgm:spPr/>
      <dgm:t>
        <a:bodyPr/>
        <a:lstStyle/>
        <a:p>
          <a:endParaRPr lang="es-ES"/>
        </a:p>
      </dgm:t>
    </dgm:pt>
    <dgm:pt modelId="{5E74BA96-2003-4BFE-868B-937A4105672A}" type="sibTrans" cxnId="{D8CF3912-D6D3-4177-A7D8-21D4C82D3D3A}">
      <dgm:prSet/>
      <dgm:spPr/>
      <dgm:t>
        <a:bodyPr/>
        <a:lstStyle/>
        <a:p>
          <a:endParaRPr lang="es-ES"/>
        </a:p>
      </dgm:t>
    </dgm:pt>
    <dgm:pt modelId="{344C80BD-0284-43B8-80FC-86734A1FFEE3}">
      <dgm:prSet phldrT="[Texto]" custT="1"/>
      <dgm:spPr>
        <a:scene3d>
          <a:camera prst="orthographicFront">
            <a:rot lat="0" lon="0" rev="0"/>
          </a:camera>
          <a:lightRig rig="contrasting" dir="t">
            <a:rot lat="0" lon="0" rev="1500000"/>
          </a:lightRig>
        </a:scene3d>
        <a:sp3d prstMaterial="metal">
          <a:bevelT w="88900" h="88900"/>
        </a:sp3d>
      </dgm:spPr>
      <dgm:t>
        <a:bodyPr/>
        <a:lstStyle/>
        <a:p>
          <a:r>
            <a:rPr lang="es-ES" sz="1400" dirty="0" smtClean="0"/>
            <a:t>La planeación estratégica</a:t>
          </a:r>
          <a:endParaRPr lang="es-ES" sz="1400" dirty="0"/>
        </a:p>
      </dgm:t>
    </dgm:pt>
    <dgm:pt modelId="{87D2708D-BAFF-4907-96E4-E08E4CA8D451}" type="parTrans" cxnId="{5C09E79B-0DEC-45B3-815C-C0567B89C429}">
      <dgm:prSet/>
      <dgm:spPr/>
      <dgm:t>
        <a:bodyPr/>
        <a:lstStyle/>
        <a:p>
          <a:endParaRPr lang="es-ES"/>
        </a:p>
      </dgm:t>
    </dgm:pt>
    <dgm:pt modelId="{FBA216BA-DBA9-4D6E-BFC9-CED7D68DD4CE}" type="sibTrans" cxnId="{5C09E79B-0DEC-45B3-815C-C0567B89C429}">
      <dgm:prSet/>
      <dgm:spPr>
        <a:solidFill>
          <a:schemeClr val="accent2">
            <a:lumMod val="50000"/>
          </a:schemeClr>
        </a:solidFill>
        <a:ln>
          <a:solidFill>
            <a:schemeClr val="accent1">
              <a:lumMod val="50000"/>
            </a:schemeClr>
          </a:solidFill>
        </a:ln>
      </dgm:spPr>
      <dgm:t>
        <a:bodyPr/>
        <a:lstStyle/>
        <a:p>
          <a:endParaRPr lang="es-ES"/>
        </a:p>
      </dgm:t>
    </dgm:pt>
    <dgm:pt modelId="{9E1874FA-6F75-48CC-A14A-80BDAB245D6D}">
      <dgm:prSet phldrT="[Texto]" custT="1"/>
      <dgm:spPr>
        <a:scene3d>
          <a:camera prst="orthographicFront">
            <a:rot lat="0" lon="0" rev="0"/>
          </a:camera>
          <a:lightRig rig="contrasting" dir="t">
            <a:rot lat="0" lon="0" rev="1500000"/>
          </a:lightRig>
        </a:scene3d>
        <a:sp3d prstMaterial="metal">
          <a:bevelT w="88900" h="88900"/>
        </a:sp3d>
      </dgm:spPr>
      <dgm:t>
        <a:bodyPr/>
        <a:lstStyle/>
        <a:p>
          <a:r>
            <a:rPr lang="es-ES" sz="1400" dirty="0" smtClean="0"/>
            <a:t>El seguimiento y control</a:t>
          </a:r>
          <a:endParaRPr lang="es-ES" sz="1400" dirty="0"/>
        </a:p>
      </dgm:t>
    </dgm:pt>
    <dgm:pt modelId="{226006F3-DE66-4C86-8BD6-8647E02D2DE5}" type="parTrans" cxnId="{838677C1-3730-4FDD-BA61-F2CC14519B1A}">
      <dgm:prSet/>
      <dgm:spPr/>
      <dgm:t>
        <a:bodyPr/>
        <a:lstStyle/>
        <a:p>
          <a:endParaRPr lang="es-ES"/>
        </a:p>
      </dgm:t>
    </dgm:pt>
    <dgm:pt modelId="{2E1584C5-E6B3-472D-B12C-6368F8D66B57}" type="sibTrans" cxnId="{838677C1-3730-4FDD-BA61-F2CC14519B1A}">
      <dgm:prSet/>
      <dgm:spPr>
        <a:solidFill>
          <a:schemeClr val="accent2">
            <a:lumMod val="50000"/>
          </a:schemeClr>
        </a:solidFill>
        <a:ln>
          <a:solidFill>
            <a:schemeClr val="accent1">
              <a:lumMod val="50000"/>
            </a:schemeClr>
          </a:solidFill>
        </a:ln>
      </dgm:spPr>
      <dgm:t>
        <a:bodyPr/>
        <a:lstStyle/>
        <a:p>
          <a:endParaRPr lang="es-ES"/>
        </a:p>
      </dgm:t>
    </dgm:pt>
    <dgm:pt modelId="{EB45AA07-3FDC-45EF-A7DB-3C5CB7CD3A46}">
      <dgm:prSet custT="1"/>
      <dgm:spPr>
        <a:scene3d>
          <a:camera prst="orthographicFront">
            <a:rot lat="0" lon="0" rev="0"/>
          </a:camera>
          <a:lightRig rig="contrasting" dir="t">
            <a:rot lat="0" lon="0" rev="1500000"/>
          </a:lightRig>
        </a:scene3d>
        <a:sp3d prstMaterial="metal">
          <a:bevelT w="88900" h="88900"/>
        </a:sp3d>
      </dgm:spPr>
      <dgm:t>
        <a:bodyPr/>
        <a:lstStyle/>
        <a:p>
          <a:r>
            <a:rPr lang="es-ES" sz="1400" dirty="0" smtClean="0"/>
            <a:t>El mejoramiento organizacional</a:t>
          </a:r>
          <a:endParaRPr lang="es-ES" sz="1400" dirty="0"/>
        </a:p>
      </dgm:t>
    </dgm:pt>
    <dgm:pt modelId="{2DCF55DF-ED8C-4BAF-96FD-5814B20C0AE1}" type="parTrans" cxnId="{FC364252-BDA7-4436-8E31-50615B9B05EC}">
      <dgm:prSet/>
      <dgm:spPr/>
      <dgm:t>
        <a:bodyPr/>
        <a:lstStyle/>
        <a:p>
          <a:endParaRPr lang="es-ES"/>
        </a:p>
      </dgm:t>
    </dgm:pt>
    <dgm:pt modelId="{EFDF5D05-EE00-4F49-9A26-071D5248C8D0}" type="sibTrans" cxnId="{FC364252-BDA7-4436-8E31-50615B9B05EC}">
      <dgm:prSet/>
      <dgm:spPr>
        <a:solidFill>
          <a:schemeClr val="accent2">
            <a:lumMod val="50000"/>
          </a:schemeClr>
        </a:solidFill>
        <a:ln>
          <a:solidFill>
            <a:schemeClr val="accent1">
              <a:lumMod val="50000"/>
            </a:schemeClr>
          </a:solidFill>
        </a:ln>
      </dgm:spPr>
      <dgm:t>
        <a:bodyPr/>
        <a:lstStyle/>
        <a:p>
          <a:endParaRPr lang="es-ES"/>
        </a:p>
      </dgm:t>
    </dgm:pt>
    <dgm:pt modelId="{267FA299-388B-4A0E-8516-2068D349E2C5}" type="pres">
      <dgm:prSet presAssocID="{40465199-2230-40C5-AB14-7F07D36DEFE7}" presName="Name0" presStyleCnt="0">
        <dgm:presLayoutVars>
          <dgm:chMax val="1"/>
          <dgm:dir/>
          <dgm:animLvl val="ctr"/>
          <dgm:resizeHandles val="exact"/>
        </dgm:presLayoutVars>
      </dgm:prSet>
      <dgm:spPr/>
      <dgm:t>
        <a:bodyPr/>
        <a:lstStyle/>
        <a:p>
          <a:endParaRPr lang="es-ES"/>
        </a:p>
      </dgm:t>
    </dgm:pt>
    <dgm:pt modelId="{6747A378-51A1-4109-AD7A-EC736BF54124}" type="pres">
      <dgm:prSet presAssocID="{34FE8F7E-AA50-44A8-BF28-3CD17E80E4CC}" presName="centerShape" presStyleLbl="node0" presStyleIdx="0" presStyleCnt="1"/>
      <dgm:spPr/>
      <dgm:t>
        <a:bodyPr/>
        <a:lstStyle/>
        <a:p>
          <a:endParaRPr lang="es-ES"/>
        </a:p>
      </dgm:t>
    </dgm:pt>
    <dgm:pt modelId="{F1E02DEB-3BB3-4822-A3C2-BA3C613279FF}" type="pres">
      <dgm:prSet presAssocID="{344C80BD-0284-43B8-80FC-86734A1FFEE3}" presName="node" presStyleLbl="node1" presStyleIdx="0" presStyleCnt="3" custScaleX="127442" custScaleY="127662">
        <dgm:presLayoutVars>
          <dgm:bulletEnabled val="1"/>
        </dgm:presLayoutVars>
      </dgm:prSet>
      <dgm:spPr/>
      <dgm:t>
        <a:bodyPr/>
        <a:lstStyle/>
        <a:p>
          <a:endParaRPr lang="es-ES"/>
        </a:p>
      </dgm:t>
    </dgm:pt>
    <dgm:pt modelId="{646F3C1C-5E9B-481C-8C64-C1C80E6E5642}" type="pres">
      <dgm:prSet presAssocID="{344C80BD-0284-43B8-80FC-86734A1FFEE3}" presName="dummy" presStyleCnt="0"/>
      <dgm:spPr/>
      <dgm:t>
        <a:bodyPr/>
        <a:lstStyle/>
        <a:p>
          <a:endParaRPr lang="es-ES"/>
        </a:p>
      </dgm:t>
    </dgm:pt>
    <dgm:pt modelId="{AB9065B6-8BBB-49DA-8EAE-A20EE421389F}" type="pres">
      <dgm:prSet presAssocID="{FBA216BA-DBA9-4D6E-BFC9-CED7D68DD4CE}" presName="sibTrans" presStyleLbl="sibTrans2D1" presStyleIdx="0" presStyleCnt="3"/>
      <dgm:spPr/>
      <dgm:t>
        <a:bodyPr/>
        <a:lstStyle/>
        <a:p>
          <a:endParaRPr lang="es-ES"/>
        </a:p>
      </dgm:t>
    </dgm:pt>
    <dgm:pt modelId="{33FA5B09-619D-47CD-8EB2-8A673B1A8282}" type="pres">
      <dgm:prSet presAssocID="{9E1874FA-6F75-48CC-A14A-80BDAB245D6D}" presName="node" presStyleLbl="node1" presStyleIdx="1" presStyleCnt="3" custScaleX="141779" custScaleY="147100">
        <dgm:presLayoutVars>
          <dgm:bulletEnabled val="1"/>
        </dgm:presLayoutVars>
      </dgm:prSet>
      <dgm:spPr/>
      <dgm:t>
        <a:bodyPr/>
        <a:lstStyle/>
        <a:p>
          <a:endParaRPr lang="es-ES"/>
        </a:p>
      </dgm:t>
    </dgm:pt>
    <dgm:pt modelId="{794F7EE4-1477-4668-BD61-C53CC5FF77B4}" type="pres">
      <dgm:prSet presAssocID="{9E1874FA-6F75-48CC-A14A-80BDAB245D6D}" presName="dummy" presStyleCnt="0"/>
      <dgm:spPr/>
      <dgm:t>
        <a:bodyPr/>
        <a:lstStyle/>
        <a:p>
          <a:endParaRPr lang="es-ES"/>
        </a:p>
      </dgm:t>
    </dgm:pt>
    <dgm:pt modelId="{E46525F7-92B5-4C20-85B9-E0EC35D44802}" type="pres">
      <dgm:prSet presAssocID="{2E1584C5-E6B3-472D-B12C-6368F8D66B57}" presName="sibTrans" presStyleLbl="sibTrans2D1" presStyleIdx="1" presStyleCnt="3"/>
      <dgm:spPr/>
      <dgm:t>
        <a:bodyPr/>
        <a:lstStyle/>
        <a:p>
          <a:endParaRPr lang="es-ES"/>
        </a:p>
      </dgm:t>
    </dgm:pt>
    <dgm:pt modelId="{B266B3B7-02CF-4F6A-B91B-301803B61C69}" type="pres">
      <dgm:prSet presAssocID="{EB45AA07-3FDC-45EF-A7DB-3C5CB7CD3A46}" presName="node" presStyleLbl="node1" presStyleIdx="2" presStyleCnt="3" custScaleX="151572" custScaleY="158667">
        <dgm:presLayoutVars>
          <dgm:bulletEnabled val="1"/>
        </dgm:presLayoutVars>
      </dgm:prSet>
      <dgm:spPr/>
      <dgm:t>
        <a:bodyPr/>
        <a:lstStyle/>
        <a:p>
          <a:endParaRPr lang="es-ES"/>
        </a:p>
      </dgm:t>
    </dgm:pt>
    <dgm:pt modelId="{4204661F-974C-4415-8037-6AF7A94B9C52}" type="pres">
      <dgm:prSet presAssocID="{EB45AA07-3FDC-45EF-A7DB-3C5CB7CD3A46}" presName="dummy" presStyleCnt="0"/>
      <dgm:spPr/>
      <dgm:t>
        <a:bodyPr/>
        <a:lstStyle/>
        <a:p>
          <a:endParaRPr lang="es-ES"/>
        </a:p>
      </dgm:t>
    </dgm:pt>
    <dgm:pt modelId="{D0E3DE58-AC6D-45FF-890E-760BB5700DD8}" type="pres">
      <dgm:prSet presAssocID="{EFDF5D05-EE00-4F49-9A26-071D5248C8D0}" presName="sibTrans" presStyleLbl="sibTrans2D1" presStyleIdx="2" presStyleCnt="3"/>
      <dgm:spPr/>
      <dgm:t>
        <a:bodyPr/>
        <a:lstStyle/>
        <a:p>
          <a:endParaRPr lang="es-ES"/>
        </a:p>
      </dgm:t>
    </dgm:pt>
  </dgm:ptLst>
  <dgm:cxnLst>
    <dgm:cxn modelId="{838677C1-3730-4FDD-BA61-F2CC14519B1A}" srcId="{34FE8F7E-AA50-44A8-BF28-3CD17E80E4CC}" destId="{9E1874FA-6F75-48CC-A14A-80BDAB245D6D}" srcOrd="1" destOrd="0" parTransId="{226006F3-DE66-4C86-8BD6-8647E02D2DE5}" sibTransId="{2E1584C5-E6B3-472D-B12C-6368F8D66B57}"/>
    <dgm:cxn modelId="{BCCFCE0F-6656-4D0E-8B63-C463CD206F1E}" type="presOf" srcId="{34FE8F7E-AA50-44A8-BF28-3CD17E80E4CC}" destId="{6747A378-51A1-4109-AD7A-EC736BF54124}" srcOrd="0" destOrd="0" presId="urn:microsoft.com/office/officeart/2005/8/layout/radial6"/>
    <dgm:cxn modelId="{2C00E887-6F97-4CA9-8749-216947D27E5C}" type="presOf" srcId="{EB45AA07-3FDC-45EF-A7DB-3C5CB7CD3A46}" destId="{B266B3B7-02CF-4F6A-B91B-301803B61C69}" srcOrd="0" destOrd="0" presId="urn:microsoft.com/office/officeart/2005/8/layout/radial6"/>
    <dgm:cxn modelId="{268857F6-F492-465E-B874-A38FA7AAF42B}" type="presOf" srcId="{FBA216BA-DBA9-4D6E-BFC9-CED7D68DD4CE}" destId="{AB9065B6-8BBB-49DA-8EAE-A20EE421389F}" srcOrd="0" destOrd="0" presId="urn:microsoft.com/office/officeart/2005/8/layout/radial6"/>
    <dgm:cxn modelId="{1CFC458F-BA74-48D8-8309-B168520A3BE2}" type="presOf" srcId="{344C80BD-0284-43B8-80FC-86734A1FFEE3}" destId="{F1E02DEB-3BB3-4822-A3C2-BA3C613279FF}" srcOrd="0" destOrd="0" presId="urn:microsoft.com/office/officeart/2005/8/layout/radial6"/>
    <dgm:cxn modelId="{362DF4F0-24E1-4F7B-AFDB-34F27DD9C5FC}" type="presOf" srcId="{9E1874FA-6F75-48CC-A14A-80BDAB245D6D}" destId="{33FA5B09-619D-47CD-8EB2-8A673B1A8282}" srcOrd="0" destOrd="0" presId="urn:microsoft.com/office/officeart/2005/8/layout/radial6"/>
    <dgm:cxn modelId="{D53D0B53-43F1-4BAE-A565-0F85D54FFF04}" type="presOf" srcId="{2E1584C5-E6B3-472D-B12C-6368F8D66B57}" destId="{E46525F7-92B5-4C20-85B9-E0EC35D44802}" srcOrd="0" destOrd="0" presId="urn:microsoft.com/office/officeart/2005/8/layout/radial6"/>
    <dgm:cxn modelId="{5C09E79B-0DEC-45B3-815C-C0567B89C429}" srcId="{34FE8F7E-AA50-44A8-BF28-3CD17E80E4CC}" destId="{344C80BD-0284-43B8-80FC-86734A1FFEE3}" srcOrd="0" destOrd="0" parTransId="{87D2708D-BAFF-4907-96E4-E08E4CA8D451}" sibTransId="{FBA216BA-DBA9-4D6E-BFC9-CED7D68DD4CE}"/>
    <dgm:cxn modelId="{1BCA18AA-0E38-426F-AF9F-16FC6D19851B}" type="presOf" srcId="{40465199-2230-40C5-AB14-7F07D36DEFE7}" destId="{267FA299-388B-4A0E-8516-2068D349E2C5}" srcOrd="0" destOrd="0" presId="urn:microsoft.com/office/officeart/2005/8/layout/radial6"/>
    <dgm:cxn modelId="{D8CF3912-D6D3-4177-A7D8-21D4C82D3D3A}" srcId="{40465199-2230-40C5-AB14-7F07D36DEFE7}" destId="{34FE8F7E-AA50-44A8-BF28-3CD17E80E4CC}" srcOrd="0" destOrd="0" parTransId="{FC1FA6EE-667A-4E56-B1E0-E83BCC66DC1B}" sibTransId="{5E74BA96-2003-4BFE-868B-937A4105672A}"/>
    <dgm:cxn modelId="{E0C9045C-FBAA-422A-BAD8-0C2E1E2B8CE7}" type="presOf" srcId="{EFDF5D05-EE00-4F49-9A26-071D5248C8D0}" destId="{D0E3DE58-AC6D-45FF-890E-760BB5700DD8}" srcOrd="0" destOrd="0" presId="urn:microsoft.com/office/officeart/2005/8/layout/radial6"/>
    <dgm:cxn modelId="{FC364252-BDA7-4436-8E31-50615B9B05EC}" srcId="{34FE8F7E-AA50-44A8-BF28-3CD17E80E4CC}" destId="{EB45AA07-3FDC-45EF-A7DB-3C5CB7CD3A46}" srcOrd="2" destOrd="0" parTransId="{2DCF55DF-ED8C-4BAF-96FD-5814B20C0AE1}" sibTransId="{EFDF5D05-EE00-4F49-9A26-071D5248C8D0}"/>
    <dgm:cxn modelId="{6FF0E64B-D765-4E1F-AC1E-F3780B5C3843}" type="presParOf" srcId="{267FA299-388B-4A0E-8516-2068D349E2C5}" destId="{6747A378-51A1-4109-AD7A-EC736BF54124}" srcOrd="0" destOrd="0" presId="urn:microsoft.com/office/officeart/2005/8/layout/radial6"/>
    <dgm:cxn modelId="{30AE758E-78C7-49B4-A4D2-150A540FFE57}" type="presParOf" srcId="{267FA299-388B-4A0E-8516-2068D349E2C5}" destId="{F1E02DEB-3BB3-4822-A3C2-BA3C613279FF}" srcOrd="1" destOrd="0" presId="urn:microsoft.com/office/officeart/2005/8/layout/radial6"/>
    <dgm:cxn modelId="{3A99FE12-41C1-4956-8C35-A642AEF6D0F9}" type="presParOf" srcId="{267FA299-388B-4A0E-8516-2068D349E2C5}" destId="{646F3C1C-5E9B-481C-8C64-C1C80E6E5642}" srcOrd="2" destOrd="0" presId="urn:microsoft.com/office/officeart/2005/8/layout/radial6"/>
    <dgm:cxn modelId="{B1F2156C-7C99-4928-A393-E7593311BF14}" type="presParOf" srcId="{267FA299-388B-4A0E-8516-2068D349E2C5}" destId="{AB9065B6-8BBB-49DA-8EAE-A20EE421389F}" srcOrd="3" destOrd="0" presId="urn:microsoft.com/office/officeart/2005/8/layout/radial6"/>
    <dgm:cxn modelId="{CDAB1014-4193-4D10-A216-D5E0A9FFACB1}" type="presParOf" srcId="{267FA299-388B-4A0E-8516-2068D349E2C5}" destId="{33FA5B09-619D-47CD-8EB2-8A673B1A8282}" srcOrd="4" destOrd="0" presId="urn:microsoft.com/office/officeart/2005/8/layout/radial6"/>
    <dgm:cxn modelId="{98740880-513C-48A5-A544-7CCA9BFADC5D}" type="presParOf" srcId="{267FA299-388B-4A0E-8516-2068D349E2C5}" destId="{794F7EE4-1477-4668-BD61-C53CC5FF77B4}" srcOrd="5" destOrd="0" presId="urn:microsoft.com/office/officeart/2005/8/layout/radial6"/>
    <dgm:cxn modelId="{11D95E95-1D65-40F4-A399-BA3D28C72902}" type="presParOf" srcId="{267FA299-388B-4A0E-8516-2068D349E2C5}" destId="{E46525F7-92B5-4C20-85B9-E0EC35D44802}" srcOrd="6" destOrd="0" presId="urn:microsoft.com/office/officeart/2005/8/layout/radial6"/>
    <dgm:cxn modelId="{D64C2129-7687-4ACF-B5CE-6ECFD564F37C}" type="presParOf" srcId="{267FA299-388B-4A0E-8516-2068D349E2C5}" destId="{B266B3B7-02CF-4F6A-B91B-301803B61C69}" srcOrd="7" destOrd="0" presId="urn:microsoft.com/office/officeart/2005/8/layout/radial6"/>
    <dgm:cxn modelId="{1F24E088-5F82-4AA3-AC13-FB30F23068E5}" type="presParOf" srcId="{267FA299-388B-4A0E-8516-2068D349E2C5}" destId="{4204661F-974C-4415-8037-6AF7A94B9C52}" srcOrd="8" destOrd="0" presId="urn:microsoft.com/office/officeart/2005/8/layout/radial6"/>
    <dgm:cxn modelId="{10428899-7C7B-457B-B7A8-03C293E69BC0}" type="presParOf" srcId="{267FA299-388B-4A0E-8516-2068D349E2C5}" destId="{D0E3DE58-AC6D-45FF-890E-760BB5700DD8}" srcOrd="9" destOrd="0" presId="urn:microsoft.com/office/officeart/2005/8/layout/radial6"/>
  </dgm:cxnLst>
  <dgm:bg/>
  <dgm:whole>
    <a:ln>
      <a:solidFill>
        <a:schemeClr val="accent3">
          <a:lumMod val="75000"/>
        </a:schemeClr>
      </a:solidFill>
    </a:ln>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4DBACCC4-0ACA-4E3E-B382-D86C765A1C5E}" type="doc">
      <dgm:prSet loTypeId="urn:microsoft.com/office/officeart/2005/8/layout/chart3" loCatId="relationship" qsTypeId="urn:microsoft.com/office/officeart/2005/8/quickstyle/simple1" qsCatId="simple" csTypeId="urn:microsoft.com/office/officeart/2005/8/colors/accent1_2" csCatId="accent1" phldr="1"/>
      <dgm:spPr/>
      <dgm:t>
        <a:bodyPr/>
        <a:lstStyle/>
        <a:p>
          <a:endParaRPr lang="es-ES"/>
        </a:p>
      </dgm:t>
    </dgm:pt>
    <dgm:pt modelId="{AAE427A1-70EE-4F95-863A-977BEF9F58BB}">
      <dgm:prSet phldrT="[Texto]" custT="1"/>
      <dgm:spPr>
        <a:solidFill>
          <a:schemeClr val="accent2">
            <a:lumMod val="50000"/>
          </a:schemeClr>
        </a:solidFill>
      </dgm:spPr>
      <dgm:t>
        <a:bodyPr/>
        <a:lstStyle/>
        <a:p>
          <a:r>
            <a:rPr lang="es-ES" sz="1200" b="0" dirty="0" smtClean="0"/>
            <a:t>Participación ciudadana por medio de encuestas por correo directo y vía internet </a:t>
          </a:r>
          <a:endParaRPr lang="es-ES" sz="1200" b="0" dirty="0"/>
        </a:p>
      </dgm:t>
    </dgm:pt>
    <dgm:pt modelId="{976594E0-2353-4B2F-9AEA-5505026A6CC7}" type="parTrans" cxnId="{7C58AF6A-9AED-44DB-B58B-784E580E2D50}">
      <dgm:prSet/>
      <dgm:spPr/>
      <dgm:t>
        <a:bodyPr/>
        <a:lstStyle/>
        <a:p>
          <a:endParaRPr lang="es-ES"/>
        </a:p>
      </dgm:t>
    </dgm:pt>
    <dgm:pt modelId="{0A63FE80-36B2-4B6F-94E2-69F1013626CC}" type="sibTrans" cxnId="{7C58AF6A-9AED-44DB-B58B-784E580E2D50}">
      <dgm:prSet/>
      <dgm:spPr/>
      <dgm:t>
        <a:bodyPr/>
        <a:lstStyle/>
        <a:p>
          <a:endParaRPr lang="es-ES"/>
        </a:p>
      </dgm:t>
    </dgm:pt>
    <dgm:pt modelId="{2182A720-5ABD-4751-B397-49C26901D102}">
      <dgm:prSet phldrT="[Texto]" custT="1"/>
      <dgm:spPr>
        <a:solidFill>
          <a:schemeClr val="accent2">
            <a:lumMod val="50000"/>
          </a:schemeClr>
        </a:solidFill>
      </dgm:spPr>
      <dgm:t>
        <a:bodyPr/>
        <a:lstStyle/>
        <a:p>
          <a:r>
            <a:rPr lang="es-ES" sz="1200" b="0" dirty="0" smtClean="0"/>
            <a:t>Participación en reuniones de opinión ciudadana </a:t>
          </a:r>
          <a:endParaRPr lang="es-ES" sz="1200" b="0" dirty="0"/>
        </a:p>
      </dgm:t>
    </dgm:pt>
    <dgm:pt modelId="{24532395-5E0D-41C3-8159-FC52504672ED}" type="parTrans" cxnId="{668218EF-0466-49B6-8FCA-727CFC1409B2}">
      <dgm:prSet/>
      <dgm:spPr/>
      <dgm:t>
        <a:bodyPr/>
        <a:lstStyle/>
        <a:p>
          <a:endParaRPr lang="es-ES"/>
        </a:p>
      </dgm:t>
    </dgm:pt>
    <dgm:pt modelId="{B1C45A7D-DE83-483F-A53C-077F9D11B762}" type="sibTrans" cxnId="{668218EF-0466-49B6-8FCA-727CFC1409B2}">
      <dgm:prSet/>
      <dgm:spPr/>
      <dgm:t>
        <a:bodyPr/>
        <a:lstStyle/>
        <a:p>
          <a:endParaRPr lang="es-ES"/>
        </a:p>
      </dgm:t>
    </dgm:pt>
    <dgm:pt modelId="{4582A446-3C82-4EB9-9832-E3607625B4FE}">
      <dgm:prSet phldrT="[Texto]" custT="1"/>
      <dgm:spPr>
        <a:solidFill>
          <a:schemeClr val="accent2">
            <a:lumMod val="50000"/>
          </a:schemeClr>
        </a:solidFill>
      </dgm:spPr>
      <dgm:t>
        <a:bodyPr/>
        <a:lstStyle/>
        <a:p>
          <a:r>
            <a:rPr lang="es-ES" sz="1200" b="0" dirty="0" smtClean="0"/>
            <a:t>Proceso de planeación en el seno de la administración pública federal</a:t>
          </a:r>
          <a:endParaRPr lang="es-ES" sz="1200" b="0" dirty="0"/>
        </a:p>
      </dgm:t>
    </dgm:pt>
    <dgm:pt modelId="{512DC708-5E41-4ABC-910C-64024D71C64E}" type="parTrans" cxnId="{E8ABB432-1DD0-4B5A-872B-6EA1345D8875}">
      <dgm:prSet/>
      <dgm:spPr/>
      <dgm:t>
        <a:bodyPr/>
        <a:lstStyle/>
        <a:p>
          <a:endParaRPr lang="es-ES"/>
        </a:p>
      </dgm:t>
    </dgm:pt>
    <dgm:pt modelId="{A88F40D0-D582-4892-A328-9564335D2DB1}" type="sibTrans" cxnId="{E8ABB432-1DD0-4B5A-872B-6EA1345D8875}">
      <dgm:prSet/>
      <dgm:spPr/>
      <dgm:t>
        <a:bodyPr/>
        <a:lstStyle/>
        <a:p>
          <a:endParaRPr lang="es-ES"/>
        </a:p>
      </dgm:t>
    </dgm:pt>
    <dgm:pt modelId="{69095B4D-A5E5-4E93-82CE-5AA1413BCA5F}">
      <dgm:prSet phldrT="[Texto]" custT="1"/>
      <dgm:spPr>
        <a:solidFill>
          <a:schemeClr val="accent2">
            <a:lumMod val="50000"/>
          </a:schemeClr>
        </a:solidFill>
      </dgm:spPr>
      <dgm:t>
        <a:bodyPr/>
        <a:lstStyle/>
        <a:p>
          <a:r>
            <a:rPr lang="es-ES" sz="1200" b="0" dirty="0" smtClean="0"/>
            <a:t>Integración</a:t>
          </a:r>
          <a:endParaRPr lang="es-ES" sz="1200" b="0" dirty="0"/>
        </a:p>
      </dgm:t>
    </dgm:pt>
    <dgm:pt modelId="{CD4A6BF5-FBAB-4B57-AAB0-0C27CEA38BEF}" type="parTrans" cxnId="{44DEDD31-6710-49A8-A81A-4E346342BB57}">
      <dgm:prSet/>
      <dgm:spPr/>
      <dgm:t>
        <a:bodyPr/>
        <a:lstStyle/>
        <a:p>
          <a:endParaRPr lang="es-ES"/>
        </a:p>
      </dgm:t>
    </dgm:pt>
    <dgm:pt modelId="{30177A6A-BB75-4117-9873-9FF482C6D1E5}" type="sibTrans" cxnId="{44DEDD31-6710-49A8-A81A-4E346342BB57}">
      <dgm:prSet/>
      <dgm:spPr/>
      <dgm:t>
        <a:bodyPr/>
        <a:lstStyle/>
        <a:p>
          <a:endParaRPr lang="es-ES"/>
        </a:p>
      </dgm:t>
    </dgm:pt>
    <dgm:pt modelId="{30781BB8-F748-48D9-86F3-DB63726A6101}">
      <dgm:prSet phldrT="[Texto]" custT="1"/>
      <dgm:spPr>
        <a:solidFill>
          <a:schemeClr val="accent2">
            <a:lumMod val="50000"/>
          </a:schemeClr>
        </a:solidFill>
      </dgm:spPr>
      <dgm:t>
        <a:bodyPr/>
        <a:lstStyle/>
        <a:p>
          <a:r>
            <a:rPr lang="es-ES" sz="1200" b="0" dirty="0" smtClean="0"/>
            <a:t>Etapa de participación ciudadana como parte del Sistema Nacional de Planeación Participativa </a:t>
          </a:r>
          <a:endParaRPr lang="es-ES" sz="1200" b="0" dirty="0"/>
        </a:p>
      </dgm:t>
    </dgm:pt>
    <dgm:pt modelId="{02B2A064-517B-4A48-BF37-6C2200FBAE71}" type="parTrans" cxnId="{4308B6E5-13D1-45E9-81EE-4FB201D38885}">
      <dgm:prSet/>
      <dgm:spPr/>
      <dgm:t>
        <a:bodyPr/>
        <a:lstStyle/>
        <a:p>
          <a:endParaRPr lang="es-ES"/>
        </a:p>
      </dgm:t>
    </dgm:pt>
    <dgm:pt modelId="{E553ED93-2CD4-4B0E-BA3D-720228D269C2}" type="sibTrans" cxnId="{4308B6E5-13D1-45E9-81EE-4FB201D38885}">
      <dgm:prSet/>
      <dgm:spPr/>
      <dgm:t>
        <a:bodyPr/>
        <a:lstStyle/>
        <a:p>
          <a:endParaRPr lang="es-ES"/>
        </a:p>
      </dgm:t>
    </dgm:pt>
    <dgm:pt modelId="{DF845D45-148C-4D62-86D7-8767612AA753}">
      <dgm:prSet phldrT="[Texto]" custT="1"/>
      <dgm:spPr>
        <a:solidFill>
          <a:schemeClr val="accent2">
            <a:lumMod val="50000"/>
          </a:schemeClr>
        </a:solidFill>
      </dgm:spPr>
      <dgm:t>
        <a:bodyPr/>
        <a:lstStyle/>
        <a:p>
          <a:r>
            <a:rPr lang="es-ES" sz="1200" b="0" dirty="0" smtClean="0"/>
            <a:t>Etapa de transición</a:t>
          </a:r>
          <a:endParaRPr lang="es-ES" sz="1200" b="0" dirty="0"/>
        </a:p>
      </dgm:t>
    </dgm:pt>
    <dgm:pt modelId="{ED99CDA9-A0F2-4AF3-A494-43E671B00658}" type="sibTrans" cxnId="{9B284413-6CC7-4961-9FC6-F349DCCBC291}">
      <dgm:prSet/>
      <dgm:spPr/>
      <dgm:t>
        <a:bodyPr/>
        <a:lstStyle/>
        <a:p>
          <a:endParaRPr lang="es-ES"/>
        </a:p>
      </dgm:t>
    </dgm:pt>
    <dgm:pt modelId="{B16CC112-A41C-4182-AAC8-431B4B65C533}" type="parTrans" cxnId="{9B284413-6CC7-4961-9FC6-F349DCCBC291}">
      <dgm:prSet/>
      <dgm:spPr/>
      <dgm:t>
        <a:bodyPr/>
        <a:lstStyle/>
        <a:p>
          <a:endParaRPr lang="es-ES"/>
        </a:p>
      </dgm:t>
    </dgm:pt>
    <dgm:pt modelId="{079A797D-0E90-4E15-A403-3369628E1A17}" type="pres">
      <dgm:prSet presAssocID="{4DBACCC4-0ACA-4E3E-B382-D86C765A1C5E}" presName="compositeShape" presStyleCnt="0">
        <dgm:presLayoutVars>
          <dgm:chMax val="7"/>
          <dgm:dir/>
          <dgm:resizeHandles val="exact"/>
        </dgm:presLayoutVars>
      </dgm:prSet>
      <dgm:spPr/>
      <dgm:t>
        <a:bodyPr/>
        <a:lstStyle/>
        <a:p>
          <a:endParaRPr lang="es-ES"/>
        </a:p>
      </dgm:t>
    </dgm:pt>
    <dgm:pt modelId="{2A8E5A43-39EC-44B7-ABCF-7B7D554064AF}" type="pres">
      <dgm:prSet presAssocID="{4DBACCC4-0ACA-4E3E-B382-D86C765A1C5E}" presName="wedge1" presStyleLbl="node1" presStyleIdx="0" presStyleCnt="6" custLinFactNeighborX="-962" custLinFactNeighborY="-8492"/>
      <dgm:spPr/>
      <dgm:t>
        <a:bodyPr/>
        <a:lstStyle/>
        <a:p>
          <a:endParaRPr lang="es-ES"/>
        </a:p>
      </dgm:t>
    </dgm:pt>
    <dgm:pt modelId="{AFB7FF38-149E-43A4-8403-CB29D9C0A2E3}" type="pres">
      <dgm:prSet presAssocID="{4DBACCC4-0ACA-4E3E-B382-D86C765A1C5E}" presName="wedge1Tx" presStyleLbl="node1" presStyleIdx="0" presStyleCnt="6">
        <dgm:presLayoutVars>
          <dgm:chMax val="0"/>
          <dgm:chPref val="0"/>
          <dgm:bulletEnabled val="1"/>
        </dgm:presLayoutVars>
      </dgm:prSet>
      <dgm:spPr/>
      <dgm:t>
        <a:bodyPr/>
        <a:lstStyle/>
        <a:p>
          <a:endParaRPr lang="es-ES"/>
        </a:p>
      </dgm:t>
    </dgm:pt>
    <dgm:pt modelId="{AEEF1C48-AF92-4339-B190-AE54ED1BED4A}" type="pres">
      <dgm:prSet presAssocID="{4DBACCC4-0ACA-4E3E-B382-D86C765A1C5E}" presName="wedge2" presStyleLbl="node1" presStyleIdx="1" presStyleCnt="6" custLinFactNeighborX="6652" custLinFactNeighborY="-5917"/>
      <dgm:spPr/>
      <dgm:t>
        <a:bodyPr/>
        <a:lstStyle/>
        <a:p>
          <a:endParaRPr lang="es-ES"/>
        </a:p>
      </dgm:t>
    </dgm:pt>
    <dgm:pt modelId="{F1C8BD10-5907-421C-BC59-FE28EF3067A0}" type="pres">
      <dgm:prSet presAssocID="{4DBACCC4-0ACA-4E3E-B382-D86C765A1C5E}" presName="wedge2Tx" presStyleLbl="node1" presStyleIdx="1" presStyleCnt="6">
        <dgm:presLayoutVars>
          <dgm:chMax val="0"/>
          <dgm:chPref val="0"/>
          <dgm:bulletEnabled val="1"/>
        </dgm:presLayoutVars>
      </dgm:prSet>
      <dgm:spPr/>
      <dgm:t>
        <a:bodyPr/>
        <a:lstStyle/>
        <a:p>
          <a:endParaRPr lang="es-ES"/>
        </a:p>
      </dgm:t>
    </dgm:pt>
    <dgm:pt modelId="{2318B5C4-9278-476C-8002-803506D8181F}" type="pres">
      <dgm:prSet presAssocID="{4DBACCC4-0ACA-4E3E-B382-D86C765A1C5E}" presName="wedge3" presStyleLbl="node1" presStyleIdx="2" presStyleCnt="6" custLinFactNeighborX="2014" custLinFactNeighborY="1813"/>
      <dgm:spPr/>
      <dgm:t>
        <a:bodyPr/>
        <a:lstStyle/>
        <a:p>
          <a:endParaRPr lang="es-ES"/>
        </a:p>
      </dgm:t>
    </dgm:pt>
    <dgm:pt modelId="{86DF9D53-D289-4BCC-8BEE-B25C8F126BC9}" type="pres">
      <dgm:prSet presAssocID="{4DBACCC4-0ACA-4E3E-B382-D86C765A1C5E}" presName="wedge3Tx" presStyleLbl="node1" presStyleIdx="2" presStyleCnt="6">
        <dgm:presLayoutVars>
          <dgm:chMax val="0"/>
          <dgm:chPref val="0"/>
          <dgm:bulletEnabled val="1"/>
        </dgm:presLayoutVars>
      </dgm:prSet>
      <dgm:spPr/>
      <dgm:t>
        <a:bodyPr/>
        <a:lstStyle/>
        <a:p>
          <a:endParaRPr lang="es-ES"/>
        </a:p>
      </dgm:t>
    </dgm:pt>
    <dgm:pt modelId="{7DB2D3F3-B4EA-4263-A4F3-2DA04094B629}" type="pres">
      <dgm:prSet presAssocID="{4DBACCC4-0ACA-4E3E-B382-D86C765A1C5E}" presName="wedge4" presStyleLbl="node1" presStyleIdx="3" presStyleCnt="6" custLinFactNeighborX="-10355" custLinFactNeighborY="1813"/>
      <dgm:spPr/>
      <dgm:t>
        <a:bodyPr/>
        <a:lstStyle/>
        <a:p>
          <a:endParaRPr lang="es-ES"/>
        </a:p>
      </dgm:t>
    </dgm:pt>
    <dgm:pt modelId="{8DA19541-055A-42EE-B59D-E432CF7C13E4}" type="pres">
      <dgm:prSet presAssocID="{4DBACCC4-0ACA-4E3E-B382-D86C765A1C5E}" presName="wedge4Tx" presStyleLbl="node1" presStyleIdx="3" presStyleCnt="6">
        <dgm:presLayoutVars>
          <dgm:chMax val="0"/>
          <dgm:chPref val="0"/>
          <dgm:bulletEnabled val="1"/>
        </dgm:presLayoutVars>
      </dgm:prSet>
      <dgm:spPr/>
      <dgm:t>
        <a:bodyPr/>
        <a:lstStyle/>
        <a:p>
          <a:endParaRPr lang="es-ES"/>
        </a:p>
      </dgm:t>
    </dgm:pt>
    <dgm:pt modelId="{47740D6B-62DF-436E-AFC1-7439DE325F5A}" type="pres">
      <dgm:prSet presAssocID="{4DBACCC4-0ACA-4E3E-B382-D86C765A1C5E}" presName="wedge5" presStyleLbl="node1" presStyleIdx="4" presStyleCnt="6" custLinFactNeighborX="-13447" custLinFactNeighborY="-5917"/>
      <dgm:spPr/>
      <dgm:t>
        <a:bodyPr/>
        <a:lstStyle/>
        <a:p>
          <a:endParaRPr lang="es-ES"/>
        </a:p>
      </dgm:t>
    </dgm:pt>
    <dgm:pt modelId="{D0173FB5-FD53-46EB-8B7F-300CB4B8DDE6}" type="pres">
      <dgm:prSet presAssocID="{4DBACCC4-0ACA-4E3E-B382-D86C765A1C5E}" presName="wedge5Tx" presStyleLbl="node1" presStyleIdx="4" presStyleCnt="6">
        <dgm:presLayoutVars>
          <dgm:chMax val="0"/>
          <dgm:chPref val="0"/>
          <dgm:bulletEnabled val="1"/>
        </dgm:presLayoutVars>
      </dgm:prSet>
      <dgm:spPr/>
      <dgm:t>
        <a:bodyPr/>
        <a:lstStyle/>
        <a:p>
          <a:endParaRPr lang="es-ES"/>
        </a:p>
      </dgm:t>
    </dgm:pt>
    <dgm:pt modelId="{EF4719E0-BAF8-40B9-8FFD-2378C82A6630}" type="pres">
      <dgm:prSet presAssocID="{4DBACCC4-0ACA-4E3E-B382-D86C765A1C5E}" presName="wedge6" presStyleLbl="node1" presStyleIdx="5" presStyleCnt="6" custLinFactNeighborX="-8809" custLinFactNeighborY="-13647"/>
      <dgm:spPr/>
      <dgm:t>
        <a:bodyPr/>
        <a:lstStyle/>
        <a:p>
          <a:endParaRPr lang="es-ES"/>
        </a:p>
      </dgm:t>
    </dgm:pt>
    <dgm:pt modelId="{7D6EA795-6CCA-40CA-ACAE-64F46B674D26}" type="pres">
      <dgm:prSet presAssocID="{4DBACCC4-0ACA-4E3E-B382-D86C765A1C5E}" presName="wedge6Tx" presStyleLbl="node1" presStyleIdx="5" presStyleCnt="6">
        <dgm:presLayoutVars>
          <dgm:chMax val="0"/>
          <dgm:chPref val="0"/>
          <dgm:bulletEnabled val="1"/>
        </dgm:presLayoutVars>
      </dgm:prSet>
      <dgm:spPr/>
      <dgm:t>
        <a:bodyPr/>
        <a:lstStyle/>
        <a:p>
          <a:endParaRPr lang="es-ES"/>
        </a:p>
      </dgm:t>
    </dgm:pt>
  </dgm:ptLst>
  <dgm:cxnLst>
    <dgm:cxn modelId="{29F70175-D96C-4B9A-B487-559FBDDA0CFA}" type="presOf" srcId="{69095B4D-A5E5-4E93-82CE-5AA1413BCA5F}" destId="{D0173FB5-FD53-46EB-8B7F-300CB4B8DDE6}" srcOrd="1" destOrd="0" presId="urn:microsoft.com/office/officeart/2005/8/layout/chart3"/>
    <dgm:cxn modelId="{470848D3-E64D-4A1E-9797-F5E312A7E60B}" type="presOf" srcId="{2182A720-5ABD-4751-B397-49C26901D102}" destId="{2318B5C4-9278-476C-8002-803506D8181F}" srcOrd="0" destOrd="0" presId="urn:microsoft.com/office/officeart/2005/8/layout/chart3"/>
    <dgm:cxn modelId="{DBF2BDB3-3068-4437-9132-7F31311C4484}" type="presOf" srcId="{DF845D45-148C-4D62-86D7-8767612AA753}" destId="{AFB7FF38-149E-43A4-8403-CB29D9C0A2E3}" srcOrd="1" destOrd="0" presId="urn:microsoft.com/office/officeart/2005/8/layout/chart3"/>
    <dgm:cxn modelId="{4308B6E5-13D1-45E9-81EE-4FB201D38885}" srcId="{4DBACCC4-0ACA-4E3E-B382-D86C765A1C5E}" destId="{30781BB8-F748-48D9-86F3-DB63726A6101}" srcOrd="5" destOrd="0" parTransId="{02B2A064-517B-4A48-BF37-6C2200FBAE71}" sibTransId="{E553ED93-2CD4-4B0E-BA3D-720228D269C2}"/>
    <dgm:cxn modelId="{9B284413-6CC7-4961-9FC6-F349DCCBC291}" srcId="{4DBACCC4-0ACA-4E3E-B382-D86C765A1C5E}" destId="{DF845D45-148C-4D62-86D7-8767612AA753}" srcOrd="0" destOrd="0" parTransId="{B16CC112-A41C-4182-AAC8-431B4B65C533}" sibTransId="{ED99CDA9-A0F2-4AF3-A494-43E671B00658}"/>
    <dgm:cxn modelId="{2C2286EA-087F-4F00-98B7-0DAA9C6ECD18}" type="presOf" srcId="{30781BB8-F748-48D9-86F3-DB63726A6101}" destId="{7D6EA795-6CCA-40CA-ACAE-64F46B674D26}" srcOrd="1" destOrd="0" presId="urn:microsoft.com/office/officeart/2005/8/layout/chart3"/>
    <dgm:cxn modelId="{AF6932BC-C115-48C5-86AF-995722F50056}" type="presOf" srcId="{4DBACCC4-0ACA-4E3E-B382-D86C765A1C5E}" destId="{079A797D-0E90-4E15-A403-3369628E1A17}" srcOrd="0" destOrd="0" presId="urn:microsoft.com/office/officeart/2005/8/layout/chart3"/>
    <dgm:cxn modelId="{DFDBB2F3-FD0E-4F7A-B94F-FD5816B8DF23}" type="presOf" srcId="{AAE427A1-70EE-4F95-863A-977BEF9F58BB}" destId="{F1C8BD10-5907-421C-BC59-FE28EF3067A0}" srcOrd="1" destOrd="0" presId="urn:microsoft.com/office/officeart/2005/8/layout/chart3"/>
    <dgm:cxn modelId="{988B3E97-95D0-4091-AF83-F4B7898B48D2}" type="presOf" srcId="{DF845D45-148C-4D62-86D7-8767612AA753}" destId="{2A8E5A43-39EC-44B7-ABCF-7B7D554064AF}" srcOrd="0" destOrd="0" presId="urn:microsoft.com/office/officeart/2005/8/layout/chart3"/>
    <dgm:cxn modelId="{B719B7C4-EA59-46B3-AD99-8A176B941F60}" type="presOf" srcId="{4582A446-3C82-4EB9-9832-E3607625B4FE}" destId="{7DB2D3F3-B4EA-4263-A4F3-2DA04094B629}" srcOrd="0" destOrd="0" presId="urn:microsoft.com/office/officeart/2005/8/layout/chart3"/>
    <dgm:cxn modelId="{7C58AF6A-9AED-44DB-B58B-784E580E2D50}" srcId="{4DBACCC4-0ACA-4E3E-B382-D86C765A1C5E}" destId="{AAE427A1-70EE-4F95-863A-977BEF9F58BB}" srcOrd="1" destOrd="0" parTransId="{976594E0-2353-4B2F-9AEA-5505026A6CC7}" sibTransId="{0A63FE80-36B2-4B6F-94E2-69F1013626CC}"/>
    <dgm:cxn modelId="{65E4D57F-A903-46A1-821B-D8EF78EFEEC6}" type="presOf" srcId="{AAE427A1-70EE-4F95-863A-977BEF9F58BB}" destId="{AEEF1C48-AF92-4339-B190-AE54ED1BED4A}" srcOrd="0" destOrd="0" presId="urn:microsoft.com/office/officeart/2005/8/layout/chart3"/>
    <dgm:cxn modelId="{3338EC76-BA87-47AC-AB6F-D1550DBDB965}" type="presOf" srcId="{4582A446-3C82-4EB9-9832-E3607625B4FE}" destId="{8DA19541-055A-42EE-B59D-E432CF7C13E4}" srcOrd="1" destOrd="0" presId="urn:microsoft.com/office/officeart/2005/8/layout/chart3"/>
    <dgm:cxn modelId="{E8ABB432-1DD0-4B5A-872B-6EA1345D8875}" srcId="{4DBACCC4-0ACA-4E3E-B382-D86C765A1C5E}" destId="{4582A446-3C82-4EB9-9832-E3607625B4FE}" srcOrd="3" destOrd="0" parTransId="{512DC708-5E41-4ABC-910C-64024D71C64E}" sibTransId="{A88F40D0-D582-4892-A328-9564335D2DB1}"/>
    <dgm:cxn modelId="{68C6E963-1E41-4C6F-A3EB-69CCFEC0EFCE}" type="presOf" srcId="{30781BB8-F748-48D9-86F3-DB63726A6101}" destId="{EF4719E0-BAF8-40B9-8FFD-2378C82A6630}" srcOrd="0" destOrd="0" presId="urn:microsoft.com/office/officeart/2005/8/layout/chart3"/>
    <dgm:cxn modelId="{668218EF-0466-49B6-8FCA-727CFC1409B2}" srcId="{4DBACCC4-0ACA-4E3E-B382-D86C765A1C5E}" destId="{2182A720-5ABD-4751-B397-49C26901D102}" srcOrd="2" destOrd="0" parTransId="{24532395-5E0D-41C3-8159-FC52504672ED}" sibTransId="{B1C45A7D-DE83-483F-A53C-077F9D11B762}"/>
    <dgm:cxn modelId="{8BF95F1F-5F86-463C-8D16-62C742518C20}" type="presOf" srcId="{2182A720-5ABD-4751-B397-49C26901D102}" destId="{86DF9D53-D289-4BCC-8BEE-B25C8F126BC9}" srcOrd="1" destOrd="0" presId="urn:microsoft.com/office/officeart/2005/8/layout/chart3"/>
    <dgm:cxn modelId="{44DEDD31-6710-49A8-A81A-4E346342BB57}" srcId="{4DBACCC4-0ACA-4E3E-B382-D86C765A1C5E}" destId="{69095B4D-A5E5-4E93-82CE-5AA1413BCA5F}" srcOrd="4" destOrd="0" parTransId="{CD4A6BF5-FBAB-4B57-AAB0-0C27CEA38BEF}" sibTransId="{30177A6A-BB75-4117-9873-9FF482C6D1E5}"/>
    <dgm:cxn modelId="{8DAF55CE-F555-4EAA-9513-5939F3B6ECC9}" type="presOf" srcId="{69095B4D-A5E5-4E93-82CE-5AA1413BCA5F}" destId="{47740D6B-62DF-436E-AFC1-7439DE325F5A}" srcOrd="0" destOrd="0" presId="urn:microsoft.com/office/officeart/2005/8/layout/chart3"/>
    <dgm:cxn modelId="{AA7D4EC7-B037-4C9E-A89F-4AED08EDE1E3}" type="presParOf" srcId="{079A797D-0E90-4E15-A403-3369628E1A17}" destId="{2A8E5A43-39EC-44B7-ABCF-7B7D554064AF}" srcOrd="0" destOrd="0" presId="urn:microsoft.com/office/officeart/2005/8/layout/chart3"/>
    <dgm:cxn modelId="{1EC1A460-3857-49CE-9CD6-C52043EA7FF1}" type="presParOf" srcId="{079A797D-0E90-4E15-A403-3369628E1A17}" destId="{AFB7FF38-149E-43A4-8403-CB29D9C0A2E3}" srcOrd="1" destOrd="0" presId="urn:microsoft.com/office/officeart/2005/8/layout/chart3"/>
    <dgm:cxn modelId="{BBA384BF-12A6-45D4-BD2E-435BE048020E}" type="presParOf" srcId="{079A797D-0E90-4E15-A403-3369628E1A17}" destId="{AEEF1C48-AF92-4339-B190-AE54ED1BED4A}" srcOrd="2" destOrd="0" presId="urn:microsoft.com/office/officeart/2005/8/layout/chart3"/>
    <dgm:cxn modelId="{1E81B4DE-038E-4FB6-99B6-A0E0770DC085}" type="presParOf" srcId="{079A797D-0E90-4E15-A403-3369628E1A17}" destId="{F1C8BD10-5907-421C-BC59-FE28EF3067A0}" srcOrd="3" destOrd="0" presId="urn:microsoft.com/office/officeart/2005/8/layout/chart3"/>
    <dgm:cxn modelId="{DACE5548-B424-49A8-BA95-D15990010090}" type="presParOf" srcId="{079A797D-0E90-4E15-A403-3369628E1A17}" destId="{2318B5C4-9278-476C-8002-803506D8181F}" srcOrd="4" destOrd="0" presId="urn:microsoft.com/office/officeart/2005/8/layout/chart3"/>
    <dgm:cxn modelId="{3B57683F-A1F3-4077-9D3A-4262070A87BE}" type="presParOf" srcId="{079A797D-0E90-4E15-A403-3369628E1A17}" destId="{86DF9D53-D289-4BCC-8BEE-B25C8F126BC9}" srcOrd="5" destOrd="0" presId="urn:microsoft.com/office/officeart/2005/8/layout/chart3"/>
    <dgm:cxn modelId="{55FB79E3-8CC0-42DA-AFE6-16D2FED1689F}" type="presParOf" srcId="{079A797D-0E90-4E15-A403-3369628E1A17}" destId="{7DB2D3F3-B4EA-4263-A4F3-2DA04094B629}" srcOrd="6" destOrd="0" presId="urn:microsoft.com/office/officeart/2005/8/layout/chart3"/>
    <dgm:cxn modelId="{8281A5FB-8D4F-46E7-9577-19E1B44E6A5A}" type="presParOf" srcId="{079A797D-0E90-4E15-A403-3369628E1A17}" destId="{8DA19541-055A-42EE-B59D-E432CF7C13E4}" srcOrd="7" destOrd="0" presId="urn:microsoft.com/office/officeart/2005/8/layout/chart3"/>
    <dgm:cxn modelId="{FF6D46DB-73B8-4716-81D7-C707DCDBEEFA}" type="presParOf" srcId="{079A797D-0E90-4E15-A403-3369628E1A17}" destId="{47740D6B-62DF-436E-AFC1-7439DE325F5A}" srcOrd="8" destOrd="0" presId="urn:microsoft.com/office/officeart/2005/8/layout/chart3"/>
    <dgm:cxn modelId="{51B025C1-52B6-4683-9C00-7B4C0EE4522F}" type="presParOf" srcId="{079A797D-0E90-4E15-A403-3369628E1A17}" destId="{D0173FB5-FD53-46EB-8B7F-300CB4B8DDE6}" srcOrd="9" destOrd="0" presId="urn:microsoft.com/office/officeart/2005/8/layout/chart3"/>
    <dgm:cxn modelId="{4C01151F-9FE2-445F-99B4-B4D0044329B6}" type="presParOf" srcId="{079A797D-0E90-4E15-A403-3369628E1A17}" destId="{EF4719E0-BAF8-40B9-8FFD-2378C82A6630}" srcOrd="10" destOrd="0" presId="urn:microsoft.com/office/officeart/2005/8/layout/chart3"/>
    <dgm:cxn modelId="{2077FBB2-5AB0-4EDA-A012-A7FF62B27F78}" type="presParOf" srcId="{079A797D-0E90-4E15-A403-3369628E1A17}" destId="{7D6EA795-6CCA-40CA-ACAE-64F46B674D26}" srcOrd="11" destOrd="0" presId="urn:microsoft.com/office/officeart/2005/8/layout/char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2634C65D-BBB0-41FE-82E2-3236E3257A98}"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s-ES"/>
        </a:p>
      </dgm:t>
    </dgm:pt>
    <dgm:pt modelId="{1AE85E1B-23CF-4EBE-AA7B-47143E4B0F19}">
      <dgm:prSet phldrT="[Texto]"/>
      <dgm:spPr>
        <a:solidFill>
          <a:schemeClr val="accent1">
            <a:lumMod val="50000"/>
          </a:schemeClr>
        </a:solidFill>
      </dgm:spPr>
      <dgm:t>
        <a:bodyPr/>
        <a:lstStyle/>
        <a:p>
          <a:r>
            <a:rPr lang="es-ES" b="1" dirty="0" smtClean="0"/>
            <a:t>Comité de Planeación para el Desarrollo Estatal (COPLADE)</a:t>
          </a:r>
          <a:endParaRPr lang="es-ES" b="1" dirty="0"/>
        </a:p>
      </dgm:t>
    </dgm:pt>
    <dgm:pt modelId="{E79701E7-FFF8-43AF-8A94-1531104C44F6}" type="parTrans" cxnId="{3BB6CF66-0679-4DB8-82AF-C35F7EFA2043}">
      <dgm:prSet/>
      <dgm:spPr/>
      <dgm:t>
        <a:bodyPr/>
        <a:lstStyle/>
        <a:p>
          <a:endParaRPr lang="es-ES"/>
        </a:p>
      </dgm:t>
    </dgm:pt>
    <dgm:pt modelId="{DFA26F1B-DA84-413F-AE0B-666894D906F0}" type="sibTrans" cxnId="{3BB6CF66-0679-4DB8-82AF-C35F7EFA2043}">
      <dgm:prSet>
        <dgm:style>
          <a:lnRef idx="2">
            <a:schemeClr val="accent1"/>
          </a:lnRef>
          <a:fillRef idx="0">
            <a:schemeClr val="accent1"/>
          </a:fillRef>
          <a:effectRef idx="1">
            <a:schemeClr val="accent1"/>
          </a:effectRef>
          <a:fontRef idx="minor">
            <a:schemeClr val="tx1"/>
          </a:fontRef>
        </dgm:style>
      </dgm:prSet>
      <dgm:spPr/>
      <dgm:t>
        <a:bodyPr/>
        <a:lstStyle/>
        <a:p>
          <a:endParaRPr lang="es-ES"/>
        </a:p>
      </dgm:t>
    </dgm:pt>
    <dgm:pt modelId="{07D214C2-B034-4EE4-9456-25E60EEEF1FD}">
      <dgm:prSet phldrT="[Texto]"/>
      <dgm:spPr>
        <a:solidFill>
          <a:schemeClr val="accent1">
            <a:lumMod val="50000"/>
          </a:schemeClr>
        </a:solidFill>
      </dgm:spPr>
      <dgm:t>
        <a:bodyPr/>
        <a:lstStyle/>
        <a:p>
          <a:r>
            <a:rPr lang="es-ES" b="1" dirty="0" smtClean="0"/>
            <a:t>Convenio de Desarrollo Social (CDS)</a:t>
          </a:r>
          <a:endParaRPr lang="es-ES" b="1" dirty="0"/>
        </a:p>
      </dgm:t>
    </dgm:pt>
    <dgm:pt modelId="{FFD5A25F-390F-4D6E-9BEC-8E0F2643753D}" type="parTrans" cxnId="{65DB65FA-4788-4D93-9257-DE019813D65F}">
      <dgm:prSet/>
      <dgm:spPr/>
      <dgm:t>
        <a:bodyPr/>
        <a:lstStyle/>
        <a:p>
          <a:endParaRPr lang="es-ES"/>
        </a:p>
      </dgm:t>
    </dgm:pt>
    <dgm:pt modelId="{C3FE695E-F638-487B-9DDA-9355781CAF71}" type="sibTrans" cxnId="{65DB65FA-4788-4D93-9257-DE019813D65F}">
      <dgm:prSet>
        <dgm:style>
          <a:lnRef idx="2">
            <a:schemeClr val="accent1"/>
          </a:lnRef>
          <a:fillRef idx="0">
            <a:schemeClr val="accent1"/>
          </a:fillRef>
          <a:effectRef idx="1">
            <a:schemeClr val="accent1"/>
          </a:effectRef>
          <a:fontRef idx="minor">
            <a:schemeClr val="tx1"/>
          </a:fontRef>
        </dgm:style>
      </dgm:prSet>
      <dgm:spPr/>
      <dgm:t>
        <a:bodyPr/>
        <a:lstStyle/>
        <a:p>
          <a:endParaRPr lang="es-ES"/>
        </a:p>
      </dgm:t>
    </dgm:pt>
    <dgm:pt modelId="{BB7E8C00-AF08-4B24-8415-DB26A5324124}">
      <dgm:prSet phldrT="[Texto]"/>
      <dgm:spPr>
        <a:solidFill>
          <a:schemeClr val="accent1">
            <a:lumMod val="50000"/>
          </a:schemeClr>
        </a:solidFill>
      </dgm:spPr>
      <dgm:t>
        <a:bodyPr/>
        <a:lstStyle/>
        <a:p>
          <a:r>
            <a:rPr lang="es-ES" b="1" dirty="0" smtClean="0"/>
            <a:t>Comité de Planeación para el Desarrollo Municipal (COPLADEM)</a:t>
          </a:r>
          <a:endParaRPr lang="es-ES" b="1" dirty="0"/>
        </a:p>
      </dgm:t>
    </dgm:pt>
    <dgm:pt modelId="{1948D290-9969-4801-8FC8-568CB86F78DC}" type="parTrans" cxnId="{BB690560-B85C-4391-8AD0-82F08AA49DFC}">
      <dgm:prSet/>
      <dgm:spPr/>
      <dgm:t>
        <a:bodyPr/>
        <a:lstStyle/>
        <a:p>
          <a:endParaRPr lang="es-ES"/>
        </a:p>
      </dgm:t>
    </dgm:pt>
    <dgm:pt modelId="{0966B3A8-5BDD-422E-8681-AEBB2EE1FECB}" type="sibTrans" cxnId="{BB690560-B85C-4391-8AD0-82F08AA49DFC}">
      <dgm:prSet>
        <dgm:style>
          <a:lnRef idx="2">
            <a:schemeClr val="accent1"/>
          </a:lnRef>
          <a:fillRef idx="0">
            <a:schemeClr val="accent1"/>
          </a:fillRef>
          <a:effectRef idx="1">
            <a:schemeClr val="accent1"/>
          </a:effectRef>
          <a:fontRef idx="minor">
            <a:schemeClr val="tx1"/>
          </a:fontRef>
        </dgm:style>
      </dgm:prSet>
      <dgm:spPr/>
      <dgm:t>
        <a:bodyPr/>
        <a:lstStyle/>
        <a:p>
          <a:endParaRPr lang="es-ES"/>
        </a:p>
      </dgm:t>
    </dgm:pt>
    <dgm:pt modelId="{B061432F-63A3-4C35-BBD7-4AA17BA7D749}">
      <dgm:prSet phldrT="[Texto]"/>
      <dgm:spPr>
        <a:solidFill>
          <a:schemeClr val="accent1">
            <a:lumMod val="50000"/>
          </a:schemeClr>
        </a:solidFill>
      </dgm:spPr>
      <dgm:t>
        <a:bodyPr/>
        <a:lstStyle/>
        <a:p>
          <a:r>
            <a:rPr lang="es-ES" b="1" dirty="0" smtClean="0"/>
            <a:t>Convenio de Coordinación Estado - Municipio (CODEM)</a:t>
          </a:r>
          <a:endParaRPr lang="es-ES" b="1" dirty="0"/>
        </a:p>
      </dgm:t>
    </dgm:pt>
    <dgm:pt modelId="{E0F7A464-0575-43B1-A994-54C682C8C897}" type="parTrans" cxnId="{B50A0472-002D-4A1B-B7F9-84A551EA19D5}">
      <dgm:prSet/>
      <dgm:spPr/>
      <dgm:t>
        <a:bodyPr/>
        <a:lstStyle/>
        <a:p>
          <a:endParaRPr lang="es-ES"/>
        </a:p>
      </dgm:t>
    </dgm:pt>
    <dgm:pt modelId="{B5EA291A-291B-4395-86A4-A396D8D02D4D}" type="sibTrans" cxnId="{B50A0472-002D-4A1B-B7F9-84A551EA19D5}">
      <dgm:prSet>
        <dgm:style>
          <a:lnRef idx="2">
            <a:schemeClr val="accent1"/>
          </a:lnRef>
          <a:fillRef idx="0">
            <a:schemeClr val="accent1"/>
          </a:fillRef>
          <a:effectRef idx="1">
            <a:schemeClr val="accent1"/>
          </a:effectRef>
          <a:fontRef idx="minor">
            <a:schemeClr val="tx1"/>
          </a:fontRef>
        </dgm:style>
      </dgm:prSet>
      <dgm:spPr/>
      <dgm:t>
        <a:bodyPr/>
        <a:lstStyle/>
        <a:p>
          <a:endParaRPr lang="es-ES"/>
        </a:p>
      </dgm:t>
    </dgm:pt>
    <dgm:pt modelId="{80BF5FF6-D970-4254-AA66-4020C27EFEAF}" type="pres">
      <dgm:prSet presAssocID="{2634C65D-BBB0-41FE-82E2-3236E3257A98}" presName="cycle" presStyleCnt="0">
        <dgm:presLayoutVars>
          <dgm:dir/>
          <dgm:resizeHandles val="exact"/>
        </dgm:presLayoutVars>
      </dgm:prSet>
      <dgm:spPr/>
      <dgm:t>
        <a:bodyPr/>
        <a:lstStyle/>
        <a:p>
          <a:endParaRPr lang="es-ES"/>
        </a:p>
      </dgm:t>
    </dgm:pt>
    <dgm:pt modelId="{CC82AFFC-5C50-4C6D-A45E-0AFEA92463AD}" type="pres">
      <dgm:prSet presAssocID="{1AE85E1B-23CF-4EBE-AA7B-47143E4B0F19}" presName="node" presStyleLbl="node1" presStyleIdx="0" presStyleCnt="4">
        <dgm:presLayoutVars>
          <dgm:bulletEnabled val="1"/>
        </dgm:presLayoutVars>
      </dgm:prSet>
      <dgm:spPr/>
      <dgm:t>
        <a:bodyPr/>
        <a:lstStyle/>
        <a:p>
          <a:endParaRPr lang="es-ES"/>
        </a:p>
      </dgm:t>
    </dgm:pt>
    <dgm:pt modelId="{30F7F72F-97EF-4BDF-9EF2-45ABC436EC44}" type="pres">
      <dgm:prSet presAssocID="{1AE85E1B-23CF-4EBE-AA7B-47143E4B0F19}" presName="spNode" presStyleCnt="0"/>
      <dgm:spPr/>
      <dgm:t>
        <a:bodyPr/>
        <a:lstStyle/>
        <a:p>
          <a:endParaRPr lang="es-ES"/>
        </a:p>
      </dgm:t>
    </dgm:pt>
    <dgm:pt modelId="{8B9AF63D-05E3-41C4-9E42-2E22267CCA5F}" type="pres">
      <dgm:prSet presAssocID="{DFA26F1B-DA84-413F-AE0B-666894D906F0}" presName="sibTrans" presStyleLbl="sibTrans1D1" presStyleIdx="0" presStyleCnt="4"/>
      <dgm:spPr/>
      <dgm:t>
        <a:bodyPr/>
        <a:lstStyle/>
        <a:p>
          <a:endParaRPr lang="es-ES"/>
        </a:p>
      </dgm:t>
    </dgm:pt>
    <dgm:pt modelId="{969C7420-E286-4233-A7B3-91EDDA69A769}" type="pres">
      <dgm:prSet presAssocID="{07D214C2-B034-4EE4-9456-25E60EEEF1FD}" presName="node" presStyleLbl="node1" presStyleIdx="1" presStyleCnt="4">
        <dgm:presLayoutVars>
          <dgm:bulletEnabled val="1"/>
        </dgm:presLayoutVars>
      </dgm:prSet>
      <dgm:spPr/>
      <dgm:t>
        <a:bodyPr/>
        <a:lstStyle/>
        <a:p>
          <a:endParaRPr lang="es-ES"/>
        </a:p>
      </dgm:t>
    </dgm:pt>
    <dgm:pt modelId="{B60A83EE-5FDC-4AEF-A649-A1DDBA86002B}" type="pres">
      <dgm:prSet presAssocID="{07D214C2-B034-4EE4-9456-25E60EEEF1FD}" presName="spNode" presStyleCnt="0"/>
      <dgm:spPr/>
      <dgm:t>
        <a:bodyPr/>
        <a:lstStyle/>
        <a:p>
          <a:endParaRPr lang="es-ES"/>
        </a:p>
      </dgm:t>
    </dgm:pt>
    <dgm:pt modelId="{D2A47565-F0BC-45D9-AC29-42DECAECCBD8}" type="pres">
      <dgm:prSet presAssocID="{C3FE695E-F638-487B-9DDA-9355781CAF71}" presName="sibTrans" presStyleLbl="sibTrans1D1" presStyleIdx="1" presStyleCnt="4"/>
      <dgm:spPr/>
      <dgm:t>
        <a:bodyPr/>
        <a:lstStyle/>
        <a:p>
          <a:endParaRPr lang="es-ES"/>
        </a:p>
      </dgm:t>
    </dgm:pt>
    <dgm:pt modelId="{191AC1D2-6610-4048-BBD9-553370C29CEE}" type="pres">
      <dgm:prSet presAssocID="{BB7E8C00-AF08-4B24-8415-DB26A5324124}" presName="node" presStyleLbl="node1" presStyleIdx="2" presStyleCnt="4">
        <dgm:presLayoutVars>
          <dgm:bulletEnabled val="1"/>
        </dgm:presLayoutVars>
      </dgm:prSet>
      <dgm:spPr/>
      <dgm:t>
        <a:bodyPr/>
        <a:lstStyle/>
        <a:p>
          <a:endParaRPr lang="es-ES"/>
        </a:p>
      </dgm:t>
    </dgm:pt>
    <dgm:pt modelId="{2209AB93-1479-4DFA-83B4-A657C85F2F7E}" type="pres">
      <dgm:prSet presAssocID="{BB7E8C00-AF08-4B24-8415-DB26A5324124}" presName="spNode" presStyleCnt="0"/>
      <dgm:spPr/>
      <dgm:t>
        <a:bodyPr/>
        <a:lstStyle/>
        <a:p>
          <a:endParaRPr lang="es-ES"/>
        </a:p>
      </dgm:t>
    </dgm:pt>
    <dgm:pt modelId="{70CB9753-284C-4DA5-9F45-38A492516B3C}" type="pres">
      <dgm:prSet presAssocID="{0966B3A8-5BDD-422E-8681-AEBB2EE1FECB}" presName="sibTrans" presStyleLbl="sibTrans1D1" presStyleIdx="2" presStyleCnt="4"/>
      <dgm:spPr/>
      <dgm:t>
        <a:bodyPr/>
        <a:lstStyle/>
        <a:p>
          <a:endParaRPr lang="es-ES"/>
        </a:p>
      </dgm:t>
    </dgm:pt>
    <dgm:pt modelId="{F4C0B8AD-6456-4739-9873-49913D3C4A7C}" type="pres">
      <dgm:prSet presAssocID="{B061432F-63A3-4C35-BBD7-4AA17BA7D749}" presName="node" presStyleLbl="node1" presStyleIdx="3" presStyleCnt="4">
        <dgm:presLayoutVars>
          <dgm:bulletEnabled val="1"/>
        </dgm:presLayoutVars>
      </dgm:prSet>
      <dgm:spPr/>
      <dgm:t>
        <a:bodyPr/>
        <a:lstStyle/>
        <a:p>
          <a:endParaRPr lang="es-ES"/>
        </a:p>
      </dgm:t>
    </dgm:pt>
    <dgm:pt modelId="{705BEFAA-A019-4715-BA09-2A74A78A2578}" type="pres">
      <dgm:prSet presAssocID="{B061432F-63A3-4C35-BBD7-4AA17BA7D749}" presName="spNode" presStyleCnt="0"/>
      <dgm:spPr/>
      <dgm:t>
        <a:bodyPr/>
        <a:lstStyle/>
        <a:p>
          <a:endParaRPr lang="es-ES"/>
        </a:p>
      </dgm:t>
    </dgm:pt>
    <dgm:pt modelId="{8633A343-F8BD-4985-80B4-E2BBC355A766}" type="pres">
      <dgm:prSet presAssocID="{B5EA291A-291B-4395-86A4-A396D8D02D4D}" presName="sibTrans" presStyleLbl="sibTrans1D1" presStyleIdx="3" presStyleCnt="4"/>
      <dgm:spPr/>
      <dgm:t>
        <a:bodyPr/>
        <a:lstStyle/>
        <a:p>
          <a:endParaRPr lang="es-ES"/>
        </a:p>
      </dgm:t>
    </dgm:pt>
  </dgm:ptLst>
  <dgm:cxnLst>
    <dgm:cxn modelId="{39D68AE8-E4E9-4C4C-8AE5-3A7A21069C95}" type="presOf" srcId="{B061432F-63A3-4C35-BBD7-4AA17BA7D749}" destId="{F4C0B8AD-6456-4739-9873-49913D3C4A7C}" srcOrd="0" destOrd="0" presId="urn:microsoft.com/office/officeart/2005/8/layout/cycle5"/>
    <dgm:cxn modelId="{7B44F656-9BB8-4CAB-8511-2EF0B5422CF2}" type="presOf" srcId="{2634C65D-BBB0-41FE-82E2-3236E3257A98}" destId="{80BF5FF6-D970-4254-AA66-4020C27EFEAF}" srcOrd="0" destOrd="0" presId="urn:microsoft.com/office/officeart/2005/8/layout/cycle5"/>
    <dgm:cxn modelId="{78027C38-B759-4766-B5BB-1B1A36E8075C}" type="presOf" srcId="{B5EA291A-291B-4395-86A4-A396D8D02D4D}" destId="{8633A343-F8BD-4985-80B4-E2BBC355A766}" srcOrd="0" destOrd="0" presId="urn:microsoft.com/office/officeart/2005/8/layout/cycle5"/>
    <dgm:cxn modelId="{7513CA6F-7575-438F-A434-14989242B7D6}" type="presOf" srcId="{C3FE695E-F638-487B-9DDA-9355781CAF71}" destId="{D2A47565-F0BC-45D9-AC29-42DECAECCBD8}" srcOrd="0" destOrd="0" presId="urn:microsoft.com/office/officeart/2005/8/layout/cycle5"/>
    <dgm:cxn modelId="{A3C131AA-1B8F-44DF-AA9C-3294EDB580D7}" type="presOf" srcId="{07D214C2-B034-4EE4-9456-25E60EEEF1FD}" destId="{969C7420-E286-4233-A7B3-91EDDA69A769}" srcOrd="0" destOrd="0" presId="urn:microsoft.com/office/officeart/2005/8/layout/cycle5"/>
    <dgm:cxn modelId="{34AC2F0B-F83A-47E4-9C12-3B7A927E8A01}" type="presOf" srcId="{1AE85E1B-23CF-4EBE-AA7B-47143E4B0F19}" destId="{CC82AFFC-5C50-4C6D-A45E-0AFEA92463AD}" srcOrd="0" destOrd="0" presId="urn:microsoft.com/office/officeart/2005/8/layout/cycle5"/>
    <dgm:cxn modelId="{3BB6CF66-0679-4DB8-82AF-C35F7EFA2043}" srcId="{2634C65D-BBB0-41FE-82E2-3236E3257A98}" destId="{1AE85E1B-23CF-4EBE-AA7B-47143E4B0F19}" srcOrd="0" destOrd="0" parTransId="{E79701E7-FFF8-43AF-8A94-1531104C44F6}" sibTransId="{DFA26F1B-DA84-413F-AE0B-666894D906F0}"/>
    <dgm:cxn modelId="{3DD0A5E0-3A37-40CD-84E0-2E416B41E08D}" type="presOf" srcId="{0966B3A8-5BDD-422E-8681-AEBB2EE1FECB}" destId="{70CB9753-284C-4DA5-9F45-38A492516B3C}" srcOrd="0" destOrd="0" presId="urn:microsoft.com/office/officeart/2005/8/layout/cycle5"/>
    <dgm:cxn modelId="{65DB65FA-4788-4D93-9257-DE019813D65F}" srcId="{2634C65D-BBB0-41FE-82E2-3236E3257A98}" destId="{07D214C2-B034-4EE4-9456-25E60EEEF1FD}" srcOrd="1" destOrd="0" parTransId="{FFD5A25F-390F-4D6E-9BEC-8E0F2643753D}" sibTransId="{C3FE695E-F638-487B-9DDA-9355781CAF71}"/>
    <dgm:cxn modelId="{B50A0472-002D-4A1B-B7F9-84A551EA19D5}" srcId="{2634C65D-BBB0-41FE-82E2-3236E3257A98}" destId="{B061432F-63A3-4C35-BBD7-4AA17BA7D749}" srcOrd="3" destOrd="0" parTransId="{E0F7A464-0575-43B1-A994-54C682C8C897}" sibTransId="{B5EA291A-291B-4395-86A4-A396D8D02D4D}"/>
    <dgm:cxn modelId="{879927F6-BF75-4366-BF88-EECD221BC995}" type="presOf" srcId="{BB7E8C00-AF08-4B24-8415-DB26A5324124}" destId="{191AC1D2-6610-4048-BBD9-553370C29CEE}" srcOrd="0" destOrd="0" presId="urn:microsoft.com/office/officeart/2005/8/layout/cycle5"/>
    <dgm:cxn modelId="{BB690560-B85C-4391-8AD0-82F08AA49DFC}" srcId="{2634C65D-BBB0-41FE-82E2-3236E3257A98}" destId="{BB7E8C00-AF08-4B24-8415-DB26A5324124}" srcOrd="2" destOrd="0" parTransId="{1948D290-9969-4801-8FC8-568CB86F78DC}" sibTransId="{0966B3A8-5BDD-422E-8681-AEBB2EE1FECB}"/>
    <dgm:cxn modelId="{A9C89BA6-AAF9-4C6D-B9D5-B8C052B8D389}" type="presOf" srcId="{DFA26F1B-DA84-413F-AE0B-666894D906F0}" destId="{8B9AF63D-05E3-41C4-9E42-2E22267CCA5F}" srcOrd="0" destOrd="0" presId="urn:microsoft.com/office/officeart/2005/8/layout/cycle5"/>
    <dgm:cxn modelId="{6D4059E9-EFBC-4EFF-9C11-E09CDCEC00D5}" type="presParOf" srcId="{80BF5FF6-D970-4254-AA66-4020C27EFEAF}" destId="{CC82AFFC-5C50-4C6D-A45E-0AFEA92463AD}" srcOrd="0" destOrd="0" presId="urn:microsoft.com/office/officeart/2005/8/layout/cycle5"/>
    <dgm:cxn modelId="{E974301B-6324-4EF7-86F7-39E4F236C08B}" type="presParOf" srcId="{80BF5FF6-D970-4254-AA66-4020C27EFEAF}" destId="{30F7F72F-97EF-4BDF-9EF2-45ABC436EC44}" srcOrd="1" destOrd="0" presId="urn:microsoft.com/office/officeart/2005/8/layout/cycle5"/>
    <dgm:cxn modelId="{01EBAC49-C987-4AFC-931A-609D8A4739E1}" type="presParOf" srcId="{80BF5FF6-D970-4254-AA66-4020C27EFEAF}" destId="{8B9AF63D-05E3-41C4-9E42-2E22267CCA5F}" srcOrd="2" destOrd="0" presId="urn:microsoft.com/office/officeart/2005/8/layout/cycle5"/>
    <dgm:cxn modelId="{CE43C99C-23D9-45BC-8CEC-86FD473AD7F9}" type="presParOf" srcId="{80BF5FF6-D970-4254-AA66-4020C27EFEAF}" destId="{969C7420-E286-4233-A7B3-91EDDA69A769}" srcOrd="3" destOrd="0" presId="urn:microsoft.com/office/officeart/2005/8/layout/cycle5"/>
    <dgm:cxn modelId="{2CA2FB7F-1811-4A49-814C-62A569684217}" type="presParOf" srcId="{80BF5FF6-D970-4254-AA66-4020C27EFEAF}" destId="{B60A83EE-5FDC-4AEF-A649-A1DDBA86002B}" srcOrd="4" destOrd="0" presId="urn:microsoft.com/office/officeart/2005/8/layout/cycle5"/>
    <dgm:cxn modelId="{86768FC5-4B22-4CA2-89B9-EA929B0A5D06}" type="presParOf" srcId="{80BF5FF6-D970-4254-AA66-4020C27EFEAF}" destId="{D2A47565-F0BC-45D9-AC29-42DECAECCBD8}" srcOrd="5" destOrd="0" presId="urn:microsoft.com/office/officeart/2005/8/layout/cycle5"/>
    <dgm:cxn modelId="{7AA96855-A36B-469B-993F-9B8A8D74FC95}" type="presParOf" srcId="{80BF5FF6-D970-4254-AA66-4020C27EFEAF}" destId="{191AC1D2-6610-4048-BBD9-553370C29CEE}" srcOrd="6" destOrd="0" presId="urn:microsoft.com/office/officeart/2005/8/layout/cycle5"/>
    <dgm:cxn modelId="{EFC5D616-6FE6-42D9-AA93-F4CFB794DFEA}" type="presParOf" srcId="{80BF5FF6-D970-4254-AA66-4020C27EFEAF}" destId="{2209AB93-1479-4DFA-83B4-A657C85F2F7E}" srcOrd="7" destOrd="0" presId="urn:microsoft.com/office/officeart/2005/8/layout/cycle5"/>
    <dgm:cxn modelId="{FAA55D1B-70C9-43D8-AE76-CDD9E6325A6D}" type="presParOf" srcId="{80BF5FF6-D970-4254-AA66-4020C27EFEAF}" destId="{70CB9753-284C-4DA5-9F45-38A492516B3C}" srcOrd="8" destOrd="0" presId="urn:microsoft.com/office/officeart/2005/8/layout/cycle5"/>
    <dgm:cxn modelId="{8337DC10-259D-4B1F-A1C4-D3A6ACF4CA92}" type="presParOf" srcId="{80BF5FF6-D970-4254-AA66-4020C27EFEAF}" destId="{F4C0B8AD-6456-4739-9873-49913D3C4A7C}" srcOrd="9" destOrd="0" presId="urn:microsoft.com/office/officeart/2005/8/layout/cycle5"/>
    <dgm:cxn modelId="{5EC8A133-5E57-425F-8356-B13404E366D9}" type="presParOf" srcId="{80BF5FF6-D970-4254-AA66-4020C27EFEAF}" destId="{705BEFAA-A019-4715-BA09-2A74A78A2578}" srcOrd="10" destOrd="0" presId="urn:microsoft.com/office/officeart/2005/8/layout/cycle5"/>
    <dgm:cxn modelId="{B76D51F2-D5B8-4518-A6B7-42FE66469CB9}" type="presParOf" srcId="{80BF5FF6-D970-4254-AA66-4020C27EFEAF}" destId="{8633A343-F8BD-4985-80B4-E2BBC355A766}" srcOrd="11"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30DD2B2-DE59-4714-8BFC-C5112B10E51A}" type="doc">
      <dgm:prSet loTypeId="urn:microsoft.com/office/officeart/2005/8/layout/process2" loCatId="process" qsTypeId="urn:microsoft.com/office/officeart/2005/8/quickstyle/simple1" qsCatId="simple" csTypeId="urn:microsoft.com/office/officeart/2005/8/colors/accent0_3" csCatId="mainScheme" phldr="1"/>
      <dgm:spPr/>
    </dgm:pt>
    <dgm:pt modelId="{72A3AF56-7F9C-4B16-BD52-C8884543015C}">
      <dgm:prSet phldrT="[Texto]"/>
      <dgm:spPr>
        <a:solidFill>
          <a:schemeClr val="accent2">
            <a:lumMod val="50000"/>
          </a:schemeClr>
        </a:solidFill>
      </dgm:spPr>
      <dgm:t>
        <a:bodyPr/>
        <a:lstStyle/>
        <a:p>
          <a:r>
            <a:rPr lang="es-ES" dirty="0" smtClean="0"/>
            <a:t>PLANIFICACIÓN</a:t>
          </a:r>
          <a:endParaRPr lang="es-ES" dirty="0"/>
        </a:p>
      </dgm:t>
    </dgm:pt>
    <dgm:pt modelId="{FD8A56D8-3C4C-4763-A6F1-4C198E263EFE}" type="parTrans" cxnId="{143C5123-BE5C-4F0F-8B89-80ABC7513B82}">
      <dgm:prSet/>
      <dgm:spPr/>
      <dgm:t>
        <a:bodyPr/>
        <a:lstStyle/>
        <a:p>
          <a:endParaRPr lang="es-ES"/>
        </a:p>
      </dgm:t>
    </dgm:pt>
    <dgm:pt modelId="{1919034D-D272-4122-B931-496B4F939981}" type="sibTrans" cxnId="{143C5123-BE5C-4F0F-8B89-80ABC7513B82}">
      <dgm:prSet>
        <dgm:style>
          <a:lnRef idx="2">
            <a:schemeClr val="accent2"/>
          </a:lnRef>
          <a:fillRef idx="1">
            <a:schemeClr val="lt1"/>
          </a:fillRef>
          <a:effectRef idx="0">
            <a:schemeClr val="accent2"/>
          </a:effectRef>
          <a:fontRef idx="minor">
            <a:schemeClr val="dk1"/>
          </a:fontRef>
        </dgm:style>
      </dgm:prSet>
      <dgm:spPr/>
      <dgm:t>
        <a:bodyPr/>
        <a:lstStyle/>
        <a:p>
          <a:endParaRPr lang="es-ES"/>
        </a:p>
      </dgm:t>
    </dgm:pt>
    <dgm:pt modelId="{46E2D116-CB11-4D00-BEBA-7D4AB9FE42DF}">
      <dgm:prSet phldrT="[Texto]" custT="1"/>
      <dgm:spPr>
        <a:solidFill>
          <a:schemeClr val="accent2">
            <a:lumMod val="50000"/>
          </a:schemeClr>
        </a:solidFill>
      </dgm:spPr>
      <dgm:t>
        <a:bodyPr/>
        <a:lstStyle/>
        <a:p>
          <a:r>
            <a:rPr lang="es-ES" sz="1600" dirty="0" smtClean="0"/>
            <a:t>Aplicada al campo del desarrollo en general o al territorio</a:t>
          </a:r>
          <a:endParaRPr lang="es-ES" sz="1600" dirty="0"/>
        </a:p>
      </dgm:t>
    </dgm:pt>
    <dgm:pt modelId="{9D093A20-250A-4E3B-A208-5D09F76D908D}" type="parTrans" cxnId="{74798CD3-7CE9-465D-BE30-0D1BC707C551}">
      <dgm:prSet/>
      <dgm:spPr/>
      <dgm:t>
        <a:bodyPr/>
        <a:lstStyle/>
        <a:p>
          <a:endParaRPr lang="es-ES"/>
        </a:p>
      </dgm:t>
    </dgm:pt>
    <dgm:pt modelId="{8ED760E5-B614-460A-A8EC-0AF380B18414}" type="sibTrans" cxnId="{74798CD3-7CE9-465D-BE30-0D1BC707C551}">
      <dgm:prSet>
        <dgm:style>
          <a:lnRef idx="2">
            <a:schemeClr val="accent2"/>
          </a:lnRef>
          <a:fillRef idx="1">
            <a:schemeClr val="lt1"/>
          </a:fillRef>
          <a:effectRef idx="0">
            <a:schemeClr val="accent2"/>
          </a:effectRef>
          <a:fontRef idx="minor">
            <a:schemeClr val="dk1"/>
          </a:fontRef>
        </dgm:style>
      </dgm:prSet>
      <dgm:spPr/>
      <dgm:t>
        <a:bodyPr/>
        <a:lstStyle/>
        <a:p>
          <a:endParaRPr lang="es-ES"/>
        </a:p>
      </dgm:t>
    </dgm:pt>
    <dgm:pt modelId="{EC6EDF76-4780-4492-92D6-047DDFB9ACDB}">
      <dgm:prSet phldrT="[Texto]" custT="1"/>
      <dgm:spPr>
        <a:solidFill>
          <a:schemeClr val="accent2">
            <a:lumMod val="50000"/>
          </a:schemeClr>
        </a:solidFill>
      </dgm:spPr>
      <dgm:t>
        <a:bodyPr/>
        <a:lstStyle/>
        <a:p>
          <a:pPr algn="ctr"/>
          <a:r>
            <a:rPr lang="es-ES" sz="1400" dirty="0" smtClean="0"/>
            <a:t>La planificación debe ser entendida como un instrumento de trabajo que busca anticipar acontecimientos económicos y sociales para intentar encauzarlos en una dirección determinada</a:t>
          </a:r>
          <a:endParaRPr lang="es-ES" sz="1400" dirty="0"/>
        </a:p>
      </dgm:t>
    </dgm:pt>
    <dgm:pt modelId="{CBDC834C-6910-4DA4-8BA6-03E35002D5B3}" type="parTrans" cxnId="{B027D45D-18C6-4FC6-B203-7CC82E0585F6}">
      <dgm:prSet/>
      <dgm:spPr/>
      <dgm:t>
        <a:bodyPr/>
        <a:lstStyle/>
        <a:p>
          <a:endParaRPr lang="es-ES"/>
        </a:p>
      </dgm:t>
    </dgm:pt>
    <dgm:pt modelId="{3444DBA0-D55C-4E74-BD6F-BF127A786531}" type="sibTrans" cxnId="{B027D45D-18C6-4FC6-B203-7CC82E0585F6}">
      <dgm:prSet/>
      <dgm:spPr/>
      <dgm:t>
        <a:bodyPr/>
        <a:lstStyle/>
        <a:p>
          <a:endParaRPr lang="es-ES"/>
        </a:p>
      </dgm:t>
    </dgm:pt>
    <dgm:pt modelId="{9CDD1FB7-151F-444E-8EC3-245BBAC5CF84}" type="pres">
      <dgm:prSet presAssocID="{730DD2B2-DE59-4714-8BFC-C5112B10E51A}" presName="linearFlow" presStyleCnt="0">
        <dgm:presLayoutVars>
          <dgm:resizeHandles val="exact"/>
        </dgm:presLayoutVars>
      </dgm:prSet>
      <dgm:spPr/>
    </dgm:pt>
    <dgm:pt modelId="{080EEC2C-317D-4357-A078-B832A38CF4D6}" type="pres">
      <dgm:prSet presAssocID="{72A3AF56-7F9C-4B16-BD52-C8884543015C}" presName="node" presStyleLbl="node1" presStyleIdx="0" presStyleCnt="3" custLinFactNeighborX="347">
        <dgm:presLayoutVars>
          <dgm:bulletEnabled val="1"/>
        </dgm:presLayoutVars>
      </dgm:prSet>
      <dgm:spPr/>
      <dgm:t>
        <a:bodyPr/>
        <a:lstStyle/>
        <a:p>
          <a:endParaRPr lang="es-ES"/>
        </a:p>
      </dgm:t>
    </dgm:pt>
    <dgm:pt modelId="{62C8964A-3453-4D05-B591-3F9C32ADBBFF}" type="pres">
      <dgm:prSet presAssocID="{1919034D-D272-4122-B931-496B4F939981}" presName="sibTrans" presStyleLbl="sibTrans2D1" presStyleIdx="0" presStyleCnt="2"/>
      <dgm:spPr/>
      <dgm:t>
        <a:bodyPr/>
        <a:lstStyle/>
        <a:p>
          <a:endParaRPr lang="es-ES"/>
        </a:p>
      </dgm:t>
    </dgm:pt>
    <dgm:pt modelId="{93E72AD0-DF0E-4E18-894F-F0A9ADC2676E}" type="pres">
      <dgm:prSet presAssocID="{1919034D-D272-4122-B931-496B4F939981}" presName="connectorText" presStyleLbl="sibTrans2D1" presStyleIdx="0" presStyleCnt="2"/>
      <dgm:spPr/>
      <dgm:t>
        <a:bodyPr/>
        <a:lstStyle/>
        <a:p>
          <a:endParaRPr lang="es-ES"/>
        </a:p>
      </dgm:t>
    </dgm:pt>
    <dgm:pt modelId="{50BA0A99-879E-4B05-A14F-48B2B87AD414}" type="pres">
      <dgm:prSet presAssocID="{46E2D116-CB11-4D00-BEBA-7D4AB9FE42DF}" presName="node" presStyleLbl="node1" presStyleIdx="1" presStyleCnt="3">
        <dgm:presLayoutVars>
          <dgm:bulletEnabled val="1"/>
        </dgm:presLayoutVars>
      </dgm:prSet>
      <dgm:spPr/>
      <dgm:t>
        <a:bodyPr/>
        <a:lstStyle/>
        <a:p>
          <a:endParaRPr lang="es-ES"/>
        </a:p>
      </dgm:t>
    </dgm:pt>
    <dgm:pt modelId="{759E7534-DABE-4436-94AB-E5F6B20B2925}" type="pres">
      <dgm:prSet presAssocID="{8ED760E5-B614-460A-A8EC-0AF380B18414}" presName="sibTrans" presStyleLbl="sibTrans2D1" presStyleIdx="1" presStyleCnt="2"/>
      <dgm:spPr/>
      <dgm:t>
        <a:bodyPr/>
        <a:lstStyle/>
        <a:p>
          <a:endParaRPr lang="es-ES"/>
        </a:p>
      </dgm:t>
    </dgm:pt>
    <dgm:pt modelId="{26C4D8DF-FAA1-485A-AECD-AE019E2792D0}" type="pres">
      <dgm:prSet presAssocID="{8ED760E5-B614-460A-A8EC-0AF380B18414}" presName="connectorText" presStyleLbl="sibTrans2D1" presStyleIdx="1" presStyleCnt="2"/>
      <dgm:spPr/>
      <dgm:t>
        <a:bodyPr/>
        <a:lstStyle/>
        <a:p>
          <a:endParaRPr lang="es-ES"/>
        </a:p>
      </dgm:t>
    </dgm:pt>
    <dgm:pt modelId="{26FF7A90-8C62-4D4A-99A5-E7C415A33BE2}" type="pres">
      <dgm:prSet presAssocID="{EC6EDF76-4780-4492-92D6-047DDFB9ACDB}" presName="node" presStyleLbl="node1" presStyleIdx="2" presStyleCnt="3">
        <dgm:presLayoutVars>
          <dgm:bulletEnabled val="1"/>
        </dgm:presLayoutVars>
      </dgm:prSet>
      <dgm:spPr/>
      <dgm:t>
        <a:bodyPr/>
        <a:lstStyle/>
        <a:p>
          <a:endParaRPr lang="es-ES"/>
        </a:p>
      </dgm:t>
    </dgm:pt>
  </dgm:ptLst>
  <dgm:cxnLst>
    <dgm:cxn modelId="{74798CD3-7CE9-465D-BE30-0D1BC707C551}" srcId="{730DD2B2-DE59-4714-8BFC-C5112B10E51A}" destId="{46E2D116-CB11-4D00-BEBA-7D4AB9FE42DF}" srcOrd="1" destOrd="0" parTransId="{9D093A20-250A-4E3B-A208-5D09F76D908D}" sibTransId="{8ED760E5-B614-460A-A8EC-0AF380B18414}"/>
    <dgm:cxn modelId="{74BFB465-5A94-430A-81A6-A16DC6C978CA}" type="presOf" srcId="{46E2D116-CB11-4D00-BEBA-7D4AB9FE42DF}" destId="{50BA0A99-879E-4B05-A14F-48B2B87AD414}" srcOrd="0" destOrd="0" presId="urn:microsoft.com/office/officeart/2005/8/layout/process2"/>
    <dgm:cxn modelId="{B027D45D-18C6-4FC6-B203-7CC82E0585F6}" srcId="{730DD2B2-DE59-4714-8BFC-C5112B10E51A}" destId="{EC6EDF76-4780-4492-92D6-047DDFB9ACDB}" srcOrd="2" destOrd="0" parTransId="{CBDC834C-6910-4DA4-8BA6-03E35002D5B3}" sibTransId="{3444DBA0-D55C-4E74-BD6F-BF127A786531}"/>
    <dgm:cxn modelId="{DE4537F6-0024-4F4D-B027-8003F84F78FB}" type="presOf" srcId="{EC6EDF76-4780-4492-92D6-047DDFB9ACDB}" destId="{26FF7A90-8C62-4D4A-99A5-E7C415A33BE2}" srcOrd="0" destOrd="0" presId="urn:microsoft.com/office/officeart/2005/8/layout/process2"/>
    <dgm:cxn modelId="{FCC96E49-772E-466D-BC1E-39442A4DB42F}" type="presOf" srcId="{1919034D-D272-4122-B931-496B4F939981}" destId="{93E72AD0-DF0E-4E18-894F-F0A9ADC2676E}" srcOrd="1" destOrd="0" presId="urn:microsoft.com/office/officeart/2005/8/layout/process2"/>
    <dgm:cxn modelId="{1A456FAE-8D9A-4862-8B35-E83634B3D9E7}" type="presOf" srcId="{730DD2B2-DE59-4714-8BFC-C5112B10E51A}" destId="{9CDD1FB7-151F-444E-8EC3-245BBAC5CF84}" srcOrd="0" destOrd="0" presId="urn:microsoft.com/office/officeart/2005/8/layout/process2"/>
    <dgm:cxn modelId="{E6B25853-1DC2-4C43-8BA9-D29621654234}" type="presOf" srcId="{1919034D-D272-4122-B931-496B4F939981}" destId="{62C8964A-3453-4D05-B591-3F9C32ADBBFF}" srcOrd="0" destOrd="0" presId="urn:microsoft.com/office/officeart/2005/8/layout/process2"/>
    <dgm:cxn modelId="{CF9E7455-CC18-42AB-BC07-C659748A536B}" type="presOf" srcId="{8ED760E5-B614-460A-A8EC-0AF380B18414}" destId="{26C4D8DF-FAA1-485A-AECD-AE019E2792D0}" srcOrd="1" destOrd="0" presId="urn:microsoft.com/office/officeart/2005/8/layout/process2"/>
    <dgm:cxn modelId="{1E97DBF2-2B53-46D6-9BEA-2D0C1D2086C5}" type="presOf" srcId="{72A3AF56-7F9C-4B16-BD52-C8884543015C}" destId="{080EEC2C-317D-4357-A078-B832A38CF4D6}" srcOrd="0" destOrd="0" presId="urn:microsoft.com/office/officeart/2005/8/layout/process2"/>
    <dgm:cxn modelId="{143C5123-BE5C-4F0F-8B89-80ABC7513B82}" srcId="{730DD2B2-DE59-4714-8BFC-C5112B10E51A}" destId="{72A3AF56-7F9C-4B16-BD52-C8884543015C}" srcOrd="0" destOrd="0" parTransId="{FD8A56D8-3C4C-4763-A6F1-4C198E263EFE}" sibTransId="{1919034D-D272-4122-B931-496B4F939981}"/>
    <dgm:cxn modelId="{12C1A2FC-F26C-4BBA-B36C-C864E479A470}" type="presOf" srcId="{8ED760E5-B614-460A-A8EC-0AF380B18414}" destId="{759E7534-DABE-4436-94AB-E5F6B20B2925}" srcOrd="0" destOrd="0" presId="urn:microsoft.com/office/officeart/2005/8/layout/process2"/>
    <dgm:cxn modelId="{4FB7AB8C-1A61-4735-A360-A275E75F2A03}" type="presParOf" srcId="{9CDD1FB7-151F-444E-8EC3-245BBAC5CF84}" destId="{080EEC2C-317D-4357-A078-B832A38CF4D6}" srcOrd="0" destOrd="0" presId="urn:microsoft.com/office/officeart/2005/8/layout/process2"/>
    <dgm:cxn modelId="{9E6880E9-D929-4BCD-A5CD-2D48201FC22E}" type="presParOf" srcId="{9CDD1FB7-151F-444E-8EC3-245BBAC5CF84}" destId="{62C8964A-3453-4D05-B591-3F9C32ADBBFF}" srcOrd="1" destOrd="0" presId="urn:microsoft.com/office/officeart/2005/8/layout/process2"/>
    <dgm:cxn modelId="{3F3E9BA2-2C30-47B3-A01A-5AFD102F701C}" type="presParOf" srcId="{62C8964A-3453-4D05-B591-3F9C32ADBBFF}" destId="{93E72AD0-DF0E-4E18-894F-F0A9ADC2676E}" srcOrd="0" destOrd="0" presId="urn:microsoft.com/office/officeart/2005/8/layout/process2"/>
    <dgm:cxn modelId="{5FC4B06C-1BE6-4701-8217-0CFDA0279E9E}" type="presParOf" srcId="{9CDD1FB7-151F-444E-8EC3-245BBAC5CF84}" destId="{50BA0A99-879E-4B05-A14F-48B2B87AD414}" srcOrd="2" destOrd="0" presId="urn:microsoft.com/office/officeart/2005/8/layout/process2"/>
    <dgm:cxn modelId="{47440885-0DEC-45CB-9BE9-43266969D36A}" type="presParOf" srcId="{9CDD1FB7-151F-444E-8EC3-245BBAC5CF84}" destId="{759E7534-DABE-4436-94AB-E5F6B20B2925}" srcOrd="3" destOrd="0" presId="urn:microsoft.com/office/officeart/2005/8/layout/process2"/>
    <dgm:cxn modelId="{D7902F2F-D23A-4B52-B457-3960A285A388}" type="presParOf" srcId="{759E7534-DABE-4436-94AB-E5F6B20B2925}" destId="{26C4D8DF-FAA1-485A-AECD-AE019E2792D0}" srcOrd="0" destOrd="0" presId="urn:microsoft.com/office/officeart/2005/8/layout/process2"/>
    <dgm:cxn modelId="{B8B80AFA-C43D-4D81-8C9A-72215BA63908}" type="presParOf" srcId="{9CDD1FB7-151F-444E-8EC3-245BBAC5CF84}" destId="{26FF7A90-8C62-4D4A-99A5-E7C415A33BE2}" srcOrd="4" destOrd="0" presId="urn:microsoft.com/office/officeart/2005/8/layout/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BC04180-D0B9-4451-AA14-8977AC7FD5EE}" type="doc">
      <dgm:prSet loTypeId="urn:microsoft.com/office/officeart/2005/8/layout/hierarchy2" loCatId="hierarchy" qsTypeId="urn:microsoft.com/office/officeart/2005/8/quickstyle/3d4" qsCatId="3D" csTypeId="urn:microsoft.com/office/officeart/2005/8/colors/colorful2" csCatId="colorful" phldr="1"/>
      <dgm:spPr/>
      <dgm:t>
        <a:bodyPr/>
        <a:lstStyle/>
        <a:p>
          <a:endParaRPr lang="es-ES"/>
        </a:p>
      </dgm:t>
    </dgm:pt>
    <dgm:pt modelId="{B2B842C2-4DBB-4DBC-B466-786E13F82544}">
      <dgm:prSet phldrT="[Texto]"/>
      <dgm:spPr>
        <a:solidFill>
          <a:schemeClr val="accent1">
            <a:lumMod val="50000"/>
          </a:schemeClr>
        </a:solidFill>
      </dgm:spPr>
      <dgm:t>
        <a:bodyPr/>
        <a:lstStyle/>
        <a:p>
          <a:r>
            <a:rPr lang="es-ES" b="1" dirty="0" smtClean="0"/>
            <a:t>Objetivos de la planificación</a:t>
          </a:r>
          <a:endParaRPr lang="es-ES" b="1" dirty="0"/>
        </a:p>
      </dgm:t>
    </dgm:pt>
    <dgm:pt modelId="{9CC36A7F-4730-4142-B77A-36BCCF53DF12}" type="parTrans" cxnId="{E8709CBF-1709-462C-8B5F-EEA87E93A805}">
      <dgm:prSet/>
      <dgm:spPr/>
      <dgm:t>
        <a:bodyPr/>
        <a:lstStyle/>
        <a:p>
          <a:endParaRPr lang="es-ES"/>
        </a:p>
      </dgm:t>
    </dgm:pt>
    <dgm:pt modelId="{19C3A1A8-70C4-4B1B-B0D6-420994126B14}" type="sibTrans" cxnId="{E8709CBF-1709-462C-8B5F-EEA87E93A805}">
      <dgm:prSet/>
      <dgm:spPr/>
      <dgm:t>
        <a:bodyPr/>
        <a:lstStyle/>
        <a:p>
          <a:endParaRPr lang="es-ES"/>
        </a:p>
      </dgm:t>
    </dgm:pt>
    <dgm:pt modelId="{A6C1C0A5-7EA8-4C96-B7B2-17422BE169FA}">
      <dgm:prSet phldrT="[Texto]"/>
      <dgm:spPr>
        <a:solidFill>
          <a:schemeClr val="accent1">
            <a:lumMod val="50000"/>
          </a:schemeClr>
        </a:solidFill>
      </dgm:spPr>
      <dgm:t>
        <a:bodyPr/>
        <a:lstStyle/>
        <a:p>
          <a:r>
            <a:rPr lang="es-MX" dirty="0" smtClean="0"/>
            <a:t>Desarrollo equilibrado entre las regiones </a:t>
          </a:r>
          <a:endParaRPr lang="es-ES" dirty="0"/>
        </a:p>
      </dgm:t>
    </dgm:pt>
    <dgm:pt modelId="{8AACBB18-8E98-48B3-AD26-37FE611BE7F9}" type="parTrans" cxnId="{DDCDF611-1625-4D38-8C9D-21BB48C6A5EA}">
      <dgm:prSet>
        <dgm:style>
          <a:lnRef idx="2">
            <a:schemeClr val="accent1"/>
          </a:lnRef>
          <a:fillRef idx="0">
            <a:schemeClr val="accent1"/>
          </a:fillRef>
          <a:effectRef idx="1">
            <a:schemeClr val="accent1"/>
          </a:effectRef>
          <a:fontRef idx="minor">
            <a:schemeClr val="tx1"/>
          </a:fontRef>
        </dgm:style>
      </dgm:prSet>
      <dgm:spPr/>
      <dgm:t>
        <a:bodyPr/>
        <a:lstStyle/>
        <a:p>
          <a:endParaRPr lang="es-ES"/>
        </a:p>
      </dgm:t>
    </dgm:pt>
    <dgm:pt modelId="{F97778F1-DAA0-4648-9DF5-5D9002FE475F}" type="sibTrans" cxnId="{DDCDF611-1625-4D38-8C9D-21BB48C6A5EA}">
      <dgm:prSet/>
      <dgm:spPr/>
      <dgm:t>
        <a:bodyPr/>
        <a:lstStyle/>
        <a:p>
          <a:endParaRPr lang="es-ES"/>
        </a:p>
      </dgm:t>
    </dgm:pt>
    <dgm:pt modelId="{D6108841-577F-4463-B5B3-BCED57154ACC}">
      <dgm:prSet phldrT="[Texto]"/>
      <dgm:spPr>
        <a:solidFill>
          <a:schemeClr val="accent1">
            <a:lumMod val="50000"/>
          </a:schemeClr>
        </a:solidFill>
      </dgm:spPr>
      <dgm:t>
        <a:bodyPr/>
        <a:lstStyle/>
        <a:p>
          <a:r>
            <a:rPr lang="es-MX" dirty="0" smtClean="0"/>
            <a:t>La promoción del ritmo creciente de cambio económico y social traducido en un crecimiento secular de la producción y el ingreso por habitante. </a:t>
          </a:r>
          <a:endParaRPr lang="es-ES" dirty="0"/>
        </a:p>
      </dgm:t>
    </dgm:pt>
    <dgm:pt modelId="{8BBB36B6-A94A-441C-83F9-BB60E8314D0E}" type="parTrans" cxnId="{D998E18D-7DFC-43A7-B6C7-95DD31E42C80}">
      <dgm:prSet>
        <dgm:style>
          <a:lnRef idx="2">
            <a:schemeClr val="accent1"/>
          </a:lnRef>
          <a:fillRef idx="0">
            <a:schemeClr val="accent1"/>
          </a:fillRef>
          <a:effectRef idx="1">
            <a:schemeClr val="accent1"/>
          </a:effectRef>
          <a:fontRef idx="minor">
            <a:schemeClr val="tx1"/>
          </a:fontRef>
        </dgm:style>
      </dgm:prSet>
      <dgm:spPr/>
      <dgm:t>
        <a:bodyPr/>
        <a:lstStyle/>
        <a:p>
          <a:endParaRPr lang="es-ES"/>
        </a:p>
      </dgm:t>
    </dgm:pt>
    <dgm:pt modelId="{3CFF0FAB-2EC5-4ED8-9057-B1BDBD26884B}" type="sibTrans" cxnId="{D998E18D-7DFC-43A7-B6C7-95DD31E42C80}">
      <dgm:prSet/>
      <dgm:spPr/>
      <dgm:t>
        <a:bodyPr/>
        <a:lstStyle/>
        <a:p>
          <a:endParaRPr lang="es-ES"/>
        </a:p>
      </dgm:t>
    </dgm:pt>
    <dgm:pt modelId="{90458EF3-BAC5-46D7-ADDB-6346A28E5045}" type="pres">
      <dgm:prSet presAssocID="{5BC04180-D0B9-4451-AA14-8977AC7FD5EE}" presName="diagram" presStyleCnt="0">
        <dgm:presLayoutVars>
          <dgm:chPref val="1"/>
          <dgm:dir/>
          <dgm:animOne val="branch"/>
          <dgm:animLvl val="lvl"/>
          <dgm:resizeHandles val="exact"/>
        </dgm:presLayoutVars>
      </dgm:prSet>
      <dgm:spPr/>
      <dgm:t>
        <a:bodyPr/>
        <a:lstStyle/>
        <a:p>
          <a:endParaRPr lang="es-ES"/>
        </a:p>
      </dgm:t>
    </dgm:pt>
    <dgm:pt modelId="{D3EA7A18-5743-4BFB-89A5-F349040FA93F}" type="pres">
      <dgm:prSet presAssocID="{B2B842C2-4DBB-4DBC-B466-786E13F82544}" presName="root1" presStyleCnt="0"/>
      <dgm:spPr/>
      <dgm:t>
        <a:bodyPr/>
        <a:lstStyle/>
        <a:p>
          <a:endParaRPr lang="es-ES"/>
        </a:p>
      </dgm:t>
    </dgm:pt>
    <dgm:pt modelId="{A9FD5636-9BD4-46A6-ACC3-0043962689C3}" type="pres">
      <dgm:prSet presAssocID="{B2B842C2-4DBB-4DBC-B466-786E13F82544}" presName="LevelOneTextNode" presStyleLbl="node0" presStyleIdx="0" presStyleCnt="1" custLinFactNeighborX="-1924" custLinFactNeighborY="-5087">
        <dgm:presLayoutVars>
          <dgm:chPref val="3"/>
        </dgm:presLayoutVars>
      </dgm:prSet>
      <dgm:spPr/>
      <dgm:t>
        <a:bodyPr/>
        <a:lstStyle/>
        <a:p>
          <a:endParaRPr lang="es-ES"/>
        </a:p>
      </dgm:t>
    </dgm:pt>
    <dgm:pt modelId="{D8FA1011-DBDF-45D0-AE76-8D064E76B96F}" type="pres">
      <dgm:prSet presAssocID="{B2B842C2-4DBB-4DBC-B466-786E13F82544}" presName="level2hierChild" presStyleCnt="0"/>
      <dgm:spPr/>
      <dgm:t>
        <a:bodyPr/>
        <a:lstStyle/>
        <a:p>
          <a:endParaRPr lang="es-ES"/>
        </a:p>
      </dgm:t>
    </dgm:pt>
    <dgm:pt modelId="{82AD0F52-6ED9-4F4A-A0C9-B7A3E5D01406}" type="pres">
      <dgm:prSet presAssocID="{8AACBB18-8E98-48B3-AD26-37FE611BE7F9}" presName="conn2-1" presStyleLbl="parChTrans1D2" presStyleIdx="0" presStyleCnt="2"/>
      <dgm:spPr/>
      <dgm:t>
        <a:bodyPr/>
        <a:lstStyle/>
        <a:p>
          <a:endParaRPr lang="es-ES"/>
        </a:p>
      </dgm:t>
    </dgm:pt>
    <dgm:pt modelId="{CA7C4AB1-F639-4206-AC8B-344C8B7DAF42}" type="pres">
      <dgm:prSet presAssocID="{8AACBB18-8E98-48B3-AD26-37FE611BE7F9}" presName="connTx" presStyleLbl="parChTrans1D2" presStyleIdx="0" presStyleCnt="2"/>
      <dgm:spPr/>
      <dgm:t>
        <a:bodyPr/>
        <a:lstStyle/>
        <a:p>
          <a:endParaRPr lang="es-ES"/>
        </a:p>
      </dgm:t>
    </dgm:pt>
    <dgm:pt modelId="{638D6582-4F61-4D2F-A0F7-0656F1DE3C0E}" type="pres">
      <dgm:prSet presAssocID="{A6C1C0A5-7EA8-4C96-B7B2-17422BE169FA}" presName="root2" presStyleCnt="0"/>
      <dgm:spPr/>
      <dgm:t>
        <a:bodyPr/>
        <a:lstStyle/>
        <a:p>
          <a:endParaRPr lang="es-ES"/>
        </a:p>
      </dgm:t>
    </dgm:pt>
    <dgm:pt modelId="{05B31230-657B-4BB6-9E5E-67C0B4D4914A}" type="pres">
      <dgm:prSet presAssocID="{A6C1C0A5-7EA8-4C96-B7B2-17422BE169FA}" presName="LevelTwoTextNode" presStyleLbl="node2" presStyleIdx="0" presStyleCnt="2" custLinFactY="-19826" custLinFactNeighborX="686" custLinFactNeighborY="-100000">
        <dgm:presLayoutVars>
          <dgm:chPref val="3"/>
        </dgm:presLayoutVars>
      </dgm:prSet>
      <dgm:spPr/>
      <dgm:t>
        <a:bodyPr/>
        <a:lstStyle/>
        <a:p>
          <a:endParaRPr lang="es-ES"/>
        </a:p>
      </dgm:t>
    </dgm:pt>
    <dgm:pt modelId="{665E15E4-F135-447F-A6D3-E91391C1FD30}" type="pres">
      <dgm:prSet presAssocID="{A6C1C0A5-7EA8-4C96-B7B2-17422BE169FA}" presName="level3hierChild" presStyleCnt="0"/>
      <dgm:spPr/>
      <dgm:t>
        <a:bodyPr/>
        <a:lstStyle/>
        <a:p>
          <a:endParaRPr lang="es-ES"/>
        </a:p>
      </dgm:t>
    </dgm:pt>
    <dgm:pt modelId="{BD168406-F250-4B86-804A-303574BF8A79}" type="pres">
      <dgm:prSet presAssocID="{8BBB36B6-A94A-441C-83F9-BB60E8314D0E}" presName="conn2-1" presStyleLbl="parChTrans1D2" presStyleIdx="1" presStyleCnt="2"/>
      <dgm:spPr/>
      <dgm:t>
        <a:bodyPr/>
        <a:lstStyle/>
        <a:p>
          <a:endParaRPr lang="es-ES"/>
        </a:p>
      </dgm:t>
    </dgm:pt>
    <dgm:pt modelId="{047DFD4A-12CA-4EEA-860A-1E8A1BE6D991}" type="pres">
      <dgm:prSet presAssocID="{8BBB36B6-A94A-441C-83F9-BB60E8314D0E}" presName="connTx" presStyleLbl="parChTrans1D2" presStyleIdx="1" presStyleCnt="2"/>
      <dgm:spPr/>
      <dgm:t>
        <a:bodyPr/>
        <a:lstStyle/>
        <a:p>
          <a:endParaRPr lang="es-ES"/>
        </a:p>
      </dgm:t>
    </dgm:pt>
    <dgm:pt modelId="{E0C448F9-1859-4F04-9042-A1384B14E8C9}" type="pres">
      <dgm:prSet presAssocID="{D6108841-577F-4463-B5B3-BCED57154ACC}" presName="root2" presStyleCnt="0"/>
      <dgm:spPr/>
      <dgm:t>
        <a:bodyPr/>
        <a:lstStyle/>
        <a:p>
          <a:endParaRPr lang="es-ES"/>
        </a:p>
      </dgm:t>
    </dgm:pt>
    <dgm:pt modelId="{5BD15C0C-EB2C-4860-B66B-88D99A08CD4A}" type="pres">
      <dgm:prSet presAssocID="{D6108841-577F-4463-B5B3-BCED57154ACC}" presName="LevelTwoTextNode" presStyleLbl="node2" presStyleIdx="1" presStyleCnt="2" custScaleY="234424" custLinFactNeighborX="-2675" custLinFactNeighborY="87792">
        <dgm:presLayoutVars>
          <dgm:chPref val="3"/>
        </dgm:presLayoutVars>
      </dgm:prSet>
      <dgm:spPr/>
      <dgm:t>
        <a:bodyPr/>
        <a:lstStyle/>
        <a:p>
          <a:endParaRPr lang="es-ES"/>
        </a:p>
      </dgm:t>
    </dgm:pt>
    <dgm:pt modelId="{33C9C66B-8006-4F3D-9341-2605C6D3B242}" type="pres">
      <dgm:prSet presAssocID="{D6108841-577F-4463-B5B3-BCED57154ACC}" presName="level3hierChild" presStyleCnt="0"/>
      <dgm:spPr/>
      <dgm:t>
        <a:bodyPr/>
        <a:lstStyle/>
        <a:p>
          <a:endParaRPr lang="es-ES"/>
        </a:p>
      </dgm:t>
    </dgm:pt>
  </dgm:ptLst>
  <dgm:cxnLst>
    <dgm:cxn modelId="{F37F2093-7DF5-4CAE-8B17-EBC7F3CC2795}" type="presOf" srcId="{8BBB36B6-A94A-441C-83F9-BB60E8314D0E}" destId="{BD168406-F250-4B86-804A-303574BF8A79}" srcOrd="0" destOrd="0" presId="urn:microsoft.com/office/officeart/2005/8/layout/hierarchy2"/>
    <dgm:cxn modelId="{DDCDF611-1625-4D38-8C9D-21BB48C6A5EA}" srcId="{B2B842C2-4DBB-4DBC-B466-786E13F82544}" destId="{A6C1C0A5-7EA8-4C96-B7B2-17422BE169FA}" srcOrd="0" destOrd="0" parTransId="{8AACBB18-8E98-48B3-AD26-37FE611BE7F9}" sibTransId="{F97778F1-DAA0-4648-9DF5-5D9002FE475F}"/>
    <dgm:cxn modelId="{D4C21E8F-CC81-4BF7-8B52-EF2E8AF49566}" type="presOf" srcId="{A6C1C0A5-7EA8-4C96-B7B2-17422BE169FA}" destId="{05B31230-657B-4BB6-9E5E-67C0B4D4914A}" srcOrd="0" destOrd="0" presId="urn:microsoft.com/office/officeart/2005/8/layout/hierarchy2"/>
    <dgm:cxn modelId="{E8709CBF-1709-462C-8B5F-EEA87E93A805}" srcId="{5BC04180-D0B9-4451-AA14-8977AC7FD5EE}" destId="{B2B842C2-4DBB-4DBC-B466-786E13F82544}" srcOrd="0" destOrd="0" parTransId="{9CC36A7F-4730-4142-B77A-36BCCF53DF12}" sibTransId="{19C3A1A8-70C4-4B1B-B0D6-420994126B14}"/>
    <dgm:cxn modelId="{005160FC-4B81-4838-A7D3-986EF6871108}" type="presOf" srcId="{8AACBB18-8E98-48B3-AD26-37FE611BE7F9}" destId="{CA7C4AB1-F639-4206-AC8B-344C8B7DAF42}" srcOrd="1" destOrd="0" presId="urn:microsoft.com/office/officeart/2005/8/layout/hierarchy2"/>
    <dgm:cxn modelId="{B858D740-D63C-4B72-B98D-AAC44E269A6A}" type="presOf" srcId="{5BC04180-D0B9-4451-AA14-8977AC7FD5EE}" destId="{90458EF3-BAC5-46D7-ADDB-6346A28E5045}" srcOrd="0" destOrd="0" presId="urn:microsoft.com/office/officeart/2005/8/layout/hierarchy2"/>
    <dgm:cxn modelId="{4C793955-2308-43B3-B5B5-B0924EB372DB}" type="presOf" srcId="{8BBB36B6-A94A-441C-83F9-BB60E8314D0E}" destId="{047DFD4A-12CA-4EEA-860A-1E8A1BE6D991}" srcOrd="1" destOrd="0" presId="urn:microsoft.com/office/officeart/2005/8/layout/hierarchy2"/>
    <dgm:cxn modelId="{CF936F36-9990-4F20-B817-AF34F0F6E19F}" type="presOf" srcId="{D6108841-577F-4463-B5B3-BCED57154ACC}" destId="{5BD15C0C-EB2C-4860-B66B-88D99A08CD4A}" srcOrd="0" destOrd="0" presId="urn:microsoft.com/office/officeart/2005/8/layout/hierarchy2"/>
    <dgm:cxn modelId="{938FF527-4D0B-4951-963E-C317B190F18C}" type="presOf" srcId="{8AACBB18-8E98-48B3-AD26-37FE611BE7F9}" destId="{82AD0F52-6ED9-4F4A-A0C9-B7A3E5D01406}" srcOrd="0" destOrd="0" presId="urn:microsoft.com/office/officeart/2005/8/layout/hierarchy2"/>
    <dgm:cxn modelId="{D69C67E8-614F-4DFD-A826-1C303338E8AC}" type="presOf" srcId="{B2B842C2-4DBB-4DBC-B466-786E13F82544}" destId="{A9FD5636-9BD4-46A6-ACC3-0043962689C3}" srcOrd="0" destOrd="0" presId="urn:microsoft.com/office/officeart/2005/8/layout/hierarchy2"/>
    <dgm:cxn modelId="{D998E18D-7DFC-43A7-B6C7-95DD31E42C80}" srcId="{B2B842C2-4DBB-4DBC-B466-786E13F82544}" destId="{D6108841-577F-4463-B5B3-BCED57154ACC}" srcOrd="1" destOrd="0" parTransId="{8BBB36B6-A94A-441C-83F9-BB60E8314D0E}" sibTransId="{3CFF0FAB-2EC5-4ED8-9057-B1BDBD26884B}"/>
    <dgm:cxn modelId="{DB4F876E-4A55-4EBB-A59C-80A9E0C3DB9E}" type="presParOf" srcId="{90458EF3-BAC5-46D7-ADDB-6346A28E5045}" destId="{D3EA7A18-5743-4BFB-89A5-F349040FA93F}" srcOrd="0" destOrd="0" presId="urn:microsoft.com/office/officeart/2005/8/layout/hierarchy2"/>
    <dgm:cxn modelId="{F65B37D5-5BF8-498D-8C87-85D856391AD7}" type="presParOf" srcId="{D3EA7A18-5743-4BFB-89A5-F349040FA93F}" destId="{A9FD5636-9BD4-46A6-ACC3-0043962689C3}" srcOrd="0" destOrd="0" presId="urn:microsoft.com/office/officeart/2005/8/layout/hierarchy2"/>
    <dgm:cxn modelId="{ED20434F-FA42-477F-A66F-94F5F247448F}" type="presParOf" srcId="{D3EA7A18-5743-4BFB-89A5-F349040FA93F}" destId="{D8FA1011-DBDF-45D0-AE76-8D064E76B96F}" srcOrd="1" destOrd="0" presId="urn:microsoft.com/office/officeart/2005/8/layout/hierarchy2"/>
    <dgm:cxn modelId="{B8AA437B-AE14-47E8-93DD-1730A3FB200F}" type="presParOf" srcId="{D8FA1011-DBDF-45D0-AE76-8D064E76B96F}" destId="{82AD0F52-6ED9-4F4A-A0C9-B7A3E5D01406}" srcOrd="0" destOrd="0" presId="urn:microsoft.com/office/officeart/2005/8/layout/hierarchy2"/>
    <dgm:cxn modelId="{A2A6FDD3-56BC-4622-A6AC-C251A0B21FE1}" type="presParOf" srcId="{82AD0F52-6ED9-4F4A-A0C9-B7A3E5D01406}" destId="{CA7C4AB1-F639-4206-AC8B-344C8B7DAF42}" srcOrd="0" destOrd="0" presId="urn:microsoft.com/office/officeart/2005/8/layout/hierarchy2"/>
    <dgm:cxn modelId="{C13382E8-DB73-41C1-8CFB-D425042544FF}" type="presParOf" srcId="{D8FA1011-DBDF-45D0-AE76-8D064E76B96F}" destId="{638D6582-4F61-4D2F-A0F7-0656F1DE3C0E}" srcOrd="1" destOrd="0" presId="urn:microsoft.com/office/officeart/2005/8/layout/hierarchy2"/>
    <dgm:cxn modelId="{CCBBBC06-A9F7-4FD1-A2DE-61766526200D}" type="presParOf" srcId="{638D6582-4F61-4D2F-A0F7-0656F1DE3C0E}" destId="{05B31230-657B-4BB6-9E5E-67C0B4D4914A}" srcOrd="0" destOrd="0" presId="urn:microsoft.com/office/officeart/2005/8/layout/hierarchy2"/>
    <dgm:cxn modelId="{9480B6C9-B388-4BF7-8B8A-54961412EF78}" type="presParOf" srcId="{638D6582-4F61-4D2F-A0F7-0656F1DE3C0E}" destId="{665E15E4-F135-447F-A6D3-E91391C1FD30}" srcOrd="1" destOrd="0" presId="urn:microsoft.com/office/officeart/2005/8/layout/hierarchy2"/>
    <dgm:cxn modelId="{9AAA9720-E478-49BA-8D8B-AA9681D9C113}" type="presParOf" srcId="{D8FA1011-DBDF-45D0-AE76-8D064E76B96F}" destId="{BD168406-F250-4B86-804A-303574BF8A79}" srcOrd="2" destOrd="0" presId="urn:microsoft.com/office/officeart/2005/8/layout/hierarchy2"/>
    <dgm:cxn modelId="{DBB5D720-B61E-4F02-86A6-EF4B96FE6C78}" type="presParOf" srcId="{BD168406-F250-4B86-804A-303574BF8A79}" destId="{047DFD4A-12CA-4EEA-860A-1E8A1BE6D991}" srcOrd="0" destOrd="0" presId="urn:microsoft.com/office/officeart/2005/8/layout/hierarchy2"/>
    <dgm:cxn modelId="{D337BFB6-BAB2-4112-982E-E75ABB146DD2}" type="presParOf" srcId="{D8FA1011-DBDF-45D0-AE76-8D064E76B96F}" destId="{E0C448F9-1859-4F04-9042-A1384B14E8C9}" srcOrd="3" destOrd="0" presId="urn:microsoft.com/office/officeart/2005/8/layout/hierarchy2"/>
    <dgm:cxn modelId="{EDCF42C8-F915-4C28-9BDB-85F458A2893A}" type="presParOf" srcId="{E0C448F9-1859-4F04-9042-A1384B14E8C9}" destId="{5BD15C0C-EB2C-4860-B66B-88D99A08CD4A}" srcOrd="0" destOrd="0" presId="urn:microsoft.com/office/officeart/2005/8/layout/hierarchy2"/>
    <dgm:cxn modelId="{ED63BD27-112C-4577-9776-3E5B6AFE483F}" type="presParOf" srcId="{E0C448F9-1859-4F04-9042-A1384B14E8C9}" destId="{33C9C66B-8006-4F3D-9341-2605C6D3B242}"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7839EE9-AEAF-4EAB-8031-512094C47601}" type="doc">
      <dgm:prSet loTypeId="urn:microsoft.com/office/officeart/2005/8/layout/hierarchy1" loCatId="hierarchy" qsTypeId="urn:microsoft.com/office/officeart/2005/8/quickstyle/3d4" qsCatId="3D" csTypeId="urn:microsoft.com/office/officeart/2005/8/colors/accent1_2" csCatId="accent1" phldr="1"/>
      <dgm:spPr/>
      <dgm:t>
        <a:bodyPr/>
        <a:lstStyle/>
        <a:p>
          <a:endParaRPr lang="es-ES"/>
        </a:p>
      </dgm:t>
    </dgm:pt>
    <dgm:pt modelId="{74460CD5-B8D1-4004-AE67-D1D596FC6656}">
      <dgm:prSet phldrT="[Texto]"/>
      <dgm:spPr/>
      <dgm:t>
        <a:bodyPr/>
        <a:lstStyle/>
        <a:p>
          <a:r>
            <a:rPr lang="es-ES" dirty="0" smtClean="0"/>
            <a:t>Visiones</a:t>
          </a:r>
          <a:endParaRPr lang="es-ES" dirty="0"/>
        </a:p>
      </dgm:t>
    </dgm:pt>
    <dgm:pt modelId="{12A2A6F1-2FEC-4D12-955A-32C97ABA627D}" type="parTrans" cxnId="{64CE1CCE-D6FD-44CE-8A26-A88E46BDD055}">
      <dgm:prSet/>
      <dgm:spPr/>
      <dgm:t>
        <a:bodyPr/>
        <a:lstStyle/>
        <a:p>
          <a:endParaRPr lang="es-ES"/>
        </a:p>
      </dgm:t>
    </dgm:pt>
    <dgm:pt modelId="{4152967C-7CD5-438C-B0A0-C2B73ACF3AD9}" type="sibTrans" cxnId="{64CE1CCE-D6FD-44CE-8A26-A88E46BDD055}">
      <dgm:prSet/>
      <dgm:spPr/>
      <dgm:t>
        <a:bodyPr/>
        <a:lstStyle/>
        <a:p>
          <a:endParaRPr lang="es-ES"/>
        </a:p>
      </dgm:t>
    </dgm:pt>
    <dgm:pt modelId="{02AF5A6D-FCFC-439F-9F59-E9926D5FCAB4}">
      <dgm:prSet phldrT="[Texto]"/>
      <dgm:spPr/>
      <dgm:t>
        <a:bodyPr/>
        <a:lstStyle/>
        <a:p>
          <a:r>
            <a:rPr lang="es-MX" dirty="0" smtClean="0"/>
            <a:t>Planeación urbana </a:t>
          </a:r>
          <a:endParaRPr lang="es-ES" dirty="0"/>
        </a:p>
      </dgm:t>
    </dgm:pt>
    <dgm:pt modelId="{BABFEEAD-4D07-4EE3-9EA1-A19FA091DEE7}" type="parTrans" cxnId="{7B190FD6-F459-41CC-8BC4-C7EDD6F5CD81}">
      <dgm:prSet/>
      <dgm:spPr/>
      <dgm:t>
        <a:bodyPr/>
        <a:lstStyle/>
        <a:p>
          <a:endParaRPr lang="es-ES"/>
        </a:p>
      </dgm:t>
    </dgm:pt>
    <dgm:pt modelId="{EAB05A70-D37F-48FE-A687-59D4CBD784DA}" type="sibTrans" cxnId="{7B190FD6-F459-41CC-8BC4-C7EDD6F5CD81}">
      <dgm:prSet/>
      <dgm:spPr/>
      <dgm:t>
        <a:bodyPr/>
        <a:lstStyle/>
        <a:p>
          <a:endParaRPr lang="es-ES"/>
        </a:p>
      </dgm:t>
    </dgm:pt>
    <dgm:pt modelId="{BD901125-ECDE-4F13-85E8-998DC01E8E93}">
      <dgm:prSet phldrT="[Texto]"/>
      <dgm:spPr/>
      <dgm:t>
        <a:bodyPr/>
        <a:lstStyle/>
        <a:p>
          <a:r>
            <a:rPr lang="es-ES" dirty="0" smtClean="0"/>
            <a:t>Planeación rural</a:t>
          </a:r>
          <a:endParaRPr lang="es-ES" dirty="0"/>
        </a:p>
      </dgm:t>
    </dgm:pt>
    <dgm:pt modelId="{DF5CDEE6-718E-4D46-8FDA-4E0364A4DDEE}" type="parTrans" cxnId="{93CE2C0F-57A1-431C-9BCA-38BF0C52EB20}">
      <dgm:prSet/>
      <dgm:spPr/>
      <dgm:t>
        <a:bodyPr/>
        <a:lstStyle/>
        <a:p>
          <a:endParaRPr lang="es-ES"/>
        </a:p>
      </dgm:t>
    </dgm:pt>
    <dgm:pt modelId="{9B718337-1E8F-4274-98F1-3A4C1DF9B90C}" type="sibTrans" cxnId="{93CE2C0F-57A1-431C-9BCA-38BF0C52EB20}">
      <dgm:prSet/>
      <dgm:spPr/>
      <dgm:t>
        <a:bodyPr/>
        <a:lstStyle/>
        <a:p>
          <a:endParaRPr lang="es-ES"/>
        </a:p>
      </dgm:t>
    </dgm:pt>
    <dgm:pt modelId="{1C9ECEB6-A58A-41A1-9E35-9928BCBB6611}" type="pres">
      <dgm:prSet presAssocID="{A7839EE9-AEAF-4EAB-8031-512094C47601}" presName="hierChild1" presStyleCnt="0">
        <dgm:presLayoutVars>
          <dgm:chPref val="1"/>
          <dgm:dir/>
          <dgm:animOne val="branch"/>
          <dgm:animLvl val="lvl"/>
          <dgm:resizeHandles/>
        </dgm:presLayoutVars>
      </dgm:prSet>
      <dgm:spPr/>
      <dgm:t>
        <a:bodyPr/>
        <a:lstStyle/>
        <a:p>
          <a:endParaRPr lang="es-ES"/>
        </a:p>
      </dgm:t>
    </dgm:pt>
    <dgm:pt modelId="{234D04DA-B026-418A-80D2-B7C037508EC8}" type="pres">
      <dgm:prSet presAssocID="{74460CD5-B8D1-4004-AE67-D1D596FC6656}" presName="hierRoot1" presStyleCnt="0"/>
      <dgm:spPr/>
      <dgm:t>
        <a:bodyPr/>
        <a:lstStyle/>
        <a:p>
          <a:endParaRPr lang="es-ES"/>
        </a:p>
      </dgm:t>
    </dgm:pt>
    <dgm:pt modelId="{6FDB19E5-2AA9-4CDE-B679-76D5890CE8E8}" type="pres">
      <dgm:prSet presAssocID="{74460CD5-B8D1-4004-AE67-D1D596FC6656}" presName="composite" presStyleCnt="0"/>
      <dgm:spPr/>
      <dgm:t>
        <a:bodyPr/>
        <a:lstStyle/>
        <a:p>
          <a:endParaRPr lang="es-ES"/>
        </a:p>
      </dgm:t>
    </dgm:pt>
    <dgm:pt modelId="{CB3242F1-9089-4CC1-93AE-C3641E519F82}" type="pres">
      <dgm:prSet presAssocID="{74460CD5-B8D1-4004-AE67-D1D596FC6656}" presName="background" presStyleLbl="node0" presStyleIdx="0" presStyleCnt="1"/>
      <dgm:spPr/>
      <dgm:t>
        <a:bodyPr/>
        <a:lstStyle/>
        <a:p>
          <a:endParaRPr lang="es-ES"/>
        </a:p>
      </dgm:t>
    </dgm:pt>
    <dgm:pt modelId="{3B1503ED-7A24-4406-889E-672EA739ACD7}" type="pres">
      <dgm:prSet presAssocID="{74460CD5-B8D1-4004-AE67-D1D596FC6656}" presName="text" presStyleLbl="fgAcc0" presStyleIdx="0" presStyleCnt="1" custLinFactNeighborX="1558" custLinFactNeighborY="-6349">
        <dgm:presLayoutVars>
          <dgm:chPref val="3"/>
        </dgm:presLayoutVars>
      </dgm:prSet>
      <dgm:spPr/>
      <dgm:t>
        <a:bodyPr/>
        <a:lstStyle/>
        <a:p>
          <a:endParaRPr lang="es-ES"/>
        </a:p>
      </dgm:t>
    </dgm:pt>
    <dgm:pt modelId="{C17A857E-385D-4986-939A-D5BFC1D0841F}" type="pres">
      <dgm:prSet presAssocID="{74460CD5-B8D1-4004-AE67-D1D596FC6656}" presName="hierChild2" presStyleCnt="0"/>
      <dgm:spPr/>
      <dgm:t>
        <a:bodyPr/>
        <a:lstStyle/>
        <a:p>
          <a:endParaRPr lang="es-ES"/>
        </a:p>
      </dgm:t>
    </dgm:pt>
    <dgm:pt modelId="{2188FE5F-F86B-4981-8609-BD613FF0F4C9}" type="pres">
      <dgm:prSet presAssocID="{BABFEEAD-4D07-4EE3-9EA1-A19FA091DEE7}" presName="Name10" presStyleLbl="parChTrans1D2" presStyleIdx="0" presStyleCnt="2"/>
      <dgm:spPr/>
      <dgm:t>
        <a:bodyPr/>
        <a:lstStyle/>
        <a:p>
          <a:endParaRPr lang="es-ES"/>
        </a:p>
      </dgm:t>
    </dgm:pt>
    <dgm:pt modelId="{5F2F6526-01F2-4565-A536-E0850B3E86F1}" type="pres">
      <dgm:prSet presAssocID="{02AF5A6D-FCFC-439F-9F59-E9926D5FCAB4}" presName="hierRoot2" presStyleCnt="0"/>
      <dgm:spPr/>
      <dgm:t>
        <a:bodyPr/>
        <a:lstStyle/>
        <a:p>
          <a:endParaRPr lang="es-ES"/>
        </a:p>
      </dgm:t>
    </dgm:pt>
    <dgm:pt modelId="{55F34A89-78E6-4C2A-81DB-715F4BBB2718}" type="pres">
      <dgm:prSet presAssocID="{02AF5A6D-FCFC-439F-9F59-E9926D5FCAB4}" presName="composite2" presStyleCnt="0"/>
      <dgm:spPr/>
      <dgm:t>
        <a:bodyPr/>
        <a:lstStyle/>
        <a:p>
          <a:endParaRPr lang="es-ES"/>
        </a:p>
      </dgm:t>
    </dgm:pt>
    <dgm:pt modelId="{8DF4733C-32A2-4D14-8C34-33F31F20A5BE}" type="pres">
      <dgm:prSet presAssocID="{02AF5A6D-FCFC-439F-9F59-E9926D5FCAB4}" presName="background2" presStyleLbl="node2" presStyleIdx="0" presStyleCnt="2"/>
      <dgm:spPr/>
      <dgm:t>
        <a:bodyPr/>
        <a:lstStyle/>
        <a:p>
          <a:endParaRPr lang="es-ES"/>
        </a:p>
      </dgm:t>
    </dgm:pt>
    <dgm:pt modelId="{7614BEFA-CE65-43CF-B26F-74B6B95C3F49}" type="pres">
      <dgm:prSet presAssocID="{02AF5A6D-FCFC-439F-9F59-E9926D5FCAB4}" presName="text2" presStyleLbl="fgAcc2" presStyleIdx="0" presStyleCnt="2" custLinFactNeighborX="-68357" custLinFactNeighborY="-2083">
        <dgm:presLayoutVars>
          <dgm:chPref val="3"/>
        </dgm:presLayoutVars>
      </dgm:prSet>
      <dgm:spPr/>
      <dgm:t>
        <a:bodyPr/>
        <a:lstStyle/>
        <a:p>
          <a:endParaRPr lang="es-ES"/>
        </a:p>
      </dgm:t>
    </dgm:pt>
    <dgm:pt modelId="{22C573B2-D5A3-4E2E-AB87-913D474DBDBD}" type="pres">
      <dgm:prSet presAssocID="{02AF5A6D-FCFC-439F-9F59-E9926D5FCAB4}" presName="hierChild3" presStyleCnt="0"/>
      <dgm:spPr/>
      <dgm:t>
        <a:bodyPr/>
        <a:lstStyle/>
        <a:p>
          <a:endParaRPr lang="es-ES"/>
        </a:p>
      </dgm:t>
    </dgm:pt>
    <dgm:pt modelId="{D7B15C5A-DD59-4995-B3D4-46F915DC0EC5}" type="pres">
      <dgm:prSet presAssocID="{DF5CDEE6-718E-4D46-8FDA-4E0364A4DDEE}" presName="Name10" presStyleLbl="parChTrans1D2" presStyleIdx="1" presStyleCnt="2"/>
      <dgm:spPr/>
      <dgm:t>
        <a:bodyPr/>
        <a:lstStyle/>
        <a:p>
          <a:endParaRPr lang="es-ES"/>
        </a:p>
      </dgm:t>
    </dgm:pt>
    <dgm:pt modelId="{95E19492-EBEC-4A22-8E40-BC807C2EF327}" type="pres">
      <dgm:prSet presAssocID="{BD901125-ECDE-4F13-85E8-998DC01E8E93}" presName="hierRoot2" presStyleCnt="0"/>
      <dgm:spPr/>
      <dgm:t>
        <a:bodyPr/>
        <a:lstStyle/>
        <a:p>
          <a:endParaRPr lang="es-ES"/>
        </a:p>
      </dgm:t>
    </dgm:pt>
    <dgm:pt modelId="{582E69B3-706F-4647-915B-CE63CAF3B3F7}" type="pres">
      <dgm:prSet presAssocID="{BD901125-ECDE-4F13-85E8-998DC01E8E93}" presName="composite2" presStyleCnt="0"/>
      <dgm:spPr/>
      <dgm:t>
        <a:bodyPr/>
        <a:lstStyle/>
        <a:p>
          <a:endParaRPr lang="es-ES"/>
        </a:p>
      </dgm:t>
    </dgm:pt>
    <dgm:pt modelId="{F05CFE72-D975-423F-B999-AB42A339E156}" type="pres">
      <dgm:prSet presAssocID="{BD901125-ECDE-4F13-85E8-998DC01E8E93}" presName="background2" presStyleLbl="node2" presStyleIdx="1" presStyleCnt="2"/>
      <dgm:spPr/>
      <dgm:t>
        <a:bodyPr/>
        <a:lstStyle/>
        <a:p>
          <a:endParaRPr lang="es-ES"/>
        </a:p>
      </dgm:t>
    </dgm:pt>
    <dgm:pt modelId="{9879AF06-CF75-46B9-A927-07D7AD60E56E}" type="pres">
      <dgm:prSet presAssocID="{BD901125-ECDE-4F13-85E8-998DC01E8E93}" presName="text2" presStyleLbl="fgAcc2" presStyleIdx="1" presStyleCnt="2" custLinFactNeighborX="99267" custLinFactNeighborY="-2083">
        <dgm:presLayoutVars>
          <dgm:chPref val="3"/>
        </dgm:presLayoutVars>
      </dgm:prSet>
      <dgm:spPr/>
      <dgm:t>
        <a:bodyPr/>
        <a:lstStyle/>
        <a:p>
          <a:endParaRPr lang="es-ES"/>
        </a:p>
      </dgm:t>
    </dgm:pt>
    <dgm:pt modelId="{0E2659CC-6C7D-49BC-9291-6ABC7EB39AB8}" type="pres">
      <dgm:prSet presAssocID="{BD901125-ECDE-4F13-85E8-998DC01E8E93}" presName="hierChild3" presStyleCnt="0"/>
      <dgm:spPr/>
      <dgm:t>
        <a:bodyPr/>
        <a:lstStyle/>
        <a:p>
          <a:endParaRPr lang="es-ES"/>
        </a:p>
      </dgm:t>
    </dgm:pt>
  </dgm:ptLst>
  <dgm:cxnLst>
    <dgm:cxn modelId="{64CE1CCE-D6FD-44CE-8A26-A88E46BDD055}" srcId="{A7839EE9-AEAF-4EAB-8031-512094C47601}" destId="{74460CD5-B8D1-4004-AE67-D1D596FC6656}" srcOrd="0" destOrd="0" parTransId="{12A2A6F1-2FEC-4D12-955A-32C97ABA627D}" sibTransId="{4152967C-7CD5-438C-B0A0-C2B73ACF3AD9}"/>
    <dgm:cxn modelId="{6168C1BE-1507-4B51-BD30-DCF818F40536}" type="presOf" srcId="{BABFEEAD-4D07-4EE3-9EA1-A19FA091DEE7}" destId="{2188FE5F-F86B-4981-8609-BD613FF0F4C9}" srcOrd="0" destOrd="0" presId="urn:microsoft.com/office/officeart/2005/8/layout/hierarchy1"/>
    <dgm:cxn modelId="{DF13E81A-3E05-4654-9E08-6D0DEA30CD7F}" type="presOf" srcId="{A7839EE9-AEAF-4EAB-8031-512094C47601}" destId="{1C9ECEB6-A58A-41A1-9E35-9928BCBB6611}" srcOrd="0" destOrd="0" presId="urn:microsoft.com/office/officeart/2005/8/layout/hierarchy1"/>
    <dgm:cxn modelId="{93CE2C0F-57A1-431C-9BCA-38BF0C52EB20}" srcId="{74460CD5-B8D1-4004-AE67-D1D596FC6656}" destId="{BD901125-ECDE-4F13-85E8-998DC01E8E93}" srcOrd="1" destOrd="0" parTransId="{DF5CDEE6-718E-4D46-8FDA-4E0364A4DDEE}" sibTransId="{9B718337-1E8F-4274-98F1-3A4C1DF9B90C}"/>
    <dgm:cxn modelId="{06B01FBA-3404-40B8-9675-1466492238E3}" type="presOf" srcId="{02AF5A6D-FCFC-439F-9F59-E9926D5FCAB4}" destId="{7614BEFA-CE65-43CF-B26F-74B6B95C3F49}" srcOrd="0" destOrd="0" presId="urn:microsoft.com/office/officeart/2005/8/layout/hierarchy1"/>
    <dgm:cxn modelId="{F8210BE3-F2AE-4683-BB87-E04F43FA754A}" type="presOf" srcId="{DF5CDEE6-718E-4D46-8FDA-4E0364A4DDEE}" destId="{D7B15C5A-DD59-4995-B3D4-46F915DC0EC5}" srcOrd="0" destOrd="0" presId="urn:microsoft.com/office/officeart/2005/8/layout/hierarchy1"/>
    <dgm:cxn modelId="{7B190FD6-F459-41CC-8BC4-C7EDD6F5CD81}" srcId="{74460CD5-B8D1-4004-AE67-D1D596FC6656}" destId="{02AF5A6D-FCFC-439F-9F59-E9926D5FCAB4}" srcOrd="0" destOrd="0" parTransId="{BABFEEAD-4D07-4EE3-9EA1-A19FA091DEE7}" sibTransId="{EAB05A70-D37F-48FE-A687-59D4CBD784DA}"/>
    <dgm:cxn modelId="{BBA15ED6-EEF3-40A8-A06F-1E6CBBE48F48}" type="presOf" srcId="{BD901125-ECDE-4F13-85E8-998DC01E8E93}" destId="{9879AF06-CF75-46B9-A927-07D7AD60E56E}" srcOrd="0" destOrd="0" presId="urn:microsoft.com/office/officeart/2005/8/layout/hierarchy1"/>
    <dgm:cxn modelId="{6E47D03F-12C9-4351-9C2E-550AD7B900D6}" type="presOf" srcId="{74460CD5-B8D1-4004-AE67-D1D596FC6656}" destId="{3B1503ED-7A24-4406-889E-672EA739ACD7}" srcOrd="0" destOrd="0" presId="urn:microsoft.com/office/officeart/2005/8/layout/hierarchy1"/>
    <dgm:cxn modelId="{3D8E7F57-B3D1-4679-B7D1-A5C043FA9DC6}" type="presParOf" srcId="{1C9ECEB6-A58A-41A1-9E35-9928BCBB6611}" destId="{234D04DA-B026-418A-80D2-B7C037508EC8}" srcOrd="0" destOrd="0" presId="urn:microsoft.com/office/officeart/2005/8/layout/hierarchy1"/>
    <dgm:cxn modelId="{A7866E85-2403-4C70-94C2-B04AC1172A5E}" type="presParOf" srcId="{234D04DA-B026-418A-80D2-B7C037508EC8}" destId="{6FDB19E5-2AA9-4CDE-B679-76D5890CE8E8}" srcOrd="0" destOrd="0" presId="urn:microsoft.com/office/officeart/2005/8/layout/hierarchy1"/>
    <dgm:cxn modelId="{77E924CC-E904-48CF-BBDB-4A36A5861EB6}" type="presParOf" srcId="{6FDB19E5-2AA9-4CDE-B679-76D5890CE8E8}" destId="{CB3242F1-9089-4CC1-93AE-C3641E519F82}" srcOrd="0" destOrd="0" presId="urn:microsoft.com/office/officeart/2005/8/layout/hierarchy1"/>
    <dgm:cxn modelId="{81BD379B-4AEA-4479-91E2-5684C9E4A9B1}" type="presParOf" srcId="{6FDB19E5-2AA9-4CDE-B679-76D5890CE8E8}" destId="{3B1503ED-7A24-4406-889E-672EA739ACD7}" srcOrd="1" destOrd="0" presId="urn:microsoft.com/office/officeart/2005/8/layout/hierarchy1"/>
    <dgm:cxn modelId="{61CBB389-A07F-4088-982A-2828243C9521}" type="presParOf" srcId="{234D04DA-B026-418A-80D2-B7C037508EC8}" destId="{C17A857E-385D-4986-939A-D5BFC1D0841F}" srcOrd="1" destOrd="0" presId="urn:microsoft.com/office/officeart/2005/8/layout/hierarchy1"/>
    <dgm:cxn modelId="{58F6BF01-5AF6-42D2-932F-11BD8B7D8C04}" type="presParOf" srcId="{C17A857E-385D-4986-939A-D5BFC1D0841F}" destId="{2188FE5F-F86B-4981-8609-BD613FF0F4C9}" srcOrd="0" destOrd="0" presId="urn:microsoft.com/office/officeart/2005/8/layout/hierarchy1"/>
    <dgm:cxn modelId="{3F5AB49E-9AB0-4958-A361-660FD8E94FD1}" type="presParOf" srcId="{C17A857E-385D-4986-939A-D5BFC1D0841F}" destId="{5F2F6526-01F2-4565-A536-E0850B3E86F1}" srcOrd="1" destOrd="0" presId="urn:microsoft.com/office/officeart/2005/8/layout/hierarchy1"/>
    <dgm:cxn modelId="{91ACA787-CB22-4490-8BC2-059368909FD5}" type="presParOf" srcId="{5F2F6526-01F2-4565-A536-E0850B3E86F1}" destId="{55F34A89-78E6-4C2A-81DB-715F4BBB2718}" srcOrd="0" destOrd="0" presId="urn:microsoft.com/office/officeart/2005/8/layout/hierarchy1"/>
    <dgm:cxn modelId="{FFE0D167-5387-478B-B190-57C4A609E1D0}" type="presParOf" srcId="{55F34A89-78E6-4C2A-81DB-715F4BBB2718}" destId="{8DF4733C-32A2-4D14-8C34-33F31F20A5BE}" srcOrd="0" destOrd="0" presId="urn:microsoft.com/office/officeart/2005/8/layout/hierarchy1"/>
    <dgm:cxn modelId="{4ECFE2CE-D500-42BC-AAC8-62E0D74EB71D}" type="presParOf" srcId="{55F34A89-78E6-4C2A-81DB-715F4BBB2718}" destId="{7614BEFA-CE65-43CF-B26F-74B6B95C3F49}" srcOrd="1" destOrd="0" presId="urn:microsoft.com/office/officeart/2005/8/layout/hierarchy1"/>
    <dgm:cxn modelId="{037502AC-7698-4975-B31E-4837B021A21D}" type="presParOf" srcId="{5F2F6526-01F2-4565-A536-E0850B3E86F1}" destId="{22C573B2-D5A3-4E2E-AB87-913D474DBDBD}" srcOrd="1" destOrd="0" presId="urn:microsoft.com/office/officeart/2005/8/layout/hierarchy1"/>
    <dgm:cxn modelId="{DEFAD471-29A1-46B5-BEB3-BDB7D9BFC335}" type="presParOf" srcId="{C17A857E-385D-4986-939A-D5BFC1D0841F}" destId="{D7B15C5A-DD59-4995-B3D4-46F915DC0EC5}" srcOrd="2" destOrd="0" presId="urn:microsoft.com/office/officeart/2005/8/layout/hierarchy1"/>
    <dgm:cxn modelId="{83FFC615-CF10-4069-8827-74956E43763D}" type="presParOf" srcId="{C17A857E-385D-4986-939A-D5BFC1D0841F}" destId="{95E19492-EBEC-4A22-8E40-BC807C2EF327}" srcOrd="3" destOrd="0" presId="urn:microsoft.com/office/officeart/2005/8/layout/hierarchy1"/>
    <dgm:cxn modelId="{8FC2AFFC-1968-447A-8462-F7169EFF8F96}" type="presParOf" srcId="{95E19492-EBEC-4A22-8E40-BC807C2EF327}" destId="{582E69B3-706F-4647-915B-CE63CAF3B3F7}" srcOrd="0" destOrd="0" presId="urn:microsoft.com/office/officeart/2005/8/layout/hierarchy1"/>
    <dgm:cxn modelId="{C5737332-E175-427E-AD23-411A122F51D6}" type="presParOf" srcId="{582E69B3-706F-4647-915B-CE63CAF3B3F7}" destId="{F05CFE72-D975-423F-B999-AB42A339E156}" srcOrd="0" destOrd="0" presId="urn:microsoft.com/office/officeart/2005/8/layout/hierarchy1"/>
    <dgm:cxn modelId="{116A9700-ED87-42C4-9048-AFC472F3E8BB}" type="presParOf" srcId="{582E69B3-706F-4647-915B-CE63CAF3B3F7}" destId="{9879AF06-CF75-46B9-A927-07D7AD60E56E}" srcOrd="1" destOrd="0" presId="urn:microsoft.com/office/officeart/2005/8/layout/hierarchy1"/>
    <dgm:cxn modelId="{334B0882-00C0-4DA8-86F9-5F2C729AF502}" type="presParOf" srcId="{95E19492-EBEC-4A22-8E40-BC807C2EF327}" destId="{0E2659CC-6C7D-49BC-9291-6ABC7EB39AB8}" srcOrd="1" destOrd="0" presId="urn:microsoft.com/office/officeart/2005/8/layout/hierarchy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3C77019-4FA8-4115-9A16-C04B0EA42AD3}" type="doc">
      <dgm:prSet loTypeId="urn:microsoft.com/office/officeart/2005/8/layout/radial2" loCatId="relationship" qsTypeId="urn:microsoft.com/office/officeart/2005/8/quickstyle/3d1" qsCatId="3D" csTypeId="urn:microsoft.com/office/officeart/2005/8/colors/accent1_2" csCatId="accent1" phldr="1"/>
      <dgm:spPr/>
      <dgm:t>
        <a:bodyPr/>
        <a:lstStyle/>
        <a:p>
          <a:endParaRPr lang="es-ES"/>
        </a:p>
      </dgm:t>
    </dgm:pt>
    <dgm:pt modelId="{9C2B5DE4-BEBA-481D-A145-90A3FF01D99E}">
      <dgm:prSet phldrT="[Texto]" custT="1"/>
      <dgm:spPr/>
      <dgm:t>
        <a:bodyPr/>
        <a:lstStyle/>
        <a:p>
          <a:r>
            <a:rPr lang="es-ES" sz="1200" dirty="0" smtClean="0"/>
            <a:t>PRECISIÓN</a:t>
          </a:r>
          <a:endParaRPr lang="es-ES" sz="1200" dirty="0"/>
        </a:p>
      </dgm:t>
    </dgm:pt>
    <dgm:pt modelId="{829772D1-E63B-43F2-853D-7063D3C5CB47}" type="parTrans" cxnId="{210187FB-17CB-4359-9660-3F7B249A8B74}">
      <dgm:prSet/>
      <dgm:spPr/>
      <dgm:t>
        <a:bodyPr/>
        <a:lstStyle/>
        <a:p>
          <a:endParaRPr lang="es-ES"/>
        </a:p>
      </dgm:t>
    </dgm:pt>
    <dgm:pt modelId="{717455CD-6DF9-438E-B10D-DD2F070C689D}" type="sibTrans" cxnId="{210187FB-17CB-4359-9660-3F7B249A8B74}">
      <dgm:prSet/>
      <dgm:spPr/>
      <dgm:t>
        <a:bodyPr/>
        <a:lstStyle/>
        <a:p>
          <a:endParaRPr lang="es-ES"/>
        </a:p>
      </dgm:t>
    </dgm:pt>
    <dgm:pt modelId="{4BB8192A-5660-408E-B80C-03C837BE2659}">
      <dgm:prSet phldrT="[Texto]" custT="1"/>
      <dgm:spPr/>
      <dgm:t>
        <a:bodyPr/>
        <a:lstStyle/>
        <a:p>
          <a:r>
            <a:rPr lang="es-ES" sz="1100" dirty="0" smtClean="0"/>
            <a:t>FLEXIBILIDAD</a:t>
          </a:r>
          <a:endParaRPr lang="es-ES" sz="1100" dirty="0"/>
        </a:p>
      </dgm:t>
    </dgm:pt>
    <dgm:pt modelId="{56B294DA-B7C1-4113-8537-9DC82450B63E}" type="parTrans" cxnId="{0BE0337A-78F6-48FB-90BB-260DFA4E6422}">
      <dgm:prSet/>
      <dgm:spPr/>
      <dgm:t>
        <a:bodyPr/>
        <a:lstStyle/>
        <a:p>
          <a:endParaRPr lang="es-ES"/>
        </a:p>
      </dgm:t>
    </dgm:pt>
    <dgm:pt modelId="{50FDD76F-9438-4039-A68B-B190327CB1DE}" type="sibTrans" cxnId="{0BE0337A-78F6-48FB-90BB-260DFA4E6422}">
      <dgm:prSet/>
      <dgm:spPr/>
      <dgm:t>
        <a:bodyPr/>
        <a:lstStyle/>
        <a:p>
          <a:endParaRPr lang="es-ES"/>
        </a:p>
      </dgm:t>
    </dgm:pt>
    <dgm:pt modelId="{887D3951-BBC9-47DD-B25F-98C08724F32F}">
      <dgm:prSet phldrT="[Texto]" custT="1"/>
      <dgm:spPr/>
      <dgm:t>
        <a:bodyPr/>
        <a:lstStyle/>
        <a:p>
          <a:r>
            <a:rPr lang="es-ES" sz="1200" dirty="0" smtClean="0"/>
            <a:t>UNIDAD</a:t>
          </a:r>
          <a:endParaRPr lang="es-ES" sz="1200" dirty="0"/>
        </a:p>
      </dgm:t>
    </dgm:pt>
    <dgm:pt modelId="{9FE53E26-CDFC-4376-AD3E-283A73448B69}" type="parTrans" cxnId="{16A28FB4-F900-4BE7-986C-9AA6AC860465}">
      <dgm:prSet/>
      <dgm:spPr/>
      <dgm:t>
        <a:bodyPr/>
        <a:lstStyle/>
        <a:p>
          <a:endParaRPr lang="es-ES"/>
        </a:p>
      </dgm:t>
    </dgm:pt>
    <dgm:pt modelId="{C8F5F861-A7F6-4F73-BBC9-DFDAFD3C57B2}" type="sibTrans" cxnId="{16A28FB4-F900-4BE7-986C-9AA6AC860465}">
      <dgm:prSet/>
      <dgm:spPr/>
      <dgm:t>
        <a:bodyPr/>
        <a:lstStyle/>
        <a:p>
          <a:endParaRPr lang="es-ES"/>
        </a:p>
      </dgm:t>
    </dgm:pt>
    <dgm:pt modelId="{760128B4-47D7-4F34-989C-738A1A3C4BB9}">
      <dgm:prSet phldrT="[Texto]" custT="1"/>
      <dgm:spPr/>
      <dgm:t>
        <a:bodyPr/>
        <a:lstStyle/>
        <a:p>
          <a:r>
            <a:rPr lang="es-ES" sz="1200" dirty="0" smtClean="0"/>
            <a:t>FACTIBILIDAD</a:t>
          </a:r>
          <a:endParaRPr lang="es-ES" sz="1200" dirty="0"/>
        </a:p>
      </dgm:t>
    </dgm:pt>
    <dgm:pt modelId="{1352CB99-19E3-40D3-AF0D-D6D68BC920CB}" type="parTrans" cxnId="{A2B62216-3D83-451F-9929-A619842AABAA}">
      <dgm:prSet/>
      <dgm:spPr/>
      <dgm:t>
        <a:bodyPr/>
        <a:lstStyle/>
        <a:p>
          <a:endParaRPr lang="es-ES"/>
        </a:p>
      </dgm:t>
    </dgm:pt>
    <dgm:pt modelId="{F7DF2A68-D42B-4479-AA8B-EF64646618D3}" type="sibTrans" cxnId="{A2B62216-3D83-451F-9929-A619842AABAA}">
      <dgm:prSet/>
      <dgm:spPr/>
      <dgm:t>
        <a:bodyPr/>
        <a:lstStyle/>
        <a:p>
          <a:endParaRPr lang="es-ES"/>
        </a:p>
      </dgm:t>
    </dgm:pt>
    <dgm:pt modelId="{D854F5A4-EC51-4AD6-82FB-18FFEFE9A0CA}">
      <dgm:prSet phldrT="[Texto]" custT="1"/>
      <dgm:spPr/>
      <dgm:t>
        <a:bodyPr/>
        <a:lstStyle/>
        <a:p>
          <a:r>
            <a:rPr lang="es-ES" sz="1200" dirty="0" smtClean="0"/>
            <a:t>COMPROMISO</a:t>
          </a:r>
          <a:endParaRPr lang="es-ES" sz="1200" dirty="0"/>
        </a:p>
      </dgm:t>
    </dgm:pt>
    <dgm:pt modelId="{5197A4A2-F4F7-45FE-AF33-FEF4A58FFA73}" type="parTrans" cxnId="{7957250D-C7B1-4CD8-9BCE-03E2409CC557}">
      <dgm:prSet/>
      <dgm:spPr/>
      <dgm:t>
        <a:bodyPr/>
        <a:lstStyle/>
        <a:p>
          <a:endParaRPr lang="es-ES"/>
        </a:p>
      </dgm:t>
    </dgm:pt>
    <dgm:pt modelId="{8F48C58E-067C-4043-B279-BAF69FA2C1A6}" type="sibTrans" cxnId="{7957250D-C7B1-4CD8-9BCE-03E2409CC557}">
      <dgm:prSet/>
      <dgm:spPr/>
      <dgm:t>
        <a:bodyPr/>
        <a:lstStyle/>
        <a:p>
          <a:endParaRPr lang="es-ES"/>
        </a:p>
      </dgm:t>
    </dgm:pt>
    <dgm:pt modelId="{FE13F6B7-9102-4632-B50B-9032BFBBBE6D}" type="pres">
      <dgm:prSet presAssocID="{C3C77019-4FA8-4115-9A16-C04B0EA42AD3}" presName="composite" presStyleCnt="0">
        <dgm:presLayoutVars>
          <dgm:chMax val="5"/>
          <dgm:dir/>
          <dgm:animLvl val="ctr"/>
          <dgm:resizeHandles val="exact"/>
        </dgm:presLayoutVars>
      </dgm:prSet>
      <dgm:spPr/>
      <dgm:t>
        <a:bodyPr/>
        <a:lstStyle/>
        <a:p>
          <a:endParaRPr lang="es-ES"/>
        </a:p>
      </dgm:t>
    </dgm:pt>
    <dgm:pt modelId="{1049F902-7223-4E16-B31F-81819B9FFE57}" type="pres">
      <dgm:prSet presAssocID="{C3C77019-4FA8-4115-9A16-C04B0EA42AD3}" presName="cycle" presStyleCnt="0"/>
      <dgm:spPr/>
      <dgm:t>
        <a:bodyPr/>
        <a:lstStyle/>
        <a:p>
          <a:endParaRPr lang="es-ES"/>
        </a:p>
      </dgm:t>
    </dgm:pt>
    <dgm:pt modelId="{017EF20E-0224-4B41-8ACF-A405C6DC0705}" type="pres">
      <dgm:prSet presAssocID="{C3C77019-4FA8-4115-9A16-C04B0EA42AD3}" presName="centerShape" presStyleCnt="0"/>
      <dgm:spPr/>
      <dgm:t>
        <a:bodyPr/>
        <a:lstStyle/>
        <a:p>
          <a:endParaRPr lang="es-ES"/>
        </a:p>
      </dgm:t>
    </dgm:pt>
    <dgm:pt modelId="{C3E91BA5-A085-4860-A7B3-8BD8FD54A1C3}" type="pres">
      <dgm:prSet presAssocID="{C3C77019-4FA8-4115-9A16-C04B0EA42AD3}" presName="connSite" presStyleLbl="node1" presStyleIdx="0" presStyleCnt="6"/>
      <dgm:spPr/>
      <dgm:t>
        <a:bodyPr/>
        <a:lstStyle/>
        <a:p>
          <a:endParaRPr lang="es-ES"/>
        </a:p>
      </dgm:t>
    </dgm:pt>
    <dgm:pt modelId="{59845D7F-0A86-4297-8625-3FAB2322A9AF}" type="pres">
      <dgm:prSet presAssocID="{C3C77019-4FA8-4115-9A16-C04B0EA42AD3}" presName="visible" presStyleLbl="node1" presStyleIdx="0" presStyleCnt="6" custScaleX="68239" custScaleY="71249"/>
      <dgm:spPr>
        <a:blipFill rotWithShape="0">
          <a:blip xmlns:r="http://schemas.openxmlformats.org/officeDocument/2006/relationships" r:embed="rId1"/>
          <a:stretch>
            <a:fillRect/>
          </a:stretch>
        </a:blipFill>
      </dgm:spPr>
      <dgm:t>
        <a:bodyPr/>
        <a:lstStyle/>
        <a:p>
          <a:endParaRPr lang="es-ES"/>
        </a:p>
      </dgm:t>
    </dgm:pt>
    <dgm:pt modelId="{7098A4BF-F818-4FBA-97B3-6C9FDB060D99}" type="pres">
      <dgm:prSet presAssocID="{829772D1-E63B-43F2-853D-7063D3C5CB47}" presName="Name25" presStyleLbl="parChTrans1D1" presStyleIdx="0" presStyleCnt="5"/>
      <dgm:spPr/>
      <dgm:t>
        <a:bodyPr/>
        <a:lstStyle/>
        <a:p>
          <a:endParaRPr lang="es-ES"/>
        </a:p>
      </dgm:t>
    </dgm:pt>
    <dgm:pt modelId="{C180A15B-C070-4B17-AFBA-ECDE98C58BD1}" type="pres">
      <dgm:prSet presAssocID="{9C2B5DE4-BEBA-481D-A145-90A3FF01D99E}" presName="node" presStyleCnt="0"/>
      <dgm:spPr/>
      <dgm:t>
        <a:bodyPr/>
        <a:lstStyle/>
        <a:p>
          <a:endParaRPr lang="es-ES"/>
        </a:p>
      </dgm:t>
    </dgm:pt>
    <dgm:pt modelId="{D5EB9108-4C75-4A37-BF85-6F2FC82CAE1E}" type="pres">
      <dgm:prSet presAssocID="{9C2B5DE4-BEBA-481D-A145-90A3FF01D99E}" presName="parentNode" presStyleLbl="node1" presStyleIdx="1" presStyleCnt="6" custScaleX="128407" custScaleY="118179" custLinFactX="-76874" custLinFactNeighborX="-100000" custLinFactNeighborY="37454">
        <dgm:presLayoutVars>
          <dgm:chMax val="1"/>
          <dgm:bulletEnabled val="1"/>
        </dgm:presLayoutVars>
      </dgm:prSet>
      <dgm:spPr/>
      <dgm:t>
        <a:bodyPr/>
        <a:lstStyle/>
        <a:p>
          <a:endParaRPr lang="es-ES"/>
        </a:p>
      </dgm:t>
    </dgm:pt>
    <dgm:pt modelId="{D8653D79-A343-45A4-86EF-69D2F02BD590}" type="pres">
      <dgm:prSet presAssocID="{9C2B5DE4-BEBA-481D-A145-90A3FF01D99E}" presName="childNode" presStyleLbl="revTx" presStyleIdx="0" presStyleCnt="0">
        <dgm:presLayoutVars>
          <dgm:bulletEnabled val="1"/>
        </dgm:presLayoutVars>
      </dgm:prSet>
      <dgm:spPr/>
      <dgm:t>
        <a:bodyPr/>
        <a:lstStyle/>
        <a:p>
          <a:endParaRPr lang="es-ES"/>
        </a:p>
      </dgm:t>
    </dgm:pt>
    <dgm:pt modelId="{92228F62-C764-4068-8E72-45062380034D}" type="pres">
      <dgm:prSet presAssocID="{56B294DA-B7C1-4113-8537-9DC82450B63E}" presName="Name25" presStyleLbl="parChTrans1D1" presStyleIdx="1" presStyleCnt="5"/>
      <dgm:spPr/>
      <dgm:t>
        <a:bodyPr/>
        <a:lstStyle/>
        <a:p>
          <a:endParaRPr lang="es-ES"/>
        </a:p>
      </dgm:t>
    </dgm:pt>
    <dgm:pt modelId="{28C25230-CB86-4968-B9CF-828D47D0E161}" type="pres">
      <dgm:prSet presAssocID="{4BB8192A-5660-408E-B80C-03C837BE2659}" presName="node" presStyleCnt="0"/>
      <dgm:spPr/>
      <dgm:t>
        <a:bodyPr/>
        <a:lstStyle/>
        <a:p>
          <a:endParaRPr lang="es-ES"/>
        </a:p>
      </dgm:t>
    </dgm:pt>
    <dgm:pt modelId="{8DFCB934-8039-4E26-B958-F3AD38252DEC}" type="pres">
      <dgm:prSet presAssocID="{4BB8192A-5660-408E-B80C-03C837BE2659}" presName="parentNode" presStyleLbl="node1" presStyleIdx="2" presStyleCnt="6" custScaleX="142344" custScaleY="136741" custLinFactNeighborX="-78633" custLinFactNeighborY="-34804">
        <dgm:presLayoutVars>
          <dgm:chMax val="1"/>
          <dgm:bulletEnabled val="1"/>
        </dgm:presLayoutVars>
      </dgm:prSet>
      <dgm:spPr/>
      <dgm:t>
        <a:bodyPr/>
        <a:lstStyle/>
        <a:p>
          <a:endParaRPr lang="es-ES"/>
        </a:p>
      </dgm:t>
    </dgm:pt>
    <dgm:pt modelId="{E689D094-6C84-4AD3-8C18-51639F998B7F}" type="pres">
      <dgm:prSet presAssocID="{4BB8192A-5660-408E-B80C-03C837BE2659}" presName="childNode" presStyleLbl="revTx" presStyleIdx="0" presStyleCnt="0">
        <dgm:presLayoutVars>
          <dgm:bulletEnabled val="1"/>
        </dgm:presLayoutVars>
      </dgm:prSet>
      <dgm:spPr/>
      <dgm:t>
        <a:bodyPr/>
        <a:lstStyle/>
        <a:p>
          <a:endParaRPr lang="es-ES"/>
        </a:p>
      </dgm:t>
    </dgm:pt>
    <dgm:pt modelId="{23293C66-406D-42FB-A072-16A481AD617A}" type="pres">
      <dgm:prSet presAssocID="{9FE53E26-CDFC-4376-AD3E-283A73448B69}" presName="Name25" presStyleLbl="parChTrans1D1" presStyleIdx="2" presStyleCnt="5"/>
      <dgm:spPr/>
      <dgm:t>
        <a:bodyPr/>
        <a:lstStyle/>
        <a:p>
          <a:endParaRPr lang="es-ES"/>
        </a:p>
      </dgm:t>
    </dgm:pt>
    <dgm:pt modelId="{401569CB-3386-4937-8630-BE6F6FADC0A5}" type="pres">
      <dgm:prSet presAssocID="{887D3951-BBC9-47DD-B25F-98C08724F32F}" presName="node" presStyleCnt="0"/>
      <dgm:spPr/>
      <dgm:t>
        <a:bodyPr/>
        <a:lstStyle/>
        <a:p>
          <a:endParaRPr lang="es-ES"/>
        </a:p>
      </dgm:t>
    </dgm:pt>
    <dgm:pt modelId="{0911F0BC-CDFC-41D3-B64B-6FD8D5FAFE6E}" type="pres">
      <dgm:prSet presAssocID="{887D3951-BBC9-47DD-B25F-98C08724F32F}" presName="parentNode" presStyleLbl="node1" presStyleIdx="3" presStyleCnt="6" custScaleX="153619" custScaleY="144033" custLinFactNeighborX="-3888" custLinFactNeighborY="-17799">
        <dgm:presLayoutVars>
          <dgm:chMax val="1"/>
          <dgm:bulletEnabled val="1"/>
        </dgm:presLayoutVars>
      </dgm:prSet>
      <dgm:spPr/>
      <dgm:t>
        <a:bodyPr/>
        <a:lstStyle/>
        <a:p>
          <a:endParaRPr lang="es-ES"/>
        </a:p>
      </dgm:t>
    </dgm:pt>
    <dgm:pt modelId="{B9BA75B4-060A-42C4-9452-9EE35D629252}" type="pres">
      <dgm:prSet presAssocID="{887D3951-BBC9-47DD-B25F-98C08724F32F}" presName="childNode" presStyleLbl="revTx" presStyleIdx="0" presStyleCnt="0">
        <dgm:presLayoutVars>
          <dgm:bulletEnabled val="1"/>
        </dgm:presLayoutVars>
      </dgm:prSet>
      <dgm:spPr/>
      <dgm:t>
        <a:bodyPr/>
        <a:lstStyle/>
        <a:p>
          <a:endParaRPr lang="es-ES"/>
        </a:p>
      </dgm:t>
    </dgm:pt>
    <dgm:pt modelId="{C8DED82C-F37D-43B6-952E-C68B9050953C}" type="pres">
      <dgm:prSet presAssocID="{1352CB99-19E3-40D3-AF0D-D6D68BC920CB}" presName="Name25" presStyleLbl="parChTrans1D1" presStyleIdx="3" presStyleCnt="5"/>
      <dgm:spPr/>
      <dgm:t>
        <a:bodyPr/>
        <a:lstStyle/>
        <a:p>
          <a:endParaRPr lang="es-ES"/>
        </a:p>
      </dgm:t>
    </dgm:pt>
    <dgm:pt modelId="{B2EF94C7-42CF-406E-9F15-B23FF40F5611}" type="pres">
      <dgm:prSet presAssocID="{760128B4-47D7-4F34-989C-738A1A3C4BB9}" presName="node" presStyleCnt="0"/>
      <dgm:spPr/>
      <dgm:t>
        <a:bodyPr/>
        <a:lstStyle/>
        <a:p>
          <a:endParaRPr lang="es-ES"/>
        </a:p>
      </dgm:t>
    </dgm:pt>
    <dgm:pt modelId="{6431DD1B-9E11-4B5F-B1EF-B3D2BB1514D8}" type="pres">
      <dgm:prSet presAssocID="{760128B4-47D7-4F34-989C-738A1A3C4BB9}" presName="parentNode" presStyleLbl="node1" presStyleIdx="4" presStyleCnt="6" custScaleX="161312" custScaleY="164514" custLinFactNeighborX="-56537" custLinFactNeighborY="14502">
        <dgm:presLayoutVars>
          <dgm:chMax val="1"/>
          <dgm:bulletEnabled val="1"/>
        </dgm:presLayoutVars>
      </dgm:prSet>
      <dgm:spPr/>
      <dgm:t>
        <a:bodyPr/>
        <a:lstStyle/>
        <a:p>
          <a:endParaRPr lang="es-ES"/>
        </a:p>
      </dgm:t>
    </dgm:pt>
    <dgm:pt modelId="{061CB468-6A82-4E8E-8647-CDE7CE70FCEE}" type="pres">
      <dgm:prSet presAssocID="{760128B4-47D7-4F34-989C-738A1A3C4BB9}" presName="childNode" presStyleLbl="revTx" presStyleIdx="0" presStyleCnt="0">
        <dgm:presLayoutVars>
          <dgm:bulletEnabled val="1"/>
        </dgm:presLayoutVars>
      </dgm:prSet>
      <dgm:spPr/>
      <dgm:t>
        <a:bodyPr/>
        <a:lstStyle/>
        <a:p>
          <a:endParaRPr lang="es-ES"/>
        </a:p>
      </dgm:t>
    </dgm:pt>
    <dgm:pt modelId="{280B59A0-5269-46C2-846A-3A92F52482AA}" type="pres">
      <dgm:prSet presAssocID="{5197A4A2-F4F7-45FE-AF33-FEF4A58FFA73}" presName="Name25" presStyleLbl="parChTrans1D1" presStyleIdx="4" presStyleCnt="5"/>
      <dgm:spPr/>
      <dgm:t>
        <a:bodyPr/>
        <a:lstStyle/>
        <a:p>
          <a:endParaRPr lang="es-ES"/>
        </a:p>
      </dgm:t>
    </dgm:pt>
    <dgm:pt modelId="{8CF28754-9728-4106-B695-41A963C65C31}" type="pres">
      <dgm:prSet presAssocID="{D854F5A4-EC51-4AD6-82FB-18FFEFE9A0CA}" presName="node" presStyleCnt="0"/>
      <dgm:spPr/>
      <dgm:t>
        <a:bodyPr/>
        <a:lstStyle/>
        <a:p>
          <a:endParaRPr lang="es-ES"/>
        </a:p>
      </dgm:t>
    </dgm:pt>
    <dgm:pt modelId="{73B6E53C-F2A7-4F33-A9FD-8F2506E08361}" type="pres">
      <dgm:prSet presAssocID="{D854F5A4-EC51-4AD6-82FB-18FFEFE9A0CA}" presName="parentNode" presStyleLbl="node1" presStyleIdx="5" presStyleCnt="6" custScaleX="162051" custScaleY="148725" custLinFactX="-69768" custLinFactNeighborX="-100000" custLinFactNeighborY="-76673">
        <dgm:presLayoutVars>
          <dgm:chMax val="1"/>
          <dgm:bulletEnabled val="1"/>
        </dgm:presLayoutVars>
      </dgm:prSet>
      <dgm:spPr/>
      <dgm:t>
        <a:bodyPr/>
        <a:lstStyle/>
        <a:p>
          <a:endParaRPr lang="es-ES"/>
        </a:p>
      </dgm:t>
    </dgm:pt>
    <dgm:pt modelId="{131EC166-D61E-494A-96C6-11CC522AC20C}" type="pres">
      <dgm:prSet presAssocID="{D854F5A4-EC51-4AD6-82FB-18FFEFE9A0CA}" presName="childNode" presStyleLbl="revTx" presStyleIdx="0" presStyleCnt="0">
        <dgm:presLayoutVars>
          <dgm:bulletEnabled val="1"/>
        </dgm:presLayoutVars>
      </dgm:prSet>
      <dgm:spPr/>
      <dgm:t>
        <a:bodyPr/>
        <a:lstStyle/>
        <a:p>
          <a:endParaRPr lang="es-ES"/>
        </a:p>
      </dgm:t>
    </dgm:pt>
  </dgm:ptLst>
  <dgm:cxnLst>
    <dgm:cxn modelId="{DE3F3184-202A-4F33-BBD8-E67926C4D4C3}" type="presOf" srcId="{887D3951-BBC9-47DD-B25F-98C08724F32F}" destId="{0911F0BC-CDFC-41D3-B64B-6FD8D5FAFE6E}" srcOrd="0" destOrd="0" presId="urn:microsoft.com/office/officeart/2005/8/layout/radial2"/>
    <dgm:cxn modelId="{16A28FB4-F900-4BE7-986C-9AA6AC860465}" srcId="{C3C77019-4FA8-4115-9A16-C04B0EA42AD3}" destId="{887D3951-BBC9-47DD-B25F-98C08724F32F}" srcOrd="2" destOrd="0" parTransId="{9FE53E26-CDFC-4376-AD3E-283A73448B69}" sibTransId="{C8F5F861-A7F6-4F73-BBC9-DFDAFD3C57B2}"/>
    <dgm:cxn modelId="{7957250D-C7B1-4CD8-9BCE-03E2409CC557}" srcId="{C3C77019-4FA8-4115-9A16-C04B0EA42AD3}" destId="{D854F5A4-EC51-4AD6-82FB-18FFEFE9A0CA}" srcOrd="4" destOrd="0" parTransId="{5197A4A2-F4F7-45FE-AF33-FEF4A58FFA73}" sibTransId="{8F48C58E-067C-4043-B279-BAF69FA2C1A6}"/>
    <dgm:cxn modelId="{651BE308-7BDE-400A-88CE-A69833630F7B}" type="presOf" srcId="{D854F5A4-EC51-4AD6-82FB-18FFEFE9A0CA}" destId="{73B6E53C-F2A7-4F33-A9FD-8F2506E08361}" srcOrd="0" destOrd="0" presId="urn:microsoft.com/office/officeart/2005/8/layout/radial2"/>
    <dgm:cxn modelId="{B4C577B5-26F4-4402-AF39-18C0AB139A5C}" type="presOf" srcId="{9FE53E26-CDFC-4376-AD3E-283A73448B69}" destId="{23293C66-406D-42FB-A072-16A481AD617A}" srcOrd="0" destOrd="0" presId="urn:microsoft.com/office/officeart/2005/8/layout/radial2"/>
    <dgm:cxn modelId="{CFEABBD3-B72D-4C9D-B8A1-03014D34E4D5}" type="presOf" srcId="{829772D1-E63B-43F2-853D-7063D3C5CB47}" destId="{7098A4BF-F818-4FBA-97B3-6C9FDB060D99}" srcOrd="0" destOrd="0" presId="urn:microsoft.com/office/officeart/2005/8/layout/radial2"/>
    <dgm:cxn modelId="{210187FB-17CB-4359-9660-3F7B249A8B74}" srcId="{C3C77019-4FA8-4115-9A16-C04B0EA42AD3}" destId="{9C2B5DE4-BEBA-481D-A145-90A3FF01D99E}" srcOrd="0" destOrd="0" parTransId="{829772D1-E63B-43F2-853D-7063D3C5CB47}" sibTransId="{717455CD-6DF9-438E-B10D-DD2F070C689D}"/>
    <dgm:cxn modelId="{2ECDC886-ED67-4C7B-A1ED-1FC92F5C7300}" type="presOf" srcId="{760128B4-47D7-4F34-989C-738A1A3C4BB9}" destId="{6431DD1B-9E11-4B5F-B1EF-B3D2BB1514D8}" srcOrd="0" destOrd="0" presId="urn:microsoft.com/office/officeart/2005/8/layout/radial2"/>
    <dgm:cxn modelId="{A2B62216-3D83-451F-9929-A619842AABAA}" srcId="{C3C77019-4FA8-4115-9A16-C04B0EA42AD3}" destId="{760128B4-47D7-4F34-989C-738A1A3C4BB9}" srcOrd="3" destOrd="0" parTransId="{1352CB99-19E3-40D3-AF0D-D6D68BC920CB}" sibTransId="{F7DF2A68-D42B-4479-AA8B-EF64646618D3}"/>
    <dgm:cxn modelId="{0BE0337A-78F6-48FB-90BB-260DFA4E6422}" srcId="{C3C77019-4FA8-4115-9A16-C04B0EA42AD3}" destId="{4BB8192A-5660-408E-B80C-03C837BE2659}" srcOrd="1" destOrd="0" parTransId="{56B294DA-B7C1-4113-8537-9DC82450B63E}" sibTransId="{50FDD76F-9438-4039-A68B-B190327CB1DE}"/>
    <dgm:cxn modelId="{7CF7F18D-B4E3-4649-8AC6-FA347621A528}" type="presOf" srcId="{4BB8192A-5660-408E-B80C-03C837BE2659}" destId="{8DFCB934-8039-4E26-B958-F3AD38252DEC}" srcOrd="0" destOrd="0" presId="urn:microsoft.com/office/officeart/2005/8/layout/radial2"/>
    <dgm:cxn modelId="{A0B17A3C-EB91-47A2-A0EB-5182A1CA3F0F}" type="presOf" srcId="{1352CB99-19E3-40D3-AF0D-D6D68BC920CB}" destId="{C8DED82C-F37D-43B6-952E-C68B9050953C}" srcOrd="0" destOrd="0" presId="urn:microsoft.com/office/officeart/2005/8/layout/radial2"/>
    <dgm:cxn modelId="{5FF161DE-315E-4FAB-BD90-3930AEE4278C}" type="presOf" srcId="{56B294DA-B7C1-4113-8537-9DC82450B63E}" destId="{92228F62-C764-4068-8E72-45062380034D}" srcOrd="0" destOrd="0" presId="urn:microsoft.com/office/officeart/2005/8/layout/radial2"/>
    <dgm:cxn modelId="{C7CB484F-D9F3-4D52-A348-FF46C519A29A}" type="presOf" srcId="{C3C77019-4FA8-4115-9A16-C04B0EA42AD3}" destId="{FE13F6B7-9102-4632-B50B-9032BFBBBE6D}" srcOrd="0" destOrd="0" presId="urn:microsoft.com/office/officeart/2005/8/layout/radial2"/>
    <dgm:cxn modelId="{E3911B53-C3F5-4D20-B9CA-097AE9015D87}" type="presOf" srcId="{9C2B5DE4-BEBA-481D-A145-90A3FF01D99E}" destId="{D5EB9108-4C75-4A37-BF85-6F2FC82CAE1E}" srcOrd="0" destOrd="0" presId="urn:microsoft.com/office/officeart/2005/8/layout/radial2"/>
    <dgm:cxn modelId="{7F202077-9F0C-4174-A49F-2132790B713C}" type="presOf" srcId="{5197A4A2-F4F7-45FE-AF33-FEF4A58FFA73}" destId="{280B59A0-5269-46C2-846A-3A92F52482AA}" srcOrd="0" destOrd="0" presId="urn:microsoft.com/office/officeart/2005/8/layout/radial2"/>
    <dgm:cxn modelId="{D73D4A77-759F-4473-A741-D822C2E98C76}" type="presParOf" srcId="{FE13F6B7-9102-4632-B50B-9032BFBBBE6D}" destId="{1049F902-7223-4E16-B31F-81819B9FFE57}" srcOrd="0" destOrd="0" presId="urn:microsoft.com/office/officeart/2005/8/layout/radial2"/>
    <dgm:cxn modelId="{469BE297-E5A6-45AA-8C9A-8EA22E080A9E}" type="presParOf" srcId="{1049F902-7223-4E16-B31F-81819B9FFE57}" destId="{017EF20E-0224-4B41-8ACF-A405C6DC0705}" srcOrd="0" destOrd="0" presId="urn:microsoft.com/office/officeart/2005/8/layout/radial2"/>
    <dgm:cxn modelId="{9DDEF2F6-8980-416F-9CCC-1E37D658E870}" type="presParOf" srcId="{017EF20E-0224-4B41-8ACF-A405C6DC0705}" destId="{C3E91BA5-A085-4860-A7B3-8BD8FD54A1C3}" srcOrd="0" destOrd="0" presId="urn:microsoft.com/office/officeart/2005/8/layout/radial2"/>
    <dgm:cxn modelId="{C8E92D2A-FDED-4C43-A352-7FCA06522BB9}" type="presParOf" srcId="{017EF20E-0224-4B41-8ACF-A405C6DC0705}" destId="{59845D7F-0A86-4297-8625-3FAB2322A9AF}" srcOrd="1" destOrd="0" presId="urn:microsoft.com/office/officeart/2005/8/layout/radial2"/>
    <dgm:cxn modelId="{1FC52220-FC4F-4221-B786-40E2B2DFB205}" type="presParOf" srcId="{1049F902-7223-4E16-B31F-81819B9FFE57}" destId="{7098A4BF-F818-4FBA-97B3-6C9FDB060D99}" srcOrd="1" destOrd="0" presId="urn:microsoft.com/office/officeart/2005/8/layout/radial2"/>
    <dgm:cxn modelId="{F67BF2ED-19A9-4B88-A4DC-C690AF4E4FD0}" type="presParOf" srcId="{1049F902-7223-4E16-B31F-81819B9FFE57}" destId="{C180A15B-C070-4B17-AFBA-ECDE98C58BD1}" srcOrd="2" destOrd="0" presId="urn:microsoft.com/office/officeart/2005/8/layout/radial2"/>
    <dgm:cxn modelId="{96BCE500-798E-446C-AD0A-F749CE420D16}" type="presParOf" srcId="{C180A15B-C070-4B17-AFBA-ECDE98C58BD1}" destId="{D5EB9108-4C75-4A37-BF85-6F2FC82CAE1E}" srcOrd="0" destOrd="0" presId="urn:microsoft.com/office/officeart/2005/8/layout/radial2"/>
    <dgm:cxn modelId="{75AB0687-8108-4D79-A618-68DEBBC2ADD3}" type="presParOf" srcId="{C180A15B-C070-4B17-AFBA-ECDE98C58BD1}" destId="{D8653D79-A343-45A4-86EF-69D2F02BD590}" srcOrd="1" destOrd="0" presId="urn:microsoft.com/office/officeart/2005/8/layout/radial2"/>
    <dgm:cxn modelId="{5578222F-D372-4726-B50C-08C7B8976247}" type="presParOf" srcId="{1049F902-7223-4E16-B31F-81819B9FFE57}" destId="{92228F62-C764-4068-8E72-45062380034D}" srcOrd="3" destOrd="0" presId="urn:microsoft.com/office/officeart/2005/8/layout/radial2"/>
    <dgm:cxn modelId="{1ED86652-2CB6-46CA-B497-11BE40F304A4}" type="presParOf" srcId="{1049F902-7223-4E16-B31F-81819B9FFE57}" destId="{28C25230-CB86-4968-B9CF-828D47D0E161}" srcOrd="4" destOrd="0" presId="urn:microsoft.com/office/officeart/2005/8/layout/radial2"/>
    <dgm:cxn modelId="{54559070-50C8-4E6B-8B2D-80AB92C59A7F}" type="presParOf" srcId="{28C25230-CB86-4968-B9CF-828D47D0E161}" destId="{8DFCB934-8039-4E26-B958-F3AD38252DEC}" srcOrd="0" destOrd="0" presId="urn:microsoft.com/office/officeart/2005/8/layout/radial2"/>
    <dgm:cxn modelId="{FF9DDA7F-3929-4CC2-BB40-BAA8BBBF5D17}" type="presParOf" srcId="{28C25230-CB86-4968-B9CF-828D47D0E161}" destId="{E689D094-6C84-4AD3-8C18-51639F998B7F}" srcOrd="1" destOrd="0" presId="urn:microsoft.com/office/officeart/2005/8/layout/radial2"/>
    <dgm:cxn modelId="{9AE3B5B7-4AA2-470F-90F2-1BD706D8ADCC}" type="presParOf" srcId="{1049F902-7223-4E16-B31F-81819B9FFE57}" destId="{23293C66-406D-42FB-A072-16A481AD617A}" srcOrd="5" destOrd="0" presId="urn:microsoft.com/office/officeart/2005/8/layout/radial2"/>
    <dgm:cxn modelId="{D3248D97-1A90-4E78-9255-8B083CAB4AA6}" type="presParOf" srcId="{1049F902-7223-4E16-B31F-81819B9FFE57}" destId="{401569CB-3386-4937-8630-BE6F6FADC0A5}" srcOrd="6" destOrd="0" presId="urn:microsoft.com/office/officeart/2005/8/layout/radial2"/>
    <dgm:cxn modelId="{54B3EBBD-5FCB-45B1-AF0D-8C2194A8484D}" type="presParOf" srcId="{401569CB-3386-4937-8630-BE6F6FADC0A5}" destId="{0911F0BC-CDFC-41D3-B64B-6FD8D5FAFE6E}" srcOrd="0" destOrd="0" presId="urn:microsoft.com/office/officeart/2005/8/layout/radial2"/>
    <dgm:cxn modelId="{9B43D7AC-B16F-413A-8CDE-77F6CDD16444}" type="presParOf" srcId="{401569CB-3386-4937-8630-BE6F6FADC0A5}" destId="{B9BA75B4-060A-42C4-9452-9EE35D629252}" srcOrd="1" destOrd="0" presId="urn:microsoft.com/office/officeart/2005/8/layout/radial2"/>
    <dgm:cxn modelId="{A3E1D4EC-0938-4D33-A511-A37384A55115}" type="presParOf" srcId="{1049F902-7223-4E16-B31F-81819B9FFE57}" destId="{C8DED82C-F37D-43B6-952E-C68B9050953C}" srcOrd="7" destOrd="0" presId="urn:microsoft.com/office/officeart/2005/8/layout/radial2"/>
    <dgm:cxn modelId="{CE5B449C-4E95-4D4D-9F8C-AB63E0D80A75}" type="presParOf" srcId="{1049F902-7223-4E16-B31F-81819B9FFE57}" destId="{B2EF94C7-42CF-406E-9F15-B23FF40F5611}" srcOrd="8" destOrd="0" presId="urn:microsoft.com/office/officeart/2005/8/layout/radial2"/>
    <dgm:cxn modelId="{67A5BB1F-728E-4CD9-ACFA-C329B7A60E2F}" type="presParOf" srcId="{B2EF94C7-42CF-406E-9F15-B23FF40F5611}" destId="{6431DD1B-9E11-4B5F-B1EF-B3D2BB1514D8}" srcOrd="0" destOrd="0" presId="urn:microsoft.com/office/officeart/2005/8/layout/radial2"/>
    <dgm:cxn modelId="{82606863-630B-41BC-86E6-02DECB88EB30}" type="presParOf" srcId="{B2EF94C7-42CF-406E-9F15-B23FF40F5611}" destId="{061CB468-6A82-4E8E-8647-CDE7CE70FCEE}" srcOrd="1" destOrd="0" presId="urn:microsoft.com/office/officeart/2005/8/layout/radial2"/>
    <dgm:cxn modelId="{3887D689-BF99-4E53-8C91-1E9B7F0C022B}" type="presParOf" srcId="{1049F902-7223-4E16-B31F-81819B9FFE57}" destId="{280B59A0-5269-46C2-846A-3A92F52482AA}" srcOrd="9" destOrd="0" presId="urn:microsoft.com/office/officeart/2005/8/layout/radial2"/>
    <dgm:cxn modelId="{11A7E489-C628-42B8-8BD4-2AB0018A028F}" type="presParOf" srcId="{1049F902-7223-4E16-B31F-81819B9FFE57}" destId="{8CF28754-9728-4106-B695-41A963C65C31}" srcOrd="10" destOrd="0" presId="urn:microsoft.com/office/officeart/2005/8/layout/radial2"/>
    <dgm:cxn modelId="{C8A06DB8-0A39-4F53-912F-5264EB225D50}" type="presParOf" srcId="{8CF28754-9728-4106-B695-41A963C65C31}" destId="{73B6E53C-F2A7-4F33-A9FD-8F2506E08361}" srcOrd="0" destOrd="0" presId="urn:microsoft.com/office/officeart/2005/8/layout/radial2"/>
    <dgm:cxn modelId="{8B081870-26C9-4205-AD0E-470477AEC1AA}" type="presParOf" srcId="{8CF28754-9728-4106-B695-41A963C65C31}" destId="{131EC166-D61E-494A-96C6-11CC522AC20C}" srcOrd="1" destOrd="0" presId="urn:microsoft.com/office/officeart/2005/8/layout/radial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4502A1E-3455-4DF8-92DC-8213CA7BDF30}" type="doc">
      <dgm:prSet loTypeId="urn:microsoft.com/office/officeart/2005/8/layout/orgChart1" loCatId="hierarchy" qsTypeId="urn:microsoft.com/office/officeart/2005/8/quickstyle/simple2" qsCatId="simple" csTypeId="urn:microsoft.com/office/officeart/2005/8/colors/accent1_2" csCatId="accent1" phldr="1"/>
      <dgm:spPr/>
      <dgm:t>
        <a:bodyPr/>
        <a:lstStyle/>
        <a:p>
          <a:endParaRPr lang="es-ES"/>
        </a:p>
      </dgm:t>
    </dgm:pt>
    <dgm:pt modelId="{E1A8C91B-88EC-4BF8-B668-AD5527162A55}" type="asst">
      <dgm:prSet phldrT="[Texto]"/>
      <dgm:spPr/>
      <dgm:t>
        <a:bodyPr/>
        <a:lstStyle/>
        <a:p>
          <a:r>
            <a:rPr lang="es-ES" dirty="0" smtClean="0"/>
            <a:t>PLANEACIÓN</a:t>
          </a:r>
        </a:p>
      </dgm:t>
    </dgm:pt>
    <dgm:pt modelId="{C301DC1A-C003-4A48-BAFD-BF06B3299A65}" type="parTrans" cxnId="{AFBD0FC2-8C15-4BEB-BB49-AADA990055D7}">
      <dgm:prSet/>
      <dgm:spPr/>
      <dgm:t>
        <a:bodyPr/>
        <a:lstStyle/>
        <a:p>
          <a:endParaRPr lang="es-ES"/>
        </a:p>
      </dgm:t>
    </dgm:pt>
    <dgm:pt modelId="{9622E8E2-59FD-480F-AE55-AEC33C0360CC}" type="sibTrans" cxnId="{AFBD0FC2-8C15-4BEB-BB49-AADA990055D7}">
      <dgm:prSet/>
      <dgm:spPr/>
      <dgm:t>
        <a:bodyPr/>
        <a:lstStyle/>
        <a:p>
          <a:endParaRPr lang="es-ES"/>
        </a:p>
      </dgm:t>
    </dgm:pt>
    <dgm:pt modelId="{4E199744-B79B-4BF2-A9B0-F827F961E20F}">
      <dgm:prSet phldrT="[Texto]"/>
      <dgm:spPr/>
      <dgm:t>
        <a:bodyPr/>
        <a:lstStyle/>
        <a:p>
          <a:r>
            <a:rPr lang="es-ES" dirty="0" smtClean="0"/>
            <a:t>ESTRATEGIAS</a:t>
          </a:r>
          <a:endParaRPr lang="es-ES" dirty="0"/>
        </a:p>
      </dgm:t>
    </dgm:pt>
    <dgm:pt modelId="{017CFB57-6DF5-4E97-B8FA-B314C81DD6C7}" type="sibTrans" cxnId="{185E8119-80CC-4F32-BB3B-0D4732176A6A}">
      <dgm:prSet/>
      <dgm:spPr/>
      <dgm:t>
        <a:bodyPr/>
        <a:lstStyle/>
        <a:p>
          <a:endParaRPr lang="es-ES"/>
        </a:p>
      </dgm:t>
    </dgm:pt>
    <dgm:pt modelId="{49553DFF-3090-4506-82AD-424431743E99}" type="parTrans" cxnId="{185E8119-80CC-4F32-BB3B-0D4732176A6A}">
      <dgm:prSet/>
      <dgm:spPr/>
      <dgm:t>
        <a:bodyPr/>
        <a:lstStyle/>
        <a:p>
          <a:endParaRPr lang="es-ES"/>
        </a:p>
      </dgm:t>
    </dgm:pt>
    <dgm:pt modelId="{C16954AB-D2FB-4947-9807-C3EC7C2E3B7C}">
      <dgm:prSet phldrT="[Texto]"/>
      <dgm:spPr/>
      <dgm:t>
        <a:bodyPr/>
        <a:lstStyle/>
        <a:p>
          <a:r>
            <a:rPr lang="es-ES" dirty="0" smtClean="0"/>
            <a:t>PRESUPUESTO</a:t>
          </a:r>
        </a:p>
        <a:p>
          <a:endParaRPr lang="es-ES" dirty="0"/>
        </a:p>
      </dgm:t>
    </dgm:pt>
    <dgm:pt modelId="{1AA27331-3F82-4777-96D1-0446C74D9C74}" type="sibTrans" cxnId="{F9F5E45B-9B38-48FB-B45A-0F93BB1CC513}">
      <dgm:prSet/>
      <dgm:spPr/>
      <dgm:t>
        <a:bodyPr/>
        <a:lstStyle/>
        <a:p>
          <a:endParaRPr lang="es-ES"/>
        </a:p>
      </dgm:t>
    </dgm:pt>
    <dgm:pt modelId="{16B5B4DD-5091-4A17-82EB-C93C8BD8814E}" type="parTrans" cxnId="{F9F5E45B-9B38-48FB-B45A-0F93BB1CC513}">
      <dgm:prSet/>
      <dgm:spPr/>
      <dgm:t>
        <a:bodyPr/>
        <a:lstStyle/>
        <a:p>
          <a:endParaRPr lang="es-ES"/>
        </a:p>
      </dgm:t>
    </dgm:pt>
    <dgm:pt modelId="{AAC522D7-CEB2-4538-9953-6B86AB784FA3}">
      <dgm:prSet phldrT="[Texto]"/>
      <dgm:spPr/>
      <dgm:t>
        <a:bodyPr/>
        <a:lstStyle/>
        <a:p>
          <a:r>
            <a:rPr lang="es-ES" dirty="0" smtClean="0"/>
            <a:t>PROPÓSITOS</a:t>
          </a:r>
          <a:endParaRPr lang="es-ES" dirty="0"/>
        </a:p>
      </dgm:t>
    </dgm:pt>
    <dgm:pt modelId="{8538A5A5-0877-4F8E-8CEF-518E8AE0D590}" type="parTrans" cxnId="{61AD0DE3-2F6E-4C13-A58B-715300F36BC3}">
      <dgm:prSet/>
      <dgm:spPr/>
      <dgm:t>
        <a:bodyPr/>
        <a:lstStyle/>
        <a:p>
          <a:endParaRPr lang="es-ES"/>
        </a:p>
      </dgm:t>
    </dgm:pt>
    <dgm:pt modelId="{DA104A06-2F14-4546-8DA3-B50B1B28416F}" type="sibTrans" cxnId="{61AD0DE3-2F6E-4C13-A58B-715300F36BC3}">
      <dgm:prSet/>
      <dgm:spPr/>
      <dgm:t>
        <a:bodyPr/>
        <a:lstStyle/>
        <a:p>
          <a:endParaRPr lang="es-ES"/>
        </a:p>
      </dgm:t>
    </dgm:pt>
    <dgm:pt modelId="{D86E7005-EECC-4DEA-B47A-06C6FD880DD9}">
      <dgm:prSet phldrT="[Texto]"/>
      <dgm:spPr/>
      <dgm:t>
        <a:bodyPr/>
        <a:lstStyle/>
        <a:p>
          <a:r>
            <a:rPr lang="es-ES" dirty="0" smtClean="0"/>
            <a:t>PREMISAS</a:t>
          </a:r>
          <a:endParaRPr lang="es-ES" dirty="0"/>
        </a:p>
      </dgm:t>
    </dgm:pt>
    <dgm:pt modelId="{3CE5277C-1CB3-4EA1-AB02-71A7F4FBA634}" type="parTrans" cxnId="{C7C5DAEF-4A87-4110-8F4B-533618819E1F}">
      <dgm:prSet/>
      <dgm:spPr/>
      <dgm:t>
        <a:bodyPr/>
        <a:lstStyle/>
        <a:p>
          <a:endParaRPr lang="es-ES"/>
        </a:p>
      </dgm:t>
    </dgm:pt>
    <dgm:pt modelId="{8CE3B226-B124-4688-B4D1-0BA62F1357D1}" type="sibTrans" cxnId="{C7C5DAEF-4A87-4110-8F4B-533618819E1F}">
      <dgm:prSet/>
      <dgm:spPr/>
      <dgm:t>
        <a:bodyPr/>
        <a:lstStyle/>
        <a:p>
          <a:endParaRPr lang="es-ES"/>
        </a:p>
      </dgm:t>
    </dgm:pt>
    <dgm:pt modelId="{F2198164-A3B1-4030-A5B7-2421DD92537F}">
      <dgm:prSet phldrT="[Texto]"/>
      <dgm:spPr/>
      <dgm:t>
        <a:bodyPr/>
        <a:lstStyle/>
        <a:p>
          <a:r>
            <a:rPr lang="es-ES" dirty="0" smtClean="0"/>
            <a:t>OBJETIVOS</a:t>
          </a:r>
          <a:endParaRPr lang="es-ES" dirty="0"/>
        </a:p>
      </dgm:t>
    </dgm:pt>
    <dgm:pt modelId="{A461A5A7-F42F-45E1-80B4-ADEF7DECED7D}" type="parTrans" cxnId="{ABE82D95-6FA5-4EB0-B42F-0531E4CF0FA7}">
      <dgm:prSet/>
      <dgm:spPr/>
      <dgm:t>
        <a:bodyPr/>
        <a:lstStyle/>
        <a:p>
          <a:endParaRPr lang="es-ES"/>
        </a:p>
      </dgm:t>
    </dgm:pt>
    <dgm:pt modelId="{4B548A16-E500-4906-8D1D-A97420D2C6F0}" type="sibTrans" cxnId="{ABE82D95-6FA5-4EB0-B42F-0531E4CF0FA7}">
      <dgm:prSet/>
      <dgm:spPr/>
      <dgm:t>
        <a:bodyPr/>
        <a:lstStyle/>
        <a:p>
          <a:endParaRPr lang="es-ES"/>
        </a:p>
      </dgm:t>
    </dgm:pt>
    <dgm:pt modelId="{BDA38D9F-76A5-40E2-90D6-491701231756}">
      <dgm:prSet phldrT="[Texto]"/>
      <dgm:spPr/>
      <dgm:t>
        <a:bodyPr/>
        <a:lstStyle/>
        <a:p>
          <a:r>
            <a:rPr lang="es-ES" dirty="0" smtClean="0"/>
            <a:t>POLÍTICAS</a:t>
          </a:r>
          <a:endParaRPr lang="es-ES" dirty="0"/>
        </a:p>
      </dgm:t>
    </dgm:pt>
    <dgm:pt modelId="{2C57BD17-5208-4EE2-8750-E6EC22624979}" type="parTrans" cxnId="{7B7291C1-D228-48E9-A1D9-FCCC3FB41A4C}">
      <dgm:prSet/>
      <dgm:spPr/>
      <dgm:t>
        <a:bodyPr/>
        <a:lstStyle/>
        <a:p>
          <a:endParaRPr lang="es-ES"/>
        </a:p>
      </dgm:t>
    </dgm:pt>
    <dgm:pt modelId="{90C6DE84-4590-4682-AA23-5FD5A64D6383}" type="sibTrans" cxnId="{7B7291C1-D228-48E9-A1D9-FCCC3FB41A4C}">
      <dgm:prSet/>
      <dgm:spPr/>
      <dgm:t>
        <a:bodyPr/>
        <a:lstStyle/>
        <a:p>
          <a:endParaRPr lang="es-ES"/>
        </a:p>
      </dgm:t>
    </dgm:pt>
    <dgm:pt modelId="{60547F07-1A55-42AB-B175-AB14088DC555}">
      <dgm:prSet phldrT="[Texto]"/>
      <dgm:spPr/>
      <dgm:t>
        <a:bodyPr/>
        <a:lstStyle/>
        <a:p>
          <a:r>
            <a:rPr lang="es-ES" dirty="0" smtClean="0"/>
            <a:t>PROCEDIMIENTOS</a:t>
          </a:r>
          <a:endParaRPr lang="es-ES" dirty="0"/>
        </a:p>
      </dgm:t>
    </dgm:pt>
    <dgm:pt modelId="{89A9268F-DE61-4213-B60C-782251CD2E7A}" type="parTrans" cxnId="{073CCE2D-B20E-4535-BC7E-959CCB46BFD2}">
      <dgm:prSet/>
      <dgm:spPr/>
      <dgm:t>
        <a:bodyPr/>
        <a:lstStyle/>
        <a:p>
          <a:endParaRPr lang="es-ES"/>
        </a:p>
      </dgm:t>
    </dgm:pt>
    <dgm:pt modelId="{6CF896D4-B192-4374-AD8B-5BF72CA61850}" type="sibTrans" cxnId="{073CCE2D-B20E-4535-BC7E-959CCB46BFD2}">
      <dgm:prSet/>
      <dgm:spPr/>
      <dgm:t>
        <a:bodyPr/>
        <a:lstStyle/>
        <a:p>
          <a:endParaRPr lang="es-ES"/>
        </a:p>
      </dgm:t>
    </dgm:pt>
    <dgm:pt modelId="{2631479B-D697-4F25-9A8C-A1526E647140}">
      <dgm:prSet phldrT="[Texto]"/>
      <dgm:spPr/>
      <dgm:t>
        <a:bodyPr/>
        <a:lstStyle/>
        <a:p>
          <a:r>
            <a:rPr lang="es-ES" dirty="0" smtClean="0"/>
            <a:t>PROGRAMAS</a:t>
          </a:r>
          <a:endParaRPr lang="es-ES" dirty="0"/>
        </a:p>
      </dgm:t>
    </dgm:pt>
    <dgm:pt modelId="{97328A4D-11A0-40ED-BE43-A11CA5611850}" type="parTrans" cxnId="{00360FC7-08D4-4283-B25E-8C3270AC1FF3}">
      <dgm:prSet/>
      <dgm:spPr/>
      <dgm:t>
        <a:bodyPr/>
        <a:lstStyle/>
        <a:p>
          <a:endParaRPr lang="es-ES"/>
        </a:p>
      </dgm:t>
    </dgm:pt>
    <dgm:pt modelId="{09FE0B68-ED0A-4F45-832B-DD036B2B6B6F}" type="sibTrans" cxnId="{00360FC7-08D4-4283-B25E-8C3270AC1FF3}">
      <dgm:prSet/>
      <dgm:spPr/>
      <dgm:t>
        <a:bodyPr/>
        <a:lstStyle/>
        <a:p>
          <a:endParaRPr lang="es-ES"/>
        </a:p>
      </dgm:t>
    </dgm:pt>
    <dgm:pt modelId="{EC0AF3B6-F63C-4F6F-8A4D-9CC57A48914D}" type="pres">
      <dgm:prSet presAssocID="{14502A1E-3455-4DF8-92DC-8213CA7BDF30}" presName="hierChild1" presStyleCnt="0">
        <dgm:presLayoutVars>
          <dgm:orgChart val="1"/>
          <dgm:chPref val="1"/>
          <dgm:dir val="rev"/>
          <dgm:animOne val="branch"/>
          <dgm:animLvl val="lvl"/>
          <dgm:resizeHandles/>
        </dgm:presLayoutVars>
      </dgm:prSet>
      <dgm:spPr/>
      <dgm:t>
        <a:bodyPr/>
        <a:lstStyle/>
        <a:p>
          <a:endParaRPr lang="es-ES"/>
        </a:p>
      </dgm:t>
    </dgm:pt>
    <dgm:pt modelId="{83CB2C0B-3B98-462C-9371-4FFC13949B62}" type="pres">
      <dgm:prSet presAssocID="{E1A8C91B-88EC-4BF8-B668-AD5527162A55}" presName="hierRoot1" presStyleCnt="0">
        <dgm:presLayoutVars>
          <dgm:hierBranch val="init"/>
        </dgm:presLayoutVars>
      </dgm:prSet>
      <dgm:spPr/>
    </dgm:pt>
    <dgm:pt modelId="{4C20CE2B-3E51-4137-BDDC-F3DD100C1038}" type="pres">
      <dgm:prSet presAssocID="{E1A8C91B-88EC-4BF8-B668-AD5527162A55}" presName="rootComposite1" presStyleCnt="0"/>
      <dgm:spPr/>
    </dgm:pt>
    <dgm:pt modelId="{B43C8040-D102-4F47-85E4-C53B187DC25D}" type="pres">
      <dgm:prSet presAssocID="{E1A8C91B-88EC-4BF8-B668-AD5527162A55}" presName="rootText1" presStyleLbl="node0" presStyleIdx="0" presStyleCnt="1">
        <dgm:presLayoutVars>
          <dgm:chPref val="3"/>
        </dgm:presLayoutVars>
      </dgm:prSet>
      <dgm:spPr/>
      <dgm:t>
        <a:bodyPr/>
        <a:lstStyle/>
        <a:p>
          <a:endParaRPr lang="es-ES"/>
        </a:p>
      </dgm:t>
    </dgm:pt>
    <dgm:pt modelId="{D3B1D79F-FC61-4A12-ABFA-140A0BFFAB14}" type="pres">
      <dgm:prSet presAssocID="{E1A8C91B-88EC-4BF8-B668-AD5527162A55}" presName="rootConnector1" presStyleLbl="asst0" presStyleIdx="0" presStyleCnt="0"/>
      <dgm:spPr/>
      <dgm:t>
        <a:bodyPr/>
        <a:lstStyle/>
        <a:p>
          <a:endParaRPr lang="es-ES"/>
        </a:p>
      </dgm:t>
    </dgm:pt>
    <dgm:pt modelId="{962EFA54-E45F-4162-A7B5-0742A9C5933F}" type="pres">
      <dgm:prSet presAssocID="{E1A8C91B-88EC-4BF8-B668-AD5527162A55}" presName="hierChild2" presStyleCnt="0"/>
      <dgm:spPr/>
    </dgm:pt>
    <dgm:pt modelId="{B23E336A-0F08-457A-AFC6-BD0D34486E98}" type="pres">
      <dgm:prSet presAssocID="{16B5B4DD-5091-4A17-82EB-C93C8BD8814E}" presName="Name37" presStyleLbl="parChTrans1D2" presStyleIdx="0" presStyleCnt="2"/>
      <dgm:spPr/>
      <dgm:t>
        <a:bodyPr/>
        <a:lstStyle/>
        <a:p>
          <a:endParaRPr lang="es-ES"/>
        </a:p>
      </dgm:t>
    </dgm:pt>
    <dgm:pt modelId="{A50EE711-9F26-48A9-B4C1-0508A900F20E}" type="pres">
      <dgm:prSet presAssocID="{C16954AB-D2FB-4947-9807-C3EC7C2E3B7C}" presName="hierRoot2" presStyleCnt="0">
        <dgm:presLayoutVars>
          <dgm:hierBranch val="init"/>
        </dgm:presLayoutVars>
      </dgm:prSet>
      <dgm:spPr/>
    </dgm:pt>
    <dgm:pt modelId="{9601DB10-80EB-4782-92EA-566B2892A8C5}" type="pres">
      <dgm:prSet presAssocID="{C16954AB-D2FB-4947-9807-C3EC7C2E3B7C}" presName="rootComposite" presStyleCnt="0"/>
      <dgm:spPr/>
    </dgm:pt>
    <dgm:pt modelId="{36803DA6-4DAA-481B-A728-769C54BB15AD}" type="pres">
      <dgm:prSet presAssocID="{C16954AB-D2FB-4947-9807-C3EC7C2E3B7C}" presName="rootText" presStyleLbl="node2" presStyleIdx="0" presStyleCnt="2" custLinFactNeighborX="75101" custLinFactNeighborY="-2495">
        <dgm:presLayoutVars>
          <dgm:chPref val="3"/>
        </dgm:presLayoutVars>
      </dgm:prSet>
      <dgm:spPr/>
      <dgm:t>
        <a:bodyPr/>
        <a:lstStyle/>
        <a:p>
          <a:endParaRPr lang="es-ES"/>
        </a:p>
      </dgm:t>
    </dgm:pt>
    <dgm:pt modelId="{8512B36E-5F6C-44A2-9418-9A24BCE1BC51}" type="pres">
      <dgm:prSet presAssocID="{C16954AB-D2FB-4947-9807-C3EC7C2E3B7C}" presName="rootConnector" presStyleLbl="node2" presStyleIdx="0" presStyleCnt="2"/>
      <dgm:spPr/>
      <dgm:t>
        <a:bodyPr/>
        <a:lstStyle/>
        <a:p>
          <a:endParaRPr lang="es-ES"/>
        </a:p>
      </dgm:t>
    </dgm:pt>
    <dgm:pt modelId="{FAF8CD11-CE2A-46E9-AD57-6C0E35277252}" type="pres">
      <dgm:prSet presAssocID="{C16954AB-D2FB-4947-9807-C3EC7C2E3B7C}" presName="hierChild4" presStyleCnt="0"/>
      <dgm:spPr/>
    </dgm:pt>
    <dgm:pt modelId="{DE6582D3-D544-47C1-9E47-097C1FF11C4C}" type="pres">
      <dgm:prSet presAssocID="{89A9268F-DE61-4213-B60C-782251CD2E7A}" presName="Name37" presStyleLbl="parChTrans1D3" presStyleIdx="0" presStyleCnt="2"/>
      <dgm:spPr/>
      <dgm:t>
        <a:bodyPr/>
        <a:lstStyle/>
        <a:p>
          <a:endParaRPr lang="es-ES"/>
        </a:p>
      </dgm:t>
    </dgm:pt>
    <dgm:pt modelId="{087ADFEE-3BC5-4F9B-A9D0-BCC9AD28CABD}" type="pres">
      <dgm:prSet presAssocID="{60547F07-1A55-42AB-B175-AB14088DC555}" presName="hierRoot2" presStyleCnt="0">
        <dgm:presLayoutVars>
          <dgm:hierBranch val="init"/>
        </dgm:presLayoutVars>
      </dgm:prSet>
      <dgm:spPr/>
    </dgm:pt>
    <dgm:pt modelId="{82AD7CC9-7018-4EDF-9E82-BBDEFF2B0465}" type="pres">
      <dgm:prSet presAssocID="{60547F07-1A55-42AB-B175-AB14088DC555}" presName="rootComposite" presStyleCnt="0"/>
      <dgm:spPr/>
    </dgm:pt>
    <dgm:pt modelId="{4B00CB1D-24A1-4B83-8977-97AE9CD24494}" type="pres">
      <dgm:prSet presAssocID="{60547F07-1A55-42AB-B175-AB14088DC555}" presName="rootText" presStyleLbl="node3" presStyleIdx="0" presStyleCnt="2" custLinFactNeighborX="75101" custLinFactNeighborY="-4857">
        <dgm:presLayoutVars>
          <dgm:chPref val="3"/>
        </dgm:presLayoutVars>
      </dgm:prSet>
      <dgm:spPr/>
      <dgm:t>
        <a:bodyPr/>
        <a:lstStyle/>
        <a:p>
          <a:endParaRPr lang="es-ES"/>
        </a:p>
      </dgm:t>
    </dgm:pt>
    <dgm:pt modelId="{E19B9351-D252-449C-AA88-314532D5A751}" type="pres">
      <dgm:prSet presAssocID="{60547F07-1A55-42AB-B175-AB14088DC555}" presName="rootConnector" presStyleLbl="node3" presStyleIdx="0" presStyleCnt="2"/>
      <dgm:spPr/>
      <dgm:t>
        <a:bodyPr/>
        <a:lstStyle/>
        <a:p>
          <a:endParaRPr lang="es-ES"/>
        </a:p>
      </dgm:t>
    </dgm:pt>
    <dgm:pt modelId="{22FA59B3-8ED2-47F7-8C15-63ABAFD4D4C7}" type="pres">
      <dgm:prSet presAssocID="{60547F07-1A55-42AB-B175-AB14088DC555}" presName="hierChild4" presStyleCnt="0"/>
      <dgm:spPr/>
    </dgm:pt>
    <dgm:pt modelId="{A09D0E73-9185-480B-82E7-6C9D6598B472}" type="pres">
      <dgm:prSet presAssocID="{97328A4D-11A0-40ED-BE43-A11CA5611850}" presName="Name37" presStyleLbl="parChTrans1D4" presStyleIdx="0" presStyleCnt="4"/>
      <dgm:spPr/>
      <dgm:t>
        <a:bodyPr/>
        <a:lstStyle/>
        <a:p>
          <a:endParaRPr lang="es-ES"/>
        </a:p>
      </dgm:t>
    </dgm:pt>
    <dgm:pt modelId="{8D7E9BE7-8340-4285-8569-310B385CBB67}" type="pres">
      <dgm:prSet presAssocID="{2631479B-D697-4F25-9A8C-A1526E647140}" presName="hierRoot2" presStyleCnt="0">
        <dgm:presLayoutVars>
          <dgm:hierBranch val="init"/>
        </dgm:presLayoutVars>
      </dgm:prSet>
      <dgm:spPr/>
    </dgm:pt>
    <dgm:pt modelId="{E962E3CE-B4E1-4EEE-904A-B600A2388C44}" type="pres">
      <dgm:prSet presAssocID="{2631479B-D697-4F25-9A8C-A1526E647140}" presName="rootComposite" presStyleCnt="0"/>
      <dgm:spPr/>
    </dgm:pt>
    <dgm:pt modelId="{BE6FE158-5880-454A-A5C8-46D1FC07392E}" type="pres">
      <dgm:prSet presAssocID="{2631479B-D697-4F25-9A8C-A1526E647140}" presName="rootText" presStyleLbl="node4" presStyleIdx="0" presStyleCnt="4" custLinFactNeighborX="75101" custLinFactNeighborY="-7220">
        <dgm:presLayoutVars>
          <dgm:chPref val="3"/>
        </dgm:presLayoutVars>
      </dgm:prSet>
      <dgm:spPr/>
      <dgm:t>
        <a:bodyPr/>
        <a:lstStyle/>
        <a:p>
          <a:endParaRPr lang="es-ES"/>
        </a:p>
      </dgm:t>
    </dgm:pt>
    <dgm:pt modelId="{D2E8810C-7CA4-4A1E-A654-23BA21D53BBC}" type="pres">
      <dgm:prSet presAssocID="{2631479B-D697-4F25-9A8C-A1526E647140}" presName="rootConnector" presStyleLbl="node4" presStyleIdx="0" presStyleCnt="4"/>
      <dgm:spPr/>
      <dgm:t>
        <a:bodyPr/>
        <a:lstStyle/>
        <a:p>
          <a:endParaRPr lang="es-ES"/>
        </a:p>
      </dgm:t>
    </dgm:pt>
    <dgm:pt modelId="{9A17BF97-9132-406D-A28E-3404C8284D7A}" type="pres">
      <dgm:prSet presAssocID="{2631479B-D697-4F25-9A8C-A1526E647140}" presName="hierChild4" presStyleCnt="0"/>
      <dgm:spPr/>
    </dgm:pt>
    <dgm:pt modelId="{ADDCB280-FC4B-4BD8-AC58-6CAAD23A811F}" type="pres">
      <dgm:prSet presAssocID="{2C57BD17-5208-4EE2-8750-E6EC22624979}" presName="Name37" presStyleLbl="parChTrans1D4" presStyleIdx="1" presStyleCnt="4"/>
      <dgm:spPr/>
      <dgm:t>
        <a:bodyPr/>
        <a:lstStyle/>
        <a:p>
          <a:endParaRPr lang="es-ES"/>
        </a:p>
      </dgm:t>
    </dgm:pt>
    <dgm:pt modelId="{C7ECBCBD-E056-4C3E-851F-6B0975B372BD}" type="pres">
      <dgm:prSet presAssocID="{BDA38D9F-76A5-40E2-90D6-491701231756}" presName="hierRoot2" presStyleCnt="0">
        <dgm:presLayoutVars>
          <dgm:hierBranch val="init"/>
        </dgm:presLayoutVars>
      </dgm:prSet>
      <dgm:spPr/>
    </dgm:pt>
    <dgm:pt modelId="{C6966E2C-850B-47D8-B1EF-9005417FE9D4}" type="pres">
      <dgm:prSet presAssocID="{BDA38D9F-76A5-40E2-90D6-491701231756}" presName="rootComposite" presStyleCnt="0"/>
      <dgm:spPr/>
    </dgm:pt>
    <dgm:pt modelId="{51A66364-6595-4371-A099-5F728A40F2B2}" type="pres">
      <dgm:prSet presAssocID="{BDA38D9F-76A5-40E2-90D6-491701231756}" presName="rootText" presStyleLbl="node4" presStyleIdx="1" presStyleCnt="4" custLinFactNeighborX="46865" custLinFactNeighborY="391">
        <dgm:presLayoutVars>
          <dgm:chPref val="3"/>
        </dgm:presLayoutVars>
      </dgm:prSet>
      <dgm:spPr/>
      <dgm:t>
        <a:bodyPr/>
        <a:lstStyle/>
        <a:p>
          <a:endParaRPr lang="es-ES"/>
        </a:p>
      </dgm:t>
    </dgm:pt>
    <dgm:pt modelId="{37A64FFA-AF12-47A5-A0E7-4500AC7A202F}" type="pres">
      <dgm:prSet presAssocID="{BDA38D9F-76A5-40E2-90D6-491701231756}" presName="rootConnector" presStyleLbl="node4" presStyleIdx="1" presStyleCnt="4"/>
      <dgm:spPr/>
      <dgm:t>
        <a:bodyPr/>
        <a:lstStyle/>
        <a:p>
          <a:endParaRPr lang="es-ES"/>
        </a:p>
      </dgm:t>
    </dgm:pt>
    <dgm:pt modelId="{BFE47CED-1417-4D0A-ABDC-67012816DEC4}" type="pres">
      <dgm:prSet presAssocID="{BDA38D9F-76A5-40E2-90D6-491701231756}" presName="hierChild4" presStyleCnt="0"/>
      <dgm:spPr/>
    </dgm:pt>
    <dgm:pt modelId="{720C1071-A9C1-4BBF-BFAB-9EB5150ED9E5}" type="pres">
      <dgm:prSet presAssocID="{BDA38D9F-76A5-40E2-90D6-491701231756}" presName="hierChild5" presStyleCnt="0"/>
      <dgm:spPr/>
    </dgm:pt>
    <dgm:pt modelId="{3575DA9D-F8B3-4BE1-A338-FF2FBEB9B581}" type="pres">
      <dgm:prSet presAssocID="{2631479B-D697-4F25-9A8C-A1526E647140}" presName="hierChild5" presStyleCnt="0"/>
      <dgm:spPr/>
    </dgm:pt>
    <dgm:pt modelId="{BD806E81-BDB7-4CED-8824-9D118CC556A2}" type="pres">
      <dgm:prSet presAssocID="{60547F07-1A55-42AB-B175-AB14088DC555}" presName="hierChild5" presStyleCnt="0"/>
      <dgm:spPr/>
    </dgm:pt>
    <dgm:pt modelId="{A65DF38E-8C42-48D5-A6B8-C61B3B1B56B5}" type="pres">
      <dgm:prSet presAssocID="{C16954AB-D2FB-4947-9807-C3EC7C2E3B7C}" presName="hierChild5" presStyleCnt="0"/>
      <dgm:spPr/>
    </dgm:pt>
    <dgm:pt modelId="{F6BC9F03-DF00-4E16-A3EA-73B6455E8CBE}" type="pres">
      <dgm:prSet presAssocID="{8538A5A5-0877-4F8E-8CEF-518E8AE0D590}" presName="Name37" presStyleLbl="parChTrans1D2" presStyleIdx="1" presStyleCnt="2"/>
      <dgm:spPr/>
      <dgm:t>
        <a:bodyPr/>
        <a:lstStyle/>
        <a:p>
          <a:endParaRPr lang="es-ES"/>
        </a:p>
      </dgm:t>
    </dgm:pt>
    <dgm:pt modelId="{2B46BF41-1FA5-45DA-ADBA-044469DB4758}" type="pres">
      <dgm:prSet presAssocID="{AAC522D7-CEB2-4538-9953-6B86AB784FA3}" presName="hierRoot2" presStyleCnt="0">
        <dgm:presLayoutVars>
          <dgm:hierBranch val="init"/>
        </dgm:presLayoutVars>
      </dgm:prSet>
      <dgm:spPr/>
    </dgm:pt>
    <dgm:pt modelId="{A58BFAC6-81C9-43DE-8A58-162BEAD0E30E}" type="pres">
      <dgm:prSet presAssocID="{AAC522D7-CEB2-4538-9953-6B86AB784FA3}" presName="rootComposite" presStyleCnt="0"/>
      <dgm:spPr/>
    </dgm:pt>
    <dgm:pt modelId="{3C1DC357-4B03-44D0-944E-B047175EBCB2}" type="pres">
      <dgm:prSet presAssocID="{AAC522D7-CEB2-4538-9953-6B86AB784FA3}" presName="rootText" presStyleLbl="node2" presStyleIdx="1" presStyleCnt="2" custLinFactNeighborX="-80547" custLinFactNeighborY="-1108">
        <dgm:presLayoutVars>
          <dgm:chPref val="3"/>
        </dgm:presLayoutVars>
      </dgm:prSet>
      <dgm:spPr/>
      <dgm:t>
        <a:bodyPr/>
        <a:lstStyle/>
        <a:p>
          <a:endParaRPr lang="es-ES"/>
        </a:p>
      </dgm:t>
    </dgm:pt>
    <dgm:pt modelId="{E38F0482-DA5C-4595-B08E-48F7CC983FF1}" type="pres">
      <dgm:prSet presAssocID="{AAC522D7-CEB2-4538-9953-6B86AB784FA3}" presName="rootConnector" presStyleLbl="node2" presStyleIdx="1" presStyleCnt="2"/>
      <dgm:spPr/>
      <dgm:t>
        <a:bodyPr/>
        <a:lstStyle/>
        <a:p>
          <a:endParaRPr lang="es-ES"/>
        </a:p>
      </dgm:t>
    </dgm:pt>
    <dgm:pt modelId="{AD6C1D4C-FCD8-4CC8-BB5A-39045D3CB2C1}" type="pres">
      <dgm:prSet presAssocID="{AAC522D7-CEB2-4538-9953-6B86AB784FA3}" presName="hierChild4" presStyleCnt="0"/>
      <dgm:spPr/>
    </dgm:pt>
    <dgm:pt modelId="{03D2A1E6-F571-4B8C-ABDC-6F264CA866ED}" type="pres">
      <dgm:prSet presAssocID="{3CE5277C-1CB3-4EA1-AB02-71A7F4FBA634}" presName="Name37" presStyleLbl="parChTrans1D3" presStyleIdx="1" presStyleCnt="2"/>
      <dgm:spPr/>
      <dgm:t>
        <a:bodyPr/>
        <a:lstStyle/>
        <a:p>
          <a:endParaRPr lang="es-ES"/>
        </a:p>
      </dgm:t>
    </dgm:pt>
    <dgm:pt modelId="{177E1DAF-BF52-429B-BF93-307F50526273}" type="pres">
      <dgm:prSet presAssocID="{D86E7005-EECC-4DEA-B47A-06C6FD880DD9}" presName="hierRoot2" presStyleCnt="0">
        <dgm:presLayoutVars>
          <dgm:hierBranch val="init"/>
        </dgm:presLayoutVars>
      </dgm:prSet>
      <dgm:spPr/>
    </dgm:pt>
    <dgm:pt modelId="{F81CF495-0469-40A3-B071-B79CC15182F4}" type="pres">
      <dgm:prSet presAssocID="{D86E7005-EECC-4DEA-B47A-06C6FD880DD9}" presName="rootComposite" presStyleCnt="0"/>
      <dgm:spPr/>
    </dgm:pt>
    <dgm:pt modelId="{B9DD8E94-4911-4066-8337-143F9FD04661}" type="pres">
      <dgm:prSet presAssocID="{D86E7005-EECC-4DEA-B47A-06C6FD880DD9}" presName="rootText" presStyleLbl="node3" presStyleIdx="1" presStyleCnt="2" custLinFactNeighborX="-80547" custLinFactNeighborY="-2190">
        <dgm:presLayoutVars>
          <dgm:chPref val="3"/>
        </dgm:presLayoutVars>
      </dgm:prSet>
      <dgm:spPr/>
      <dgm:t>
        <a:bodyPr/>
        <a:lstStyle/>
        <a:p>
          <a:endParaRPr lang="es-ES"/>
        </a:p>
      </dgm:t>
    </dgm:pt>
    <dgm:pt modelId="{298806A0-7FE7-4EF0-B24A-633E83CD4810}" type="pres">
      <dgm:prSet presAssocID="{D86E7005-EECC-4DEA-B47A-06C6FD880DD9}" presName="rootConnector" presStyleLbl="node3" presStyleIdx="1" presStyleCnt="2"/>
      <dgm:spPr/>
      <dgm:t>
        <a:bodyPr/>
        <a:lstStyle/>
        <a:p>
          <a:endParaRPr lang="es-ES"/>
        </a:p>
      </dgm:t>
    </dgm:pt>
    <dgm:pt modelId="{36A68375-9EB9-40DB-94FA-E5B891324CEB}" type="pres">
      <dgm:prSet presAssocID="{D86E7005-EECC-4DEA-B47A-06C6FD880DD9}" presName="hierChild4" presStyleCnt="0"/>
      <dgm:spPr/>
    </dgm:pt>
    <dgm:pt modelId="{7C5B81BF-5D35-4E35-86D9-59E1C2945894}" type="pres">
      <dgm:prSet presAssocID="{A461A5A7-F42F-45E1-80B4-ADEF7DECED7D}" presName="Name37" presStyleLbl="parChTrans1D4" presStyleIdx="2" presStyleCnt="4"/>
      <dgm:spPr/>
      <dgm:t>
        <a:bodyPr/>
        <a:lstStyle/>
        <a:p>
          <a:endParaRPr lang="es-ES"/>
        </a:p>
      </dgm:t>
    </dgm:pt>
    <dgm:pt modelId="{1719E799-3E0A-4B39-A9AC-91DC810E77D6}" type="pres">
      <dgm:prSet presAssocID="{F2198164-A3B1-4030-A5B7-2421DD92537F}" presName="hierRoot2" presStyleCnt="0">
        <dgm:presLayoutVars>
          <dgm:hierBranch val="init"/>
        </dgm:presLayoutVars>
      </dgm:prSet>
      <dgm:spPr/>
    </dgm:pt>
    <dgm:pt modelId="{FB0D1753-F690-4340-B81F-8D2600BE6AAA}" type="pres">
      <dgm:prSet presAssocID="{F2198164-A3B1-4030-A5B7-2421DD92537F}" presName="rootComposite" presStyleCnt="0"/>
      <dgm:spPr/>
    </dgm:pt>
    <dgm:pt modelId="{7247B158-0D1F-4282-8305-D6E9E9EB5F1F}" type="pres">
      <dgm:prSet presAssocID="{F2198164-A3B1-4030-A5B7-2421DD92537F}" presName="rootText" presStyleLbl="node4" presStyleIdx="2" presStyleCnt="4" custLinFactNeighborX="-80547" custLinFactNeighborY="-3271">
        <dgm:presLayoutVars>
          <dgm:chPref val="3"/>
        </dgm:presLayoutVars>
      </dgm:prSet>
      <dgm:spPr/>
      <dgm:t>
        <a:bodyPr/>
        <a:lstStyle/>
        <a:p>
          <a:endParaRPr lang="es-ES"/>
        </a:p>
      </dgm:t>
    </dgm:pt>
    <dgm:pt modelId="{EB1C5A6B-E708-4C88-9D2C-34E51ACECC9F}" type="pres">
      <dgm:prSet presAssocID="{F2198164-A3B1-4030-A5B7-2421DD92537F}" presName="rootConnector" presStyleLbl="node4" presStyleIdx="2" presStyleCnt="4"/>
      <dgm:spPr/>
      <dgm:t>
        <a:bodyPr/>
        <a:lstStyle/>
        <a:p>
          <a:endParaRPr lang="es-ES"/>
        </a:p>
      </dgm:t>
    </dgm:pt>
    <dgm:pt modelId="{FC2F18CD-7D21-4FCB-A04A-33CC77027F43}" type="pres">
      <dgm:prSet presAssocID="{F2198164-A3B1-4030-A5B7-2421DD92537F}" presName="hierChild4" presStyleCnt="0"/>
      <dgm:spPr/>
    </dgm:pt>
    <dgm:pt modelId="{828F841B-CBD3-4329-9DCE-0BC3B60A9B8A}" type="pres">
      <dgm:prSet presAssocID="{49553DFF-3090-4506-82AD-424431743E99}" presName="Name37" presStyleLbl="parChTrans1D4" presStyleIdx="3" presStyleCnt="4"/>
      <dgm:spPr/>
      <dgm:t>
        <a:bodyPr/>
        <a:lstStyle/>
        <a:p>
          <a:endParaRPr lang="es-ES"/>
        </a:p>
      </dgm:t>
    </dgm:pt>
    <dgm:pt modelId="{A908CC72-5913-44FF-8FA6-4D37D5E21095}" type="pres">
      <dgm:prSet presAssocID="{4E199744-B79B-4BF2-A9B0-F827F961E20F}" presName="hierRoot2" presStyleCnt="0">
        <dgm:presLayoutVars>
          <dgm:hierBranch val="hang"/>
        </dgm:presLayoutVars>
      </dgm:prSet>
      <dgm:spPr/>
    </dgm:pt>
    <dgm:pt modelId="{3A1A0377-2D5D-4ED7-B29B-B5C33B794E2D}" type="pres">
      <dgm:prSet presAssocID="{4E199744-B79B-4BF2-A9B0-F827F961E20F}" presName="rootComposite" presStyleCnt="0"/>
      <dgm:spPr/>
    </dgm:pt>
    <dgm:pt modelId="{95D907E6-F1EB-4DF3-A759-8DECAD9C26C7}" type="pres">
      <dgm:prSet presAssocID="{4E199744-B79B-4BF2-A9B0-F827F961E20F}" presName="rootText" presStyleLbl="node4" presStyleIdx="3" presStyleCnt="4" custScaleX="103236" custScaleY="93449" custLinFactX="-11410" custLinFactNeighborX="-100000" custLinFactNeighborY="10365">
        <dgm:presLayoutVars>
          <dgm:chPref val="3"/>
        </dgm:presLayoutVars>
      </dgm:prSet>
      <dgm:spPr/>
      <dgm:t>
        <a:bodyPr/>
        <a:lstStyle/>
        <a:p>
          <a:endParaRPr lang="es-ES"/>
        </a:p>
      </dgm:t>
    </dgm:pt>
    <dgm:pt modelId="{BFA2018D-4BEE-4279-8AED-12B824BD540A}" type="pres">
      <dgm:prSet presAssocID="{4E199744-B79B-4BF2-A9B0-F827F961E20F}" presName="rootConnector" presStyleLbl="node4" presStyleIdx="3" presStyleCnt="4"/>
      <dgm:spPr/>
      <dgm:t>
        <a:bodyPr/>
        <a:lstStyle/>
        <a:p>
          <a:endParaRPr lang="es-ES"/>
        </a:p>
      </dgm:t>
    </dgm:pt>
    <dgm:pt modelId="{8307D1C8-E0DE-4537-A57E-38D47D69EA1C}" type="pres">
      <dgm:prSet presAssocID="{4E199744-B79B-4BF2-A9B0-F827F961E20F}" presName="hierChild4" presStyleCnt="0"/>
      <dgm:spPr/>
    </dgm:pt>
    <dgm:pt modelId="{9E74CB38-8049-4CC2-9022-E0C6D4F8DA38}" type="pres">
      <dgm:prSet presAssocID="{4E199744-B79B-4BF2-A9B0-F827F961E20F}" presName="hierChild5" presStyleCnt="0"/>
      <dgm:spPr/>
    </dgm:pt>
    <dgm:pt modelId="{AF3C5188-0626-4E02-8214-1D925690E606}" type="pres">
      <dgm:prSet presAssocID="{F2198164-A3B1-4030-A5B7-2421DD92537F}" presName="hierChild5" presStyleCnt="0"/>
      <dgm:spPr/>
    </dgm:pt>
    <dgm:pt modelId="{F5FAF9F4-AABF-4CC4-8F50-2BDF3014D553}" type="pres">
      <dgm:prSet presAssocID="{D86E7005-EECC-4DEA-B47A-06C6FD880DD9}" presName="hierChild5" presStyleCnt="0"/>
      <dgm:spPr/>
    </dgm:pt>
    <dgm:pt modelId="{60917BB4-C4FE-41C9-A425-CB6CA58DC401}" type="pres">
      <dgm:prSet presAssocID="{AAC522D7-CEB2-4538-9953-6B86AB784FA3}" presName="hierChild5" presStyleCnt="0"/>
      <dgm:spPr/>
    </dgm:pt>
    <dgm:pt modelId="{99669A18-0CDC-44C7-AAEF-DE7892232CAF}" type="pres">
      <dgm:prSet presAssocID="{E1A8C91B-88EC-4BF8-B668-AD5527162A55}" presName="hierChild3" presStyleCnt="0"/>
      <dgm:spPr/>
    </dgm:pt>
  </dgm:ptLst>
  <dgm:cxnLst>
    <dgm:cxn modelId="{90013536-A262-4A09-BB48-B12E19ECF711}" type="presOf" srcId="{89A9268F-DE61-4213-B60C-782251CD2E7A}" destId="{DE6582D3-D544-47C1-9E47-097C1FF11C4C}" srcOrd="0" destOrd="0" presId="urn:microsoft.com/office/officeart/2005/8/layout/orgChart1"/>
    <dgm:cxn modelId="{04963407-3298-4683-BC33-24C085768739}" type="presOf" srcId="{14502A1E-3455-4DF8-92DC-8213CA7BDF30}" destId="{EC0AF3B6-F63C-4F6F-8A4D-9CC57A48914D}" srcOrd="0" destOrd="0" presId="urn:microsoft.com/office/officeart/2005/8/layout/orgChart1"/>
    <dgm:cxn modelId="{6AA34514-34B2-4DE8-8CFB-C5F360FB06A8}" type="presOf" srcId="{8538A5A5-0877-4F8E-8CEF-518E8AE0D590}" destId="{F6BC9F03-DF00-4E16-A3EA-73B6455E8CBE}" srcOrd="0" destOrd="0" presId="urn:microsoft.com/office/officeart/2005/8/layout/orgChart1"/>
    <dgm:cxn modelId="{ABE82D95-6FA5-4EB0-B42F-0531E4CF0FA7}" srcId="{D86E7005-EECC-4DEA-B47A-06C6FD880DD9}" destId="{F2198164-A3B1-4030-A5B7-2421DD92537F}" srcOrd="0" destOrd="0" parTransId="{A461A5A7-F42F-45E1-80B4-ADEF7DECED7D}" sibTransId="{4B548A16-E500-4906-8D1D-A97420D2C6F0}"/>
    <dgm:cxn modelId="{D058E34E-BE40-4346-A50F-89C5A34F53D6}" type="presOf" srcId="{C16954AB-D2FB-4947-9807-C3EC7C2E3B7C}" destId="{36803DA6-4DAA-481B-A728-769C54BB15AD}" srcOrd="0" destOrd="0" presId="urn:microsoft.com/office/officeart/2005/8/layout/orgChart1"/>
    <dgm:cxn modelId="{61AD0DE3-2F6E-4C13-A58B-715300F36BC3}" srcId="{E1A8C91B-88EC-4BF8-B668-AD5527162A55}" destId="{AAC522D7-CEB2-4538-9953-6B86AB784FA3}" srcOrd="1" destOrd="0" parTransId="{8538A5A5-0877-4F8E-8CEF-518E8AE0D590}" sibTransId="{DA104A06-2F14-4546-8DA3-B50B1B28416F}"/>
    <dgm:cxn modelId="{D2017A33-D11B-4CAE-8274-01BF8B2E2CF8}" type="presOf" srcId="{4E199744-B79B-4BF2-A9B0-F827F961E20F}" destId="{95D907E6-F1EB-4DF3-A759-8DECAD9C26C7}" srcOrd="0" destOrd="0" presId="urn:microsoft.com/office/officeart/2005/8/layout/orgChart1"/>
    <dgm:cxn modelId="{073CCE2D-B20E-4535-BC7E-959CCB46BFD2}" srcId="{C16954AB-D2FB-4947-9807-C3EC7C2E3B7C}" destId="{60547F07-1A55-42AB-B175-AB14088DC555}" srcOrd="0" destOrd="0" parTransId="{89A9268F-DE61-4213-B60C-782251CD2E7A}" sibTransId="{6CF896D4-B192-4374-AD8B-5BF72CA61850}"/>
    <dgm:cxn modelId="{C7C5DAEF-4A87-4110-8F4B-533618819E1F}" srcId="{AAC522D7-CEB2-4538-9953-6B86AB784FA3}" destId="{D86E7005-EECC-4DEA-B47A-06C6FD880DD9}" srcOrd="0" destOrd="0" parTransId="{3CE5277C-1CB3-4EA1-AB02-71A7F4FBA634}" sibTransId="{8CE3B226-B124-4688-B4D1-0BA62F1357D1}"/>
    <dgm:cxn modelId="{DB7838DB-B5E3-4EB0-8E2C-01E77105A0C5}" type="presOf" srcId="{C16954AB-D2FB-4947-9807-C3EC7C2E3B7C}" destId="{8512B36E-5F6C-44A2-9418-9A24BCE1BC51}" srcOrd="1" destOrd="0" presId="urn:microsoft.com/office/officeart/2005/8/layout/orgChart1"/>
    <dgm:cxn modelId="{185E8119-80CC-4F32-BB3B-0D4732176A6A}" srcId="{F2198164-A3B1-4030-A5B7-2421DD92537F}" destId="{4E199744-B79B-4BF2-A9B0-F827F961E20F}" srcOrd="0" destOrd="0" parTransId="{49553DFF-3090-4506-82AD-424431743E99}" sibTransId="{017CFB57-6DF5-4E97-B8FA-B314C81DD6C7}"/>
    <dgm:cxn modelId="{29B92C97-C80C-49B7-B6F0-BFEC09BBB802}" type="presOf" srcId="{A461A5A7-F42F-45E1-80B4-ADEF7DECED7D}" destId="{7C5B81BF-5D35-4E35-86D9-59E1C2945894}" srcOrd="0" destOrd="0" presId="urn:microsoft.com/office/officeart/2005/8/layout/orgChart1"/>
    <dgm:cxn modelId="{1355912F-3632-43E7-8B58-40130C9ABB7E}" type="presOf" srcId="{2631479B-D697-4F25-9A8C-A1526E647140}" destId="{BE6FE158-5880-454A-A5C8-46D1FC07392E}" srcOrd="0" destOrd="0" presId="urn:microsoft.com/office/officeart/2005/8/layout/orgChart1"/>
    <dgm:cxn modelId="{A96D3871-D0C2-4091-8ED7-E8E807A9BE9B}" type="presOf" srcId="{F2198164-A3B1-4030-A5B7-2421DD92537F}" destId="{7247B158-0D1F-4282-8305-D6E9E9EB5F1F}" srcOrd="0" destOrd="0" presId="urn:microsoft.com/office/officeart/2005/8/layout/orgChart1"/>
    <dgm:cxn modelId="{9AEBDF2F-2BF6-40F2-86C5-7BE6079D2319}" type="presOf" srcId="{2631479B-D697-4F25-9A8C-A1526E647140}" destId="{D2E8810C-7CA4-4A1E-A654-23BA21D53BBC}" srcOrd="1" destOrd="0" presId="urn:microsoft.com/office/officeart/2005/8/layout/orgChart1"/>
    <dgm:cxn modelId="{AFBD0FC2-8C15-4BEB-BB49-AADA990055D7}" srcId="{14502A1E-3455-4DF8-92DC-8213CA7BDF30}" destId="{E1A8C91B-88EC-4BF8-B668-AD5527162A55}" srcOrd="0" destOrd="0" parTransId="{C301DC1A-C003-4A48-BAFD-BF06B3299A65}" sibTransId="{9622E8E2-59FD-480F-AE55-AEC33C0360CC}"/>
    <dgm:cxn modelId="{03929BA1-1EEB-4FB9-B967-0CFECB105C0B}" type="presOf" srcId="{BDA38D9F-76A5-40E2-90D6-491701231756}" destId="{51A66364-6595-4371-A099-5F728A40F2B2}" srcOrd="0" destOrd="0" presId="urn:microsoft.com/office/officeart/2005/8/layout/orgChart1"/>
    <dgm:cxn modelId="{BDE78450-D5F9-46EC-A35E-01FAD2F53292}" type="presOf" srcId="{AAC522D7-CEB2-4538-9953-6B86AB784FA3}" destId="{3C1DC357-4B03-44D0-944E-B047175EBCB2}" srcOrd="0" destOrd="0" presId="urn:microsoft.com/office/officeart/2005/8/layout/orgChart1"/>
    <dgm:cxn modelId="{A9D802FB-853B-4A9C-98D2-F4E1EC5F7966}" type="presOf" srcId="{60547F07-1A55-42AB-B175-AB14088DC555}" destId="{E19B9351-D252-449C-AA88-314532D5A751}" srcOrd="1" destOrd="0" presId="urn:microsoft.com/office/officeart/2005/8/layout/orgChart1"/>
    <dgm:cxn modelId="{73D8984A-FC13-4518-813A-71D1CDCAA4D2}" type="presOf" srcId="{E1A8C91B-88EC-4BF8-B668-AD5527162A55}" destId="{B43C8040-D102-4F47-85E4-C53B187DC25D}" srcOrd="0" destOrd="0" presId="urn:microsoft.com/office/officeart/2005/8/layout/orgChart1"/>
    <dgm:cxn modelId="{1F8DCEA8-4E88-4DCF-A644-7BF35F435353}" type="presOf" srcId="{AAC522D7-CEB2-4538-9953-6B86AB784FA3}" destId="{E38F0482-DA5C-4595-B08E-48F7CC983FF1}" srcOrd="1" destOrd="0" presId="urn:microsoft.com/office/officeart/2005/8/layout/orgChart1"/>
    <dgm:cxn modelId="{7B7291C1-D228-48E9-A1D9-FCCC3FB41A4C}" srcId="{2631479B-D697-4F25-9A8C-A1526E647140}" destId="{BDA38D9F-76A5-40E2-90D6-491701231756}" srcOrd="0" destOrd="0" parTransId="{2C57BD17-5208-4EE2-8750-E6EC22624979}" sibTransId="{90C6DE84-4590-4682-AA23-5FD5A64D6383}"/>
    <dgm:cxn modelId="{F2E3A64D-C2B0-49DE-B688-B9E8E98A6F02}" type="presOf" srcId="{60547F07-1A55-42AB-B175-AB14088DC555}" destId="{4B00CB1D-24A1-4B83-8977-97AE9CD24494}" srcOrd="0" destOrd="0" presId="urn:microsoft.com/office/officeart/2005/8/layout/orgChart1"/>
    <dgm:cxn modelId="{47A172A3-ED1D-47DE-A3FA-58607D4690E6}" type="presOf" srcId="{97328A4D-11A0-40ED-BE43-A11CA5611850}" destId="{A09D0E73-9185-480B-82E7-6C9D6598B472}" srcOrd="0" destOrd="0" presId="urn:microsoft.com/office/officeart/2005/8/layout/orgChart1"/>
    <dgm:cxn modelId="{8DA16E22-4F0C-487A-B822-C7CC3528BAD6}" type="presOf" srcId="{E1A8C91B-88EC-4BF8-B668-AD5527162A55}" destId="{D3B1D79F-FC61-4A12-ABFA-140A0BFFAB14}" srcOrd="1" destOrd="0" presId="urn:microsoft.com/office/officeart/2005/8/layout/orgChart1"/>
    <dgm:cxn modelId="{3DE760B7-9670-4398-96B2-71F4B3397595}" type="presOf" srcId="{2C57BD17-5208-4EE2-8750-E6EC22624979}" destId="{ADDCB280-FC4B-4BD8-AC58-6CAAD23A811F}" srcOrd="0" destOrd="0" presId="urn:microsoft.com/office/officeart/2005/8/layout/orgChart1"/>
    <dgm:cxn modelId="{8CF40BF3-AB0B-4554-91DA-E0E0B843BAB6}" type="presOf" srcId="{3CE5277C-1CB3-4EA1-AB02-71A7F4FBA634}" destId="{03D2A1E6-F571-4B8C-ABDC-6F264CA866ED}" srcOrd="0" destOrd="0" presId="urn:microsoft.com/office/officeart/2005/8/layout/orgChart1"/>
    <dgm:cxn modelId="{B7D3F192-1E41-45F7-B989-DDE3A153D76E}" type="presOf" srcId="{F2198164-A3B1-4030-A5B7-2421DD92537F}" destId="{EB1C5A6B-E708-4C88-9D2C-34E51ACECC9F}" srcOrd="1" destOrd="0" presId="urn:microsoft.com/office/officeart/2005/8/layout/orgChart1"/>
    <dgm:cxn modelId="{BCA9BF29-2E38-4DD2-9B06-751AA5C108C0}" type="presOf" srcId="{4E199744-B79B-4BF2-A9B0-F827F961E20F}" destId="{BFA2018D-4BEE-4279-8AED-12B824BD540A}" srcOrd="1" destOrd="0" presId="urn:microsoft.com/office/officeart/2005/8/layout/orgChart1"/>
    <dgm:cxn modelId="{F9F5E45B-9B38-48FB-B45A-0F93BB1CC513}" srcId="{E1A8C91B-88EC-4BF8-B668-AD5527162A55}" destId="{C16954AB-D2FB-4947-9807-C3EC7C2E3B7C}" srcOrd="0" destOrd="0" parTransId="{16B5B4DD-5091-4A17-82EB-C93C8BD8814E}" sibTransId="{1AA27331-3F82-4777-96D1-0446C74D9C74}"/>
    <dgm:cxn modelId="{3506E86E-DF8D-4C00-8374-778BD1F1483F}" type="presOf" srcId="{49553DFF-3090-4506-82AD-424431743E99}" destId="{828F841B-CBD3-4329-9DCE-0BC3B60A9B8A}" srcOrd="0" destOrd="0" presId="urn:microsoft.com/office/officeart/2005/8/layout/orgChart1"/>
    <dgm:cxn modelId="{9006004F-B094-4C56-AB00-9078CBE20543}" type="presOf" srcId="{16B5B4DD-5091-4A17-82EB-C93C8BD8814E}" destId="{B23E336A-0F08-457A-AFC6-BD0D34486E98}" srcOrd="0" destOrd="0" presId="urn:microsoft.com/office/officeart/2005/8/layout/orgChart1"/>
    <dgm:cxn modelId="{86CFF357-610A-48C8-AF4E-E2206D0FF7B5}" type="presOf" srcId="{D86E7005-EECC-4DEA-B47A-06C6FD880DD9}" destId="{298806A0-7FE7-4EF0-B24A-633E83CD4810}" srcOrd="1" destOrd="0" presId="urn:microsoft.com/office/officeart/2005/8/layout/orgChart1"/>
    <dgm:cxn modelId="{B8BBF296-EBA5-4ADE-973D-66D94DB69923}" type="presOf" srcId="{BDA38D9F-76A5-40E2-90D6-491701231756}" destId="{37A64FFA-AF12-47A5-A0E7-4500AC7A202F}" srcOrd="1" destOrd="0" presId="urn:microsoft.com/office/officeart/2005/8/layout/orgChart1"/>
    <dgm:cxn modelId="{AFB54852-DF65-4DEC-B1A7-86B0E2D5D2F2}" type="presOf" srcId="{D86E7005-EECC-4DEA-B47A-06C6FD880DD9}" destId="{B9DD8E94-4911-4066-8337-143F9FD04661}" srcOrd="0" destOrd="0" presId="urn:microsoft.com/office/officeart/2005/8/layout/orgChart1"/>
    <dgm:cxn modelId="{00360FC7-08D4-4283-B25E-8C3270AC1FF3}" srcId="{60547F07-1A55-42AB-B175-AB14088DC555}" destId="{2631479B-D697-4F25-9A8C-A1526E647140}" srcOrd="0" destOrd="0" parTransId="{97328A4D-11A0-40ED-BE43-A11CA5611850}" sibTransId="{09FE0B68-ED0A-4F45-832B-DD036B2B6B6F}"/>
    <dgm:cxn modelId="{6235F76F-8997-49C9-ACC8-6A59C5C86681}" type="presParOf" srcId="{EC0AF3B6-F63C-4F6F-8A4D-9CC57A48914D}" destId="{83CB2C0B-3B98-462C-9371-4FFC13949B62}" srcOrd="0" destOrd="0" presId="urn:microsoft.com/office/officeart/2005/8/layout/orgChart1"/>
    <dgm:cxn modelId="{D83A7691-4C4D-4F50-91F1-FB9322F7BF2B}" type="presParOf" srcId="{83CB2C0B-3B98-462C-9371-4FFC13949B62}" destId="{4C20CE2B-3E51-4137-BDDC-F3DD100C1038}" srcOrd="0" destOrd="0" presId="urn:microsoft.com/office/officeart/2005/8/layout/orgChart1"/>
    <dgm:cxn modelId="{D1A85F75-68ED-4553-91FA-0A5372913CA3}" type="presParOf" srcId="{4C20CE2B-3E51-4137-BDDC-F3DD100C1038}" destId="{B43C8040-D102-4F47-85E4-C53B187DC25D}" srcOrd="0" destOrd="0" presId="urn:microsoft.com/office/officeart/2005/8/layout/orgChart1"/>
    <dgm:cxn modelId="{21784CC3-0D96-4C5F-ADB7-857F277A3CD0}" type="presParOf" srcId="{4C20CE2B-3E51-4137-BDDC-F3DD100C1038}" destId="{D3B1D79F-FC61-4A12-ABFA-140A0BFFAB14}" srcOrd="1" destOrd="0" presId="urn:microsoft.com/office/officeart/2005/8/layout/orgChart1"/>
    <dgm:cxn modelId="{78D44753-4EFF-44B8-9709-A6CAEBFF9053}" type="presParOf" srcId="{83CB2C0B-3B98-462C-9371-4FFC13949B62}" destId="{962EFA54-E45F-4162-A7B5-0742A9C5933F}" srcOrd="1" destOrd="0" presId="urn:microsoft.com/office/officeart/2005/8/layout/orgChart1"/>
    <dgm:cxn modelId="{F1019817-4885-4B5F-A6A6-4B6B91C1371F}" type="presParOf" srcId="{962EFA54-E45F-4162-A7B5-0742A9C5933F}" destId="{B23E336A-0F08-457A-AFC6-BD0D34486E98}" srcOrd="0" destOrd="0" presId="urn:microsoft.com/office/officeart/2005/8/layout/orgChart1"/>
    <dgm:cxn modelId="{A41D767A-655C-4089-897E-D6BB8B62F0D3}" type="presParOf" srcId="{962EFA54-E45F-4162-A7B5-0742A9C5933F}" destId="{A50EE711-9F26-48A9-B4C1-0508A900F20E}" srcOrd="1" destOrd="0" presId="urn:microsoft.com/office/officeart/2005/8/layout/orgChart1"/>
    <dgm:cxn modelId="{E0AED173-A83C-447A-AF1E-1DB9BB460B06}" type="presParOf" srcId="{A50EE711-9F26-48A9-B4C1-0508A900F20E}" destId="{9601DB10-80EB-4782-92EA-566B2892A8C5}" srcOrd="0" destOrd="0" presId="urn:microsoft.com/office/officeart/2005/8/layout/orgChart1"/>
    <dgm:cxn modelId="{B140EFD7-D9D6-4902-A1B8-7969682E47D9}" type="presParOf" srcId="{9601DB10-80EB-4782-92EA-566B2892A8C5}" destId="{36803DA6-4DAA-481B-A728-769C54BB15AD}" srcOrd="0" destOrd="0" presId="urn:microsoft.com/office/officeart/2005/8/layout/orgChart1"/>
    <dgm:cxn modelId="{2D4AD37B-AF85-4922-9B77-DA747103093C}" type="presParOf" srcId="{9601DB10-80EB-4782-92EA-566B2892A8C5}" destId="{8512B36E-5F6C-44A2-9418-9A24BCE1BC51}" srcOrd="1" destOrd="0" presId="urn:microsoft.com/office/officeart/2005/8/layout/orgChart1"/>
    <dgm:cxn modelId="{7FA3F777-0D97-4C0E-B0ED-1CA833A6606E}" type="presParOf" srcId="{A50EE711-9F26-48A9-B4C1-0508A900F20E}" destId="{FAF8CD11-CE2A-46E9-AD57-6C0E35277252}" srcOrd="1" destOrd="0" presId="urn:microsoft.com/office/officeart/2005/8/layout/orgChart1"/>
    <dgm:cxn modelId="{6C3B7E68-42D6-4157-BA77-BDE9CB10A0FC}" type="presParOf" srcId="{FAF8CD11-CE2A-46E9-AD57-6C0E35277252}" destId="{DE6582D3-D544-47C1-9E47-097C1FF11C4C}" srcOrd="0" destOrd="0" presId="urn:microsoft.com/office/officeart/2005/8/layout/orgChart1"/>
    <dgm:cxn modelId="{8F54DB9F-5AF5-450F-A7D0-C97D2B7C34C1}" type="presParOf" srcId="{FAF8CD11-CE2A-46E9-AD57-6C0E35277252}" destId="{087ADFEE-3BC5-4F9B-A9D0-BCC9AD28CABD}" srcOrd="1" destOrd="0" presId="urn:microsoft.com/office/officeart/2005/8/layout/orgChart1"/>
    <dgm:cxn modelId="{FEB2A00A-6424-4601-AC62-2D0C26548861}" type="presParOf" srcId="{087ADFEE-3BC5-4F9B-A9D0-BCC9AD28CABD}" destId="{82AD7CC9-7018-4EDF-9E82-BBDEFF2B0465}" srcOrd="0" destOrd="0" presId="urn:microsoft.com/office/officeart/2005/8/layout/orgChart1"/>
    <dgm:cxn modelId="{DD43FFD5-71FE-4C24-8F53-7AEEBB981F3E}" type="presParOf" srcId="{82AD7CC9-7018-4EDF-9E82-BBDEFF2B0465}" destId="{4B00CB1D-24A1-4B83-8977-97AE9CD24494}" srcOrd="0" destOrd="0" presId="urn:microsoft.com/office/officeart/2005/8/layout/orgChart1"/>
    <dgm:cxn modelId="{832CA310-8FE7-4B13-B9F9-3952FF23A2A5}" type="presParOf" srcId="{82AD7CC9-7018-4EDF-9E82-BBDEFF2B0465}" destId="{E19B9351-D252-449C-AA88-314532D5A751}" srcOrd="1" destOrd="0" presId="urn:microsoft.com/office/officeart/2005/8/layout/orgChart1"/>
    <dgm:cxn modelId="{36C45FEC-94A2-4A1F-BC8F-F72E28DF4F8F}" type="presParOf" srcId="{087ADFEE-3BC5-4F9B-A9D0-BCC9AD28CABD}" destId="{22FA59B3-8ED2-47F7-8C15-63ABAFD4D4C7}" srcOrd="1" destOrd="0" presId="urn:microsoft.com/office/officeart/2005/8/layout/orgChart1"/>
    <dgm:cxn modelId="{762B7B7D-A3CC-48E1-BF4E-C77C750491AC}" type="presParOf" srcId="{22FA59B3-8ED2-47F7-8C15-63ABAFD4D4C7}" destId="{A09D0E73-9185-480B-82E7-6C9D6598B472}" srcOrd="0" destOrd="0" presId="urn:microsoft.com/office/officeart/2005/8/layout/orgChart1"/>
    <dgm:cxn modelId="{BFA630DB-5D9E-4219-82AE-71BBC9CFCF6D}" type="presParOf" srcId="{22FA59B3-8ED2-47F7-8C15-63ABAFD4D4C7}" destId="{8D7E9BE7-8340-4285-8569-310B385CBB67}" srcOrd="1" destOrd="0" presId="urn:microsoft.com/office/officeart/2005/8/layout/orgChart1"/>
    <dgm:cxn modelId="{C5205EDF-6EF2-4DD9-833D-D1E2F1962128}" type="presParOf" srcId="{8D7E9BE7-8340-4285-8569-310B385CBB67}" destId="{E962E3CE-B4E1-4EEE-904A-B600A2388C44}" srcOrd="0" destOrd="0" presId="urn:microsoft.com/office/officeart/2005/8/layout/orgChart1"/>
    <dgm:cxn modelId="{301F58A8-30A9-4627-ADDA-B872A3A73836}" type="presParOf" srcId="{E962E3CE-B4E1-4EEE-904A-B600A2388C44}" destId="{BE6FE158-5880-454A-A5C8-46D1FC07392E}" srcOrd="0" destOrd="0" presId="urn:microsoft.com/office/officeart/2005/8/layout/orgChart1"/>
    <dgm:cxn modelId="{79932EB7-9D5B-4DDC-BBB0-F99A757778E8}" type="presParOf" srcId="{E962E3CE-B4E1-4EEE-904A-B600A2388C44}" destId="{D2E8810C-7CA4-4A1E-A654-23BA21D53BBC}" srcOrd="1" destOrd="0" presId="urn:microsoft.com/office/officeart/2005/8/layout/orgChart1"/>
    <dgm:cxn modelId="{C6214AC0-C6F5-4814-B88B-3571F316E391}" type="presParOf" srcId="{8D7E9BE7-8340-4285-8569-310B385CBB67}" destId="{9A17BF97-9132-406D-A28E-3404C8284D7A}" srcOrd="1" destOrd="0" presId="urn:microsoft.com/office/officeart/2005/8/layout/orgChart1"/>
    <dgm:cxn modelId="{41573233-44B1-450D-BD8C-4E93384AE4B0}" type="presParOf" srcId="{9A17BF97-9132-406D-A28E-3404C8284D7A}" destId="{ADDCB280-FC4B-4BD8-AC58-6CAAD23A811F}" srcOrd="0" destOrd="0" presId="urn:microsoft.com/office/officeart/2005/8/layout/orgChart1"/>
    <dgm:cxn modelId="{6765C570-7D0C-4CB4-8B49-64E034B105F0}" type="presParOf" srcId="{9A17BF97-9132-406D-A28E-3404C8284D7A}" destId="{C7ECBCBD-E056-4C3E-851F-6B0975B372BD}" srcOrd="1" destOrd="0" presId="urn:microsoft.com/office/officeart/2005/8/layout/orgChart1"/>
    <dgm:cxn modelId="{57501B69-DEF8-47DF-BE48-B949E6CE1CF1}" type="presParOf" srcId="{C7ECBCBD-E056-4C3E-851F-6B0975B372BD}" destId="{C6966E2C-850B-47D8-B1EF-9005417FE9D4}" srcOrd="0" destOrd="0" presId="urn:microsoft.com/office/officeart/2005/8/layout/orgChart1"/>
    <dgm:cxn modelId="{9473867F-94E1-4E76-BC74-6ED5EF662CB8}" type="presParOf" srcId="{C6966E2C-850B-47D8-B1EF-9005417FE9D4}" destId="{51A66364-6595-4371-A099-5F728A40F2B2}" srcOrd="0" destOrd="0" presId="urn:microsoft.com/office/officeart/2005/8/layout/orgChart1"/>
    <dgm:cxn modelId="{9C8689F8-E118-464A-86D6-0F0EC3F9707C}" type="presParOf" srcId="{C6966E2C-850B-47D8-B1EF-9005417FE9D4}" destId="{37A64FFA-AF12-47A5-A0E7-4500AC7A202F}" srcOrd="1" destOrd="0" presId="urn:microsoft.com/office/officeart/2005/8/layout/orgChart1"/>
    <dgm:cxn modelId="{FF9D7A10-8ACA-4A27-A7F4-D2AE183DEE74}" type="presParOf" srcId="{C7ECBCBD-E056-4C3E-851F-6B0975B372BD}" destId="{BFE47CED-1417-4D0A-ABDC-67012816DEC4}" srcOrd="1" destOrd="0" presId="urn:microsoft.com/office/officeart/2005/8/layout/orgChart1"/>
    <dgm:cxn modelId="{BB15A410-12CF-43F6-ACCE-6442C124FB8D}" type="presParOf" srcId="{C7ECBCBD-E056-4C3E-851F-6B0975B372BD}" destId="{720C1071-A9C1-4BBF-BFAB-9EB5150ED9E5}" srcOrd="2" destOrd="0" presId="urn:microsoft.com/office/officeart/2005/8/layout/orgChart1"/>
    <dgm:cxn modelId="{3738AF20-9B7E-4F03-AB16-450CD0F97941}" type="presParOf" srcId="{8D7E9BE7-8340-4285-8569-310B385CBB67}" destId="{3575DA9D-F8B3-4BE1-A338-FF2FBEB9B581}" srcOrd="2" destOrd="0" presId="urn:microsoft.com/office/officeart/2005/8/layout/orgChart1"/>
    <dgm:cxn modelId="{5FA2127C-3F70-4A04-8C89-2A3C99791AFC}" type="presParOf" srcId="{087ADFEE-3BC5-4F9B-A9D0-BCC9AD28CABD}" destId="{BD806E81-BDB7-4CED-8824-9D118CC556A2}" srcOrd="2" destOrd="0" presId="urn:microsoft.com/office/officeart/2005/8/layout/orgChart1"/>
    <dgm:cxn modelId="{DBF96176-D8CF-4E5D-9A70-908F48D15E01}" type="presParOf" srcId="{A50EE711-9F26-48A9-B4C1-0508A900F20E}" destId="{A65DF38E-8C42-48D5-A6B8-C61B3B1B56B5}" srcOrd="2" destOrd="0" presId="urn:microsoft.com/office/officeart/2005/8/layout/orgChart1"/>
    <dgm:cxn modelId="{637BC93F-ED34-4776-9FA4-BB1966934B5E}" type="presParOf" srcId="{962EFA54-E45F-4162-A7B5-0742A9C5933F}" destId="{F6BC9F03-DF00-4E16-A3EA-73B6455E8CBE}" srcOrd="2" destOrd="0" presId="urn:microsoft.com/office/officeart/2005/8/layout/orgChart1"/>
    <dgm:cxn modelId="{28B5C6FC-FDE3-4A80-96CA-066A5C92DEAB}" type="presParOf" srcId="{962EFA54-E45F-4162-A7B5-0742A9C5933F}" destId="{2B46BF41-1FA5-45DA-ADBA-044469DB4758}" srcOrd="3" destOrd="0" presId="urn:microsoft.com/office/officeart/2005/8/layout/orgChart1"/>
    <dgm:cxn modelId="{6E7F14ED-C45A-4A94-B8F1-3022AC960C55}" type="presParOf" srcId="{2B46BF41-1FA5-45DA-ADBA-044469DB4758}" destId="{A58BFAC6-81C9-43DE-8A58-162BEAD0E30E}" srcOrd="0" destOrd="0" presId="urn:microsoft.com/office/officeart/2005/8/layout/orgChart1"/>
    <dgm:cxn modelId="{3E620745-5E2C-46C9-A0DB-3B6D794E8211}" type="presParOf" srcId="{A58BFAC6-81C9-43DE-8A58-162BEAD0E30E}" destId="{3C1DC357-4B03-44D0-944E-B047175EBCB2}" srcOrd="0" destOrd="0" presId="urn:microsoft.com/office/officeart/2005/8/layout/orgChart1"/>
    <dgm:cxn modelId="{608AF750-9179-4DBD-AEB5-70B37F42569F}" type="presParOf" srcId="{A58BFAC6-81C9-43DE-8A58-162BEAD0E30E}" destId="{E38F0482-DA5C-4595-B08E-48F7CC983FF1}" srcOrd="1" destOrd="0" presId="urn:microsoft.com/office/officeart/2005/8/layout/orgChart1"/>
    <dgm:cxn modelId="{C6798436-2840-4D7E-8617-BBCC5085AA79}" type="presParOf" srcId="{2B46BF41-1FA5-45DA-ADBA-044469DB4758}" destId="{AD6C1D4C-FCD8-4CC8-BB5A-39045D3CB2C1}" srcOrd="1" destOrd="0" presId="urn:microsoft.com/office/officeart/2005/8/layout/orgChart1"/>
    <dgm:cxn modelId="{821BCF95-B244-4BB4-89AC-2731D6A734D1}" type="presParOf" srcId="{AD6C1D4C-FCD8-4CC8-BB5A-39045D3CB2C1}" destId="{03D2A1E6-F571-4B8C-ABDC-6F264CA866ED}" srcOrd="0" destOrd="0" presId="urn:microsoft.com/office/officeart/2005/8/layout/orgChart1"/>
    <dgm:cxn modelId="{A4CF0E4E-082D-4F3B-9A36-9B87A9A20496}" type="presParOf" srcId="{AD6C1D4C-FCD8-4CC8-BB5A-39045D3CB2C1}" destId="{177E1DAF-BF52-429B-BF93-307F50526273}" srcOrd="1" destOrd="0" presId="urn:microsoft.com/office/officeart/2005/8/layout/orgChart1"/>
    <dgm:cxn modelId="{EF3821A0-14A3-44A8-BD59-67F17C544960}" type="presParOf" srcId="{177E1DAF-BF52-429B-BF93-307F50526273}" destId="{F81CF495-0469-40A3-B071-B79CC15182F4}" srcOrd="0" destOrd="0" presId="urn:microsoft.com/office/officeart/2005/8/layout/orgChart1"/>
    <dgm:cxn modelId="{B988B101-A54D-4B95-B2C6-D6AA9C283EFA}" type="presParOf" srcId="{F81CF495-0469-40A3-B071-B79CC15182F4}" destId="{B9DD8E94-4911-4066-8337-143F9FD04661}" srcOrd="0" destOrd="0" presId="urn:microsoft.com/office/officeart/2005/8/layout/orgChart1"/>
    <dgm:cxn modelId="{9F0F816F-0A6C-4CFD-B9F1-8F87664D6031}" type="presParOf" srcId="{F81CF495-0469-40A3-B071-B79CC15182F4}" destId="{298806A0-7FE7-4EF0-B24A-633E83CD4810}" srcOrd="1" destOrd="0" presId="urn:microsoft.com/office/officeart/2005/8/layout/orgChart1"/>
    <dgm:cxn modelId="{9B6FD6D4-1C0E-4354-BDDE-F6BADA9C135F}" type="presParOf" srcId="{177E1DAF-BF52-429B-BF93-307F50526273}" destId="{36A68375-9EB9-40DB-94FA-E5B891324CEB}" srcOrd="1" destOrd="0" presId="urn:microsoft.com/office/officeart/2005/8/layout/orgChart1"/>
    <dgm:cxn modelId="{23DCEC24-DA05-4901-88AF-C5B8CEFA90AF}" type="presParOf" srcId="{36A68375-9EB9-40DB-94FA-E5B891324CEB}" destId="{7C5B81BF-5D35-4E35-86D9-59E1C2945894}" srcOrd="0" destOrd="0" presId="urn:microsoft.com/office/officeart/2005/8/layout/orgChart1"/>
    <dgm:cxn modelId="{4B9FDCD6-132F-428D-94F8-F01A99529C69}" type="presParOf" srcId="{36A68375-9EB9-40DB-94FA-E5B891324CEB}" destId="{1719E799-3E0A-4B39-A9AC-91DC810E77D6}" srcOrd="1" destOrd="0" presId="urn:microsoft.com/office/officeart/2005/8/layout/orgChart1"/>
    <dgm:cxn modelId="{31830D11-10B6-4901-8369-41175CFFF2EA}" type="presParOf" srcId="{1719E799-3E0A-4B39-A9AC-91DC810E77D6}" destId="{FB0D1753-F690-4340-B81F-8D2600BE6AAA}" srcOrd="0" destOrd="0" presId="urn:microsoft.com/office/officeart/2005/8/layout/orgChart1"/>
    <dgm:cxn modelId="{DE77A94C-0829-479C-944D-4F059CEAC63D}" type="presParOf" srcId="{FB0D1753-F690-4340-B81F-8D2600BE6AAA}" destId="{7247B158-0D1F-4282-8305-D6E9E9EB5F1F}" srcOrd="0" destOrd="0" presId="urn:microsoft.com/office/officeart/2005/8/layout/orgChart1"/>
    <dgm:cxn modelId="{ED7D1E0C-CBCF-4D55-AF92-A39704C59A54}" type="presParOf" srcId="{FB0D1753-F690-4340-B81F-8D2600BE6AAA}" destId="{EB1C5A6B-E708-4C88-9D2C-34E51ACECC9F}" srcOrd="1" destOrd="0" presId="urn:microsoft.com/office/officeart/2005/8/layout/orgChart1"/>
    <dgm:cxn modelId="{A9513062-B344-4BFA-A714-248BEDC67E16}" type="presParOf" srcId="{1719E799-3E0A-4B39-A9AC-91DC810E77D6}" destId="{FC2F18CD-7D21-4FCB-A04A-33CC77027F43}" srcOrd="1" destOrd="0" presId="urn:microsoft.com/office/officeart/2005/8/layout/orgChart1"/>
    <dgm:cxn modelId="{9EC4A3DB-0A8E-4D38-8099-2E764FEBA8E9}" type="presParOf" srcId="{FC2F18CD-7D21-4FCB-A04A-33CC77027F43}" destId="{828F841B-CBD3-4329-9DCE-0BC3B60A9B8A}" srcOrd="0" destOrd="0" presId="urn:microsoft.com/office/officeart/2005/8/layout/orgChart1"/>
    <dgm:cxn modelId="{2627E857-1A87-4CF4-A224-5FA3E29CC9D4}" type="presParOf" srcId="{FC2F18CD-7D21-4FCB-A04A-33CC77027F43}" destId="{A908CC72-5913-44FF-8FA6-4D37D5E21095}" srcOrd="1" destOrd="0" presId="urn:microsoft.com/office/officeart/2005/8/layout/orgChart1"/>
    <dgm:cxn modelId="{9BAF6283-9BEE-453A-BF19-C651111C28A6}" type="presParOf" srcId="{A908CC72-5913-44FF-8FA6-4D37D5E21095}" destId="{3A1A0377-2D5D-4ED7-B29B-B5C33B794E2D}" srcOrd="0" destOrd="0" presId="urn:microsoft.com/office/officeart/2005/8/layout/orgChart1"/>
    <dgm:cxn modelId="{6F7EC0AF-B404-4460-8B9C-49DE5C20EDF5}" type="presParOf" srcId="{3A1A0377-2D5D-4ED7-B29B-B5C33B794E2D}" destId="{95D907E6-F1EB-4DF3-A759-8DECAD9C26C7}" srcOrd="0" destOrd="0" presId="urn:microsoft.com/office/officeart/2005/8/layout/orgChart1"/>
    <dgm:cxn modelId="{58A716C2-E4AB-47A6-BCBF-B4A9401441C1}" type="presParOf" srcId="{3A1A0377-2D5D-4ED7-B29B-B5C33B794E2D}" destId="{BFA2018D-4BEE-4279-8AED-12B824BD540A}" srcOrd="1" destOrd="0" presId="urn:microsoft.com/office/officeart/2005/8/layout/orgChart1"/>
    <dgm:cxn modelId="{DB855F2B-8B93-4B43-AD29-850CC0884EB9}" type="presParOf" srcId="{A908CC72-5913-44FF-8FA6-4D37D5E21095}" destId="{8307D1C8-E0DE-4537-A57E-38D47D69EA1C}" srcOrd="1" destOrd="0" presId="urn:microsoft.com/office/officeart/2005/8/layout/orgChart1"/>
    <dgm:cxn modelId="{2793E79E-B7EC-4E24-9C39-B094AE05F598}" type="presParOf" srcId="{A908CC72-5913-44FF-8FA6-4D37D5E21095}" destId="{9E74CB38-8049-4CC2-9022-E0C6D4F8DA38}" srcOrd="2" destOrd="0" presId="urn:microsoft.com/office/officeart/2005/8/layout/orgChart1"/>
    <dgm:cxn modelId="{C93B06FE-EBDE-42BD-BD50-6A0EB8E9D742}" type="presParOf" srcId="{1719E799-3E0A-4B39-A9AC-91DC810E77D6}" destId="{AF3C5188-0626-4E02-8214-1D925690E606}" srcOrd="2" destOrd="0" presId="urn:microsoft.com/office/officeart/2005/8/layout/orgChart1"/>
    <dgm:cxn modelId="{A86E7669-9A23-460D-BC3F-33D119FC2B4D}" type="presParOf" srcId="{177E1DAF-BF52-429B-BF93-307F50526273}" destId="{F5FAF9F4-AABF-4CC4-8F50-2BDF3014D553}" srcOrd="2" destOrd="0" presId="urn:microsoft.com/office/officeart/2005/8/layout/orgChart1"/>
    <dgm:cxn modelId="{5E804717-53E6-4D4D-A6EF-A23557FCF664}" type="presParOf" srcId="{2B46BF41-1FA5-45DA-ADBA-044469DB4758}" destId="{60917BB4-C4FE-41C9-A425-CB6CA58DC401}" srcOrd="2" destOrd="0" presId="urn:microsoft.com/office/officeart/2005/8/layout/orgChart1"/>
    <dgm:cxn modelId="{692F305F-4FA7-4A15-B4E3-D22A7D6B90B6}" type="presParOf" srcId="{83CB2C0B-3B98-462C-9371-4FFC13949B62}" destId="{99669A18-0CDC-44C7-AAEF-DE7892232CAF}"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EB0BE79-8F79-41D8-9FA8-6D91022FF42B}" type="doc">
      <dgm:prSet loTypeId="urn:microsoft.com/office/officeart/2005/8/layout/hProcess10#1" loCatId="process" qsTypeId="urn:microsoft.com/office/officeart/2005/8/quickstyle/simple1" qsCatId="simple" csTypeId="urn:microsoft.com/office/officeart/2005/8/colors/accent1_2" csCatId="accent1" phldr="1"/>
      <dgm:spPr/>
      <dgm:t>
        <a:bodyPr/>
        <a:lstStyle/>
        <a:p>
          <a:endParaRPr lang="es-ES"/>
        </a:p>
      </dgm:t>
    </dgm:pt>
    <dgm:pt modelId="{06256351-B805-4826-80B3-7C91A39751BE}">
      <dgm:prSet/>
      <dgm:spPr/>
      <dgm:t>
        <a:bodyPr/>
        <a:lstStyle/>
        <a:p>
          <a:pPr rtl="0"/>
          <a:r>
            <a:rPr lang="es-MX" b="1" i="1" dirty="0" smtClean="0"/>
            <a:t>La Idea de Easton: Las Políticas Públicas Desde Un enfoque Sistémico </a:t>
          </a:r>
          <a:endParaRPr lang="es-ES" dirty="0"/>
        </a:p>
      </dgm:t>
    </dgm:pt>
    <dgm:pt modelId="{42164B39-DC63-4C7B-B7E3-6F9638A2C049}" type="parTrans" cxnId="{682780A8-A6DF-42A6-812C-7E4C00DB074B}">
      <dgm:prSet/>
      <dgm:spPr/>
      <dgm:t>
        <a:bodyPr/>
        <a:lstStyle/>
        <a:p>
          <a:endParaRPr lang="es-ES"/>
        </a:p>
      </dgm:t>
    </dgm:pt>
    <dgm:pt modelId="{9A17F62D-30D2-4959-9A89-C7A378D4B3A2}" type="sibTrans" cxnId="{682780A8-A6DF-42A6-812C-7E4C00DB074B}">
      <dgm:prSet/>
      <dgm:spPr/>
      <dgm:t>
        <a:bodyPr/>
        <a:lstStyle/>
        <a:p>
          <a:endParaRPr lang="es-ES"/>
        </a:p>
      </dgm:t>
    </dgm:pt>
    <dgm:pt modelId="{802458DC-92F7-4C34-819C-CF50CD9EB350}">
      <dgm:prSet/>
      <dgm:spPr/>
      <dgm:t>
        <a:bodyPr/>
        <a:lstStyle/>
        <a:p>
          <a:r>
            <a:rPr lang="es-MX" dirty="0" smtClean="0"/>
            <a:t>Sistema Político: “aquellas interacciones por medio de las cuales se asignan autoritariamente valores en una sociedad”</a:t>
          </a:r>
          <a:endParaRPr lang="es-ES" dirty="0"/>
        </a:p>
      </dgm:t>
    </dgm:pt>
    <dgm:pt modelId="{DC3C2B15-F38C-48D5-BD18-C63DFFF02387}" type="parTrans" cxnId="{E113BB67-55D9-4DC2-BB2D-3E687EB88031}">
      <dgm:prSet/>
      <dgm:spPr/>
      <dgm:t>
        <a:bodyPr/>
        <a:lstStyle/>
        <a:p>
          <a:endParaRPr lang="es-ES"/>
        </a:p>
      </dgm:t>
    </dgm:pt>
    <dgm:pt modelId="{1C93CC8C-669C-4837-80C2-4EF62D84F1A0}" type="sibTrans" cxnId="{E113BB67-55D9-4DC2-BB2D-3E687EB88031}">
      <dgm:prSet/>
      <dgm:spPr/>
      <dgm:t>
        <a:bodyPr/>
        <a:lstStyle/>
        <a:p>
          <a:endParaRPr lang="es-ES"/>
        </a:p>
      </dgm:t>
    </dgm:pt>
    <dgm:pt modelId="{0B02CFDA-0791-4FD5-8262-FC97A339D175}">
      <dgm:prSet custT="1"/>
      <dgm:spPr/>
      <dgm:t>
        <a:bodyPr/>
        <a:lstStyle/>
        <a:p>
          <a:r>
            <a:rPr lang="es-MX" sz="1600" dirty="0" smtClean="0"/>
            <a:t>Las autoridades tienen que satisfacer las demandas de la sociedad (inputs)</a:t>
          </a:r>
          <a:endParaRPr lang="es-ES" sz="1600" dirty="0"/>
        </a:p>
      </dgm:t>
    </dgm:pt>
    <dgm:pt modelId="{7B62EE33-6FCD-4A18-9178-1AD402611814}" type="parTrans" cxnId="{DF18D926-091C-4E76-A99B-6BB54DA1BC9B}">
      <dgm:prSet/>
      <dgm:spPr/>
      <dgm:t>
        <a:bodyPr/>
        <a:lstStyle/>
        <a:p>
          <a:endParaRPr lang="es-ES"/>
        </a:p>
      </dgm:t>
    </dgm:pt>
    <dgm:pt modelId="{233BABE7-9A05-46B8-A62B-E0686F59302F}" type="sibTrans" cxnId="{DF18D926-091C-4E76-A99B-6BB54DA1BC9B}">
      <dgm:prSet/>
      <dgm:spPr/>
      <dgm:t>
        <a:bodyPr/>
        <a:lstStyle/>
        <a:p>
          <a:endParaRPr lang="es-ES"/>
        </a:p>
      </dgm:t>
    </dgm:pt>
    <dgm:pt modelId="{4C00985F-7763-450B-8868-A7A5908F4F89}" type="pres">
      <dgm:prSet presAssocID="{6EB0BE79-8F79-41D8-9FA8-6D91022FF42B}" presName="Name0" presStyleCnt="0">
        <dgm:presLayoutVars>
          <dgm:dir/>
          <dgm:resizeHandles val="exact"/>
        </dgm:presLayoutVars>
      </dgm:prSet>
      <dgm:spPr/>
      <dgm:t>
        <a:bodyPr/>
        <a:lstStyle/>
        <a:p>
          <a:endParaRPr lang="es-ES"/>
        </a:p>
      </dgm:t>
    </dgm:pt>
    <dgm:pt modelId="{AE0F1889-1F32-465F-A4A1-CA1D209B4E2D}" type="pres">
      <dgm:prSet presAssocID="{06256351-B805-4826-80B3-7C91A39751BE}" presName="composite" presStyleCnt="0"/>
      <dgm:spPr/>
      <dgm:t>
        <a:bodyPr/>
        <a:lstStyle/>
        <a:p>
          <a:endParaRPr lang="es-ES"/>
        </a:p>
      </dgm:t>
    </dgm:pt>
    <dgm:pt modelId="{A9337ACC-CF11-476A-B6CA-3CDC72C50468}" type="pres">
      <dgm:prSet presAssocID="{06256351-B805-4826-80B3-7C91A39751BE}" presName="imagSh" presStyleLbl="bgImgPlace1" presStyleIdx="0" presStyleCnt="3" custLinFactNeighborX="-212" custLinFactNeighborY="-26307"/>
      <dgm:spPr>
        <a:blipFill rotWithShape="0">
          <a:blip xmlns:r="http://schemas.openxmlformats.org/officeDocument/2006/relationships" r:embed="rId1"/>
          <a:stretch>
            <a:fillRect/>
          </a:stretch>
        </a:blipFill>
      </dgm:spPr>
      <dgm:t>
        <a:bodyPr/>
        <a:lstStyle/>
        <a:p>
          <a:endParaRPr lang="es-ES"/>
        </a:p>
      </dgm:t>
    </dgm:pt>
    <dgm:pt modelId="{7248DC1D-A47D-4B7C-9BA7-44D9F22B5701}" type="pres">
      <dgm:prSet presAssocID="{06256351-B805-4826-80B3-7C91A39751BE}" presName="txNode" presStyleLbl="node1" presStyleIdx="0" presStyleCnt="3" custScaleY="158196">
        <dgm:presLayoutVars>
          <dgm:bulletEnabled val="1"/>
        </dgm:presLayoutVars>
      </dgm:prSet>
      <dgm:spPr/>
      <dgm:t>
        <a:bodyPr/>
        <a:lstStyle/>
        <a:p>
          <a:endParaRPr lang="es-ES"/>
        </a:p>
      </dgm:t>
    </dgm:pt>
    <dgm:pt modelId="{65185C04-4E17-4AE4-923D-31BCAAC1D363}" type="pres">
      <dgm:prSet presAssocID="{9A17F62D-30D2-4959-9A89-C7A378D4B3A2}" presName="sibTrans" presStyleLbl="sibTrans2D1" presStyleIdx="0" presStyleCnt="2"/>
      <dgm:spPr/>
      <dgm:t>
        <a:bodyPr/>
        <a:lstStyle/>
        <a:p>
          <a:endParaRPr lang="es-ES"/>
        </a:p>
      </dgm:t>
    </dgm:pt>
    <dgm:pt modelId="{59D4B000-7646-494E-888B-87395F821F81}" type="pres">
      <dgm:prSet presAssocID="{9A17F62D-30D2-4959-9A89-C7A378D4B3A2}" presName="connTx" presStyleLbl="sibTrans2D1" presStyleIdx="0" presStyleCnt="2"/>
      <dgm:spPr/>
      <dgm:t>
        <a:bodyPr/>
        <a:lstStyle/>
        <a:p>
          <a:endParaRPr lang="es-ES"/>
        </a:p>
      </dgm:t>
    </dgm:pt>
    <dgm:pt modelId="{AD6CB294-0F45-423B-A044-6CC939BDC022}" type="pres">
      <dgm:prSet presAssocID="{802458DC-92F7-4C34-819C-CF50CD9EB350}" presName="composite" presStyleCnt="0"/>
      <dgm:spPr/>
      <dgm:t>
        <a:bodyPr/>
        <a:lstStyle/>
        <a:p>
          <a:endParaRPr lang="es-ES"/>
        </a:p>
      </dgm:t>
    </dgm:pt>
    <dgm:pt modelId="{A4102AF4-E4BD-4500-86CE-7307769E9D12}" type="pres">
      <dgm:prSet presAssocID="{802458DC-92F7-4C34-819C-CF50CD9EB350}" presName="imagSh" presStyleLbl="bgImgPlace1" presStyleIdx="1" presStyleCnt="3" custLinFactNeighborX="-400" custLinFactNeighborY="-26307"/>
      <dgm:spPr>
        <a:blipFill rotWithShape="0">
          <a:blip xmlns:r="http://schemas.openxmlformats.org/officeDocument/2006/relationships" r:embed="rId2"/>
          <a:stretch>
            <a:fillRect/>
          </a:stretch>
        </a:blipFill>
      </dgm:spPr>
      <dgm:t>
        <a:bodyPr/>
        <a:lstStyle/>
        <a:p>
          <a:endParaRPr lang="es-ES"/>
        </a:p>
      </dgm:t>
    </dgm:pt>
    <dgm:pt modelId="{C2C2474C-0DA8-4775-8948-226B79D6A496}" type="pres">
      <dgm:prSet presAssocID="{802458DC-92F7-4C34-819C-CF50CD9EB350}" presName="txNode" presStyleLbl="node1" presStyleIdx="1" presStyleCnt="3" custScaleY="158196">
        <dgm:presLayoutVars>
          <dgm:bulletEnabled val="1"/>
        </dgm:presLayoutVars>
      </dgm:prSet>
      <dgm:spPr/>
      <dgm:t>
        <a:bodyPr/>
        <a:lstStyle/>
        <a:p>
          <a:endParaRPr lang="es-ES"/>
        </a:p>
      </dgm:t>
    </dgm:pt>
    <dgm:pt modelId="{A1E36A12-C068-4AB8-B109-9CB3D3D34199}" type="pres">
      <dgm:prSet presAssocID="{1C93CC8C-669C-4837-80C2-4EF62D84F1A0}" presName="sibTrans" presStyleLbl="sibTrans2D1" presStyleIdx="1" presStyleCnt="2"/>
      <dgm:spPr/>
      <dgm:t>
        <a:bodyPr/>
        <a:lstStyle/>
        <a:p>
          <a:endParaRPr lang="es-ES"/>
        </a:p>
      </dgm:t>
    </dgm:pt>
    <dgm:pt modelId="{9D6312D4-FF24-4913-972C-7908BCC16053}" type="pres">
      <dgm:prSet presAssocID="{1C93CC8C-669C-4837-80C2-4EF62D84F1A0}" presName="connTx" presStyleLbl="sibTrans2D1" presStyleIdx="1" presStyleCnt="2"/>
      <dgm:spPr/>
      <dgm:t>
        <a:bodyPr/>
        <a:lstStyle/>
        <a:p>
          <a:endParaRPr lang="es-ES"/>
        </a:p>
      </dgm:t>
    </dgm:pt>
    <dgm:pt modelId="{9E9FB258-E325-4FE5-830C-1946EE4B4E03}" type="pres">
      <dgm:prSet presAssocID="{0B02CFDA-0791-4FD5-8262-FC97A339D175}" presName="composite" presStyleCnt="0"/>
      <dgm:spPr/>
      <dgm:t>
        <a:bodyPr/>
        <a:lstStyle/>
        <a:p>
          <a:endParaRPr lang="es-ES"/>
        </a:p>
      </dgm:t>
    </dgm:pt>
    <dgm:pt modelId="{394DAACC-693D-4BA8-960B-1F25D525CFC1}" type="pres">
      <dgm:prSet presAssocID="{0B02CFDA-0791-4FD5-8262-FC97A339D175}" presName="imagSh" presStyleLbl="bgImgPlace1" presStyleIdx="2" presStyleCnt="3" custLinFactNeighborX="-588" custLinFactNeighborY="-25223"/>
      <dgm:spPr>
        <a:blipFill rotWithShape="0">
          <a:blip xmlns:r="http://schemas.openxmlformats.org/officeDocument/2006/relationships" r:embed="rId3"/>
          <a:stretch>
            <a:fillRect/>
          </a:stretch>
        </a:blipFill>
      </dgm:spPr>
      <dgm:t>
        <a:bodyPr/>
        <a:lstStyle/>
        <a:p>
          <a:endParaRPr lang="es-ES"/>
        </a:p>
      </dgm:t>
    </dgm:pt>
    <dgm:pt modelId="{26C172D6-B684-43A9-8083-921F0FFBC398}" type="pres">
      <dgm:prSet presAssocID="{0B02CFDA-0791-4FD5-8262-FC97A339D175}" presName="txNode" presStyleLbl="node1" presStyleIdx="2" presStyleCnt="3" custScaleY="162531">
        <dgm:presLayoutVars>
          <dgm:bulletEnabled val="1"/>
        </dgm:presLayoutVars>
      </dgm:prSet>
      <dgm:spPr/>
      <dgm:t>
        <a:bodyPr/>
        <a:lstStyle/>
        <a:p>
          <a:endParaRPr lang="es-ES"/>
        </a:p>
      </dgm:t>
    </dgm:pt>
  </dgm:ptLst>
  <dgm:cxnLst>
    <dgm:cxn modelId="{FB95FC9C-94BB-4410-AB01-B6B5EE73B436}" type="presOf" srcId="{1C93CC8C-669C-4837-80C2-4EF62D84F1A0}" destId="{A1E36A12-C068-4AB8-B109-9CB3D3D34199}" srcOrd="0" destOrd="0" presId="urn:microsoft.com/office/officeart/2005/8/layout/hProcess10#1"/>
    <dgm:cxn modelId="{682780A8-A6DF-42A6-812C-7E4C00DB074B}" srcId="{6EB0BE79-8F79-41D8-9FA8-6D91022FF42B}" destId="{06256351-B805-4826-80B3-7C91A39751BE}" srcOrd="0" destOrd="0" parTransId="{42164B39-DC63-4C7B-B7E3-6F9638A2C049}" sibTransId="{9A17F62D-30D2-4959-9A89-C7A378D4B3A2}"/>
    <dgm:cxn modelId="{441B0249-77D7-4C3B-8413-416470284DA3}" type="presOf" srcId="{0B02CFDA-0791-4FD5-8262-FC97A339D175}" destId="{26C172D6-B684-43A9-8083-921F0FFBC398}" srcOrd="0" destOrd="0" presId="urn:microsoft.com/office/officeart/2005/8/layout/hProcess10#1"/>
    <dgm:cxn modelId="{6E5921E1-DCD1-4013-AABB-749807AAC13E}" type="presOf" srcId="{06256351-B805-4826-80B3-7C91A39751BE}" destId="{7248DC1D-A47D-4B7C-9BA7-44D9F22B5701}" srcOrd="0" destOrd="0" presId="urn:microsoft.com/office/officeart/2005/8/layout/hProcess10#1"/>
    <dgm:cxn modelId="{DF18D926-091C-4E76-A99B-6BB54DA1BC9B}" srcId="{6EB0BE79-8F79-41D8-9FA8-6D91022FF42B}" destId="{0B02CFDA-0791-4FD5-8262-FC97A339D175}" srcOrd="2" destOrd="0" parTransId="{7B62EE33-6FCD-4A18-9178-1AD402611814}" sibTransId="{233BABE7-9A05-46B8-A62B-E0686F59302F}"/>
    <dgm:cxn modelId="{015B8238-2AEE-439C-8A26-AEE30D6E4882}" type="presOf" srcId="{1C93CC8C-669C-4837-80C2-4EF62D84F1A0}" destId="{9D6312D4-FF24-4913-972C-7908BCC16053}" srcOrd="1" destOrd="0" presId="urn:microsoft.com/office/officeart/2005/8/layout/hProcess10#1"/>
    <dgm:cxn modelId="{E113BB67-55D9-4DC2-BB2D-3E687EB88031}" srcId="{6EB0BE79-8F79-41D8-9FA8-6D91022FF42B}" destId="{802458DC-92F7-4C34-819C-CF50CD9EB350}" srcOrd="1" destOrd="0" parTransId="{DC3C2B15-F38C-48D5-BD18-C63DFFF02387}" sibTransId="{1C93CC8C-669C-4837-80C2-4EF62D84F1A0}"/>
    <dgm:cxn modelId="{9FC074A6-D742-4EFF-A353-59F212008D2A}" type="presOf" srcId="{9A17F62D-30D2-4959-9A89-C7A378D4B3A2}" destId="{65185C04-4E17-4AE4-923D-31BCAAC1D363}" srcOrd="0" destOrd="0" presId="urn:microsoft.com/office/officeart/2005/8/layout/hProcess10#1"/>
    <dgm:cxn modelId="{D50415D8-E55E-44AA-8106-90B5AE025C2E}" type="presOf" srcId="{802458DC-92F7-4C34-819C-CF50CD9EB350}" destId="{C2C2474C-0DA8-4775-8948-226B79D6A496}" srcOrd="0" destOrd="0" presId="urn:microsoft.com/office/officeart/2005/8/layout/hProcess10#1"/>
    <dgm:cxn modelId="{7FF867E3-FD0A-4482-AEB8-91C2F39D2867}" type="presOf" srcId="{6EB0BE79-8F79-41D8-9FA8-6D91022FF42B}" destId="{4C00985F-7763-450B-8868-A7A5908F4F89}" srcOrd="0" destOrd="0" presId="urn:microsoft.com/office/officeart/2005/8/layout/hProcess10#1"/>
    <dgm:cxn modelId="{F869F54A-0066-4D39-8EFF-9D4C39FCBB50}" type="presOf" srcId="{9A17F62D-30D2-4959-9A89-C7A378D4B3A2}" destId="{59D4B000-7646-494E-888B-87395F821F81}" srcOrd="1" destOrd="0" presId="urn:microsoft.com/office/officeart/2005/8/layout/hProcess10#1"/>
    <dgm:cxn modelId="{2DCD3FC1-6C07-4000-8154-BED96E00C9D7}" type="presParOf" srcId="{4C00985F-7763-450B-8868-A7A5908F4F89}" destId="{AE0F1889-1F32-465F-A4A1-CA1D209B4E2D}" srcOrd="0" destOrd="0" presId="urn:microsoft.com/office/officeart/2005/8/layout/hProcess10#1"/>
    <dgm:cxn modelId="{614AA43E-10DC-4E00-A36A-E35697E1162F}" type="presParOf" srcId="{AE0F1889-1F32-465F-A4A1-CA1D209B4E2D}" destId="{A9337ACC-CF11-476A-B6CA-3CDC72C50468}" srcOrd="0" destOrd="0" presId="urn:microsoft.com/office/officeart/2005/8/layout/hProcess10#1"/>
    <dgm:cxn modelId="{9AFA3172-9D2A-410F-8C53-0394B6CED391}" type="presParOf" srcId="{AE0F1889-1F32-465F-A4A1-CA1D209B4E2D}" destId="{7248DC1D-A47D-4B7C-9BA7-44D9F22B5701}" srcOrd="1" destOrd="0" presId="urn:microsoft.com/office/officeart/2005/8/layout/hProcess10#1"/>
    <dgm:cxn modelId="{E4C13852-4C7A-494C-856B-C4826087FE72}" type="presParOf" srcId="{4C00985F-7763-450B-8868-A7A5908F4F89}" destId="{65185C04-4E17-4AE4-923D-31BCAAC1D363}" srcOrd="1" destOrd="0" presId="urn:microsoft.com/office/officeart/2005/8/layout/hProcess10#1"/>
    <dgm:cxn modelId="{81BD3369-2352-41AF-B0B3-8F7CA9FA243F}" type="presParOf" srcId="{65185C04-4E17-4AE4-923D-31BCAAC1D363}" destId="{59D4B000-7646-494E-888B-87395F821F81}" srcOrd="0" destOrd="0" presId="urn:microsoft.com/office/officeart/2005/8/layout/hProcess10#1"/>
    <dgm:cxn modelId="{956DAAD8-0BF8-421C-9195-6DD252754385}" type="presParOf" srcId="{4C00985F-7763-450B-8868-A7A5908F4F89}" destId="{AD6CB294-0F45-423B-A044-6CC939BDC022}" srcOrd="2" destOrd="0" presId="urn:microsoft.com/office/officeart/2005/8/layout/hProcess10#1"/>
    <dgm:cxn modelId="{C42F544E-9EA2-4A91-9CA3-F8BE40366219}" type="presParOf" srcId="{AD6CB294-0F45-423B-A044-6CC939BDC022}" destId="{A4102AF4-E4BD-4500-86CE-7307769E9D12}" srcOrd="0" destOrd="0" presId="urn:microsoft.com/office/officeart/2005/8/layout/hProcess10#1"/>
    <dgm:cxn modelId="{32FDC345-6C2A-4512-AE1C-DE577167BF31}" type="presParOf" srcId="{AD6CB294-0F45-423B-A044-6CC939BDC022}" destId="{C2C2474C-0DA8-4775-8948-226B79D6A496}" srcOrd="1" destOrd="0" presId="urn:microsoft.com/office/officeart/2005/8/layout/hProcess10#1"/>
    <dgm:cxn modelId="{7D6C1C60-4B0E-43F2-B44E-BD91A47E5C03}" type="presParOf" srcId="{4C00985F-7763-450B-8868-A7A5908F4F89}" destId="{A1E36A12-C068-4AB8-B109-9CB3D3D34199}" srcOrd="3" destOrd="0" presId="urn:microsoft.com/office/officeart/2005/8/layout/hProcess10#1"/>
    <dgm:cxn modelId="{437B6D8F-0A98-44F4-85CF-80EFA1E308ED}" type="presParOf" srcId="{A1E36A12-C068-4AB8-B109-9CB3D3D34199}" destId="{9D6312D4-FF24-4913-972C-7908BCC16053}" srcOrd="0" destOrd="0" presId="urn:microsoft.com/office/officeart/2005/8/layout/hProcess10#1"/>
    <dgm:cxn modelId="{A4DC520C-7A95-4AFB-B196-E7B0E29536BB}" type="presParOf" srcId="{4C00985F-7763-450B-8868-A7A5908F4F89}" destId="{9E9FB258-E325-4FE5-830C-1946EE4B4E03}" srcOrd="4" destOrd="0" presId="urn:microsoft.com/office/officeart/2005/8/layout/hProcess10#1"/>
    <dgm:cxn modelId="{3230AAF6-80FF-49BD-862F-789D5FA140AA}" type="presParOf" srcId="{9E9FB258-E325-4FE5-830C-1946EE4B4E03}" destId="{394DAACC-693D-4BA8-960B-1F25D525CFC1}" srcOrd="0" destOrd="0" presId="urn:microsoft.com/office/officeart/2005/8/layout/hProcess10#1"/>
    <dgm:cxn modelId="{39EA9770-9D85-4BDB-889B-0882CD026DA2}" type="presParOf" srcId="{9E9FB258-E325-4FE5-830C-1946EE4B4E03}" destId="{26C172D6-B684-43A9-8083-921F0FFBC398}" srcOrd="1" destOrd="0" presId="urn:microsoft.com/office/officeart/2005/8/layout/hProcess10#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7B6D569-172C-49EC-9261-442A79075501}" type="doc">
      <dgm:prSet loTypeId="urn:microsoft.com/office/officeart/2005/8/layout/pyramid1" loCatId="pyramid" qsTypeId="urn:microsoft.com/office/officeart/2005/8/quickstyle/simple4" qsCatId="simple" csTypeId="urn:microsoft.com/office/officeart/2005/8/colors/accent1_2" csCatId="accent1" phldr="1"/>
      <dgm:spPr/>
    </dgm:pt>
    <dgm:pt modelId="{A2CAA3F5-12A1-4646-948B-8507C140526B}">
      <dgm:prSet phldrT="[Texto]"/>
      <dgm:spPr/>
      <dgm:t>
        <a:bodyPr/>
        <a:lstStyle/>
        <a:p>
          <a:r>
            <a:rPr lang="es-MX" b="1" smtClean="0"/>
            <a:t>La previsión</a:t>
          </a:r>
          <a:endParaRPr lang="es-ES" b="1" dirty="0"/>
        </a:p>
      </dgm:t>
    </dgm:pt>
    <dgm:pt modelId="{F57415D5-BE47-4911-A19A-AA7F548EF2E8}" type="parTrans" cxnId="{E1E6D5E5-2CD3-4AFC-8285-B0D6E973BF6E}">
      <dgm:prSet/>
      <dgm:spPr/>
      <dgm:t>
        <a:bodyPr/>
        <a:lstStyle/>
        <a:p>
          <a:endParaRPr lang="es-ES"/>
        </a:p>
      </dgm:t>
    </dgm:pt>
    <dgm:pt modelId="{AB2EC4BA-6978-4F6A-A241-2A06B2785541}" type="sibTrans" cxnId="{E1E6D5E5-2CD3-4AFC-8285-B0D6E973BF6E}">
      <dgm:prSet/>
      <dgm:spPr/>
      <dgm:t>
        <a:bodyPr/>
        <a:lstStyle/>
        <a:p>
          <a:endParaRPr lang="es-ES"/>
        </a:p>
      </dgm:t>
    </dgm:pt>
    <dgm:pt modelId="{FE1AB40F-6F3C-455C-B11B-67035DA791B8}">
      <dgm:prSet phldrT="[Texto]"/>
      <dgm:spPr/>
      <dgm:t>
        <a:bodyPr/>
        <a:lstStyle/>
        <a:p>
          <a:r>
            <a:rPr lang="es-MX" b="1" smtClean="0"/>
            <a:t>La definición de los problemas</a:t>
          </a:r>
          <a:endParaRPr lang="es-ES" b="1" dirty="0"/>
        </a:p>
      </dgm:t>
    </dgm:pt>
    <dgm:pt modelId="{89889E3A-9682-4361-B009-C705F8C65367}" type="parTrans" cxnId="{1C46B5FA-1CBB-4BB7-99B4-4FF5D25BBE28}">
      <dgm:prSet/>
      <dgm:spPr/>
      <dgm:t>
        <a:bodyPr/>
        <a:lstStyle/>
        <a:p>
          <a:endParaRPr lang="es-ES"/>
        </a:p>
      </dgm:t>
    </dgm:pt>
    <dgm:pt modelId="{ED3686E1-4F3E-4FCF-9CBD-B908FFAFB3FC}" type="sibTrans" cxnId="{1C46B5FA-1CBB-4BB7-99B4-4FF5D25BBE28}">
      <dgm:prSet/>
      <dgm:spPr/>
      <dgm:t>
        <a:bodyPr/>
        <a:lstStyle/>
        <a:p>
          <a:endParaRPr lang="es-ES"/>
        </a:p>
      </dgm:t>
    </dgm:pt>
    <dgm:pt modelId="{D1BA7C81-8ED4-4E3E-8A6B-85DAEBAEF879}">
      <dgm:prSet phldrT="[Texto]"/>
      <dgm:spPr/>
      <dgm:t>
        <a:bodyPr/>
        <a:lstStyle/>
        <a:p>
          <a:r>
            <a:rPr lang="es-MX" b="1" smtClean="0"/>
            <a:t>El establecimiento de la Agenda política</a:t>
          </a:r>
          <a:endParaRPr lang="es-ES" b="1" dirty="0"/>
        </a:p>
      </dgm:t>
    </dgm:pt>
    <dgm:pt modelId="{F00F064B-E0FC-43CD-A9BA-ECD39237F4D4}" type="parTrans" cxnId="{4425ECDB-DE6C-4CDB-AF0D-131BF4935CC9}">
      <dgm:prSet/>
      <dgm:spPr/>
      <dgm:t>
        <a:bodyPr/>
        <a:lstStyle/>
        <a:p>
          <a:endParaRPr lang="es-ES"/>
        </a:p>
      </dgm:t>
    </dgm:pt>
    <dgm:pt modelId="{5E298D17-FE6F-417D-ACD0-33500B0C4FF7}" type="sibTrans" cxnId="{4425ECDB-DE6C-4CDB-AF0D-131BF4935CC9}">
      <dgm:prSet/>
      <dgm:spPr/>
      <dgm:t>
        <a:bodyPr/>
        <a:lstStyle/>
        <a:p>
          <a:endParaRPr lang="es-ES"/>
        </a:p>
      </dgm:t>
    </dgm:pt>
    <dgm:pt modelId="{CCE707BB-FA60-4C34-B286-8FD7D9AE623F}">
      <dgm:prSet phldrT="[Texto]"/>
      <dgm:spPr/>
      <dgm:t>
        <a:bodyPr/>
        <a:lstStyle/>
        <a:p>
          <a:r>
            <a:rPr lang="es-MX" b="1" smtClean="0"/>
            <a:t>La selección de la opción</a:t>
          </a:r>
          <a:endParaRPr lang="es-ES" b="1" dirty="0"/>
        </a:p>
      </dgm:t>
    </dgm:pt>
    <dgm:pt modelId="{7BED104F-E645-4EBE-8C48-BF11C2230185}" type="parTrans" cxnId="{17820B0F-298E-4C94-8590-E6A66F9662E6}">
      <dgm:prSet/>
      <dgm:spPr/>
      <dgm:t>
        <a:bodyPr/>
        <a:lstStyle/>
        <a:p>
          <a:endParaRPr lang="es-ES"/>
        </a:p>
      </dgm:t>
    </dgm:pt>
    <dgm:pt modelId="{D4821342-52E9-46FA-A8BA-5BAA148CFDE5}" type="sibTrans" cxnId="{17820B0F-298E-4C94-8590-E6A66F9662E6}">
      <dgm:prSet/>
      <dgm:spPr/>
      <dgm:t>
        <a:bodyPr/>
        <a:lstStyle/>
        <a:p>
          <a:endParaRPr lang="es-ES"/>
        </a:p>
      </dgm:t>
    </dgm:pt>
    <dgm:pt modelId="{89D11D39-18E9-45C8-BC7B-43FCB8167E87}">
      <dgm:prSet phldrT="[Texto]"/>
      <dgm:spPr/>
      <dgm:t>
        <a:bodyPr/>
        <a:lstStyle/>
        <a:p>
          <a:r>
            <a:rPr lang="es-ES" b="1" smtClean="0"/>
            <a:t>Política</a:t>
          </a:r>
          <a:endParaRPr lang="es-ES" b="1" dirty="0"/>
        </a:p>
      </dgm:t>
    </dgm:pt>
    <dgm:pt modelId="{5D5500E8-1904-45ED-8F29-368534A113C1}" type="parTrans" cxnId="{F6F4A116-22C9-4425-BD54-1B63787B4F31}">
      <dgm:prSet/>
      <dgm:spPr/>
      <dgm:t>
        <a:bodyPr/>
        <a:lstStyle/>
        <a:p>
          <a:endParaRPr lang="es-ES"/>
        </a:p>
      </dgm:t>
    </dgm:pt>
    <dgm:pt modelId="{5DEBA800-436C-46A6-919E-CD4084230D0A}" type="sibTrans" cxnId="{F6F4A116-22C9-4425-BD54-1B63787B4F31}">
      <dgm:prSet/>
      <dgm:spPr/>
      <dgm:t>
        <a:bodyPr/>
        <a:lstStyle/>
        <a:p>
          <a:endParaRPr lang="es-ES"/>
        </a:p>
      </dgm:t>
    </dgm:pt>
    <dgm:pt modelId="{71BAA53D-A9A1-452A-8F6E-E6EE13A8EFA6}">
      <dgm:prSet/>
      <dgm:spPr/>
      <dgm:t>
        <a:bodyPr/>
        <a:lstStyle/>
        <a:p>
          <a:r>
            <a:rPr lang="es-MX" b="1" smtClean="0"/>
            <a:t>Establecimiento de objetivos</a:t>
          </a:r>
          <a:endParaRPr lang="es-ES" b="1" dirty="0"/>
        </a:p>
      </dgm:t>
    </dgm:pt>
    <dgm:pt modelId="{C2061544-D633-43AE-B49D-EC9AE0C9C2CD}" type="parTrans" cxnId="{D8DF94FE-9985-42E3-8DAB-C01F67F96FE3}">
      <dgm:prSet/>
      <dgm:spPr/>
      <dgm:t>
        <a:bodyPr/>
        <a:lstStyle/>
        <a:p>
          <a:endParaRPr lang="es-ES"/>
        </a:p>
      </dgm:t>
    </dgm:pt>
    <dgm:pt modelId="{4EF2118D-BEE4-4139-A2AA-2D33DCD4103E}" type="sibTrans" cxnId="{D8DF94FE-9985-42E3-8DAB-C01F67F96FE3}">
      <dgm:prSet/>
      <dgm:spPr/>
      <dgm:t>
        <a:bodyPr/>
        <a:lstStyle/>
        <a:p>
          <a:endParaRPr lang="es-ES"/>
        </a:p>
      </dgm:t>
    </dgm:pt>
    <dgm:pt modelId="{5F028499-942C-463F-B466-B83E83FD7D2E}" type="pres">
      <dgm:prSet presAssocID="{D7B6D569-172C-49EC-9261-442A79075501}" presName="Name0" presStyleCnt="0">
        <dgm:presLayoutVars>
          <dgm:dir/>
          <dgm:animLvl val="lvl"/>
          <dgm:resizeHandles val="exact"/>
        </dgm:presLayoutVars>
      </dgm:prSet>
      <dgm:spPr/>
    </dgm:pt>
    <dgm:pt modelId="{A90345DA-991C-4FA3-9C6E-D289767533A0}" type="pres">
      <dgm:prSet presAssocID="{89D11D39-18E9-45C8-BC7B-43FCB8167E87}" presName="Name8" presStyleCnt="0"/>
      <dgm:spPr/>
    </dgm:pt>
    <dgm:pt modelId="{4D1718DB-FF73-4FB1-9A79-0DBCC08DBA72}" type="pres">
      <dgm:prSet presAssocID="{89D11D39-18E9-45C8-BC7B-43FCB8167E87}" presName="level" presStyleLbl="node1" presStyleIdx="0" presStyleCnt="6">
        <dgm:presLayoutVars>
          <dgm:chMax val="1"/>
          <dgm:bulletEnabled val="1"/>
        </dgm:presLayoutVars>
      </dgm:prSet>
      <dgm:spPr/>
      <dgm:t>
        <a:bodyPr/>
        <a:lstStyle/>
        <a:p>
          <a:endParaRPr lang="es-ES"/>
        </a:p>
      </dgm:t>
    </dgm:pt>
    <dgm:pt modelId="{2EC793A5-ACC0-46F4-A53B-A431A87F7C54}" type="pres">
      <dgm:prSet presAssocID="{89D11D39-18E9-45C8-BC7B-43FCB8167E87}" presName="levelTx" presStyleLbl="revTx" presStyleIdx="0" presStyleCnt="0">
        <dgm:presLayoutVars>
          <dgm:chMax val="1"/>
          <dgm:bulletEnabled val="1"/>
        </dgm:presLayoutVars>
      </dgm:prSet>
      <dgm:spPr/>
      <dgm:t>
        <a:bodyPr/>
        <a:lstStyle/>
        <a:p>
          <a:endParaRPr lang="es-ES"/>
        </a:p>
      </dgm:t>
    </dgm:pt>
    <dgm:pt modelId="{75FF999F-80E1-430D-AA8C-82D58E63173D}" type="pres">
      <dgm:prSet presAssocID="{CCE707BB-FA60-4C34-B286-8FD7D9AE623F}" presName="Name8" presStyleCnt="0"/>
      <dgm:spPr/>
    </dgm:pt>
    <dgm:pt modelId="{9AB6F353-3517-4015-A4CA-E9606D847888}" type="pres">
      <dgm:prSet presAssocID="{CCE707BB-FA60-4C34-B286-8FD7D9AE623F}" presName="level" presStyleLbl="node1" presStyleIdx="1" presStyleCnt="6">
        <dgm:presLayoutVars>
          <dgm:chMax val="1"/>
          <dgm:bulletEnabled val="1"/>
        </dgm:presLayoutVars>
      </dgm:prSet>
      <dgm:spPr/>
      <dgm:t>
        <a:bodyPr/>
        <a:lstStyle/>
        <a:p>
          <a:endParaRPr lang="es-ES"/>
        </a:p>
      </dgm:t>
    </dgm:pt>
    <dgm:pt modelId="{D49979BC-50EA-479A-9342-CDC14FBFA03D}" type="pres">
      <dgm:prSet presAssocID="{CCE707BB-FA60-4C34-B286-8FD7D9AE623F}" presName="levelTx" presStyleLbl="revTx" presStyleIdx="0" presStyleCnt="0">
        <dgm:presLayoutVars>
          <dgm:chMax val="1"/>
          <dgm:bulletEnabled val="1"/>
        </dgm:presLayoutVars>
      </dgm:prSet>
      <dgm:spPr/>
      <dgm:t>
        <a:bodyPr/>
        <a:lstStyle/>
        <a:p>
          <a:endParaRPr lang="es-ES"/>
        </a:p>
      </dgm:t>
    </dgm:pt>
    <dgm:pt modelId="{FF352463-B04B-4E70-A8BC-CA1D4DDB73E3}" type="pres">
      <dgm:prSet presAssocID="{71BAA53D-A9A1-452A-8F6E-E6EE13A8EFA6}" presName="Name8" presStyleCnt="0"/>
      <dgm:spPr/>
    </dgm:pt>
    <dgm:pt modelId="{9FE4CFE6-4567-44AC-88C1-75DFBA6F8E1C}" type="pres">
      <dgm:prSet presAssocID="{71BAA53D-A9A1-452A-8F6E-E6EE13A8EFA6}" presName="level" presStyleLbl="node1" presStyleIdx="2" presStyleCnt="6">
        <dgm:presLayoutVars>
          <dgm:chMax val="1"/>
          <dgm:bulletEnabled val="1"/>
        </dgm:presLayoutVars>
      </dgm:prSet>
      <dgm:spPr/>
      <dgm:t>
        <a:bodyPr/>
        <a:lstStyle/>
        <a:p>
          <a:endParaRPr lang="es-ES"/>
        </a:p>
      </dgm:t>
    </dgm:pt>
    <dgm:pt modelId="{2F0B2E77-0E8B-4F8F-8871-206F941AB20C}" type="pres">
      <dgm:prSet presAssocID="{71BAA53D-A9A1-452A-8F6E-E6EE13A8EFA6}" presName="levelTx" presStyleLbl="revTx" presStyleIdx="0" presStyleCnt="0">
        <dgm:presLayoutVars>
          <dgm:chMax val="1"/>
          <dgm:bulletEnabled val="1"/>
        </dgm:presLayoutVars>
      </dgm:prSet>
      <dgm:spPr/>
      <dgm:t>
        <a:bodyPr/>
        <a:lstStyle/>
        <a:p>
          <a:endParaRPr lang="es-ES"/>
        </a:p>
      </dgm:t>
    </dgm:pt>
    <dgm:pt modelId="{BA06BA30-1B1E-491F-A754-D46354F4C464}" type="pres">
      <dgm:prSet presAssocID="{A2CAA3F5-12A1-4646-948B-8507C140526B}" presName="Name8" presStyleCnt="0"/>
      <dgm:spPr/>
    </dgm:pt>
    <dgm:pt modelId="{BD40BDCF-2CC7-4E1F-BB1C-518EF5C35256}" type="pres">
      <dgm:prSet presAssocID="{A2CAA3F5-12A1-4646-948B-8507C140526B}" presName="level" presStyleLbl="node1" presStyleIdx="3" presStyleCnt="6" custLinFactNeighborX="64" custLinFactNeighborY="-605">
        <dgm:presLayoutVars>
          <dgm:chMax val="1"/>
          <dgm:bulletEnabled val="1"/>
        </dgm:presLayoutVars>
      </dgm:prSet>
      <dgm:spPr/>
      <dgm:t>
        <a:bodyPr/>
        <a:lstStyle/>
        <a:p>
          <a:endParaRPr lang="es-ES"/>
        </a:p>
      </dgm:t>
    </dgm:pt>
    <dgm:pt modelId="{AE7DA87E-D41E-4F0A-A467-ADCA61099FC6}" type="pres">
      <dgm:prSet presAssocID="{A2CAA3F5-12A1-4646-948B-8507C140526B}" presName="levelTx" presStyleLbl="revTx" presStyleIdx="0" presStyleCnt="0">
        <dgm:presLayoutVars>
          <dgm:chMax val="1"/>
          <dgm:bulletEnabled val="1"/>
        </dgm:presLayoutVars>
      </dgm:prSet>
      <dgm:spPr/>
      <dgm:t>
        <a:bodyPr/>
        <a:lstStyle/>
        <a:p>
          <a:endParaRPr lang="es-ES"/>
        </a:p>
      </dgm:t>
    </dgm:pt>
    <dgm:pt modelId="{5CBA403D-11E3-45FC-929C-E11B3E5BD569}" type="pres">
      <dgm:prSet presAssocID="{FE1AB40F-6F3C-455C-B11B-67035DA791B8}" presName="Name8" presStyleCnt="0"/>
      <dgm:spPr/>
    </dgm:pt>
    <dgm:pt modelId="{54162C4C-1B6B-48D8-A8F4-711FB1EF5DB9}" type="pres">
      <dgm:prSet presAssocID="{FE1AB40F-6F3C-455C-B11B-67035DA791B8}" presName="level" presStyleLbl="node1" presStyleIdx="4" presStyleCnt="6" custLinFactNeighborX="26" custLinFactNeighborY="-806">
        <dgm:presLayoutVars>
          <dgm:chMax val="1"/>
          <dgm:bulletEnabled val="1"/>
        </dgm:presLayoutVars>
      </dgm:prSet>
      <dgm:spPr/>
      <dgm:t>
        <a:bodyPr/>
        <a:lstStyle/>
        <a:p>
          <a:endParaRPr lang="es-ES"/>
        </a:p>
      </dgm:t>
    </dgm:pt>
    <dgm:pt modelId="{59159293-D59A-4B85-AB31-39AA4402DE54}" type="pres">
      <dgm:prSet presAssocID="{FE1AB40F-6F3C-455C-B11B-67035DA791B8}" presName="levelTx" presStyleLbl="revTx" presStyleIdx="0" presStyleCnt="0">
        <dgm:presLayoutVars>
          <dgm:chMax val="1"/>
          <dgm:bulletEnabled val="1"/>
        </dgm:presLayoutVars>
      </dgm:prSet>
      <dgm:spPr/>
      <dgm:t>
        <a:bodyPr/>
        <a:lstStyle/>
        <a:p>
          <a:endParaRPr lang="es-ES"/>
        </a:p>
      </dgm:t>
    </dgm:pt>
    <dgm:pt modelId="{27D5046B-14B0-4669-A9F5-A0248A82FE56}" type="pres">
      <dgm:prSet presAssocID="{D1BA7C81-8ED4-4E3E-8A6B-85DAEBAEF879}" presName="Name8" presStyleCnt="0"/>
      <dgm:spPr/>
    </dgm:pt>
    <dgm:pt modelId="{E21C4469-F6C6-4275-9BFE-BD10E0C1C30C}" type="pres">
      <dgm:prSet presAssocID="{D1BA7C81-8ED4-4E3E-8A6B-85DAEBAEF879}" presName="level" presStyleLbl="node1" presStyleIdx="5" presStyleCnt="6">
        <dgm:presLayoutVars>
          <dgm:chMax val="1"/>
          <dgm:bulletEnabled val="1"/>
        </dgm:presLayoutVars>
      </dgm:prSet>
      <dgm:spPr/>
      <dgm:t>
        <a:bodyPr/>
        <a:lstStyle/>
        <a:p>
          <a:endParaRPr lang="es-ES"/>
        </a:p>
      </dgm:t>
    </dgm:pt>
    <dgm:pt modelId="{077A3251-1AEC-4E05-8FA4-3E757459DAF9}" type="pres">
      <dgm:prSet presAssocID="{D1BA7C81-8ED4-4E3E-8A6B-85DAEBAEF879}" presName="levelTx" presStyleLbl="revTx" presStyleIdx="0" presStyleCnt="0">
        <dgm:presLayoutVars>
          <dgm:chMax val="1"/>
          <dgm:bulletEnabled val="1"/>
        </dgm:presLayoutVars>
      </dgm:prSet>
      <dgm:spPr/>
      <dgm:t>
        <a:bodyPr/>
        <a:lstStyle/>
        <a:p>
          <a:endParaRPr lang="es-ES"/>
        </a:p>
      </dgm:t>
    </dgm:pt>
  </dgm:ptLst>
  <dgm:cxnLst>
    <dgm:cxn modelId="{4BCE233F-D8F0-453A-8BE9-7D26D564CE45}" type="presOf" srcId="{A2CAA3F5-12A1-4646-948B-8507C140526B}" destId="{BD40BDCF-2CC7-4E1F-BB1C-518EF5C35256}" srcOrd="0" destOrd="0" presId="urn:microsoft.com/office/officeart/2005/8/layout/pyramid1"/>
    <dgm:cxn modelId="{4643D31C-C30F-4CCF-9C9F-82926D77A101}" type="presOf" srcId="{71BAA53D-A9A1-452A-8F6E-E6EE13A8EFA6}" destId="{9FE4CFE6-4567-44AC-88C1-75DFBA6F8E1C}" srcOrd="0" destOrd="0" presId="urn:microsoft.com/office/officeart/2005/8/layout/pyramid1"/>
    <dgm:cxn modelId="{A491DE94-DE11-40E4-87C3-35A3CC90ADF2}" type="presOf" srcId="{FE1AB40F-6F3C-455C-B11B-67035DA791B8}" destId="{54162C4C-1B6B-48D8-A8F4-711FB1EF5DB9}" srcOrd="0" destOrd="0" presId="urn:microsoft.com/office/officeart/2005/8/layout/pyramid1"/>
    <dgm:cxn modelId="{1516672F-3915-4451-9C9A-4FE1DECC3EBD}" type="presOf" srcId="{A2CAA3F5-12A1-4646-948B-8507C140526B}" destId="{AE7DA87E-D41E-4F0A-A467-ADCA61099FC6}" srcOrd="1" destOrd="0" presId="urn:microsoft.com/office/officeart/2005/8/layout/pyramid1"/>
    <dgm:cxn modelId="{A5FC1B82-235A-4309-9DF7-0C55868C9449}" type="presOf" srcId="{D1BA7C81-8ED4-4E3E-8A6B-85DAEBAEF879}" destId="{077A3251-1AEC-4E05-8FA4-3E757459DAF9}" srcOrd="1" destOrd="0" presId="urn:microsoft.com/office/officeart/2005/8/layout/pyramid1"/>
    <dgm:cxn modelId="{56EA8F14-C53A-4C5A-BD71-635BFE878A40}" type="presOf" srcId="{D7B6D569-172C-49EC-9261-442A79075501}" destId="{5F028499-942C-463F-B466-B83E83FD7D2E}" srcOrd="0" destOrd="0" presId="urn:microsoft.com/office/officeart/2005/8/layout/pyramid1"/>
    <dgm:cxn modelId="{D8DF94FE-9985-42E3-8DAB-C01F67F96FE3}" srcId="{D7B6D569-172C-49EC-9261-442A79075501}" destId="{71BAA53D-A9A1-452A-8F6E-E6EE13A8EFA6}" srcOrd="2" destOrd="0" parTransId="{C2061544-D633-43AE-B49D-EC9AE0C9C2CD}" sibTransId="{4EF2118D-BEE4-4139-A2AA-2D33DCD4103E}"/>
    <dgm:cxn modelId="{17820B0F-298E-4C94-8590-E6A66F9662E6}" srcId="{D7B6D569-172C-49EC-9261-442A79075501}" destId="{CCE707BB-FA60-4C34-B286-8FD7D9AE623F}" srcOrd="1" destOrd="0" parTransId="{7BED104F-E645-4EBE-8C48-BF11C2230185}" sibTransId="{D4821342-52E9-46FA-A8BA-5BAA148CFDE5}"/>
    <dgm:cxn modelId="{1C46B5FA-1CBB-4BB7-99B4-4FF5D25BBE28}" srcId="{D7B6D569-172C-49EC-9261-442A79075501}" destId="{FE1AB40F-6F3C-455C-B11B-67035DA791B8}" srcOrd="4" destOrd="0" parTransId="{89889E3A-9682-4361-B009-C705F8C65367}" sibTransId="{ED3686E1-4F3E-4FCF-9CBD-B908FFAFB3FC}"/>
    <dgm:cxn modelId="{4DE0D8E1-2C3A-485F-9060-B36ADC5CFB84}" type="presOf" srcId="{89D11D39-18E9-45C8-BC7B-43FCB8167E87}" destId="{4D1718DB-FF73-4FB1-9A79-0DBCC08DBA72}" srcOrd="0" destOrd="0" presId="urn:microsoft.com/office/officeart/2005/8/layout/pyramid1"/>
    <dgm:cxn modelId="{F7B9143B-BC5E-48AC-B307-FA8588B15E30}" type="presOf" srcId="{D1BA7C81-8ED4-4E3E-8A6B-85DAEBAEF879}" destId="{E21C4469-F6C6-4275-9BFE-BD10E0C1C30C}" srcOrd="0" destOrd="0" presId="urn:microsoft.com/office/officeart/2005/8/layout/pyramid1"/>
    <dgm:cxn modelId="{215C558D-01E6-4F80-95CB-F21F73A67D8D}" type="presOf" srcId="{71BAA53D-A9A1-452A-8F6E-E6EE13A8EFA6}" destId="{2F0B2E77-0E8B-4F8F-8871-206F941AB20C}" srcOrd="1" destOrd="0" presId="urn:microsoft.com/office/officeart/2005/8/layout/pyramid1"/>
    <dgm:cxn modelId="{3126D433-AFA8-4849-9C36-65B99161E266}" type="presOf" srcId="{CCE707BB-FA60-4C34-B286-8FD7D9AE623F}" destId="{D49979BC-50EA-479A-9342-CDC14FBFA03D}" srcOrd="1" destOrd="0" presId="urn:microsoft.com/office/officeart/2005/8/layout/pyramid1"/>
    <dgm:cxn modelId="{ADEBAAAB-09CB-4596-A965-1EE9BBAF8475}" type="presOf" srcId="{CCE707BB-FA60-4C34-B286-8FD7D9AE623F}" destId="{9AB6F353-3517-4015-A4CA-E9606D847888}" srcOrd="0" destOrd="0" presId="urn:microsoft.com/office/officeart/2005/8/layout/pyramid1"/>
    <dgm:cxn modelId="{1E14D7EE-C4ED-4328-8DF6-73C266D7B0C3}" type="presOf" srcId="{FE1AB40F-6F3C-455C-B11B-67035DA791B8}" destId="{59159293-D59A-4B85-AB31-39AA4402DE54}" srcOrd="1" destOrd="0" presId="urn:microsoft.com/office/officeart/2005/8/layout/pyramid1"/>
    <dgm:cxn modelId="{48F1B2DA-DBD6-432C-9957-4DC6F8E2D4FA}" type="presOf" srcId="{89D11D39-18E9-45C8-BC7B-43FCB8167E87}" destId="{2EC793A5-ACC0-46F4-A53B-A431A87F7C54}" srcOrd="1" destOrd="0" presId="urn:microsoft.com/office/officeart/2005/8/layout/pyramid1"/>
    <dgm:cxn modelId="{4425ECDB-DE6C-4CDB-AF0D-131BF4935CC9}" srcId="{D7B6D569-172C-49EC-9261-442A79075501}" destId="{D1BA7C81-8ED4-4E3E-8A6B-85DAEBAEF879}" srcOrd="5" destOrd="0" parTransId="{F00F064B-E0FC-43CD-A9BA-ECD39237F4D4}" sibTransId="{5E298D17-FE6F-417D-ACD0-33500B0C4FF7}"/>
    <dgm:cxn modelId="{E1E6D5E5-2CD3-4AFC-8285-B0D6E973BF6E}" srcId="{D7B6D569-172C-49EC-9261-442A79075501}" destId="{A2CAA3F5-12A1-4646-948B-8507C140526B}" srcOrd="3" destOrd="0" parTransId="{F57415D5-BE47-4911-A19A-AA7F548EF2E8}" sibTransId="{AB2EC4BA-6978-4F6A-A241-2A06B2785541}"/>
    <dgm:cxn modelId="{F6F4A116-22C9-4425-BD54-1B63787B4F31}" srcId="{D7B6D569-172C-49EC-9261-442A79075501}" destId="{89D11D39-18E9-45C8-BC7B-43FCB8167E87}" srcOrd="0" destOrd="0" parTransId="{5D5500E8-1904-45ED-8F29-368534A113C1}" sibTransId="{5DEBA800-436C-46A6-919E-CD4084230D0A}"/>
    <dgm:cxn modelId="{FF6DDF5B-13E1-442A-824C-0EE396F8201D}" type="presParOf" srcId="{5F028499-942C-463F-B466-B83E83FD7D2E}" destId="{A90345DA-991C-4FA3-9C6E-D289767533A0}" srcOrd="0" destOrd="0" presId="urn:microsoft.com/office/officeart/2005/8/layout/pyramid1"/>
    <dgm:cxn modelId="{7B7DF67F-1A64-4916-A1FA-5B1BBDC74A7D}" type="presParOf" srcId="{A90345DA-991C-4FA3-9C6E-D289767533A0}" destId="{4D1718DB-FF73-4FB1-9A79-0DBCC08DBA72}" srcOrd="0" destOrd="0" presId="urn:microsoft.com/office/officeart/2005/8/layout/pyramid1"/>
    <dgm:cxn modelId="{F0563972-4CE9-4DCF-A486-C7B472C4896A}" type="presParOf" srcId="{A90345DA-991C-4FA3-9C6E-D289767533A0}" destId="{2EC793A5-ACC0-46F4-A53B-A431A87F7C54}" srcOrd="1" destOrd="0" presId="urn:microsoft.com/office/officeart/2005/8/layout/pyramid1"/>
    <dgm:cxn modelId="{FF57181E-A03E-40DB-AA92-B8EFD362C60B}" type="presParOf" srcId="{5F028499-942C-463F-B466-B83E83FD7D2E}" destId="{75FF999F-80E1-430D-AA8C-82D58E63173D}" srcOrd="1" destOrd="0" presId="urn:microsoft.com/office/officeart/2005/8/layout/pyramid1"/>
    <dgm:cxn modelId="{01788468-3C96-4A68-983D-76C15306E0C4}" type="presParOf" srcId="{75FF999F-80E1-430D-AA8C-82D58E63173D}" destId="{9AB6F353-3517-4015-A4CA-E9606D847888}" srcOrd="0" destOrd="0" presId="urn:microsoft.com/office/officeart/2005/8/layout/pyramid1"/>
    <dgm:cxn modelId="{46B00D4C-654A-4430-A9ED-FF8107A51615}" type="presParOf" srcId="{75FF999F-80E1-430D-AA8C-82D58E63173D}" destId="{D49979BC-50EA-479A-9342-CDC14FBFA03D}" srcOrd="1" destOrd="0" presId="urn:microsoft.com/office/officeart/2005/8/layout/pyramid1"/>
    <dgm:cxn modelId="{D111A25A-0861-43E3-B25E-675B48414C89}" type="presParOf" srcId="{5F028499-942C-463F-B466-B83E83FD7D2E}" destId="{FF352463-B04B-4E70-A8BC-CA1D4DDB73E3}" srcOrd="2" destOrd="0" presId="urn:microsoft.com/office/officeart/2005/8/layout/pyramid1"/>
    <dgm:cxn modelId="{56A2F2A0-2DFC-4E8A-A9E0-071B1BF1524B}" type="presParOf" srcId="{FF352463-B04B-4E70-A8BC-CA1D4DDB73E3}" destId="{9FE4CFE6-4567-44AC-88C1-75DFBA6F8E1C}" srcOrd="0" destOrd="0" presId="urn:microsoft.com/office/officeart/2005/8/layout/pyramid1"/>
    <dgm:cxn modelId="{048259B6-6DBA-4F8A-A61E-B88F2415FEE0}" type="presParOf" srcId="{FF352463-B04B-4E70-A8BC-CA1D4DDB73E3}" destId="{2F0B2E77-0E8B-4F8F-8871-206F941AB20C}" srcOrd="1" destOrd="0" presId="urn:microsoft.com/office/officeart/2005/8/layout/pyramid1"/>
    <dgm:cxn modelId="{1EDBCA05-C928-4565-93D5-13473A488A99}" type="presParOf" srcId="{5F028499-942C-463F-B466-B83E83FD7D2E}" destId="{BA06BA30-1B1E-491F-A754-D46354F4C464}" srcOrd="3" destOrd="0" presId="urn:microsoft.com/office/officeart/2005/8/layout/pyramid1"/>
    <dgm:cxn modelId="{BAED64DC-7B7D-46D4-9A29-DC267A9304AC}" type="presParOf" srcId="{BA06BA30-1B1E-491F-A754-D46354F4C464}" destId="{BD40BDCF-2CC7-4E1F-BB1C-518EF5C35256}" srcOrd="0" destOrd="0" presId="urn:microsoft.com/office/officeart/2005/8/layout/pyramid1"/>
    <dgm:cxn modelId="{BDAA91A6-1F1F-42CE-AFC6-2CA68B9651A1}" type="presParOf" srcId="{BA06BA30-1B1E-491F-A754-D46354F4C464}" destId="{AE7DA87E-D41E-4F0A-A467-ADCA61099FC6}" srcOrd="1" destOrd="0" presId="urn:microsoft.com/office/officeart/2005/8/layout/pyramid1"/>
    <dgm:cxn modelId="{A27FE532-292D-4A2C-AB54-C616A4E48290}" type="presParOf" srcId="{5F028499-942C-463F-B466-B83E83FD7D2E}" destId="{5CBA403D-11E3-45FC-929C-E11B3E5BD569}" srcOrd="4" destOrd="0" presId="urn:microsoft.com/office/officeart/2005/8/layout/pyramid1"/>
    <dgm:cxn modelId="{51E6D16A-09DE-4D72-BBB0-E46C42F31EA9}" type="presParOf" srcId="{5CBA403D-11E3-45FC-929C-E11B3E5BD569}" destId="{54162C4C-1B6B-48D8-A8F4-711FB1EF5DB9}" srcOrd="0" destOrd="0" presId="urn:microsoft.com/office/officeart/2005/8/layout/pyramid1"/>
    <dgm:cxn modelId="{75F09634-7A3E-439F-B222-AD4B16215D04}" type="presParOf" srcId="{5CBA403D-11E3-45FC-929C-E11B3E5BD569}" destId="{59159293-D59A-4B85-AB31-39AA4402DE54}" srcOrd="1" destOrd="0" presId="urn:microsoft.com/office/officeart/2005/8/layout/pyramid1"/>
    <dgm:cxn modelId="{1A84F247-AD67-4348-8E00-67B32807FB1E}" type="presParOf" srcId="{5F028499-942C-463F-B466-B83E83FD7D2E}" destId="{27D5046B-14B0-4669-A9F5-A0248A82FE56}" srcOrd="5" destOrd="0" presId="urn:microsoft.com/office/officeart/2005/8/layout/pyramid1"/>
    <dgm:cxn modelId="{2CFAE3AA-52F4-4FF8-89D8-FBCF9EC12861}" type="presParOf" srcId="{27D5046B-14B0-4669-A9F5-A0248A82FE56}" destId="{E21C4469-F6C6-4275-9BFE-BD10E0C1C30C}" srcOrd="0" destOrd="0" presId="urn:microsoft.com/office/officeart/2005/8/layout/pyramid1"/>
    <dgm:cxn modelId="{2831E375-33E6-4084-9E7B-D60CCB868351}" type="presParOf" srcId="{27D5046B-14B0-4669-A9F5-A0248A82FE56}" destId="{077A3251-1AEC-4E05-8FA4-3E757459DAF9}" srcOrd="1" destOrd="0" presId="urn:microsoft.com/office/officeart/2005/8/layout/pyramid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3D2B8C97-FF08-4F6E-9830-85EF10D946F9}" type="doc">
      <dgm:prSet loTypeId="urn:microsoft.com/office/officeart/2005/8/layout/hList2#1" loCatId="list" qsTypeId="urn:microsoft.com/office/officeart/2005/8/quickstyle/simple3" qsCatId="simple" csTypeId="urn:microsoft.com/office/officeart/2005/8/colors/accent1_2" csCatId="accent1" phldr="1"/>
      <dgm:spPr/>
      <dgm:t>
        <a:bodyPr/>
        <a:lstStyle/>
        <a:p>
          <a:endParaRPr lang="es-ES"/>
        </a:p>
      </dgm:t>
    </dgm:pt>
    <dgm:pt modelId="{0E69EC93-3C6A-4E53-939F-D0AFE0177F38}">
      <dgm:prSet phldrT="[Texto]"/>
      <dgm:spPr>
        <a:solidFill>
          <a:schemeClr val="accent2">
            <a:lumMod val="50000"/>
          </a:schemeClr>
        </a:solidFill>
      </dgm:spPr>
      <dgm:t>
        <a:bodyPr/>
        <a:lstStyle/>
        <a:p>
          <a:r>
            <a:rPr lang="es-ES" b="1" dirty="0" smtClean="0"/>
            <a:t>REGIONALIZACIÓN</a:t>
          </a:r>
          <a:endParaRPr lang="es-ES" b="1" dirty="0"/>
        </a:p>
      </dgm:t>
    </dgm:pt>
    <dgm:pt modelId="{5C7BBA96-6A03-43A1-9AB1-FC7FA73500FD}" type="parTrans" cxnId="{5CA0ED98-982D-4D93-9C51-00BD39A6FAF4}">
      <dgm:prSet/>
      <dgm:spPr/>
      <dgm:t>
        <a:bodyPr/>
        <a:lstStyle/>
        <a:p>
          <a:endParaRPr lang="es-ES"/>
        </a:p>
      </dgm:t>
    </dgm:pt>
    <dgm:pt modelId="{09664F07-84FC-4FF4-9ED9-1780D2A539FA}" type="sibTrans" cxnId="{5CA0ED98-982D-4D93-9C51-00BD39A6FAF4}">
      <dgm:prSet/>
      <dgm:spPr/>
      <dgm:t>
        <a:bodyPr/>
        <a:lstStyle/>
        <a:p>
          <a:endParaRPr lang="es-ES"/>
        </a:p>
      </dgm:t>
    </dgm:pt>
    <dgm:pt modelId="{C1FF27C0-8408-4628-8E3F-54296ECDD4FA}">
      <dgm:prSet phldrT="[Texto]"/>
      <dgm:spPr/>
      <dgm:t>
        <a:bodyPr/>
        <a:lstStyle/>
        <a:p>
          <a:pPr marL="354013" indent="-354013" algn="just"/>
          <a:r>
            <a:rPr lang="es-ES" dirty="0" smtClean="0"/>
            <a:t>Es una delimitación geográfica que se realiza en consideración de elementos comunes</a:t>
          </a:r>
          <a:endParaRPr lang="es-ES" dirty="0"/>
        </a:p>
      </dgm:t>
    </dgm:pt>
    <dgm:pt modelId="{9941E37F-773A-4025-9593-9089BED38566}" type="parTrans" cxnId="{2A90DEFE-66C4-49C9-A85A-F18BBFBCAB17}">
      <dgm:prSet/>
      <dgm:spPr/>
      <dgm:t>
        <a:bodyPr/>
        <a:lstStyle/>
        <a:p>
          <a:endParaRPr lang="es-ES"/>
        </a:p>
      </dgm:t>
    </dgm:pt>
    <dgm:pt modelId="{A75E5E7A-0499-4427-8DB1-FB127A9BF36C}" type="sibTrans" cxnId="{2A90DEFE-66C4-49C9-A85A-F18BBFBCAB17}">
      <dgm:prSet/>
      <dgm:spPr/>
      <dgm:t>
        <a:bodyPr/>
        <a:lstStyle/>
        <a:p>
          <a:endParaRPr lang="es-ES"/>
        </a:p>
      </dgm:t>
    </dgm:pt>
    <dgm:pt modelId="{C92EFE76-55CB-4ED4-A9ED-704D12985ABF}">
      <dgm:prSet phldrT="[Texto]"/>
      <dgm:spPr>
        <a:solidFill>
          <a:schemeClr val="accent2">
            <a:lumMod val="50000"/>
          </a:schemeClr>
        </a:solidFill>
      </dgm:spPr>
      <dgm:t>
        <a:bodyPr/>
        <a:lstStyle/>
        <a:p>
          <a:r>
            <a:rPr lang="es-ES" b="1" dirty="0" smtClean="0"/>
            <a:t>DESARROLLO REGIONAL</a:t>
          </a:r>
          <a:endParaRPr lang="es-ES" b="1" dirty="0"/>
        </a:p>
      </dgm:t>
    </dgm:pt>
    <dgm:pt modelId="{C77D502F-E4B9-4F24-B0A3-2EE3054372EE}" type="parTrans" cxnId="{3334A6FF-BB2C-4526-8488-D827676364FC}">
      <dgm:prSet/>
      <dgm:spPr/>
      <dgm:t>
        <a:bodyPr/>
        <a:lstStyle/>
        <a:p>
          <a:endParaRPr lang="es-ES"/>
        </a:p>
      </dgm:t>
    </dgm:pt>
    <dgm:pt modelId="{9E8EBE1E-6D09-46D4-83FA-51CFF9E5BE50}" type="sibTrans" cxnId="{3334A6FF-BB2C-4526-8488-D827676364FC}">
      <dgm:prSet/>
      <dgm:spPr/>
      <dgm:t>
        <a:bodyPr/>
        <a:lstStyle/>
        <a:p>
          <a:endParaRPr lang="es-ES"/>
        </a:p>
      </dgm:t>
    </dgm:pt>
    <dgm:pt modelId="{8674793F-D6F6-4303-B5B4-3523D32A6383}">
      <dgm:prSet phldrT="[Texto]"/>
      <dgm:spPr/>
      <dgm:t>
        <a:bodyPr/>
        <a:lstStyle/>
        <a:p>
          <a:pPr marL="354013" indent="-354013" algn="just"/>
          <a:r>
            <a:rPr lang="es-ES" dirty="0" smtClean="0"/>
            <a:t>El desarrollo local no se limita exclusivamente al desarrollo económico local. Se trata de un enfoque integrado en el cual deben considerarse igualmente los aspectos ambientales, culturales, sociales, institucionales y de desarrollo humano del ámbito territorial respectivo.</a:t>
          </a:r>
          <a:endParaRPr lang="es-ES" dirty="0"/>
        </a:p>
      </dgm:t>
    </dgm:pt>
    <dgm:pt modelId="{8C01893F-45F2-40AD-8D4A-A52D748FE325}" type="parTrans" cxnId="{1E5F5B70-38A0-4286-B864-0992B0728287}">
      <dgm:prSet/>
      <dgm:spPr/>
      <dgm:t>
        <a:bodyPr/>
        <a:lstStyle/>
        <a:p>
          <a:endParaRPr lang="es-ES"/>
        </a:p>
      </dgm:t>
    </dgm:pt>
    <dgm:pt modelId="{20EB99A9-D3D3-42CD-AD88-36E028AC0D23}" type="sibTrans" cxnId="{1E5F5B70-38A0-4286-B864-0992B0728287}">
      <dgm:prSet/>
      <dgm:spPr/>
      <dgm:t>
        <a:bodyPr/>
        <a:lstStyle/>
        <a:p>
          <a:endParaRPr lang="es-ES"/>
        </a:p>
      </dgm:t>
    </dgm:pt>
    <dgm:pt modelId="{CC8670CF-EFAE-43EA-95CD-C81AB3E7A650}" type="pres">
      <dgm:prSet presAssocID="{3D2B8C97-FF08-4F6E-9830-85EF10D946F9}" presName="linearFlow" presStyleCnt="0">
        <dgm:presLayoutVars>
          <dgm:dir/>
          <dgm:animLvl val="lvl"/>
          <dgm:resizeHandles/>
        </dgm:presLayoutVars>
      </dgm:prSet>
      <dgm:spPr/>
      <dgm:t>
        <a:bodyPr/>
        <a:lstStyle/>
        <a:p>
          <a:endParaRPr lang="es-ES"/>
        </a:p>
      </dgm:t>
    </dgm:pt>
    <dgm:pt modelId="{262BD897-0606-4965-B750-46D461859480}" type="pres">
      <dgm:prSet presAssocID="{0E69EC93-3C6A-4E53-939F-D0AFE0177F38}" presName="compositeNode" presStyleCnt="0">
        <dgm:presLayoutVars>
          <dgm:bulletEnabled val="1"/>
        </dgm:presLayoutVars>
      </dgm:prSet>
      <dgm:spPr/>
    </dgm:pt>
    <dgm:pt modelId="{62CD6BBF-2620-40DA-A6F7-C7799E51AD1C}" type="pres">
      <dgm:prSet presAssocID="{0E69EC93-3C6A-4E53-939F-D0AFE0177F38}" presName="image" presStyleLbl="fgImgPlace1" presStyleIdx="0" presStyleCnt="2"/>
      <dgm:spPr>
        <a:prstGeom prst="ellipse">
          <a:avLst/>
        </a:prstGeom>
        <a:blipFill rotWithShape="0">
          <a:blip xmlns:r="http://schemas.openxmlformats.org/officeDocument/2006/relationships" r:embed="rId1"/>
          <a:stretch>
            <a:fillRect/>
          </a:stretch>
        </a:blipFill>
      </dgm:spPr>
    </dgm:pt>
    <dgm:pt modelId="{D53504A6-4134-45EC-8671-F82364921D98}" type="pres">
      <dgm:prSet presAssocID="{0E69EC93-3C6A-4E53-939F-D0AFE0177F38}" presName="childNode" presStyleLbl="node1" presStyleIdx="0" presStyleCnt="2">
        <dgm:presLayoutVars>
          <dgm:bulletEnabled val="1"/>
        </dgm:presLayoutVars>
      </dgm:prSet>
      <dgm:spPr/>
      <dgm:t>
        <a:bodyPr/>
        <a:lstStyle/>
        <a:p>
          <a:endParaRPr lang="es-ES"/>
        </a:p>
      </dgm:t>
    </dgm:pt>
    <dgm:pt modelId="{D88DEB8E-745A-42A4-BCD8-8D77C25EE067}" type="pres">
      <dgm:prSet presAssocID="{0E69EC93-3C6A-4E53-939F-D0AFE0177F38}" presName="parentNode" presStyleLbl="revTx" presStyleIdx="0" presStyleCnt="2">
        <dgm:presLayoutVars>
          <dgm:chMax val="0"/>
          <dgm:bulletEnabled val="1"/>
        </dgm:presLayoutVars>
      </dgm:prSet>
      <dgm:spPr/>
      <dgm:t>
        <a:bodyPr/>
        <a:lstStyle/>
        <a:p>
          <a:endParaRPr lang="es-ES"/>
        </a:p>
      </dgm:t>
    </dgm:pt>
    <dgm:pt modelId="{2EF236DB-F589-4786-8E2E-2FBCA75A684F}" type="pres">
      <dgm:prSet presAssocID="{09664F07-84FC-4FF4-9ED9-1780D2A539FA}" presName="sibTrans" presStyleCnt="0"/>
      <dgm:spPr/>
    </dgm:pt>
    <dgm:pt modelId="{99F52A41-6B0C-4874-AA38-1F9057DC0BDC}" type="pres">
      <dgm:prSet presAssocID="{C92EFE76-55CB-4ED4-A9ED-704D12985ABF}" presName="compositeNode" presStyleCnt="0">
        <dgm:presLayoutVars>
          <dgm:bulletEnabled val="1"/>
        </dgm:presLayoutVars>
      </dgm:prSet>
      <dgm:spPr/>
    </dgm:pt>
    <dgm:pt modelId="{A0D2AC75-ED23-4770-8976-C8CFAB0FF137}" type="pres">
      <dgm:prSet presAssocID="{C92EFE76-55CB-4ED4-A9ED-704D12985ABF}" presName="image" presStyleLbl="fgImgPlace1" presStyleIdx="1" presStyleCnt="2"/>
      <dgm:spPr>
        <a:prstGeom prst="ellipse">
          <a:avLst/>
        </a:prstGeom>
        <a:blipFill rotWithShape="0">
          <a:blip xmlns:r="http://schemas.openxmlformats.org/officeDocument/2006/relationships" r:embed="rId2"/>
          <a:stretch>
            <a:fillRect/>
          </a:stretch>
        </a:blipFill>
      </dgm:spPr>
    </dgm:pt>
    <dgm:pt modelId="{7A90C8A5-B5BF-4817-B4C3-9CB13A858BCD}" type="pres">
      <dgm:prSet presAssocID="{C92EFE76-55CB-4ED4-A9ED-704D12985ABF}" presName="childNode" presStyleLbl="node1" presStyleIdx="1" presStyleCnt="2">
        <dgm:presLayoutVars>
          <dgm:bulletEnabled val="1"/>
        </dgm:presLayoutVars>
      </dgm:prSet>
      <dgm:spPr/>
      <dgm:t>
        <a:bodyPr/>
        <a:lstStyle/>
        <a:p>
          <a:endParaRPr lang="es-ES"/>
        </a:p>
      </dgm:t>
    </dgm:pt>
    <dgm:pt modelId="{3F35E4F6-246A-46FD-B3CD-49F7B747764D}" type="pres">
      <dgm:prSet presAssocID="{C92EFE76-55CB-4ED4-A9ED-704D12985ABF}" presName="parentNode" presStyleLbl="revTx" presStyleIdx="1" presStyleCnt="2">
        <dgm:presLayoutVars>
          <dgm:chMax val="0"/>
          <dgm:bulletEnabled val="1"/>
        </dgm:presLayoutVars>
      </dgm:prSet>
      <dgm:spPr/>
      <dgm:t>
        <a:bodyPr/>
        <a:lstStyle/>
        <a:p>
          <a:endParaRPr lang="es-ES"/>
        </a:p>
      </dgm:t>
    </dgm:pt>
  </dgm:ptLst>
  <dgm:cxnLst>
    <dgm:cxn modelId="{2A90DEFE-66C4-49C9-A85A-F18BBFBCAB17}" srcId="{0E69EC93-3C6A-4E53-939F-D0AFE0177F38}" destId="{C1FF27C0-8408-4628-8E3F-54296ECDD4FA}" srcOrd="0" destOrd="0" parTransId="{9941E37F-773A-4025-9593-9089BED38566}" sibTransId="{A75E5E7A-0499-4427-8DB1-FB127A9BF36C}"/>
    <dgm:cxn modelId="{5CA0ED98-982D-4D93-9C51-00BD39A6FAF4}" srcId="{3D2B8C97-FF08-4F6E-9830-85EF10D946F9}" destId="{0E69EC93-3C6A-4E53-939F-D0AFE0177F38}" srcOrd="0" destOrd="0" parTransId="{5C7BBA96-6A03-43A1-9AB1-FC7FA73500FD}" sibTransId="{09664F07-84FC-4FF4-9ED9-1780D2A539FA}"/>
    <dgm:cxn modelId="{76D7DB99-14A2-48AE-A5A6-85CF607FE210}" type="presOf" srcId="{0E69EC93-3C6A-4E53-939F-D0AFE0177F38}" destId="{D88DEB8E-745A-42A4-BCD8-8D77C25EE067}" srcOrd="0" destOrd="0" presId="urn:microsoft.com/office/officeart/2005/8/layout/hList2#1"/>
    <dgm:cxn modelId="{3334A6FF-BB2C-4526-8488-D827676364FC}" srcId="{3D2B8C97-FF08-4F6E-9830-85EF10D946F9}" destId="{C92EFE76-55CB-4ED4-A9ED-704D12985ABF}" srcOrd="1" destOrd="0" parTransId="{C77D502F-E4B9-4F24-B0A3-2EE3054372EE}" sibTransId="{9E8EBE1E-6D09-46D4-83FA-51CFF9E5BE50}"/>
    <dgm:cxn modelId="{1E5F5B70-38A0-4286-B864-0992B0728287}" srcId="{C92EFE76-55CB-4ED4-A9ED-704D12985ABF}" destId="{8674793F-D6F6-4303-B5B4-3523D32A6383}" srcOrd="0" destOrd="0" parTransId="{8C01893F-45F2-40AD-8D4A-A52D748FE325}" sibTransId="{20EB99A9-D3D3-42CD-AD88-36E028AC0D23}"/>
    <dgm:cxn modelId="{AD3D0CFD-DE98-498C-B92E-5FCAABD5DB00}" type="presOf" srcId="{8674793F-D6F6-4303-B5B4-3523D32A6383}" destId="{7A90C8A5-B5BF-4817-B4C3-9CB13A858BCD}" srcOrd="0" destOrd="0" presId="urn:microsoft.com/office/officeart/2005/8/layout/hList2#1"/>
    <dgm:cxn modelId="{62F19649-D520-4F92-926E-A533146FA6D0}" type="presOf" srcId="{C92EFE76-55CB-4ED4-A9ED-704D12985ABF}" destId="{3F35E4F6-246A-46FD-B3CD-49F7B747764D}" srcOrd="0" destOrd="0" presId="urn:microsoft.com/office/officeart/2005/8/layout/hList2#1"/>
    <dgm:cxn modelId="{3F8C5920-38C8-4CE5-BAB4-3BC046A92747}" type="presOf" srcId="{C1FF27C0-8408-4628-8E3F-54296ECDD4FA}" destId="{D53504A6-4134-45EC-8671-F82364921D98}" srcOrd="0" destOrd="0" presId="urn:microsoft.com/office/officeart/2005/8/layout/hList2#1"/>
    <dgm:cxn modelId="{BE8CFE83-2955-4A9D-B1C1-44C9E9504F28}" type="presOf" srcId="{3D2B8C97-FF08-4F6E-9830-85EF10D946F9}" destId="{CC8670CF-EFAE-43EA-95CD-C81AB3E7A650}" srcOrd="0" destOrd="0" presId="urn:microsoft.com/office/officeart/2005/8/layout/hList2#1"/>
    <dgm:cxn modelId="{86C3015E-829D-47C5-AC1B-AF2CF43D3749}" type="presParOf" srcId="{CC8670CF-EFAE-43EA-95CD-C81AB3E7A650}" destId="{262BD897-0606-4965-B750-46D461859480}" srcOrd="0" destOrd="0" presId="urn:microsoft.com/office/officeart/2005/8/layout/hList2#1"/>
    <dgm:cxn modelId="{AA74B220-8A11-4443-96CA-48F6FB904D3C}" type="presParOf" srcId="{262BD897-0606-4965-B750-46D461859480}" destId="{62CD6BBF-2620-40DA-A6F7-C7799E51AD1C}" srcOrd="0" destOrd="0" presId="urn:microsoft.com/office/officeart/2005/8/layout/hList2#1"/>
    <dgm:cxn modelId="{8AF3D11D-E7C3-45B9-816E-83648C996A7D}" type="presParOf" srcId="{262BD897-0606-4965-B750-46D461859480}" destId="{D53504A6-4134-45EC-8671-F82364921D98}" srcOrd="1" destOrd="0" presId="urn:microsoft.com/office/officeart/2005/8/layout/hList2#1"/>
    <dgm:cxn modelId="{FBE012D3-6877-4766-836E-39A058052575}" type="presParOf" srcId="{262BD897-0606-4965-B750-46D461859480}" destId="{D88DEB8E-745A-42A4-BCD8-8D77C25EE067}" srcOrd="2" destOrd="0" presId="urn:microsoft.com/office/officeart/2005/8/layout/hList2#1"/>
    <dgm:cxn modelId="{2D50F32F-0AAF-49B7-A0DA-82184D799784}" type="presParOf" srcId="{CC8670CF-EFAE-43EA-95CD-C81AB3E7A650}" destId="{2EF236DB-F589-4786-8E2E-2FBCA75A684F}" srcOrd="1" destOrd="0" presId="urn:microsoft.com/office/officeart/2005/8/layout/hList2#1"/>
    <dgm:cxn modelId="{22F15DA1-53DE-46F4-9208-A3602817283D}" type="presParOf" srcId="{CC8670CF-EFAE-43EA-95CD-C81AB3E7A650}" destId="{99F52A41-6B0C-4874-AA38-1F9057DC0BDC}" srcOrd="2" destOrd="0" presId="urn:microsoft.com/office/officeart/2005/8/layout/hList2#1"/>
    <dgm:cxn modelId="{E39ED25C-BA16-4F26-8CC1-C44F38BDD095}" type="presParOf" srcId="{99F52A41-6B0C-4874-AA38-1F9057DC0BDC}" destId="{A0D2AC75-ED23-4770-8976-C8CFAB0FF137}" srcOrd="0" destOrd="0" presId="urn:microsoft.com/office/officeart/2005/8/layout/hList2#1"/>
    <dgm:cxn modelId="{09A3AB8D-3288-4C65-843D-164707CCEF4B}" type="presParOf" srcId="{99F52A41-6B0C-4874-AA38-1F9057DC0BDC}" destId="{7A90C8A5-B5BF-4817-B4C3-9CB13A858BCD}" srcOrd="1" destOrd="0" presId="urn:microsoft.com/office/officeart/2005/8/layout/hList2#1"/>
    <dgm:cxn modelId="{D764F05C-FD31-4851-AA1A-C52EBEBF5CCF}" type="presParOf" srcId="{99F52A41-6B0C-4874-AA38-1F9057DC0BDC}" destId="{3F35E4F6-246A-46FD-B3CD-49F7B747764D}" srcOrd="2" destOrd="0" presId="urn:microsoft.com/office/officeart/2005/8/layout/hList2#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1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16.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Process10#1">
  <dgm:title val=""/>
  <dgm:desc val=""/>
  <dgm:catLst>
    <dgm:cat type="process" pri="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op="equ" fact="0.3333"/>
      <dgm:constr type="primFontSz" for="des" forName="txNode" op="equ" val="65"/>
      <dgm:constr type="primFontSz" for="des" forName="connTx" op="equ" val="55"/>
      <dgm:constr type="primFontSz" for="des" forName="connTx" refType="primFontSz" refFor="des" refForName="txNode" op="lte" fact="0.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imagSh"/>
              <dgm:constr type="w" for="ch" forName="imagSh" refType="w" fact="0.86"/>
              <dgm:constr type="t" for="ch" forName="imagSh"/>
              <dgm:constr type="h" for="ch" forName="imagSh" refType="w" refFor="ch" refForName="imagSh"/>
              <dgm:constr type="l" for="ch" forName="txNode" refType="w" fact="0.14"/>
              <dgm:constr type="w" for="ch" forName="txNode" refType="w" refFor="ch" refForName="imagSh"/>
              <dgm:constr type="t" for="ch" forName="txNode" refType="h" refFor="ch" refForName="imagSh" fact="0.6"/>
              <dgm:constr type="h" for="ch" forName="txNode" refType="h" refFor="ch" refForName="imagSh"/>
            </dgm:constrLst>
          </dgm:if>
          <dgm:else name="Name7">
            <dgm:constrLst>
              <dgm:constr type="l" for="ch" forName="imagSh" refType="w" fact="0.14"/>
              <dgm:constr type="w" for="ch" forName="imagSh" refType="w" fact="0.86"/>
              <dgm:constr type="t" for="ch" forName="imagSh"/>
              <dgm:constr type="h" for="ch" forName="imagSh" refType="w" refFor="ch" refForName="imagSh"/>
              <dgm:constr type="l" for="ch" forName="txNode"/>
              <dgm:constr type="w" for="ch" forName="txNode" refType="w" refFor="ch" refForName="imagSh"/>
              <dgm:constr type="t" for="ch" forName="txNode" refType="h" refFor="ch" refForName="imagSh" fact="0.6"/>
              <dgm:constr type="h" for="ch" forName="txNode" refType="h" refFor="ch" refForName="imagSh"/>
            </dgm:constrLst>
          </dgm:else>
        </dgm:choose>
        <dgm:ruleLst/>
        <dgm:layoutNode name="imagSh" styleLbl="bgImgPlace1">
          <dgm:alg type="sp"/>
          <dgm:shape xmlns:r="http://schemas.openxmlformats.org/officeDocument/2006/relationships" type="roundRect" r:blip="" blipPhldr="1">
            <dgm:adjLst>
              <dgm:adj idx="1" val="0.1"/>
            </dgm:adjLst>
          </dgm:shape>
          <dgm:presOf/>
          <dgm:constrLst/>
          <dgm:ruleLst/>
        </dgm:layoutNode>
        <dgm:layoutNode name="txNode" styleLbl="node1">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sibTransForEach" axis="followSib" ptType="sibTrans" cnt="1">
        <dgm:layoutNode name="sibTrans">
          <dgm:alg type="conn">
            <dgm:param type="begPts" val="auto"/>
            <dgm:param type="endPts" val="auto"/>
            <dgm:param type="srcNode" val="imagSh"/>
            <dgm:param type="dstNode" val="imagSh"/>
          </dgm:alg>
          <dgm:shape xmlns:r="http://schemas.openxmlformats.org/officeDocument/2006/relationships" type="conn" r:blip="">
            <dgm:adjLst/>
          </dgm:shape>
          <dgm:presOf axis="self"/>
          <dgm:constrLst>
            <dgm:constr type="h" refType="w" fact="0.62"/>
            <dgm:constr type="connDist"/>
            <dgm:constr type="begPad" refType="connDist" fact="0.35"/>
            <dgm:constr type="endPad" refType="connDist" fact="0.3"/>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9.xml><?xml version="1.0" encoding="utf-8"?>
<dgm:layoutDef xmlns:dgm="http://schemas.openxmlformats.org/drawingml/2006/diagram" xmlns:a="http://schemas.openxmlformats.org/drawingml/2006/main" uniqueId="urn:microsoft.com/office/officeart/2005/8/layout/hList2#1">
  <dgm:title val=""/>
  <dgm:desc val=""/>
  <dgm:catLst>
    <dgm:cat type="list" pri="6000"/>
    <dgm:cat type="relationship" pri="1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154953-8FF5-4251-A930-4D896F886FF5}" type="datetimeFigureOut">
              <a:rPr lang="es-ES" smtClean="0"/>
              <a:pPr/>
              <a:t>11/09/2019</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C3B16AC-CBD3-4AD3-8233-37C728963EAD}" type="slidenum">
              <a:rPr lang="es-ES" smtClean="0"/>
              <a:pPr/>
              <a:t>‹Nº›</a:t>
            </a:fld>
            <a:endParaRPr lang="es-ES"/>
          </a:p>
        </p:txBody>
      </p:sp>
    </p:spTree>
    <p:extLst>
      <p:ext uri="{BB962C8B-B14F-4D97-AF65-F5344CB8AC3E}">
        <p14:creationId xmlns:p14="http://schemas.microsoft.com/office/powerpoint/2010/main" val="116078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908050" y="684213"/>
            <a:ext cx="4572000" cy="3429000"/>
          </a:xfrm>
        </p:spPr>
      </p:sp>
      <p:sp>
        <p:nvSpPr>
          <p:cNvPr id="3" name="2 Marcador de notas"/>
          <p:cNvSpPr>
            <a:spLocks noGrp="1"/>
          </p:cNvSpPr>
          <p:nvPr>
            <p:ph type="body" idx="1"/>
          </p:nvPr>
        </p:nvSpPr>
        <p:spPr/>
        <p:txBody>
          <a:bodyPr>
            <a:normAutofit/>
          </a:bodyPr>
          <a:lstStyle/>
          <a:p>
            <a:pPr algn="just"/>
            <a:r>
              <a:rPr lang="es-MX" dirty="0" smtClean="0"/>
              <a:t>Se presenta la unidad de aprendizaje :  Economía</a:t>
            </a:r>
            <a:r>
              <a:rPr lang="es-MX" baseline="0" dirty="0" smtClean="0"/>
              <a:t> Regional </a:t>
            </a:r>
            <a:r>
              <a:rPr lang="es-MX" dirty="0" smtClean="0"/>
              <a:t>, la Unidad III</a:t>
            </a:r>
            <a:r>
              <a:rPr lang="es-MX" baseline="0" dirty="0" smtClean="0"/>
              <a:t> </a:t>
            </a:r>
            <a:r>
              <a:rPr lang="es-MX" sz="1200" baseline="0" dirty="0" smtClean="0"/>
              <a:t>L</a:t>
            </a:r>
            <a:r>
              <a:rPr lang="es-MX" sz="1200" dirty="0" smtClean="0"/>
              <a:t>a fundamentación teórica de la planificación y el desarrollo territorial sustentable</a:t>
            </a:r>
            <a:r>
              <a:rPr lang="es-MX" dirty="0" smtClean="0"/>
              <a:t>. Es materia Obligatoria</a:t>
            </a:r>
            <a:r>
              <a:rPr lang="es-MX" baseline="0" dirty="0" smtClean="0"/>
              <a:t> de la </a:t>
            </a:r>
            <a:r>
              <a:rPr lang="es-MX" baseline="0" dirty="0" smtClean="0"/>
              <a:t>Maestría </a:t>
            </a:r>
            <a:r>
              <a:rPr lang="es-MX" baseline="0" dirty="0" smtClean="0"/>
              <a:t>En </a:t>
            </a:r>
            <a:r>
              <a:rPr lang="es-MX" baseline="0" smtClean="0"/>
              <a:t>estudios </a:t>
            </a:r>
            <a:r>
              <a:rPr lang="es-MX" baseline="0" smtClean="0"/>
              <a:t>Sustentables </a:t>
            </a:r>
            <a:r>
              <a:rPr lang="es-MX" baseline="0" dirty="0" smtClean="0"/>
              <a:t>Regionales y Metropolitanos , los créditos institucionales son 7 , se imparte en 4 horas a la semana .</a:t>
            </a:r>
            <a:endParaRPr lang="es-MX" dirty="0"/>
          </a:p>
        </p:txBody>
      </p:sp>
      <p:sp>
        <p:nvSpPr>
          <p:cNvPr id="4" name="3 Marcador de número de diapositiva"/>
          <p:cNvSpPr>
            <a:spLocks noGrp="1"/>
          </p:cNvSpPr>
          <p:nvPr>
            <p:ph type="sldNum" sz="quarter" idx="10"/>
          </p:nvPr>
        </p:nvSpPr>
        <p:spPr/>
        <p:txBody>
          <a:bodyPr/>
          <a:lstStyle/>
          <a:p>
            <a:fld id="{1C80E7BA-1A57-4BA0-B4AC-F1DCA1E8264E}" type="slidenum">
              <a:rPr lang="es-MX" smtClean="0"/>
              <a:pPr/>
              <a:t>1</a:t>
            </a:fld>
            <a:endParaRPr lang="es-MX" dirty="0"/>
          </a:p>
        </p:txBody>
      </p:sp>
      <p:sp>
        <p:nvSpPr>
          <p:cNvPr id="5" name="4 Marcador de encabezado"/>
          <p:cNvSpPr>
            <a:spLocks noGrp="1"/>
          </p:cNvSpPr>
          <p:nvPr>
            <p:ph type="hdr" sz="quarter" idx="11"/>
          </p:nvPr>
        </p:nvSpPr>
        <p:spPr/>
        <p:txBody>
          <a:bodyPr/>
          <a:lstStyle/>
          <a:p>
            <a:endParaRPr lang="es-MX" dirty="0"/>
          </a:p>
        </p:txBody>
      </p:sp>
    </p:spTree>
    <p:extLst>
      <p:ext uri="{BB962C8B-B14F-4D97-AF65-F5344CB8AC3E}">
        <p14:creationId xmlns:p14="http://schemas.microsoft.com/office/powerpoint/2010/main" val="27566899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algn="just"/>
            <a:r>
              <a:rPr lang="es-ES" dirty="0" smtClean="0"/>
              <a:t>Se caracteriza por expresar en términos globales las intenciones que mejor reflejan la situación deseada a largo plazo. Debe evitar los desbordes imaginativos y las pretensiones excesivas, colocándose en el terreno de lo que es razonablemente posible, en función de las tendencias previsibles. Los objetivos describen los propósitos específicos de un determinado plan. Responden a lo que se pretende lograr en las diferentes dimensiones del desarrollo (económica, social, cultural, territorial, etc.). Constituyen un compromiso social de largo alcance, deberá reflejar los principales puntos de acuerdo y prioridades de los principales actores sociales de la región. </a:t>
            </a:r>
          </a:p>
          <a:p>
            <a:pPr algn="just"/>
            <a:endParaRPr lang="es-ES" dirty="0"/>
          </a:p>
        </p:txBody>
      </p:sp>
      <p:sp>
        <p:nvSpPr>
          <p:cNvPr id="4" name="3 Marcador de número de diapositiva"/>
          <p:cNvSpPr>
            <a:spLocks noGrp="1"/>
          </p:cNvSpPr>
          <p:nvPr>
            <p:ph type="sldNum" sz="quarter" idx="10"/>
          </p:nvPr>
        </p:nvSpPr>
        <p:spPr/>
        <p:txBody>
          <a:bodyPr/>
          <a:lstStyle/>
          <a:p>
            <a:fld id="{AC3B16AC-CBD3-4AD3-8233-37C728963EAD}" type="slidenum">
              <a:rPr lang="es-ES" smtClean="0"/>
              <a:pPr/>
              <a:t>10</a:t>
            </a:fld>
            <a:endParaRPr lang="es-ES"/>
          </a:p>
        </p:txBody>
      </p:sp>
    </p:spTree>
    <p:extLst>
      <p:ext uri="{BB962C8B-B14F-4D97-AF65-F5344CB8AC3E}">
        <p14:creationId xmlns:p14="http://schemas.microsoft.com/office/powerpoint/2010/main" val="13511665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algn="just"/>
            <a:r>
              <a:rPr lang="es-ES" dirty="0" smtClean="0"/>
              <a:t>Nuestro país y el mundo presentan una amplia tendencia al crecimiento activo y desordenado de las áreas urbanas, que sumado al crecimiento demográfico provocan ciudades millonarias caóticas  y conflictivas que conviene controlar para el mejor desarrollo social y económico y para el mejor equilibrio regional. Por </a:t>
            </a:r>
            <a:r>
              <a:rPr lang="es-ES" smtClean="0"/>
              <a:t>otra parte, la </a:t>
            </a:r>
            <a:r>
              <a:rPr lang="es-ES" dirty="0" smtClean="0"/>
              <a:t>planeación rural tienen por objetivo valorar la importancia de esta actividad y de fomentar su utilización de una manera sistemática y efectiva, tanto en los procesos que individuos, organizaciones y dependencias gubernamentales desarrollan en el medio rural como en los que los estudiantes viven cotidianamente.</a:t>
            </a:r>
            <a:endParaRPr lang="es-ES" dirty="0"/>
          </a:p>
        </p:txBody>
      </p:sp>
      <p:sp>
        <p:nvSpPr>
          <p:cNvPr id="4" name="3 Marcador de número de diapositiva"/>
          <p:cNvSpPr>
            <a:spLocks noGrp="1"/>
          </p:cNvSpPr>
          <p:nvPr>
            <p:ph type="sldNum" sz="quarter" idx="10"/>
          </p:nvPr>
        </p:nvSpPr>
        <p:spPr/>
        <p:txBody>
          <a:bodyPr/>
          <a:lstStyle/>
          <a:p>
            <a:fld id="{AC3B16AC-CBD3-4AD3-8233-37C728963EAD}" type="slidenum">
              <a:rPr lang="es-ES" smtClean="0"/>
              <a:pPr/>
              <a:t>11</a:t>
            </a:fld>
            <a:endParaRPr lang="es-ES"/>
          </a:p>
        </p:txBody>
      </p:sp>
    </p:spTree>
    <p:extLst>
      <p:ext uri="{BB962C8B-B14F-4D97-AF65-F5344CB8AC3E}">
        <p14:creationId xmlns:p14="http://schemas.microsoft.com/office/powerpoint/2010/main" val="20905370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algn="just"/>
            <a:r>
              <a:rPr lang="es-MX" dirty="0" smtClean="0"/>
              <a:t>Los planes no deben hacerse con afirmaciones vagas y genéricas, sino con la mayor precisión posible, porque van a regir acciones concretas. Dentro de la precisión, todo plan debe dejar margen para los cambios. Los planes deben ser de tal naturaleza, que pueda decirse que existe uno sólo para cada función. Lo que se planee debe ser realizable y a largo plazo, porque asegura que los compromisos encajen en el futuro.</a:t>
            </a:r>
            <a:endParaRPr lang="es-ES" dirty="0"/>
          </a:p>
        </p:txBody>
      </p:sp>
      <p:sp>
        <p:nvSpPr>
          <p:cNvPr id="4" name="3 Marcador de número de diapositiva"/>
          <p:cNvSpPr>
            <a:spLocks noGrp="1"/>
          </p:cNvSpPr>
          <p:nvPr>
            <p:ph type="sldNum" sz="quarter" idx="10"/>
          </p:nvPr>
        </p:nvSpPr>
        <p:spPr/>
        <p:txBody>
          <a:bodyPr/>
          <a:lstStyle/>
          <a:p>
            <a:fld id="{AC3B16AC-CBD3-4AD3-8233-37C728963EAD}" type="slidenum">
              <a:rPr lang="es-ES" smtClean="0"/>
              <a:pPr/>
              <a:t>12</a:t>
            </a:fld>
            <a:endParaRPr lang="es-ES"/>
          </a:p>
        </p:txBody>
      </p:sp>
    </p:spTree>
    <p:extLst>
      <p:ext uri="{BB962C8B-B14F-4D97-AF65-F5344CB8AC3E}">
        <p14:creationId xmlns:p14="http://schemas.microsoft.com/office/powerpoint/2010/main" val="17441072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b="1" i="1" dirty="0" smtClean="0"/>
              <a:t> </a:t>
            </a:r>
            <a:endParaRPr lang="es-ES" dirty="0" smtClean="0"/>
          </a:p>
          <a:p>
            <a:pPr algn="just"/>
            <a:r>
              <a:rPr lang="es-MX" dirty="0" smtClean="0"/>
              <a:t>La planeación, se inicia a partir de la definición de los propósitos, éstos son los fines esenciales o directrices que definen la razón de ser, naturaleza y carácter de cualquier grupo social. Los propósitos proporcionan las pautas para el diseño de un plan estratégico, se expresan genéricamente y su determinación es una función reservada a los altos ejecutivos de la empresa. Los propósitos deben ser básicos o trascendentales, genéricos o cualitativos</a:t>
            </a:r>
            <a:r>
              <a:rPr lang="es-ES" dirty="0" smtClean="0"/>
              <a:t>, </a:t>
            </a:r>
            <a:r>
              <a:rPr lang="es-MX" dirty="0" smtClean="0"/>
              <a:t>permanentes o semipermanentes, porque pueden abarcar un período determinado.</a:t>
            </a:r>
            <a:endParaRPr lang="es-ES" dirty="0" smtClean="0"/>
          </a:p>
          <a:p>
            <a:pPr algn="just"/>
            <a:endParaRPr lang="es-ES" dirty="0" smtClean="0"/>
          </a:p>
          <a:p>
            <a:endParaRPr lang="es-ES" dirty="0" smtClean="0"/>
          </a:p>
          <a:p>
            <a:endParaRPr lang="es-ES" dirty="0"/>
          </a:p>
        </p:txBody>
      </p:sp>
      <p:sp>
        <p:nvSpPr>
          <p:cNvPr id="4" name="3 Marcador de número de diapositiva"/>
          <p:cNvSpPr>
            <a:spLocks noGrp="1"/>
          </p:cNvSpPr>
          <p:nvPr>
            <p:ph type="sldNum" sz="quarter" idx="10"/>
          </p:nvPr>
        </p:nvSpPr>
        <p:spPr/>
        <p:txBody>
          <a:bodyPr/>
          <a:lstStyle/>
          <a:p>
            <a:fld id="{AC3B16AC-CBD3-4AD3-8233-37C728963EAD}" type="slidenum">
              <a:rPr lang="es-ES" smtClean="0"/>
              <a:pPr/>
              <a:t>13</a:t>
            </a:fld>
            <a:endParaRPr lang="es-ES"/>
          </a:p>
        </p:txBody>
      </p:sp>
    </p:spTree>
    <p:extLst>
      <p:ext uri="{BB962C8B-B14F-4D97-AF65-F5344CB8AC3E}">
        <p14:creationId xmlns:p14="http://schemas.microsoft.com/office/powerpoint/2010/main" val="25051824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algn="just"/>
            <a:r>
              <a:rPr lang="es-ES" dirty="0" smtClean="0"/>
              <a:t>Las políticas son pues, un instrumento de la estrategia y un complemento indispensable de los programas. Son, en síntesis, una guía para orientar la toma de decisiones por parte de los diversos actores sociales, en la cual se establecer las posibilidades y límites en que dicha acción habrá de desenvolverse. Los </a:t>
            </a:r>
            <a:r>
              <a:rPr lang="es-MX" dirty="0" smtClean="0"/>
              <a:t>inputs y  outputs, entendidos los primeros como demandas y apoyo de la sociedad, y los segundos como decisiones y acciones de las autoridades, se mueven en una especie de vía (circuito de retroalimentación). El circuito de retroalimentación, permite a las autoridades, quienes son las que dirigen un sistema político, tener una idea de cómo está la tensión en la sociedad, los inputs que la misma manda, de esta forma la autoridad podrá recibirlos, organizarlos y luego enviarlos, logrando generar los outputs. </a:t>
            </a:r>
            <a:endParaRPr lang="es-ES" dirty="0" smtClean="0"/>
          </a:p>
          <a:p>
            <a:endParaRPr lang="es-ES" dirty="0"/>
          </a:p>
        </p:txBody>
      </p:sp>
      <p:sp>
        <p:nvSpPr>
          <p:cNvPr id="4" name="3 Marcador de número de diapositiva"/>
          <p:cNvSpPr>
            <a:spLocks noGrp="1"/>
          </p:cNvSpPr>
          <p:nvPr>
            <p:ph type="sldNum" sz="quarter" idx="10"/>
          </p:nvPr>
        </p:nvSpPr>
        <p:spPr/>
        <p:txBody>
          <a:bodyPr/>
          <a:lstStyle/>
          <a:p>
            <a:fld id="{AC3B16AC-CBD3-4AD3-8233-37C728963EAD}" type="slidenum">
              <a:rPr lang="es-ES" smtClean="0"/>
              <a:pPr/>
              <a:t>14</a:t>
            </a:fld>
            <a:endParaRPr lang="es-ES"/>
          </a:p>
        </p:txBody>
      </p:sp>
    </p:spTree>
    <p:extLst>
      <p:ext uri="{BB962C8B-B14F-4D97-AF65-F5344CB8AC3E}">
        <p14:creationId xmlns:p14="http://schemas.microsoft.com/office/powerpoint/2010/main" val="8637211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lvl="0" algn="just"/>
            <a:r>
              <a:rPr lang="es-MX" dirty="0" smtClean="0"/>
              <a:t>Las políticas públicas son el conjunto de actividades de las instituciones de gobierno, actuando directamente o a través de agentes, y que van dirigidas a tener una influencia determinada sobre la vida de los ciudadanos”. Deben ser consideradas como un “proceso </a:t>
            </a:r>
            <a:r>
              <a:rPr lang="es-MX" dirty="0" err="1" smtClean="0"/>
              <a:t>decisional</a:t>
            </a:r>
            <a:r>
              <a:rPr lang="es-MX" dirty="0" smtClean="0"/>
              <a:t>”, es decir por un conjunto de decisiones que se llevan a cabo a lo largo de un plazo de tiempo. Una política puede consistir también en lo que no se está haciendo y para ser considerada como pública tiene que haber sido generada, o al menos procesada hasta cierto punto, en el marco de los procedimientos, instituciones y organizaciones gubernamentales. </a:t>
            </a:r>
            <a:endParaRPr lang="es-ES" dirty="0" smtClean="0"/>
          </a:p>
          <a:p>
            <a:pPr algn="just"/>
            <a:endParaRPr lang="es-ES" dirty="0" smtClean="0"/>
          </a:p>
          <a:p>
            <a:pPr algn="just"/>
            <a:endParaRPr lang="es-ES" dirty="0" smtClean="0"/>
          </a:p>
          <a:p>
            <a:endParaRPr lang="es-ES" dirty="0"/>
          </a:p>
        </p:txBody>
      </p:sp>
      <p:sp>
        <p:nvSpPr>
          <p:cNvPr id="4" name="3 Marcador de número de diapositiva"/>
          <p:cNvSpPr>
            <a:spLocks noGrp="1"/>
          </p:cNvSpPr>
          <p:nvPr>
            <p:ph type="sldNum" sz="quarter" idx="10"/>
          </p:nvPr>
        </p:nvSpPr>
        <p:spPr/>
        <p:txBody>
          <a:bodyPr/>
          <a:lstStyle/>
          <a:p>
            <a:fld id="{AC3B16AC-CBD3-4AD3-8233-37C728963EAD}" type="slidenum">
              <a:rPr lang="es-ES" smtClean="0"/>
              <a:pPr/>
              <a:t>15</a:t>
            </a:fld>
            <a:endParaRPr lang="es-ES"/>
          </a:p>
        </p:txBody>
      </p:sp>
    </p:spTree>
    <p:extLst>
      <p:ext uri="{BB962C8B-B14F-4D97-AF65-F5344CB8AC3E}">
        <p14:creationId xmlns:p14="http://schemas.microsoft.com/office/powerpoint/2010/main" val="39590908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algn="just"/>
            <a:r>
              <a:rPr lang="es-ES" dirty="0" smtClean="0"/>
              <a:t>La elaboración de políticas públicas implica todo un proceso y una buena organización en donde el principal objetivos es satisfacer las demandas de la población de una manera justa y equitativa. Para la elaboración de la políticas es importante tener siempre presente la opinión de los ciudadanos así como elaboración de  un plan que especifique los pasos necesarios a seguir para su elaboración y tratamiento  de las demandas.</a:t>
            </a:r>
            <a:endParaRPr lang="es-ES" dirty="0"/>
          </a:p>
        </p:txBody>
      </p:sp>
      <p:sp>
        <p:nvSpPr>
          <p:cNvPr id="4" name="3 Marcador de número de diapositiva"/>
          <p:cNvSpPr>
            <a:spLocks noGrp="1"/>
          </p:cNvSpPr>
          <p:nvPr>
            <p:ph type="sldNum" sz="quarter" idx="10"/>
          </p:nvPr>
        </p:nvSpPr>
        <p:spPr/>
        <p:txBody>
          <a:bodyPr/>
          <a:lstStyle/>
          <a:p>
            <a:fld id="{AC3B16AC-CBD3-4AD3-8233-37C728963EAD}" type="slidenum">
              <a:rPr lang="es-ES" smtClean="0"/>
              <a:pPr/>
              <a:t>16</a:t>
            </a:fld>
            <a:endParaRPr lang="es-ES"/>
          </a:p>
        </p:txBody>
      </p:sp>
    </p:spTree>
    <p:extLst>
      <p:ext uri="{BB962C8B-B14F-4D97-AF65-F5344CB8AC3E}">
        <p14:creationId xmlns:p14="http://schemas.microsoft.com/office/powerpoint/2010/main" val="7007651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Portada con el segundo apartado de la unidad de aprendizaje el cual lleva por título “Sistema nacional de planeación”, donde se analizarán teóricamente los problemas coyunturales e instrumentos normativos de planeación regional.</a:t>
            </a:r>
            <a:endParaRPr lang="es-ES" dirty="0"/>
          </a:p>
        </p:txBody>
      </p:sp>
      <p:sp>
        <p:nvSpPr>
          <p:cNvPr id="4" name="3 Marcador de número de diapositiva"/>
          <p:cNvSpPr>
            <a:spLocks noGrp="1"/>
          </p:cNvSpPr>
          <p:nvPr>
            <p:ph type="sldNum" sz="quarter" idx="10"/>
          </p:nvPr>
        </p:nvSpPr>
        <p:spPr/>
        <p:txBody>
          <a:bodyPr/>
          <a:lstStyle/>
          <a:p>
            <a:fld id="{AC3B16AC-CBD3-4AD3-8233-37C728963EAD}" type="slidenum">
              <a:rPr lang="es-ES" smtClean="0"/>
              <a:pPr/>
              <a:t>17</a:t>
            </a:fld>
            <a:endParaRPr lang="es-ES"/>
          </a:p>
        </p:txBody>
      </p:sp>
    </p:spTree>
    <p:extLst>
      <p:ext uri="{BB962C8B-B14F-4D97-AF65-F5344CB8AC3E}">
        <p14:creationId xmlns:p14="http://schemas.microsoft.com/office/powerpoint/2010/main" val="8807617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algn="just"/>
            <a:r>
              <a:rPr lang="es-MX" dirty="0" smtClean="0"/>
              <a:t>La regionalización es una herramienta de la planeación y de la administración pública de gran versatilidad, ya que se puede adecuar a los objetivos concretos para los cuales se delimita. Su objetivo primordial es aprovechar los recursos y oportunidades que ofrece un territorio determinado, para alcanzar propósitos de desarrollo preestablecidos por la sociedad y su gobierno. Una regionalización básica que permita al gobierno establecer sus políticas generales de desarrollo, coordinar sus esfuerzos sectoriales con los territoriales y orientar la inversión pública de acuerdo con estrategias particulares en cada región. </a:t>
            </a:r>
            <a:endParaRPr lang="es-ES" dirty="0" smtClean="0"/>
          </a:p>
          <a:p>
            <a:pPr marL="0" marR="0" lvl="0" indent="0" algn="just" defTabSz="914400" rtl="0" eaLnBrk="1" fontAlgn="auto" latinLnBrk="0" hangingPunct="1">
              <a:lnSpc>
                <a:spcPct val="100000"/>
              </a:lnSpc>
              <a:spcBef>
                <a:spcPts val="0"/>
              </a:spcBef>
              <a:spcAft>
                <a:spcPts val="0"/>
              </a:spcAft>
              <a:buClrTx/>
              <a:buSzTx/>
              <a:buFontTx/>
              <a:buNone/>
              <a:tabLst/>
              <a:defRPr/>
            </a:pPr>
            <a:endParaRPr lang="es-ES" dirty="0" smtClean="0"/>
          </a:p>
          <a:p>
            <a:endParaRPr lang="es-ES" dirty="0" smtClean="0"/>
          </a:p>
          <a:p>
            <a:endParaRPr lang="es-ES" dirty="0"/>
          </a:p>
        </p:txBody>
      </p:sp>
      <p:sp>
        <p:nvSpPr>
          <p:cNvPr id="4" name="3 Marcador de número de diapositiva"/>
          <p:cNvSpPr>
            <a:spLocks noGrp="1"/>
          </p:cNvSpPr>
          <p:nvPr>
            <p:ph type="sldNum" sz="quarter" idx="10"/>
          </p:nvPr>
        </p:nvSpPr>
        <p:spPr/>
        <p:txBody>
          <a:bodyPr/>
          <a:lstStyle/>
          <a:p>
            <a:fld id="{AC3B16AC-CBD3-4AD3-8233-37C728963EAD}" type="slidenum">
              <a:rPr lang="es-ES" smtClean="0"/>
              <a:pPr/>
              <a:t>18</a:t>
            </a:fld>
            <a:endParaRPr lang="es-ES"/>
          </a:p>
        </p:txBody>
      </p:sp>
    </p:spTree>
    <p:extLst>
      <p:ext uri="{BB962C8B-B14F-4D97-AF65-F5344CB8AC3E}">
        <p14:creationId xmlns:p14="http://schemas.microsoft.com/office/powerpoint/2010/main" val="22337281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Se presentan los impactos de la globalización a través de las reestructuraciones productivas , en los entornos sectoriales y territoriales.</a:t>
            </a:r>
            <a:endParaRPr lang="es-MX" dirty="0"/>
          </a:p>
        </p:txBody>
      </p:sp>
      <p:sp>
        <p:nvSpPr>
          <p:cNvPr id="4" name="Marcador de número de diapositiva 3"/>
          <p:cNvSpPr>
            <a:spLocks noGrp="1"/>
          </p:cNvSpPr>
          <p:nvPr>
            <p:ph type="sldNum" sz="quarter" idx="10"/>
          </p:nvPr>
        </p:nvSpPr>
        <p:spPr/>
        <p:txBody>
          <a:bodyPr/>
          <a:lstStyle/>
          <a:p>
            <a:fld id="{AC3B16AC-CBD3-4AD3-8233-37C728963EAD}" type="slidenum">
              <a:rPr lang="es-ES" smtClean="0"/>
              <a:pPr/>
              <a:t>19</a:t>
            </a:fld>
            <a:endParaRPr lang="es-ES"/>
          </a:p>
        </p:txBody>
      </p:sp>
    </p:spTree>
    <p:extLst>
      <p:ext uri="{BB962C8B-B14F-4D97-AF65-F5344CB8AC3E}">
        <p14:creationId xmlns:p14="http://schemas.microsoft.com/office/powerpoint/2010/main" val="29234279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Presentación  de la unidad de aprendizaje.</a:t>
            </a:r>
            <a:endParaRPr lang="es-ES" dirty="0"/>
          </a:p>
        </p:txBody>
      </p:sp>
      <p:sp>
        <p:nvSpPr>
          <p:cNvPr id="4" name="3 Marcador de número de diapositiva"/>
          <p:cNvSpPr>
            <a:spLocks noGrp="1"/>
          </p:cNvSpPr>
          <p:nvPr>
            <p:ph type="sldNum" sz="quarter" idx="10"/>
          </p:nvPr>
        </p:nvSpPr>
        <p:spPr/>
        <p:txBody>
          <a:bodyPr/>
          <a:lstStyle/>
          <a:p>
            <a:fld id="{AC3B16AC-CBD3-4AD3-8233-37C728963EAD}" type="slidenum">
              <a:rPr lang="es-ES" smtClean="0"/>
              <a:pPr/>
              <a:t>2</a:t>
            </a:fld>
            <a:endParaRPr lang="es-ES"/>
          </a:p>
        </p:txBody>
      </p:sp>
    </p:spTree>
    <p:extLst>
      <p:ext uri="{BB962C8B-B14F-4D97-AF65-F5344CB8AC3E}">
        <p14:creationId xmlns:p14="http://schemas.microsoft.com/office/powerpoint/2010/main" val="10713279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Se presenta la ruta critica de las economías locales en torno a la globalización, el papel de la acumulación de capital y los espacios económicos</a:t>
            </a:r>
            <a:r>
              <a:rPr lang="es-MX" baseline="0" dirty="0" smtClean="0"/>
              <a:t> que generan.</a:t>
            </a:r>
            <a:endParaRPr lang="es-MX" dirty="0"/>
          </a:p>
        </p:txBody>
      </p:sp>
      <p:sp>
        <p:nvSpPr>
          <p:cNvPr id="4" name="Marcador de número de diapositiva 3"/>
          <p:cNvSpPr>
            <a:spLocks noGrp="1"/>
          </p:cNvSpPr>
          <p:nvPr>
            <p:ph type="sldNum" sz="quarter" idx="10"/>
          </p:nvPr>
        </p:nvSpPr>
        <p:spPr/>
        <p:txBody>
          <a:bodyPr/>
          <a:lstStyle/>
          <a:p>
            <a:fld id="{AC3B16AC-CBD3-4AD3-8233-37C728963EAD}" type="slidenum">
              <a:rPr lang="es-ES" smtClean="0"/>
              <a:pPr/>
              <a:t>20</a:t>
            </a:fld>
            <a:endParaRPr lang="es-ES"/>
          </a:p>
        </p:txBody>
      </p:sp>
    </p:spTree>
    <p:extLst>
      <p:ext uri="{BB962C8B-B14F-4D97-AF65-F5344CB8AC3E}">
        <p14:creationId xmlns:p14="http://schemas.microsoft.com/office/powerpoint/2010/main" val="36564249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smtClean="0"/>
              <a:t>Se plantea</a:t>
            </a:r>
            <a:r>
              <a:rPr lang="es-MX" baseline="0" dirty="0" smtClean="0"/>
              <a:t> el papel de la ciudad y su  entorno territorial frente a los cambios globales y la competitividad internacional.</a:t>
            </a:r>
            <a:endParaRPr lang="es-MX" dirty="0" smtClean="0"/>
          </a:p>
          <a:p>
            <a:endParaRPr lang="es-MX" dirty="0"/>
          </a:p>
        </p:txBody>
      </p:sp>
      <p:sp>
        <p:nvSpPr>
          <p:cNvPr id="4" name="Marcador de número de diapositiva 3"/>
          <p:cNvSpPr>
            <a:spLocks noGrp="1"/>
          </p:cNvSpPr>
          <p:nvPr>
            <p:ph type="sldNum" sz="quarter" idx="10"/>
          </p:nvPr>
        </p:nvSpPr>
        <p:spPr/>
        <p:txBody>
          <a:bodyPr/>
          <a:lstStyle/>
          <a:p>
            <a:fld id="{AC3B16AC-CBD3-4AD3-8233-37C728963EAD}" type="slidenum">
              <a:rPr lang="es-ES" smtClean="0"/>
              <a:pPr/>
              <a:t>21</a:t>
            </a:fld>
            <a:endParaRPr lang="es-ES"/>
          </a:p>
        </p:txBody>
      </p:sp>
    </p:spTree>
    <p:extLst>
      <p:ext uri="{BB962C8B-B14F-4D97-AF65-F5344CB8AC3E}">
        <p14:creationId xmlns:p14="http://schemas.microsoft.com/office/powerpoint/2010/main" val="285657162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algn="just"/>
            <a:r>
              <a:rPr lang="es-MX" dirty="0" smtClean="0"/>
              <a:t>El desarrollo regional debe ser factor de planeación, integración y orden, capaz de lograr la coincidencia de acciones y recursos federales, estatales y municipales en un ámbito territorial determinado. Requiere no sólo de acciones tendientes a abatir condiciones de marginación y pobreza, sino también aquellas que propicien un proceso de desarrollo de la base productiva y una continua creación de empleos bien remunerados. </a:t>
            </a:r>
            <a:endParaRPr lang="es-ES" dirty="0" smtClean="0"/>
          </a:p>
          <a:p>
            <a:pPr algn="just"/>
            <a:endParaRPr lang="es-ES" dirty="0" smtClean="0"/>
          </a:p>
          <a:p>
            <a:endParaRPr lang="es-ES" dirty="0"/>
          </a:p>
        </p:txBody>
      </p:sp>
      <p:sp>
        <p:nvSpPr>
          <p:cNvPr id="4" name="3 Marcador de número de diapositiva"/>
          <p:cNvSpPr>
            <a:spLocks noGrp="1"/>
          </p:cNvSpPr>
          <p:nvPr>
            <p:ph type="sldNum" sz="quarter" idx="10"/>
          </p:nvPr>
        </p:nvSpPr>
        <p:spPr/>
        <p:txBody>
          <a:bodyPr/>
          <a:lstStyle/>
          <a:p>
            <a:fld id="{AC3B16AC-CBD3-4AD3-8233-37C728963EAD}" type="slidenum">
              <a:rPr lang="es-ES" smtClean="0"/>
              <a:pPr/>
              <a:t>22</a:t>
            </a:fld>
            <a:endParaRPr lang="es-ES"/>
          </a:p>
        </p:txBody>
      </p:sp>
    </p:spTree>
    <p:extLst>
      <p:ext uri="{BB962C8B-B14F-4D97-AF65-F5344CB8AC3E}">
        <p14:creationId xmlns:p14="http://schemas.microsoft.com/office/powerpoint/2010/main" val="307516547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algn="just"/>
            <a:r>
              <a:rPr lang="es-MX" dirty="0" smtClean="0"/>
              <a:t>El diseño y ejecución de estos programas, debe realizarse de forma ‘matricial’ con los programas sectoriales, de manera tal que mientras estos últimos tienen como enfoque y rumbo el cumplimiento de objetivos y metas del sector correspondiente, los primeros se orientarán a garantizar que cada acción sectorial responda a los objetivos y prioridades de desarrollo determinados para la región.  El reto consiste en contar con programas integrales de desarrollo para cada región, asumidos por los gobiernos de las unidades político territoriales que los integran, con visión amplia y de largo plazo, pero que aterricen con propuestas concretas para el periodo de administración gubernamental. </a:t>
            </a:r>
            <a:endParaRPr lang="es-ES" dirty="0" smtClean="0"/>
          </a:p>
          <a:p>
            <a:pPr algn="just"/>
            <a:r>
              <a:rPr lang="es-MX" dirty="0" smtClean="0"/>
              <a:t> </a:t>
            </a:r>
            <a:endParaRPr lang="es-ES" dirty="0" smtClean="0"/>
          </a:p>
          <a:p>
            <a:endParaRPr lang="es-ES" dirty="0"/>
          </a:p>
        </p:txBody>
      </p:sp>
      <p:sp>
        <p:nvSpPr>
          <p:cNvPr id="4" name="3 Marcador de número de diapositiva"/>
          <p:cNvSpPr>
            <a:spLocks noGrp="1"/>
          </p:cNvSpPr>
          <p:nvPr>
            <p:ph type="sldNum" sz="quarter" idx="10"/>
          </p:nvPr>
        </p:nvSpPr>
        <p:spPr/>
        <p:txBody>
          <a:bodyPr/>
          <a:lstStyle/>
          <a:p>
            <a:fld id="{AC3B16AC-CBD3-4AD3-8233-37C728963EAD}" type="slidenum">
              <a:rPr lang="es-ES" smtClean="0"/>
              <a:pPr/>
              <a:t>23</a:t>
            </a:fld>
            <a:endParaRPr lang="es-ES"/>
          </a:p>
        </p:txBody>
      </p:sp>
    </p:spTree>
    <p:extLst>
      <p:ext uri="{BB962C8B-B14F-4D97-AF65-F5344CB8AC3E}">
        <p14:creationId xmlns:p14="http://schemas.microsoft.com/office/powerpoint/2010/main" val="45898467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algn="just"/>
            <a:r>
              <a:rPr lang="es-MX" dirty="0" smtClean="0"/>
              <a:t>Para impulsar el desarrollo regional es indispensable emprender una estrategia que haga énfasis en la descentralización, que apoye la desconcentración de la actividad económica y promocione el desarrollo urbano y rural. Se debe apoyar fundamentalmente a los municipios para que obtengan mayores capacidades autonómicas y de conducción del desarrollo por parte de la sociedad local, de manera tal que desde el ejecutivo federal y los estatales se debiera atender y promover el desarrollo regional e interestatal (e intermunicipal), además de la conducción del proceso general de desarrollo del país (y de la entidad en su caso). </a:t>
            </a:r>
            <a:endParaRPr lang="es-ES" dirty="0" smtClean="0"/>
          </a:p>
          <a:p>
            <a:endParaRPr lang="es-ES" dirty="0" smtClean="0"/>
          </a:p>
          <a:p>
            <a:endParaRPr lang="es-ES" dirty="0"/>
          </a:p>
        </p:txBody>
      </p:sp>
      <p:sp>
        <p:nvSpPr>
          <p:cNvPr id="4" name="3 Marcador de número de diapositiva"/>
          <p:cNvSpPr>
            <a:spLocks noGrp="1"/>
          </p:cNvSpPr>
          <p:nvPr>
            <p:ph type="sldNum" sz="quarter" idx="10"/>
          </p:nvPr>
        </p:nvSpPr>
        <p:spPr/>
        <p:txBody>
          <a:bodyPr/>
          <a:lstStyle/>
          <a:p>
            <a:fld id="{AC3B16AC-CBD3-4AD3-8233-37C728963EAD}" type="slidenum">
              <a:rPr lang="es-ES" smtClean="0"/>
              <a:pPr/>
              <a:t>24</a:t>
            </a:fld>
            <a:endParaRPr lang="es-ES"/>
          </a:p>
        </p:txBody>
      </p:sp>
    </p:spTree>
    <p:extLst>
      <p:ext uri="{BB962C8B-B14F-4D97-AF65-F5344CB8AC3E}">
        <p14:creationId xmlns:p14="http://schemas.microsoft.com/office/powerpoint/2010/main" val="305598803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algn="just"/>
            <a:r>
              <a:rPr lang="es-MX" dirty="0" smtClean="0"/>
              <a:t>Los mecanismos de coordinación para el desarrollo regional requieren partir de una visión integral de la planeación nacional (estatal en su caso). En este sentido, se entiende al desarrollo regional como parte del desarrollo general y por ello, resulta conveniente integrar la coordinación del desarrollo regional con la propia de la planeación y programación. Estos mecanismos se orientarán a elaborar programas y estrategias orientadas a lograr un desarrollo económico en las regiones, así como a nombrar a los responsables que serán los encargados de la programación y aplicación.</a:t>
            </a:r>
            <a:endParaRPr lang="es-ES" dirty="0" smtClean="0"/>
          </a:p>
          <a:p>
            <a:endParaRPr lang="es-ES" dirty="0"/>
          </a:p>
        </p:txBody>
      </p:sp>
      <p:sp>
        <p:nvSpPr>
          <p:cNvPr id="4" name="3 Marcador de número de diapositiva"/>
          <p:cNvSpPr>
            <a:spLocks noGrp="1"/>
          </p:cNvSpPr>
          <p:nvPr>
            <p:ph type="sldNum" sz="quarter" idx="10"/>
          </p:nvPr>
        </p:nvSpPr>
        <p:spPr/>
        <p:txBody>
          <a:bodyPr/>
          <a:lstStyle/>
          <a:p>
            <a:fld id="{AC3B16AC-CBD3-4AD3-8233-37C728963EAD}" type="slidenum">
              <a:rPr lang="es-ES" smtClean="0"/>
              <a:pPr/>
              <a:t>25</a:t>
            </a:fld>
            <a:endParaRPr lang="es-ES"/>
          </a:p>
        </p:txBody>
      </p:sp>
    </p:spTree>
    <p:extLst>
      <p:ext uri="{BB962C8B-B14F-4D97-AF65-F5344CB8AC3E}">
        <p14:creationId xmlns:p14="http://schemas.microsoft.com/office/powerpoint/2010/main" val="14671550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algn="just"/>
            <a:r>
              <a:rPr lang="es-MX" dirty="0" smtClean="0"/>
              <a:t>A nivel federal, el instrumento principal para coordinar las políticas regionales, al igual que las sectoriales, serán los gabinetes especializados o comisiones intersecretariales, en el nivel estatal podría ser el COPLADE (Comité de Planeación para el Desarrollo Integral del Estado). Este comité en cada entidad debiera ser renovado, teniendo carácter normativo y coordinando la planeación integral estatal. Debiera ser responsable del diseño, programación, </a:t>
            </a:r>
            <a:r>
              <a:rPr lang="es-MX" dirty="0" err="1" smtClean="0"/>
              <a:t>presupuestación</a:t>
            </a:r>
            <a:r>
              <a:rPr lang="es-MX" dirty="0" smtClean="0"/>
              <a:t>, seguimiento y evaluación de las políticas, proyectos y acciones de desarrollo, que realiza el gobierno y daría seguimiento y apoyo a las que desarrolla la sociedad por medio de empresas y organizaciones.</a:t>
            </a:r>
            <a:endParaRPr lang="es-ES" dirty="0" smtClean="0"/>
          </a:p>
          <a:p>
            <a:endParaRPr lang="es-ES" dirty="0"/>
          </a:p>
        </p:txBody>
      </p:sp>
      <p:sp>
        <p:nvSpPr>
          <p:cNvPr id="4" name="3 Marcador de número de diapositiva"/>
          <p:cNvSpPr>
            <a:spLocks noGrp="1"/>
          </p:cNvSpPr>
          <p:nvPr>
            <p:ph type="sldNum" sz="quarter" idx="10"/>
          </p:nvPr>
        </p:nvSpPr>
        <p:spPr/>
        <p:txBody>
          <a:bodyPr/>
          <a:lstStyle/>
          <a:p>
            <a:fld id="{AC3B16AC-CBD3-4AD3-8233-37C728963EAD}" type="slidenum">
              <a:rPr lang="es-ES" smtClean="0"/>
              <a:pPr/>
              <a:t>26</a:t>
            </a:fld>
            <a:endParaRPr lang="es-ES"/>
          </a:p>
        </p:txBody>
      </p:sp>
    </p:spTree>
    <p:extLst>
      <p:ext uri="{BB962C8B-B14F-4D97-AF65-F5344CB8AC3E}">
        <p14:creationId xmlns:p14="http://schemas.microsoft.com/office/powerpoint/2010/main" val="136123263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071563" y="714375"/>
            <a:ext cx="4572000" cy="3429000"/>
          </a:xfrm>
        </p:spPr>
      </p:sp>
      <p:sp>
        <p:nvSpPr>
          <p:cNvPr id="3" name="2 Marcador de notas"/>
          <p:cNvSpPr>
            <a:spLocks noGrp="1"/>
          </p:cNvSpPr>
          <p:nvPr>
            <p:ph type="body" idx="1"/>
          </p:nvPr>
        </p:nvSpPr>
        <p:spPr/>
        <p:txBody>
          <a:bodyPr>
            <a:normAutofit/>
          </a:bodyPr>
          <a:lstStyle/>
          <a:p>
            <a:pPr algn="just"/>
            <a:r>
              <a:rPr lang="es-ES" dirty="0" smtClean="0"/>
              <a:t>En un gobierno democrático, la planeación participativa es un imperativo. Es necesario revitalizar el ejercicio de la planeación para convertirla en el instrumento que armonice las acciones del Ejecutivo y ofrezca un punto de referencia a la sociedad. Hablamos de un esfuerzo de previsión, de racionalidad, de orden, de coordinación y, sobre todo, de un gran trabajo de conciliación: entre los intereses de los individuos y los de la sociedad; entre las opiniones de los especialistas y las del ciudadano que sabe mejor cuáles son sus necesidades inmediatas; entre la experiencia y el sentido innovador; entre el pasado y el futuro. </a:t>
            </a:r>
          </a:p>
          <a:p>
            <a:endParaRPr lang="es-ES" dirty="0"/>
          </a:p>
        </p:txBody>
      </p:sp>
      <p:sp>
        <p:nvSpPr>
          <p:cNvPr id="4" name="3 Marcador de número de diapositiva"/>
          <p:cNvSpPr>
            <a:spLocks noGrp="1"/>
          </p:cNvSpPr>
          <p:nvPr>
            <p:ph type="sldNum" sz="quarter" idx="10"/>
          </p:nvPr>
        </p:nvSpPr>
        <p:spPr/>
        <p:txBody>
          <a:bodyPr/>
          <a:lstStyle/>
          <a:p>
            <a:fld id="{AC3B16AC-CBD3-4AD3-8233-37C728963EAD}" type="slidenum">
              <a:rPr lang="es-ES" smtClean="0"/>
              <a:pPr/>
              <a:t>27</a:t>
            </a:fld>
            <a:endParaRPr lang="es-ES"/>
          </a:p>
        </p:txBody>
      </p:sp>
    </p:spTree>
    <p:extLst>
      <p:ext uri="{BB962C8B-B14F-4D97-AF65-F5344CB8AC3E}">
        <p14:creationId xmlns:p14="http://schemas.microsoft.com/office/powerpoint/2010/main" val="156528487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algn="just"/>
            <a:r>
              <a:rPr lang="es-ES" dirty="0" smtClean="0"/>
              <a:t>Los resultados de las diferentes estrategias y mecanismos de consulta se incorporaron al Plan de diferentes formas y en distintas etapas. La transición implica un cambio en la estructura ciudadana, en donde la opinión pública es muy importante para lograr esos cambios. La opinión publica es de gran importancia, ya que a través de ella se elaboran diferentes alternativas de desarrollo, las cuales estarán contenidas dentro del Plan Nacional de Desarrollo, dicho plan tiene como propósito establecer los objetivos y las estrategias a seguir para satisfacer las demandas de la población. </a:t>
            </a:r>
          </a:p>
          <a:p>
            <a:endParaRPr lang="es-ES" dirty="0"/>
          </a:p>
        </p:txBody>
      </p:sp>
      <p:sp>
        <p:nvSpPr>
          <p:cNvPr id="4" name="3 Marcador de número de diapositiva"/>
          <p:cNvSpPr>
            <a:spLocks noGrp="1"/>
          </p:cNvSpPr>
          <p:nvPr>
            <p:ph type="sldNum" sz="quarter" idx="10"/>
          </p:nvPr>
        </p:nvSpPr>
        <p:spPr/>
        <p:txBody>
          <a:bodyPr/>
          <a:lstStyle/>
          <a:p>
            <a:fld id="{AC3B16AC-CBD3-4AD3-8233-37C728963EAD}" type="slidenum">
              <a:rPr lang="es-ES" smtClean="0"/>
              <a:pPr/>
              <a:t>28</a:t>
            </a:fld>
            <a:endParaRPr lang="es-ES"/>
          </a:p>
        </p:txBody>
      </p:sp>
    </p:spTree>
    <p:extLst>
      <p:ext uri="{BB962C8B-B14F-4D97-AF65-F5344CB8AC3E}">
        <p14:creationId xmlns:p14="http://schemas.microsoft.com/office/powerpoint/2010/main" val="111175308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25538" y="684213"/>
            <a:ext cx="4572000" cy="3429000"/>
          </a:xfrm>
        </p:spPr>
      </p:sp>
      <p:sp>
        <p:nvSpPr>
          <p:cNvPr id="3" name="2 Marcador de notas"/>
          <p:cNvSpPr>
            <a:spLocks noGrp="1"/>
          </p:cNvSpPr>
          <p:nvPr>
            <p:ph type="body" idx="1"/>
          </p:nvPr>
        </p:nvSpPr>
        <p:spPr/>
        <p:txBody>
          <a:bodyPr>
            <a:normAutofit/>
          </a:bodyPr>
          <a:lstStyle/>
          <a:p>
            <a:pPr algn="just"/>
            <a:r>
              <a:rPr lang="es-ES" dirty="0" smtClean="0"/>
              <a:t>Para enfrentar los retos que impone la distribución espacial futura de las actividades económicas, el empleo y la población sobre el territorio, en condiciones de sustentabilidad, es imperativo definir un nuevo modelo que oriente los procesos de ocupación del territorio. Este nuevo modelo está fincado en el reconocimiento explícito de la necesidad de ordenar el espacio urbano y el espacio rural del territorio nacional. Para ello, es indispensable hacer confluir las grandes orientaciones nacionales con las aspiraciones locales y regionales: emerge el principio de implementar una Política Regional en el seno de la Presidencia de la República que articule este proceso en el marco del Federalismo y de la actuación intersecretarial.</a:t>
            </a:r>
          </a:p>
          <a:p>
            <a:pPr algn="just"/>
            <a:endParaRPr lang="es-ES" dirty="0" smtClean="0"/>
          </a:p>
          <a:p>
            <a:endParaRPr lang="es-ES" dirty="0"/>
          </a:p>
        </p:txBody>
      </p:sp>
      <p:sp>
        <p:nvSpPr>
          <p:cNvPr id="4" name="3 Marcador de número de diapositiva"/>
          <p:cNvSpPr>
            <a:spLocks noGrp="1"/>
          </p:cNvSpPr>
          <p:nvPr>
            <p:ph type="sldNum" sz="quarter" idx="10"/>
          </p:nvPr>
        </p:nvSpPr>
        <p:spPr/>
        <p:txBody>
          <a:bodyPr/>
          <a:lstStyle/>
          <a:p>
            <a:fld id="{AC3B16AC-CBD3-4AD3-8233-37C728963EAD}" type="slidenum">
              <a:rPr lang="es-ES" smtClean="0"/>
              <a:pPr/>
              <a:t>29</a:t>
            </a:fld>
            <a:endParaRPr lang="es-ES"/>
          </a:p>
        </p:txBody>
      </p:sp>
    </p:spTree>
    <p:extLst>
      <p:ext uri="{BB962C8B-B14F-4D97-AF65-F5344CB8AC3E}">
        <p14:creationId xmlns:p14="http://schemas.microsoft.com/office/powerpoint/2010/main" val="12472640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Se presenta el mapa curricular de la Maestría en Estudios Sustentables Regionales y Metropolitanos. Se ubica la Unidad de Aprendizaje</a:t>
            </a:r>
            <a:r>
              <a:rPr lang="es-MX" baseline="0" dirty="0" smtClean="0"/>
              <a:t> Economía Regional en el primer semestre como materia obligatoria.</a:t>
            </a:r>
            <a:endParaRPr lang="es-MX" dirty="0"/>
          </a:p>
        </p:txBody>
      </p:sp>
      <p:sp>
        <p:nvSpPr>
          <p:cNvPr id="4" name="Marcador de número de diapositiva 3"/>
          <p:cNvSpPr>
            <a:spLocks noGrp="1"/>
          </p:cNvSpPr>
          <p:nvPr>
            <p:ph type="sldNum" sz="quarter" idx="10"/>
          </p:nvPr>
        </p:nvSpPr>
        <p:spPr/>
        <p:txBody>
          <a:bodyPr/>
          <a:lstStyle/>
          <a:p>
            <a:fld id="{AC3B16AC-CBD3-4AD3-8233-37C728963EAD}" type="slidenum">
              <a:rPr lang="es-ES" smtClean="0"/>
              <a:pPr/>
              <a:t>3</a:t>
            </a:fld>
            <a:endParaRPr lang="es-ES"/>
          </a:p>
        </p:txBody>
      </p:sp>
    </p:spTree>
    <p:extLst>
      <p:ext uri="{BB962C8B-B14F-4D97-AF65-F5344CB8AC3E}">
        <p14:creationId xmlns:p14="http://schemas.microsoft.com/office/powerpoint/2010/main" val="176191311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algn="just"/>
            <a:r>
              <a:rPr lang="es-ES" dirty="0" smtClean="0"/>
              <a:t>Presentación de la tercera parte que compone la unidad de aprendizaje la cual tiene por objetivo </a:t>
            </a:r>
            <a:r>
              <a:rPr lang="es-MX" dirty="0" smtClean="0"/>
              <a:t>valorar el ámbito municipal más inmediato mediante la realización de una descripción correspondiente a la administración financiera, estructura jurídica municipal y una evaluación de los planes de  desarrollo municipales, en busca de situar el contexto de las políticas desarrolladas desde las propias instituciones regionales.</a:t>
            </a:r>
            <a:endParaRPr lang="es-ES" dirty="0" smtClean="0"/>
          </a:p>
          <a:p>
            <a:endParaRPr lang="es-ES" dirty="0"/>
          </a:p>
        </p:txBody>
      </p:sp>
      <p:sp>
        <p:nvSpPr>
          <p:cNvPr id="4" name="3 Marcador de número de diapositiva"/>
          <p:cNvSpPr>
            <a:spLocks noGrp="1"/>
          </p:cNvSpPr>
          <p:nvPr>
            <p:ph type="sldNum" sz="quarter" idx="10"/>
          </p:nvPr>
        </p:nvSpPr>
        <p:spPr/>
        <p:txBody>
          <a:bodyPr/>
          <a:lstStyle/>
          <a:p>
            <a:fld id="{AC3B16AC-CBD3-4AD3-8233-37C728963EAD}" type="slidenum">
              <a:rPr lang="es-ES" smtClean="0"/>
              <a:pPr/>
              <a:t>30</a:t>
            </a:fld>
            <a:endParaRPr lang="es-ES"/>
          </a:p>
        </p:txBody>
      </p:sp>
    </p:spTree>
    <p:extLst>
      <p:ext uri="{BB962C8B-B14F-4D97-AF65-F5344CB8AC3E}">
        <p14:creationId xmlns:p14="http://schemas.microsoft.com/office/powerpoint/2010/main" val="193353622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algn="just"/>
            <a:r>
              <a:rPr lang="es-ES" dirty="0" smtClean="0"/>
              <a:t>A través de la planeación territorial los ayuntamientos podrán mejorar sus sistemas de trabajo y aplicar con mayor eficacia los recursos financieros que los gobiernos federal y estatales transfieren para el desarrollo de proyectos productivos y de beneficio social.</a:t>
            </a:r>
          </a:p>
          <a:p>
            <a:pPr algn="just"/>
            <a:r>
              <a:rPr lang="es-ES" dirty="0" smtClean="0"/>
              <a:t>El propósito principal de la planeación del desarrollo municipal es orientar la actividad económica para obtener el máximo beneficio social, teniendo como objetivos principales prever las acciones y recursos necesarios para el desarrollo económico y social del municipio y programar las acciones del gobierno municipal estableciendo un orden de prioridades.</a:t>
            </a:r>
          </a:p>
          <a:p>
            <a:pPr algn="just"/>
            <a:endParaRPr lang="es-ES" dirty="0" smtClean="0"/>
          </a:p>
          <a:p>
            <a:pPr algn="just"/>
            <a:endParaRPr lang="es-ES" dirty="0"/>
          </a:p>
        </p:txBody>
      </p:sp>
      <p:sp>
        <p:nvSpPr>
          <p:cNvPr id="4" name="3 Marcador de número de diapositiva"/>
          <p:cNvSpPr>
            <a:spLocks noGrp="1"/>
          </p:cNvSpPr>
          <p:nvPr>
            <p:ph type="sldNum" sz="quarter" idx="10"/>
          </p:nvPr>
        </p:nvSpPr>
        <p:spPr/>
        <p:txBody>
          <a:bodyPr/>
          <a:lstStyle/>
          <a:p>
            <a:fld id="{AC3B16AC-CBD3-4AD3-8233-37C728963EAD}" type="slidenum">
              <a:rPr lang="es-ES" smtClean="0"/>
              <a:pPr/>
              <a:t>31</a:t>
            </a:fld>
            <a:endParaRPr lang="es-ES"/>
          </a:p>
        </p:txBody>
      </p:sp>
    </p:spTree>
    <p:extLst>
      <p:ext uri="{BB962C8B-B14F-4D97-AF65-F5344CB8AC3E}">
        <p14:creationId xmlns:p14="http://schemas.microsoft.com/office/powerpoint/2010/main" val="219548149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algn="just"/>
            <a:r>
              <a:rPr lang="es-ES" dirty="0" smtClean="0"/>
              <a:t>Se presenta el concepto de sustentabilidad con un enfoque humanista.</a:t>
            </a:r>
            <a:endParaRPr lang="es-ES" dirty="0"/>
          </a:p>
        </p:txBody>
      </p:sp>
      <p:sp>
        <p:nvSpPr>
          <p:cNvPr id="4" name="3 Marcador de número de diapositiva"/>
          <p:cNvSpPr>
            <a:spLocks noGrp="1"/>
          </p:cNvSpPr>
          <p:nvPr>
            <p:ph type="sldNum" sz="quarter" idx="10"/>
          </p:nvPr>
        </p:nvSpPr>
        <p:spPr/>
        <p:txBody>
          <a:bodyPr/>
          <a:lstStyle/>
          <a:p>
            <a:fld id="{AC3B16AC-CBD3-4AD3-8233-37C728963EAD}" type="slidenum">
              <a:rPr lang="es-ES" smtClean="0"/>
              <a:pPr/>
              <a:t>32</a:t>
            </a:fld>
            <a:endParaRPr lang="es-ES"/>
          </a:p>
        </p:txBody>
      </p:sp>
    </p:spTree>
    <p:extLst>
      <p:ext uri="{BB962C8B-B14F-4D97-AF65-F5344CB8AC3E}">
        <p14:creationId xmlns:p14="http://schemas.microsoft.com/office/powerpoint/2010/main" val="276331059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algn="just"/>
            <a:r>
              <a:rPr lang="es-ES" dirty="0" smtClean="0"/>
              <a:t>Se presenta a continuación</a:t>
            </a:r>
            <a:r>
              <a:rPr lang="es-ES" baseline="0" dirty="0" smtClean="0"/>
              <a:t> las corrientes </a:t>
            </a:r>
            <a:r>
              <a:rPr lang="es-ES" baseline="0" dirty="0" err="1" smtClean="0"/>
              <a:t>teoricas</a:t>
            </a:r>
            <a:r>
              <a:rPr lang="es-ES" baseline="0" dirty="0" smtClean="0"/>
              <a:t> mas representativas de la sustentabilidad </a:t>
            </a:r>
            <a:endParaRPr lang="es-ES" dirty="0"/>
          </a:p>
        </p:txBody>
      </p:sp>
      <p:sp>
        <p:nvSpPr>
          <p:cNvPr id="4" name="3 Marcador de número de diapositiva"/>
          <p:cNvSpPr>
            <a:spLocks noGrp="1"/>
          </p:cNvSpPr>
          <p:nvPr>
            <p:ph type="sldNum" sz="quarter" idx="10"/>
          </p:nvPr>
        </p:nvSpPr>
        <p:spPr/>
        <p:txBody>
          <a:bodyPr/>
          <a:lstStyle/>
          <a:p>
            <a:fld id="{AC3B16AC-CBD3-4AD3-8233-37C728963EAD}" type="slidenum">
              <a:rPr lang="es-ES" smtClean="0"/>
              <a:pPr/>
              <a:t>33</a:t>
            </a:fld>
            <a:endParaRPr lang="es-ES"/>
          </a:p>
        </p:txBody>
      </p:sp>
    </p:spTree>
    <p:extLst>
      <p:ext uri="{BB962C8B-B14F-4D97-AF65-F5344CB8AC3E}">
        <p14:creationId xmlns:p14="http://schemas.microsoft.com/office/powerpoint/2010/main" val="198273652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ES" dirty="0" smtClean="0"/>
              <a:t>Se presenta a continuación</a:t>
            </a:r>
            <a:r>
              <a:rPr lang="es-ES" baseline="0" dirty="0" smtClean="0"/>
              <a:t> las corrientes teóricas mas representativas de la sustentabilidad: La </a:t>
            </a:r>
            <a:r>
              <a:rPr lang="es-ES" baseline="0" dirty="0" err="1" smtClean="0"/>
              <a:t>Ecologización</a:t>
            </a:r>
            <a:r>
              <a:rPr lang="es-ES" baseline="0" dirty="0" smtClean="0"/>
              <a:t> Estructural y el tradicionalismo antimodernista.</a:t>
            </a:r>
            <a:endParaRPr lang="es-ES" dirty="0" smtClean="0"/>
          </a:p>
          <a:p>
            <a:pPr algn="just"/>
            <a:endParaRPr lang="es-ES" dirty="0"/>
          </a:p>
        </p:txBody>
      </p:sp>
      <p:sp>
        <p:nvSpPr>
          <p:cNvPr id="4" name="3 Marcador de número de diapositiva"/>
          <p:cNvSpPr>
            <a:spLocks noGrp="1"/>
          </p:cNvSpPr>
          <p:nvPr>
            <p:ph type="sldNum" sz="quarter" idx="10"/>
          </p:nvPr>
        </p:nvSpPr>
        <p:spPr/>
        <p:txBody>
          <a:bodyPr/>
          <a:lstStyle/>
          <a:p>
            <a:fld id="{AC3B16AC-CBD3-4AD3-8233-37C728963EAD}" type="slidenum">
              <a:rPr lang="es-ES" smtClean="0"/>
              <a:pPr/>
              <a:t>34</a:t>
            </a:fld>
            <a:endParaRPr lang="es-ES"/>
          </a:p>
        </p:txBody>
      </p:sp>
    </p:spTree>
    <p:extLst>
      <p:ext uri="{BB962C8B-B14F-4D97-AF65-F5344CB8AC3E}">
        <p14:creationId xmlns:p14="http://schemas.microsoft.com/office/powerpoint/2010/main" val="351373733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algn="just"/>
            <a:r>
              <a:rPr lang="es-ES" dirty="0" smtClean="0"/>
              <a:t>A través del</a:t>
            </a:r>
            <a:r>
              <a:rPr lang="es-ES" baseline="0" dirty="0" smtClean="0"/>
              <a:t> desarrollo territorial </a:t>
            </a:r>
            <a:r>
              <a:rPr lang="es-ES" dirty="0" smtClean="0"/>
              <a:t> los ayuntamientos podrán mejorar sus sistemas de trabajo y aplicar con mayor eficacia los recursos financieros que los gobiernos federal y estatales transfieren para el desarrollo de proyectos productivos y de beneficio social.</a:t>
            </a:r>
          </a:p>
          <a:p>
            <a:pPr algn="just"/>
            <a:r>
              <a:rPr lang="es-ES" dirty="0" smtClean="0"/>
              <a:t>El propósito principal del</a:t>
            </a:r>
            <a:r>
              <a:rPr lang="es-ES" baseline="0" dirty="0" smtClean="0"/>
              <a:t> desarrollo territorial</a:t>
            </a:r>
            <a:r>
              <a:rPr lang="es-ES" dirty="0" smtClean="0"/>
              <a:t> es orientar la actividad económica para obtener el máximo beneficio social, teniendo como objetivos principales prever las acciones y recursos necesarios para el desarrollo económico y social del municipio y programar las acciones del gobierno local estableciendo un orden de prioridades.</a:t>
            </a:r>
          </a:p>
          <a:p>
            <a:pPr algn="just"/>
            <a:endParaRPr lang="es-ES" dirty="0" smtClean="0"/>
          </a:p>
          <a:p>
            <a:pPr algn="just"/>
            <a:endParaRPr lang="es-ES" dirty="0"/>
          </a:p>
        </p:txBody>
      </p:sp>
      <p:sp>
        <p:nvSpPr>
          <p:cNvPr id="4" name="3 Marcador de número de diapositiva"/>
          <p:cNvSpPr>
            <a:spLocks noGrp="1"/>
          </p:cNvSpPr>
          <p:nvPr>
            <p:ph type="sldNum" sz="quarter" idx="10"/>
          </p:nvPr>
        </p:nvSpPr>
        <p:spPr/>
        <p:txBody>
          <a:bodyPr/>
          <a:lstStyle/>
          <a:p>
            <a:fld id="{AC3B16AC-CBD3-4AD3-8233-37C728963EAD}" type="slidenum">
              <a:rPr lang="es-ES" smtClean="0"/>
              <a:pPr/>
              <a:t>35</a:t>
            </a:fld>
            <a:endParaRPr lang="es-ES"/>
          </a:p>
        </p:txBody>
      </p:sp>
    </p:spTree>
    <p:extLst>
      <p:ext uri="{BB962C8B-B14F-4D97-AF65-F5344CB8AC3E}">
        <p14:creationId xmlns:p14="http://schemas.microsoft.com/office/powerpoint/2010/main" val="304279590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algn="just"/>
            <a:r>
              <a:rPr lang="es-ES" dirty="0" smtClean="0"/>
              <a:t>Entre los mecanismo de transformación territorial se encuentra la </a:t>
            </a:r>
            <a:r>
              <a:rPr lang="es-ES" dirty="0" err="1" smtClean="0"/>
              <a:t>sociopractis</a:t>
            </a:r>
            <a:r>
              <a:rPr lang="es-ES" dirty="0" smtClean="0"/>
              <a:t> . Es una metodológica de acción comunicativa permanente.</a:t>
            </a:r>
          </a:p>
          <a:p>
            <a:pPr algn="just"/>
            <a:endParaRPr lang="es-ES" dirty="0"/>
          </a:p>
        </p:txBody>
      </p:sp>
      <p:sp>
        <p:nvSpPr>
          <p:cNvPr id="4" name="3 Marcador de número de diapositiva"/>
          <p:cNvSpPr>
            <a:spLocks noGrp="1"/>
          </p:cNvSpPr>
          <p:nvPr>
            <p:ph type="sldNum" sz="quarter" idx="10"/>
          </p:nvPr>
        </p:nvSpPr>
        <p:spPr/>
        <p:txBody>
          <a:bodyPr/>
          <a:lstStyle/>
          <a:p>
            <a:fld id="{AC3B16AC-CBD3-4AD3-8233-37C728963EAD}" type="slidenum">
              <a:rPr lang="es-ES" smtClean="0"/>
              <a:pPr/>
              <a:t>36</a:t>
            </a:fld>
            <a:endParaRPr lang="es-ES"/>
          </a:p>
        </p:txBody>
      </p:sp>
    </p:spTree>
    <p:extLst>
      <p:ext uri="{BB962C8B-B14F-4D97-AF65-F5344CB8AC3E}">
        <p14:creationId xmlns:p14="http://schemas.microsoft.com/office/powerpoint/2010/main" val="137728884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algn="just"/>
            <a:r>
              <a:rPr lang="es-ES" dirty="0" smtClean="0"/>
              <a:t>El constructivismo como mecanismo de transformación del territorio , es decir a través del</a:t>
            </a:r>
            <a:r>
              <a:rPr lang="es-ES" baseline="0" dirty="0" smtClean="0"/>
              <a:t> entramado de relaciones sociales de formaciones sociales dadas.</a:t>
            </a:r>
            <a:endParaRPr lang="es-ES" dirty="0"/>
          </a:p>
        </p:txBody>
      </p:sp>
      <p:sp>
        <p:nvSpPr>
          <p:cNvPr id="4" name="3 Marcador de número de diapositiva"/>
          <p:cNvSpPr>
            <a:spLocks noGrp="1"/>
          </p:cNvSpPr>
          <p:nvPr>
            <p:ph type="sldNum" sz="quarter" idx="10"/>
          </p:nvPr>
        </p:nvSpPr>
        <p:spPr/>
        <p:txBody>
          <a:bodyPr/>
          <a:lstStyle/>
          <a:p>
            <a:fld id="{AC3B16AC-CBD3-4AD3-8233-37C728963EAD}" type="slidenum">
              <a:rPr lang="es-ES" smtClean="0"/>
              <a:pPr/>
              <a:t>37</a:t>
            </a:fld>
            <a:endParaRPr lang="es-ES"/>
          </a:p>
        </p:txBody>
      </p:sp>
    </p:spTree>
    <p:extLst>
      <p:ext uri="{BB962C8B-B14F-4D97-AF65-F5344CB8AC3E}">
        <p14:creationId xmlns:p14="http://schemas.microsoft.com/office/powerpoint/2010/main" val="203678126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algn="just"/>
            <a:r>
              <a:rPr lang="es-ES" dirty="0" smtClean="0"/>
              <a:t>La</a:t>
            </a:r>
            <a:r>
              <a:rPr lang="es-ES" baseline="0" dirty="0" smtClean="0"/>
              <a:t> Construcción de relaciones en el territorio conlleva la interacción de instituciones en un entorno normativo secuencial .</a:t>
            </a:r>
            <a:endParaRPr lang="es-ES" dirty="0"/>
          </a:p>
        </p:txBody>
      </p:sp>
      <p:sp>
        <p:nvSpPr>
          <p:cNvPr id="4" name="3 Marcador de número de diapositiva"/>
          <p:cNvSpPr>
            <a:spLocks noGrp="1"/>
          </p:cNvSpPr>
          <p:nvPr>
            <p:ph type="sldNum" sz="quarter" idx="10"/>
          </p:nvPr>
        </p:nvSpPr>
        <p:spPr/>
        <p:txBody>
          <a:bodyPr/>
          <a:lstStyle/>
          <a:p>
            <a:fld id="{AC3B16AC-CBD3-4AD3-8233-37C728963EAD}" type="slidenum">
              <a:rPr lang="es-ES" smtClean="0"/>
              <a:pPr/>
              <a:t>38</a:t>
            </a:fld>
            <a:endParaRPr lang="es-ES"/>
          </a:p>
        </p:txBody>
      </p:sp>
    </p:spTree>
    <p:extLst>
      <p:ext uri="{BB962C8B-B14F-4D97-AF65-F5344CB8AC3E}">
        <p14:creationId xmlns:p14="http://schemas.microsoft.com/office/powerpoint/2010/main" val="64412269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smtClean="0">
                <a:ln>
                  <a:noFill/>
                </a:ln>
                <a:solidFill>
                  <a:prstClr val="black"/>
                </a:solidFill>
                <a:effectLst/>
                <a:uLnTx/>
                <a:uFillTx/>
                <a:latin typeface="+mn-lt"/>
                <a:ea typeface="+mn-ea"/>
                <a:cs typeface="+mn-cs"/>
              </a:rPr>
              <a:t>La interacción institucional y los actores sociales , económicos y políticos determinan la reconstitución de los tejidos institucionales.</a:t>
            </a:r>
          </a:p>
          <a:p>
            <a:endParaRPr lang="es-MX" dirty="0"/>
          </a:p>
        </p:txBody>
      </p:sp>
      <p:sp>
        <p:nvSpPr>
          <p:cNvPr id="4" name="Marcador de número de diapositiva 3"/>
          <p:cNvSpPr>
            <a:spLocks noGrp="1"/>
          </p:cNvSpPr>
          <p:nvPr>
            <p:ph type="sldNum" sz="quarter" idx="10"/>
          </p:nvPr>
        </p:nvSpPr>
        <p:spPr/>
        <p:txBody>
          <a:bodyPr/>
          <a:lstStyle/>
          <a:p>
            <a:fld id="{AC3B16AC-CBD3-4AD3-8233-37C728963EAD}" type="slidenum">
              <a:rPr lang="es-ES" smtClean="0"/>
              <a:pPr/>
              <a:t>39</a:t>
            </a:fld>
            <a:endParaRPr lang="es-ES"/>
          </a:p>
        </p:txBody>
      </p:sp>
    </p:spTree>
    <p:extLst>
      <p:ext uri="{BB962C8B-B14F-4D97-AF65-F5344CB8AC3E}">
        <p14:creationId xmlns:p14="http://schemas.microsoft.com/office/powerpoint/2010/main" val="13837573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dirty="0" smtClean="0"/>
              <a:t>Se presentan los contenidos Temáticos</a:t>
            </a:r>
            <a:endParaRPr lang="es-ES" dirty="0"/>
          </a:p>
        </p:txBody>
      </p:sp>
      <p:sp>
        <p:nvSpPr>
          <p:cNvPr id="4" name="3 Marcador de número de diapositiva"/>
          <p:cNvSpPr>
            <a:spLocks noGrp="1"/>
          </p:cNvSpPr>
          <p:nvPr>
            <p:ph type="sldNum" sz="quarter" idx="10"/>
          </p:nvPr>
        </p:nvSpPr>
        <p:spPr/>
        <p:txBody>
          <a:bodyPr/>
          <a:lstStyle/>
          <a:p>
            <a:fld id="{AC3B16AC-CBD3-4AD3-8233-37C728963EAD}" type="slidenum">
              <a:rPr lang="es-ES" smtClean="0"/>
              <a:pPr/>
              <a:t>4</a:t>
            </a:fld>
            <a:endParaRPr lang="es-ES"/>
          </a:p>
        </p:txBody>
      </p:sp>
    </p:spTree>
    <p:extLst>
      <p:ext uri="{BB962C8B-B14F-4D97-AF65-F5344CB8AC3E}">
        <p14:creationId xmlns:p14="http://schemas.microsoft.com/office/powerpoint/2010/main" val="392985832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Se presenta el</a:t>
            </a:r>
            <a:r>
              <a:rPr lang="es-MX" baseline="0" dirty="0" smtClean="0"/>
              <a:t> hexágono del desarrollo económico local. </a:t>
            </a:r>
            <a:endParaRPr lang="es-MX" dirty="0"/>
          </a:p>
        </p:txBody>
      </p:sp>
      <p:sp>
        <p:nvSpPr>
          <p:cNvPr id="4" name="Marcador de número de diapositiva 3"/>
          <p:cNvSpPr>
            <a:spLocks noGrp="1"/>
          </p:cNvSpPr>
          <p:nvPr>
            <p:ph type="sldNum" sz="quarter" idx="10"/>
          </p:nvPr>
        </p:nvSpPr>
        <p:spPr/>
        <p:txBody>
          <a:bodyPr/>
          <a:lstStyle/>
          <a:p>
            <a:fld id="{AC3B16AC-CBD3-4AD3-8233-37C728963EAD}" type="slidenum">
              <a:rPr lang="es-ES" smtClean="0"/>
              <a:pPr/>
              <a:t>40</a:t>
            </a:fld>
            <a:endParaRPr lang="es-ES"/>
          </a:p>
        </p:txBody>
      </p:sp>
    </p:spTree>
    <p:extLst>
      <p:ext uri="{BB962C8B-B14F-4D97-AF65-F5344CB8AC3E}">
        <p14:creationId xmlns:p14="http://schemas.microsoft.com/office/powerpoint/2010/main" val="90723724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smtClean="0"/>
              <a:t>Se</a:t>
            </a:r>
            <a:r>
              <a:rPr lang="es-MX" baseline="0" dirty="0" smtClean="0"/>
              <a:t> establecen las condicionantes del crecimiento de las economías locales , que propiciaran el desarrollo económico territorial.</a:t>
            </a:r>
            <a:endParaRPr lang="es-MX" dirty="0" smtClean="0"/>
          </a:p>
          <a:p>
            <a:endParaRPr lang="es-MX" dirty="0"/>
          </a:p>
        </p:txBody>
      </p:sp>
      <p:sp>
        <p:nvSpPr>
          <p:cNvPr id="4" name="Marcador de número de diapositiva 3"/>
          <p:cNvSpPr>
            <a:spLocks noGrp="1"/>
          </p:cNvSpPr>
          <p:nvPr>
            <p:ph type="sldNum" sz="quarter" idx="10"/>
          </p:nvPr>
        </p:nvSpPr>
        <p:spPr/>
        <p:txBody>
          <a:bodyPr/>
          <a:lstStyle/>
          <a:p>
            <a:fld id="{AC3B16AC-CBD3-4AD3-8233-37C728963EAD}" type="slidenum">
              <a:rPr lang="es-ES" smtClean="0"/>
              <a:pPr/>
              <a:t>41</a:t>
            </a:fld>
            <a:endParaRPr lang="es-ES"/>
          </a:p>
        </p:txBody>
      </p:sp>
    </p:spTree>
    <p:extLst>
      <p:ext uri="{BB962C8B-B14F-4D97-AF65-F5344CB8AC3E}">
        <p14:creationId xmlns:p14="http://schemas.microsoft.com/office/powerpoint/2010/main" val="305304621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AC3B16AC-CBD3-4AD3-8233-37C728963EAD}" type="slidenum">
              <a:rPr lang="es-ES" smtClean="0"/>
              <a:pPr/>
              <a:t>42</a:t>
            </a:fld>
            <a:endParaRPr lang="es-ES"/>
          </a:p>
        </p:txBody>
      </p:sp>
    </p:spTree>
    <p:extLst>
      <p:ext uri="{BB962C8B-B14F-4D97-AF65-F5344CB8AC3E}">
        <p14:creationId xmlns:p14="http://schemas.microsoft.com/office/powerpoint/2010/main" val="10910739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Se plantea la forma de</a:t>
            </a:r>
            <a:r>
              <a:rPr lang="es-MX" baseline="0" dirty="0" smtClean="0"/>
              <a:t> abordar la planificación y el desarrollo territorial sustentable  , el papel del profesor y las tareas a desarrollar por parte de los alumnos.</a:t>
            </a:r>
            <a:endParaRPr lang="es-MX" dirty="0"/>
          </a:p>
        </p:txBody>
      </p:sp>
      <p:sp>
        <p:nvSpPr>
          <p:cNvPr id="4" name="Marcador de número de diapositiva 3"/>
          <p:cNvSpPr>
            <a:spLocks noGrp="1"/>
          </p:cNvSpPr>
          <p:nvPr>
            <p:ph type="sldNum" sz="quarter" idx="10"/>
          </p:nvPr>
        </p:nvSpPr>
        <p:spPr/>
        <p:txBody>
          <a:bodyPr/>
          <a:lstStyle/>
          <a:p>
            <a:pPr rtl="0"/>
            <a:fld id="{7FB667E1-E601-4AAF-B95C-B25720D70A60}" type="slidenum">
              <a:rPr lang="es-ES" smtClean="0"/>
              <a:t>5</a:t>
            </a:fld>
            <a:endParaRPr lang="es-ES" dirty="0"/>
          </a:p>
        </p:txBody>
      </p:sp>
    </p:spTree>
    <p:extLst>
      <p:ext uri="{BB962C8B-B14F-4D97-AF65-F5344CB8AC3E}">
        <p14:creationId xmlns:p14="http://schemas.microsoft.com/office/powerpoint/2010/main" val="12921435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algn="just"/>
            <a:r>
              <a:rPr lang="es-ES" dirty="0" smtClean="0"/>
              <a:t>Carátula con  el nombre de la primera parte  de la unidad de aprendizaje. Este capítulo tiene por objetivo </a:t>
            </a:r>
            <a:r>
              <a:rPr lang="es-MX" dirty="0" smtClean="0"/>
              <a:t>introducir la planeación como instrumento de desarrollo en el razonamiento económico regional, a partir  de principios y procesos de optimización y racionalidad, en el análisis y estudio de las políticas públicas regionales en busca de su implementación equitativa que propicie el ambiente apto para el crecimiento económico regional.</a:t>
            </a:r>
            <a:endParaRPr lang="es-ES" dirty="0" smtClean="0"/>
          </a:p>
          <a:p>
            <a:endParaRPr lang="es-ES" dirty="0" smtClean="0"/>
          </a:p>
          <a:p>
            <a:endParaRPr lang="es-ES" dirty="0"/>
          </a:p>
        </p:txBody>
      </p:sp>
      <p:sp>
        <p:nvSpPr>
          <p:cNvPr id="4" name="3 Marcador de número de diapositiva"/>
          <p:cNvSpPr>
            <a:spLocks noGrp="1"/>
          </p:cNvSpPr>
          <p:nvPr>
            <p:ph type="sldNum" sz="quarter" idx="10"/>
          </p:nvPr>
        </p:nvSpPr>
        <p:spPr/>
        <p:txBody>
          <a:bodyPr/>
          <a:lstStyle/>
          <a:p>
            <a:fld id="{AC3B16AC-CBD3-4AD3-8233-37C728963EAD}" type="slidenum">
              <a:rPr lang="es-ES" smtClean="0"/>
              <a:pPr/>
              <a:t>6</a:t>
            </a:fld>
            <a:endParaRPr lang="es-ES"/>
          </a:p>
        </p:txBody>
      </p:sp>
    </p:spTree>
    <p:extLst>
      <p:ext uri="{BB962C8B-B14F-4D97-AF65-F5344CB8AC3E}">
        <p14:creationId xmlns:p14="http://schemas.microsoft.com/office/powerpoint/2010/main" val="42543453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algn="just"/>
            <a:r>
              <a:rPr lang="es-ES" dirty="0" smtClean="0"/>
              <a:t>El proceso de planificación regional se presenta como una secuencia de decisiones y acciones que debe incidir sobre los factores que determinan la conformación del espacio de manera de lograr la configuración requerida para el cumplimiento de determinados objetivos . La Planeación Regional busca el desarrollo y crecimiento equilibrado de las regiones mediante la atención a sus necesidades espaciales, sociales, y económicas. El desarrollo puede ser a nivel nacional o estatal. Este último sería mediante la suma de esfuerzos de los municipios de manera equilibrada, equitativa y de participación.</a:t>
            </a:r>
          </a:p>
          <a:p>
            <a:pPr algn="just"/>
            <a:endParaRPr lang="es-ES" dirty="0" smtClean="0"/>
          </a:p>
          <a:p>
            <a:pPr algn="just"/>
            <a:endParaRPr lang="es-ES" dirty="0" smtClean="0"/>
          </a:p>
          <a:p>
            <a:endParaRPr lang="es-ES" dirty="0"/>
          </a:p>
        </p:txBody>
      </p:sp>
      <p:sp>
        <p:nvSpPr>
          <p:cNvPr id="4" name="3 Marcador de número de diapositiva"/>
          <p:cNvSpPr>
            <a:spLocks noGrp="1"/>
          </p:cNvSpPr>
          <p:nvPr>
            <p:ph type="sldNum" sz="quarter" idx="10"/>
          </p:nvPr>
        </p:nvSpPr>
        <p:spPr/>
        <p:txBody>
          <a:bodyPr/>
          <a:lstStyle/>
          <a:p>
            <a:fld id="{AC3B16AC-CBD3-4AD3-8233-37C728963EAD}" type="slidenum">
              <a:rPr lang="es-ES" smtClean="0"/>
              <a:pPr/>
              <a:t>7</a:t>
            </a:fld>
            <a:endParaRPr lang="es-ES"/>
          </a:p>
        </p:txBody>
      </p:sp>
    </p:spTree>
    <p:extLst>
      <p:ext uri="{BB962C8B-B14F-4D97-AF65-F5344CB8AC3E}">
        <p14:creationId xmlns:p14="http://schemas.microsoft.com/office/powerpoint/2010/main" val="41311536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algn="just"/>
            <a:r>
              <a:rPr lang="es-ES" dirty="0" smtClean="0"/>
              <a:t>El proceso, desde el inicio se inscribe y está determinado por referentes exógenos normalmente contenidos en el conjunto de las políticas nacionales (1). Estas políticas serán determinantes para orientar dos momentos analíticos que se relacionan mutuamente: el relativo a la interpretación de la estructura y forma de funcionamiento del sistema regional (2) y el destinado a identificar y jerarquizar las demandas y aspiraciones de la sociedad (3). El camino entre la situación actual y la situación deseada surge de la revisión y estudio cuidadoso de los cursos de acción posibles (4).Para ello, será necesario recurrir al conjunto de instrumentos disponibles (5), que tienen por objeto definir quién será el responsable principal y con qué se cuenta para poner en marcha una determinada opción estratégica. Una vez logrados los principales acuerdos y compromisos con los diferentes actores involucrados en el proceso de planificación, comienza la fase de administración y ejecución, para lo cual se requiere de un conjunto de métodos de seguimiento y evaluación (6).</a:t>
            </a:r>
            <a:endParaRPr lang="es-ES" dirty="0"/>
          </a:p>
        </p:txBody>
      </p:sp>
      <p:sp>
        <p:nvSpPr>
          <p:cNvPr id="4" name="3 Marcador de número de diapositiva"/>
          <p:cNvSpPr>
            <a:spLocks noGrp="1"/>
          </p:cNvSpPr>
          <p:nvPr>
            <p:ph type="sldNum" sz="quarter" idx="10"/>
          </p:nvPr>
        </p:nvSpPr>
        <p:spPr/>
        <p:txBody>
          <a:bodyPr/>
          <a:lstStyle/>
          <a:p>
            <a:fld id="{AC3B16AC-CBD3-4AD3-8233-37C728963EAD}" type="slidenum">
              <a:rPr lang="es-ES" smtClean="0"/>
              <a:pPr/>
              <a:t>8</a:t>
            </a:fld>
            <a:endParaRPr lang="es-ES"/>
          </a:p>
        </p:txBody>
      </p:sp>
    </p:spTree>
    <p:extLst>
      <p:ext uri="{BB962C8B-B14F-4D97-AF65-F5344CB8AC3E}">
        <p14:creationId xmlns:p14="http://schemas.microsoft.com/office/powerpoint/2010/main" val="29532517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algn="just"/>
            <a:r>
              <a:rPr lang="es-ES" dirty="0" smtClean="0"/>
              <a:t>Desde la perspectiva de quien elabora los planes regionales, la secuencia metodológica de la planificación sigue un orden de razonamiento deductivo que va desde la prefiguración del futuro deseado, a la formulación de los mecanismos que lo harán posible (políticas, programas y otros instrumentos).La planificación como método, en cuanto secuencia ordenada de actividades y procedimientos para asegurar la coherencia y consistencia interna del plan, así como la viabilidad de los objetivos y de las acciones a emprender.</a:t>
            </a:r>
          </a:p>
          <a:p>
            <a:endParaRPr lang="es-ES" dirty="0"/>
          </a:p>
        </p:txBody>
      </p:sp>
      <p:sp>
        <p:nvSpPr>
          <p:cNvPr id="4" name="3 Marcador de número de diapositiva"/>
          <p:cNvSpPr>
            <a:spLocks noGrp="1"/>
          </p:cNvSpPr>
          <p:nvPr>
            <p:ph type="sldNum" sz="quarter" idx="10"/>
          </p:nvPr>
        </p:nvSpPr>
        <p:spPr/>
        <p:txBody>
          <a:bodyPr/>
          <a:lstStyle/>
          <a:p>
            <a:fld id="{AC3B16AC-CBD3-4AD3-8233-37C728963EAD}" type="slidenum">
              <a:rPr lang="es-ES" smtClean="0"/>
              <a:pPr/>
              <a:t>9</a:t>
            </a:fld>
            <a:endParaRPr lang="es-ES"/>
          </a:p>
        </p:txBody>
      </p:sp>
    </p:spTree>
    <p:extLst>
      <p:ext uri="{BB962C8B-B14F-4D97-AF65-F5344CB8AC3E}">
        <p14:creationId xmlns:p14="http://schemas.microsoft.com/office/powerpoint/2010/main" val="8634681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C50D643-5748-4B9F-8FEA-59B0369AC84A}" type="datetime1">
              <a:rPr lang="es-ES" smtClean="0"/>
              <a:t>11/09/2019</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E5FCC89A-4A92-4B96-BCD2-5586C363DAC5}" type="slidenum">
              <a:rPr lang="es-ES" smtClean="0"/>
              <a:pPr/>
              <a:t>‹Nº›</a:t>
            </a:fld>
            <a:endParaRPr lang="es-ES"/>
          </a:p>
        </p:txBody>
      </p:sp>
    </p:spTree>
    <p:extLst>
      <p:ext uri="{BB962C8B-B14F-4D97-AF65-F5344CB8AC3E}">
        <p14:creationId xmlns:p14="http://schemas.microsoft.com/office/powerpoint/2010/main" val="4196714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DA6135D-72F7-42CE-B423-05613CF38EAB}" type="datetime1">
              <a:rPr lang="es-ES" smtClean="0"/>
              <a:t>11/09/2019</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E5FCC89A-4A92-4B96-BCD2-5586C363DAC5}" type="slidenum">
              <a:rPr lang="es-ES" smtClean="0"/>
              <a:pPr/>
              <a:t>‹Nº›</a:t>
            </a:fld>
            <a:endParaRPr lang="es-ES"/>
          </a:p>
        </p:txBody>
      </p:sp>
    </p:spTree>
    <p:extLst>
      <p:ext uri="{BB962C8B-B14F-4D97-AF65-F5344CB8AC3E}">
        <p14:creationId xmlns:p14="http://schemas.microsoft.com/office/powerpoint/2010/main" val="7521690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es-ES" smtClean="0"/>
              <a:t>Haga clic para modificar el estilo de título del patrón</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D3AD9C3D-C414-4C91-88A3-0560D22DFE19}" type="datetime1">
              <a:rPr lang="es-ES" smtClean="0"/>
              <a:t>11/09/2019</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E5FCC89A-4A92-4B96-BCD2-5586C363DAC5}" type="slidenum">
              <a:rPr lang="es-ES" smtClean="0"/>
              <a:pPr/>
              <a:t>‹Nº›</a:t>
            </a:fld>
            <a:endParaRPr lang="es-ES"/>
          </a:p>
        </p:txBody>
      </p:sp>
    </p:spTree>
    <p:extLst>
      <p:ext uri="{BB962C8B-B14F-4D97-AF65-F5344CB8AC3E}">
        <p14:creationId xmlns:p14="http://schemas.microsoft.com/office/powerpoint/2010/main" val="15290297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es-ES" smtClean="0"/>
              <a:t>Haga clic para modificar el estilo de título del patrón</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s-ES" smtClean="0"/>
              <a:t>Haga clic para modificar el estilo de texto del patrón</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F001FED7-5590-4358-9CB0-D3D7E9E2DBBB}" type="datetime1">
              <a:rPr lang="es-ES" smtClean="0"/>
              <a:t>11/09/2019</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E5FCC89A-4A92-4B96-BCD2-5586C363DAC5}" type="slidenum">
              <a:rPr lang="es-ES" smtClean="0"/>
              <a:pPr/>
              <a:t>‹Nº›</a:t>
            </a:fld>
            <a:endParaRPr lang="es-ES"/>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16921097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55C99F7-80A2-4A6D-87A0-59E738652567}" type="datetime1">
              <a:rPr lang="es-ES" smtClean="0"/>
              <a:t>11/09/2019</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E5FCC89A-4A92-4B96-BCD2-5586C363DAC5}" type="slidenum">
              <a:rPr lang="es-ES" smtClean="0"/>
              <a:pPr/>
              <a:t>‹Nº›</a:t>
            </a:fld>
            <a:endParaRPr lang="es-ES"/>
          </a:p>
        </p:txBody>
      </p:sp>
    </p:spTree>
    <p:extLst>
      <p:ext uri="{BB962C8B-B14F-4D97-AF65-F5344CB8AC3E}">
        <p14:creationId xmlns:p14="http://schemas.microsoft.com/office/powerpoint/2010/main" val="4047585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DC61D37B-79F0-4802-AF3F-4ED1DC0919F8}" type="datetime1">
              <a:rPr lang="es-ES" smtClean="0"/>
              <a:t>11/09/2019</a:t>
            </a:fld>
            <a:endParaRPr lang="es-ES"/>
          </a:p>
        </p:txBody>
      </p:sp>
      <p:sp>
        <p:nvSpPr>
          <p:cNvPr id="4"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E5FCC89A-4A92-4B96-BCD2-5586C363DAC5}" type="slidenum">
              <a:rPr lang="es-ES" smtClean="0"/>
              <a:pPr/>
              <a:t>‹Nº›</a:t>
            </a:fld>
            <a:endParaRPr lang="es-ES"/>
          </a:p>
        </p:txBody>
      </p:sp>
    </p:spTree>
    <p:extLst>
      <p:ext uri="{BB962C8B-B14F-4D97-AF65-F5344CB8AC3E}">
        <p14:creationId xmlns:p14="http://schemas.microsoft.com/office/powerpoint/2010/main" val="24660542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F50AFCF-AB1E-4EB7-B35E-78BC5BD92379}" type="datetime1">
              <a:rPr lang="es-ES" smtClean="0"/>
              <a:t>11/09/2019</a:t>
            </a:fld>
            <a:endParaRPr lang="es-ES"/>
          </a:p>
        </p:txBody>
      </p:sp>
      <p:sp>
        <p:nvSpPr>
          <p:cNvPr id="4"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E5FCC89A-4A92-4B96-BCD2-5586C363DAC5}" type="slidenum">
              <a:rPr lang="es-ES" smtClean="0"/>
              <a:pPr/>
              <a:t>‹Nº›</a:t>
            </a:fld>
            <a:endParaRPr lang="es-ES"/>
          </a:p>
        </p:txBody>
      </p:sp>
    </p:spTree>
    <p:extLst>
      <p:ext uri="{BB962C8B-B14F-4D97-AF65-F5344CB8AC3E}">
        <p14:creationId xmlns:p14="http://schemas.microsoft.com/office/powerpoint/2010/main" val="76101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nchorCtr="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F1FA46F1-C533-4219-9108-8D566F6BC673}" type="datetime1">
              <a:rPr lang="es-ES" smtClean="0"/>
              <a:t>11/09/2019</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E5FCC89A-4A92-4B96-BCD2-5586C363DAC5}" type="slidenum">
              <a:rPr lang="es-ES" smtClean="0"/>
              <a:pPr/>
              <a:t>‹Nº›</a:t>
            </a:fld>
            <a:endParaRPr lang="es-ES"/>
          </a:p>
        </p:txBody>
      </p:sp>
    </p:spTree>
    <p:extLst>
      <p:ext uri="{BB962C8B-B14F-4D97-AF65-F5344CB8AC3E}">
        <p14:creationId xmlns:p14="http://schemas.microsoft.com/office/powerpoint/2010/main" val="37605341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1850FA77-05F9-4447-8718-2371B9F2B293}" type="datetime1">
              <a:rPr lang="es-ES" smtClean="0"/>
              <a:t>11/09/2019</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E5FCC89A-4A92-4B96-BCD2-5586C363DAC5}" type="slidenum">
              <a:rPr lang="es-ES" smtClean="0"/>
              <a:pPr/>
              <a:t>‹Nº›</a:t>
            </a:fld>
            <a:endParaRPr lang="es-ES"/>
          </a:p>
        </p:txBody>
      </p:sp>
    </p:spTree>
    <p:extLst>
      <p:ext uri="{BB962C8B-B14F-4D97-AF65-F5344CB8AC3E}">
        <p14:creationId xmlns:p14="http://schemas.microsoft.com/office/powerpoint/2010/main" val="347788859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ítulo y contenid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06443" y="365124"/>
            <a:ext cx="7537457" cy="1296000"/>
          </a:xfrm>
        </p:spPr>
        <p:txBody>
          <a:bodyPr>
            <a:normAutofit/>
          </a:bodyPr>
          <a:lstStyle>
            <a:lvl1pPr>
              <a:defRPr sz="4500">
                <a:solidFill>
                  <a:schemeClr val="bg1"/>
                </a:solidFill>
                <a:latin typeface="Century Gothic" panose="020B0502020202020204" pitchFamily="34" charset="0"/>
              </a:defRPr>
            </a:lvl1pPr>
          </a:lstStyle>
          <a:p>
            <a:r>
              <a:rPr lang="es-ES" smtClean="0"/>
              <a:t>Haga clic para modificar el estilo de título del patrón</a:t>
            </a:r>
            <a:endParaRPr lang="pt-BR" dirty="0"/>
          </a:p>
        </p:txBody>
      </p:sp>
      <p:sp>
        <p:nvSpPr>
          <p:cNvPr id="4" name="Date Placeholder 3"/>
          <p:cNvSpPr>
            <a:spLocks noGrp="1"/>
          </p:cNvSpPr>
          <p:nvPr>
            <p:ph type="dt" sz="half" idx="10"/>
          </p:nvPr>
        </p:nvSpPr>
        <p:spPr/>
        <p:txBody>
          <a:bodyPr/>
          <a:lstStyle/>
          <a:p>
            <a:fld id="{8EC2122C-D94A-4EAF-B376-92896A0D3966}" type="datetime1">
              <a:rPr lang="es-ES" smtClean="0"/>
              <a:t>11/09/2019</a:t>
            </a:fld>
            <a:endParaRPr lang="pt-BR" dirty="0"/>
          </a:p>
        </p:txBody>
      </p:sp>
      <p:sp>
        <p:nvSpPr>
          <p:cNvPr id="5" name="Footer Placeholder 4"/>
          <p:cNvSpPr>
            <a:spLocks noGrp="1"/>
          </p:cNvSpPr>
          <p:nvPr>
            <p:ph type="ftr" sz="quarter" idx="11"/>
          </p:nvPr>
        </p:nvSpPr>
        <p:spPr/>
        <p:txBody>
          <a:bodyPr/>
          <a:lstStyle/>
          <a:p>
            <a:endParaRPr lang="pt-BR" dirty="0"/>
          </a:p>
        </p:txBody>
      </p:sp>
      <p:sp>
        <p:nvSpPr>
          <p:cNvPr id="6" name="Slide Number Placeholder 5"/>
          <p:cNvSpPr>
            <a:spLocks noGrp="1"/>
          </p:cNvSpPr>
          <p:nvPr>
            <p:ph type="sldNum" sz="quarter" idx="12"/>
          </p:nvPr>
        </p:nvSpPr>
        <p:spPr/>
        <p:txBody>
          <a:bodyPr/>
          <a:lstStyle/>
          <a:p>
            <a:fld id="{F2E24064-1A18-41C8-975B-9CF9FC1A77B5}" type="slidenum">
              <a:rPr lang="pt-BR" smtClean="0"/>
              <a:t>‹Nº›</a:t>
            </a:fld>
            <a:endParaRPr lang="pt-BR" dirty="0"/>
          </a:p>
        </p:txBody>
      </p:sp>
      <p:cxnSp>
        <p:nvCxnSpPr>
          <p:cNvPr id="8" name="Straight Connector 7"/>
          <p:cNvCxnSpPr/>
          <p:nvPr userDrawn="1"/>
        </p:nvCxnSpPr>
        <p:spPr>
          <a:xfrm>
            <a:off x="519529" y="365126"/>
            <a:ext cx="0" cy="175909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a:xfrm>
            <a:off x="8626244" y="365126"/>
            <a:ext cx="0" cy="175909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Rectangle 15"/>
          <p:cNvSpPr/>
          <p:nvPr userDrawn="1"/>
        </p:nvSpPr>
        <p:spPr>
          <a:xfrm>
            <a:off x="0" y="6246056"/>
            <a:ext cx="9144000" cy="611945"/>
          </a:xfrm>
          <a:prstGeom prst="rect">
            <a:avLst/>
          </a:prstGeom>
          <a:solidFill>
            <a:schemeClr val="dk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pt-BR" sz="1350" dirty="0"/>
          </a:p>
        </p:txBody>
      </p:sp>
      <p:sp>
        <p:nvSpPr>
          <p:cNvPr id="7" name="Content Placeholder 6"/>
          <p:cNvSpPr>
            <a:spLocks noGrp="1"/>
          </p:cNvSpPr>
          <p:nvPr>
            <p:ph sz="quarter" idx="13"/>
          </p:nvPr>
        </p:nvSpPr>
        <p:spPr>
          <a:xfrm>
            <a:off x="800102" y="1690688"/>
            <a:ext cx="7538400" cy="4279900"/>
          </a:xfrm>
        </p:spPr>
        <p:txBody>
          <a:bodyPr>
            <a:normAutofit/>
          </a:bodyPr>
          <a:lstStyle>
            <a:lvl1pPr marL="0" indent="0">
              <a:buNone/>
              <a:defRPr sz="2700">
                <a:solidFill>
                  <a:schemeClr val="bg1"/>
                </a:solidFill>
                <a:latin typeface="Century Gothic" panose="020B0502020202020204" pitchFamily="34" charset="0"/>
              </a:defRPr>
            </a:lvl1pPr>
          </a:lstStyle>
          <a:p>
            <a:pPr lvl="0"/>
            <a:r>
              <a:rPr lang="es-ES" smtClean="0"/>
              <a:t>Haga clic para modificar el estilo de texto del patrón</a:t>
            </a:r>
          </a:p>
        </p:txBody>
      </p:sp>
    </p:spTree>
    <p:extLst>
      <p:ext uri="{BB962C8B-B14F-4D97-AF65-F5344CB8AC3E}">
        <p14:creationId xmlns:p14="http://schemas.microsoft.com/office/powerpoint/2010/main" val="21904550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3DA461A8-B969-4D11-92F3-C208B5D8A0ED}" type="datetime1">
              <a:rPr lang="es-ES" smtClean="0">
                <a:solidFill>
                  <a:srgbClr val="000000"/>
                </a:solidFill>
              </a:rPr>
              <a:t>11/09/2019</a:t>
            </a:fld>
            <a:endParaRPr lang="es-ES">
              <a:solidFill>
                <a:srgbClr val="000000"/>
              </a:solidFill>
            </a:endParaRPr>
          </a:p>
        </p:txBody>
      </p:sp>
      <p:sp>
        <p:nvSpPr>
          <p:cNvPr id="5" name="Footer Placeholder 4"/>
          <p:cNvSpPr>
            <a:spLocks noGrp="1"/>
          </p:cNvSpPr>
          <p:nvPr>
            <p:ph type="ftr" sz="quarter" idx="11"/>
          </p:nvPr>
        </p:nvSpPr>
        <p:spPr/>
        <p:txBody>
          <a:bodyPr/>
          <a:lstStyle/>
          <a:p>
            <a:endParaRPr lang="es-ES">
              <a:solidFill>
                <a:srgbClr val="000000"/>
              </a:solidFill>
            </a:endParaRPr>
          </a:p>
        </p:txBody>
      </p:sp>
      <p:sp>
        <p:nvSpPr>
          <p:cNvPr id="6" name="Slide Number Placeholder 5"/>
          <p:cNvSpPr>
            <a:spLocks noGrp="1"/>
          </p:cNvSpPr>
          <p:nvPr>
            <p:ph type="sldNum" sz="quarter" idx="12"/>
          </p:nvPr>
        </p:nvSpPr>
        <p:spPr/>
        <p:txBody>
          <a:bodyPr/>
          <a:lstStyle/>
          <a:p>
            <a:fld id="{E97BA4C7-0B9D-4E1D-A891-4236E77A1AF1}" type="slidenum">
              <a:rPr lang="es-ES" smtClean="0">
                <a:solidFill>
                  <a:srgbClr val="000000"/>
                </a:solidFill>
              </a:rPr>
              <a:pPr/>
              <a:t>‹Nº›</a:t>
            </a:fld>
            <a:endParaRPr lang="es-ES">
              <a:solidFill>
                <a:srgbClr val="000000"/>
              </a:solidFill>
            </a:endParaRPr>
          </a:p>
        </p:txBody>
      </p:sp>
    </p:spTree>
    <p:extLst>
      <p:ext uri="{BB962C8B-B14F-4D97-AF65-F5344CB8AC3E}">
        <p14:creationId xmlns:p14="http://schemas.microsoft.com/office/powerpoint/2010/main" val="4118810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3"/>
          <p:cNvSpPr>
            <a:spLocks noGrp="1"/>
          </p:cNvSpPr>
          <p:nvPr>
            <p:ph type="dt" sz="half" idx="10"/>
          </p:nvPr>
        </p:nvSpPr>
        <p:spPr/>
        <p:txBody>
          <a:bodyPr/>
          <a:lstStyle/>
          <a:p>
            <a:fld id="{08712C92-21DD-434E-A5C8-A3F292803CD0}" type="datetime1">
              <a:rPr lang="es-ES" smtClean="0"/>
              <a:t>11/09/2019</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E5FCC89A-4A92-4B96-BCD2-5586C363DAC5}" type="slidenum">
              <a:rPr lang="es-ES" smtClean="0"/>
              <a:pPr/>
              <a:t>‹Nº›</a:t>
            </a:fld>
            <a:endParaRPr lang="es-ES"/>
          </a:p>
        </p:txBody>
      </p:sp>
    </p:spTree>
    <p:extLst>
      <p:ext uri="{BB962C8B-B14F-4D97-AF65-F5344CB8AC3E}">
        <p14:creationId xmlns:p14="http://schemas.microsoft.com/office/powerpoint/2010/main" val="10091685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3"/>
          <p:cNvSpPr>
            <a:spLocks noGrp="1"/>
          </p:cNvSpPr>
          <p:nvPr>
            <p:ph type="dt" sz="half" idx="10"/>
          </p:nvPr>
        </p:nvSpPr>
        <p:spPr/>
        <p:txBody>
          <a:bodyPr/>
          <a:lstStyle/>
          <a:p>
            <a:fld id="{19711CA2-6AD8-4D5D-B2E5-12E0D24F1703}" type="datetime1">
              <a:rPr lang="es-ES" smtClean="0">
                <a:solidFill>
                  <a:srgbClr val="000000"/>
                </a:solidFill>
              </a:rPr>
              <a:t>11/09/2019</a:t>
            </a:fld>
            <a:endParaRPr lang="es-ES">
              <a:solidFill>
                <a:srgbClr val="000000"/>
              </a:solidFill>
            </a:endParaRPr>
          </a:p>
        </p:txBody>
      </p:sp>
      <p:sp>
        <p:nvSpPr>
          <p:cNvPr id="5" name="Footer Placeholder 4"/>
          <p:cNvSpPr>
            <a:spLocks noGrp="1"/>
          </p:cNvSpPr>
          <p:nvPr>
            <p:ph type="ftr" sz="quarter" idx="11"/>
          </p:nvPr>
        </p:nvSpPr>
        <p:spPr/>
        <p:txBody>
          <a:bodyPr/>
          <a:lstStyle/>
          <a:p>
            <a:endParaRPr lang="es-ES">
              <a:solidFill>
                <a:srgbClr val="000000"/>
              </a:solidFill>
            </a:endParaRPr>
          </a:p>
        </p:txBody>
      </p:sp>
      <p:sp>
        <p:nvSpPr>
          <p:cNvPr id="6" name="Slide Number Placeholder 5"/>
          <p:cNvSpPr>
            <a:spLocks noGrp="1"/>
          </p:cNvSpPr>
          <p:nvPr>
            <p:ph type="sldNum" sz="quarter" idx="12"/>
          </p:nvPr>
        </p:nvSpPr>
        <p:spPr/>
        <p:txBody>
          <a:bodyPr/>
          <a:lstStyle/>
          <a:p>
            <a:fld id="{FD39E730-0570-4533-A133-68AC852DDC85}" type="slidenum">
              <a:rPr lang="es-ES" smtClean="0">
                <a:solidFill>
                  <a:srgbClr val="000000"/>
                </a:solidFill>
              </a:rPr>
              <a:pPr/>
              <a:t>‹Nº›</a:t>
            </a:fld>
            <a:endParaRPr lang="es-ES">
              <a:solidFill>
                <a:srgbClr val="000000"/>
              </a:solidFill>
            </a:endParaRPr>
          </a:p>
        </p:txBody>
      </p:sp>
    </p:spTree>
    <p:extLst>
      <p:ext uri="{BB962C8B-B14F-4D97-AF65-F5344CB8AC3E}">
        <p14:creationId xmlns:p14="http://schemas.microsoft.com/office/powerpoint/2010/main" val="3879778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ED3F05E2-1B33-48A7-9C91-91C00E6D0328}" type="datetime1">
              <a:rPr lang="es-ES" smtClean="0">
                <a:solidFill>
                  <a:srgbClr val="000000"/>
                </a:solidFill>
              </a:rPr>
              <a:t>11/09/2019</a:t>
            </a:fld>
            <a:endParaRPr lang="es-ES">
              <a:solidFill>
                <a:srgbClr val="000000"/>
              </a:solidFill>
            </a:endParaRPr>
          </a:p>
        </p:txBody>
      </p:sp>
      <p:sp>
        <p:nvSpPr>
          <p:cNvPr id="5" name="Footer Placeholder 4"/>
          <p:cNvSpPr>
            <a:spLocks noGrp="1"/>
          </p:cNvSpPr>
          <p:nvPr>
            <p:ph type="ftr" sz="quarter" idx="11"/>
          </p:nvPr>
        </p:nvSpPr>
        <p:spPr/>
        <p:txBody>
          <a:bodyPr/>
          <a:lstStyle/>
          <a:p>
            <a:endParaRPr lang="es-ES">
              <a:solidFill>
                <a:srgbClr val="000000"/>
              </a:solidFill>
            </a:endParaRPr>
          </a:p>
        </p:txBody>
      </p:sp>
      <p:sp>
        <p:nvSpPr>
          <p:cNvPr id="6" name="Slide Number Placeholder 5"/>
          <p:cNvSpPr>
            <a:spLocks noGrp="1"/>
          </p:cNvSpPr>
          <p:nvPr>
            <p:ph type="sldNum" sz="quarter" idx="12"/>
          </p:nvPr>
        </p:nvSpPr>
        <p:spPr/>
        <p:txBody>
          <a:bodyPr/>
          <a:lstStyle/>
          <a:p>
            <a:fld id="{F55E03D9-BECF-4757-ABDF-E52464204E7F}" type="slidenum">
              <a:rPr lang="es-ES" smtClean="0">
                <a:solidFill>
                  <a:srgbClr val="000000"/>
                </a:solidFill>
              </a:rPr>
              <a:pPr/>
              <a:t>‹Nº›</a:t>
            </a:fld>
            <a:endParaRPr lang="es-ES">
              <a:solidFill>
                <a:srgbClr val="000000"/>
              </a:solidFill>
            </a:endParaRPr>
          </a:p>
        </p:txBody>
      </p:sp>
    </p:spTree>
    <p:extLst>
      <p:ext uri="{BB962C8B-B14F-4D97-AF65-F5344CB8AC3E}">
        <p14:creationId xmlns:p14="http://schemas.microsoft.com/office/powerpoint/2010/main" val="10735668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DD632763-8460-4270-BC8E-6000BCD83645}" type="datetime1">
              <a:rPr lang="es-ES" smtClean="0">
                <a:solidFill>
                  <a:srgbClr val="000000"/>
                </a:solidFill>
              </a:rPr>
              <a:t>11/09/2019</a:t>
            </a:fld>
            <a:endParaRPr lang="es-ES">
              <a:solidFill>
                <a:srgbClr val="000000"/>
              </a:solidFill>
            </a:endParaRPr>
          </a:p>
        </p:txBody>
      </p:sp>
      <p:sp>
        <p:nvSpPr>
          <p:cNvPr id="6" name="Footer Placeholder 5"/>
          <p:cNvSpPr>
            <a:spLocks noGrp="1"/>
          </p:cNvSpPr>
          <p:nvPr>
            <p:ph type="ftr" sz="quarter" idx="11"/>
          </p:nvPr>
        </p:nvSpPr>
        <p:spPr/>
        <p:txBody>
          <a:bodyPr/>
          <a:lstStyle/>
          <a:p>
            <a:endParaRPr lang="es-ES">
              <a:solidFill>
                <a:srgbClr val="000000"/>
              </a:solidFill>
            </a:endParaRPr>
          </a:p>
        </p:txBody>
      </p:sp>
      <p:sp>
        <p:nvSpPr>
          <p:cNvPr id="7" name="Slide Number Placeholder 6"/>
          <p:cNvSpPr>
            <a:spLocks noGrp="1"/>
          </p:cNvSpPr>
          <p:nvPr>
            <p:ph type="sldNum" sz="quarter" idx="12"/>
          </p:nvPr>
        </p:nvSpPr>
        <p:spPr/>
        <p:txBody>
          <a:bodyPr/>
          <a:lstStyle/>
          <a:p>
            <a:fld id="{51C8E3F3-7502-48A7-81EE-E1F393FDF112}" type="slidenum">
              <a:rPr lang="es-ES" smtClean="0">
                <a:solidFill>
                  <a:srgbClr val="000000"/>
                </a:solidFill>
              </a:rPr>
              <a:pPr/>
              <a:t>‹Nº›</a:t>
            </a:fld>
            <a:endParaRPr lang="es-ES">
              <a:solidFill>
                <a:srgbClr val="000000"/>
              </a:solidFill>
            </a:endParaRPr>
          </a:p>
        </p:txBody>
      </p:sp>
    </p:spTree>
    <p:extLst>
      <p:ext uri="{BB962C8B-B14F-4D97-AF65-F5344CB8AC3E}">
        <p14:creationId xmlns:p14="http://schemas.microsoft.com/office/powerpoint/2010/main" val="223810257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89EB6837-2782-4DCE-BC80-83FD0776BF56}" type="datetime1">
              <a:rPr lang="es-ES" smtClean="0">
                <a:solidFill>
                  <a:srgbClr val="000000"/>
                </a:solidFill>
              </a:rPr>
              <a:t>11/09/2019</a:t>
            </a:fld>
            <a:endParaRPr lang="es-ES">
              <a:solidFill>
                <a:srgbClr val="000000"/>
              </a:solidFill>
            </a:endParaRPr>
          </a:p>
        </p:txBody>
      </p:sp>
      <p:sp>
        <p:nvSpPr>
          <p:cNvPr id="8" name="Footer Placeholder 7"/>
          <p:cNvSpPr>
            <a:spLocks noGrp="1"/>
          </p:cNvSpPr>
          <p:nvPr>
            <p:ph type="ftr" sz="quarter" idx="11"/>
          </p:nvPr>
        </p:nvSpPr>
        <p:spPr/>
        <p:txBody>
          <a:bodyPr/>
          <a:lstStyle/>
          <a:p>
            <a:endParaRPr lang="es-ES">
              <a:solidFill>
                <a:srgbClr val="000000"/>
              </a:solidFill>
            </a:endParaRPr>
          </a:p>
        </p:txBody>
      </p:sp>
      <p:sp>
        <p:nvSpPr>
          <p:cNvPr id="9" name="Slide Number Placeholder 8"/>
          <p:cNvSpPr>
            <a:spLocks noGrp="1"/>
          </p:cNvSpPr>
          <p:nvPr>
            <p:ph type="sldNum" sz="quarter" idx="12"/>
          </p:nvPr>
        </p:nvSpPr>
        <p:spPr/>
        <p:txBody>
          <a:bodyPr/>
          <a:lstStyle/>
          <a:p>
            <a:fld id="{6E74D6FF-72FF-4539-B4CE-8F26C8CBF563}" type="slidenum">
              <a:rPr lang="es-ES" smtClean="0">
                <a:solidFill>
                  <a:srgbClr val="000000"/>
                </a:solidFill>
              </a:rPr>
              <a:pPr/>
              <a:t>‹Nº›</a:t>
            </a:fld>
            <a:endParaRPr lang="es-ES">
              <a:solidFill>
                <a:srgbClr val="000000"/>
              </a:solidFill>
            </a:endParaRPr>
          </a:p>
        </p:txBody>
      </p:sp>
    </p:spTree>
    <p:extLst>
      <p:ext uri="{BB962C8B-B14F-4D97-AF65-F5344CB8AC3E}">
        <p14:creationId xmlns:p14="http://schemas.microsoft.com/office/powerpoint/2010/main" val="81042979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7" name="Date Placeholder 2"/>
          <p:cNvSpPr>
            <a:spLocks noGrp="1"/>
          </p:cNvSpPr>
          <p:nvPr>
            <p:ph type="dt" sz="half" idx="10"/>
          </p:nvPr>
        </p:nvSpPr>
        <p:spPr/>
        <p:txBody>
          <a:bodyPr/>
          <a:lstStyle/>
          <a:p>
            <a:pPr fontAlgn="base">
              <a:spcBef>
                <a:spcPct val="0"/>
              </a:spcBef>
              <a:spcAft>
                <a:spcPct val="0"/>
              </a:spcAft>
            </a:pPr>
            <a:fld id="{6848B65D-7103-4CAF-A463-E78E872E41DF}" type="datetime1">
              <a:rPr lang="es-ES" smtClean="0">
                <a:solidFill>
                  <a:srgbClr val="000000"/>
                </a:solidFill>
                <a:cs typeface="Arial" charset="0"/>
              </a:rPr>
              <a:t>11/09/2019</a:t>
            </a:fld>
            <a:endParaRPr lang="es-ES">
              <a:solidFill>
                <a:srgbClr val="000000"/>
              </a:solidFill>
              <a:cs typeface="Arial" charset="0"/>
            </a:endParaRPr>
          </a:p>
        </p:txBody>
      </p:sp>
      <p:sp>
        <p:nvSpPr>
          <p:cNvPr id="5" name="Footer Placeholder 3"/>
          <p:cNvSpPr>
            <a:spLocks noGrp="1"/>
          </p:cNvSpPr>
          <p:nvPr>
            <p:ph type="ftr" sz="quarter" idx="11"/>
          </p:nvPr>
        </p:nvSpPr>
        <p:spPr/>
        <p:txBody>
          <a:bodyPr/>
          <a:lstStyle/>
          <a:p>
            <a:pPr fontAlgn="base">
              <a:spcBef>
                <a:spcPct val="0"/>
              </a:spcBef>
              <a:spcAft>
                <a:spcPct val="0"/>
              </a:spcAft>
            </a:pPr>
            <a:endParaRPr lang="es-ES">
              <a:solidFill>
                <a:srgbClr val="000000"/>
              </a:solidFill>
              <a:cs typeface="Arial" charset="0"/>
            </a:endParaRPr>
          </a:p>
        </p:txBody>
      </p:sp>
      <p:sp>
        <p:nvSpPr>
          <p:cNvPr id="6" name="Slide Number Placeholder 4"/>
          <p:cNvSpPr>
            <a:spLocks noGrp="1"/>
          </p:cNvSpPr>
          <p:nvPr>
            <p:ph type="sldNum" sz="quarter" idx="12"/>
          </p:nvPr>
        </p:nvSpPr>
        <p:spPr/>
        <p:txBody>
          <a:bodyPr/>
          <a:lstStyle/>
          <a:p>
            <a:pPr fontAlgn="base">
              <a:spcBef>
                <a:spcPct val="0"/>
              </a:spcBef>
              <a:spcAft>
                <a:spcPct val="0"/>
              </a:spcAft>
            </a:pPr>
            <a:fld id="{9C5823AD-AF8C-480B-BF48-82C6C2410C49}" type="slidenum">
              <a:rPr lang="es-ES" smtClean="0">
                <a:solidFill>
                  <a:srgbClr val="000000"/>
                </a:solidFill>
                <a:cs typeface="Arial" charset="0"/>
              </a:rPr>
              <a:pPr fontAlgn="base">
                <a:spcBef>
                  <a:spcPct val="0"/>
                </a:spcBef>
                <a:spcAft>
                  <a:spcPct val="0"/>
                </a:spcAft>
              </a:pPr>
              <a:t>‹Nº›</a:t>
            </a:fld>
            <a:endParaRPr lang="es-ES">
              <a:solidFill>
                <a:srgbClr val="000000"/>
              </a:solidFill>
              <a:cs typeface="Arial" charset="0"/>
            </a:endParaRPr>
          </a:p>
        </p:txBody>
      </p:sp>
    </p:spTree>
    <p:extLst>
      <p:ext uri="{BB962C8B-B14F-4D97-AF65-F5344CB8AC3E}">
        <p14:creationId xmlns:p14="http://schemas.microsoft.com/office/powerpoint/2010/main" val="303247563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74B108E7-2349-4A69-99C5-283825EEE2E3}" type="datetime1">
              <a:rPr lang="es-ES" smtClean="0">
                <a:solidFill>
                  <a:srgbClr val="000000"/>
                </a:solidFill>
              </a:rPr>
              <a:t>11/09/2019</a:t>
            </a:fld>
            <a:endParaRPr lang="es-ES">
              <a:solidFill>
                <a:srgbClr val="000000"/>
              </a:solidFill>
            </a:endParaRPr>
          </a:p>
        </p:txBody>
      </p:sp>
      <p:sp>
        <p:nvSpPr>
          <p:cNvPr id="5" name="Footer Placeholder 2"/>
          <p:cNvSpPr>
            <a:spLocks noGrp="1"/>
          </p:cNvSpPr>
          <p:nvPr>
            <p:ph type="ftr" sz="quarter" idx="11"/>
          </p:nvPr>
        </p:nvSpPr>
        <p:spPr/>
        <p:txBody>
          <a:bodyPr/>
          <a:lstStyle/>
          <a:p>
            <a:endParaRPr lang="es-ES">
              <a:solidFill>
                <a:srgbClr val="000000"/>
              </a:solidFill>
            </a:endParaRPr>
          </a:p>
        </p:txBody>
      </p:sp>
      <p:sp>
        <p:nvSpPr>
          <p:cNvPr id="6" name="Slide Number Placeholder 3"/>
          <p:cNvSpPr>
            <a:spLocks noGrp="1"/>
          </p:cNvSpPr>
          <p:nvPr>
            <p:ph type="sldNum" sz="quarter" idx="12"/>
          </p:nvPr>
        </p:nvSpPr>
        <p:spPr/>
        <p:txBody>
          <a:bodyPr/>
          <a:lstStyle/>
          <a:p>
            <a:fld id="{207DE275-2778-4D6B-AEC3-7B1548858495}" type="slidenum">
              <a:rPr lang="es-ES" smtClean="0">
                <a:solidFill>
                  <a:srgbClr val="000000"/>
                </a:solidFill>
              </a:rPr>
              <a:pPr/>
              <a:t>‹Nº›</a:t>
            </a:fld>
            <a:endParaRPr lang="es-ES">
              <a:solidFill>
                <a:srgbClr val="000000"/>
              </a:solidFill>
            </a:endParaRPr>
          </a:p>
        </p:txBody>
      </p:sp>
    </p:spTree>
    <p:extLst>
      <p:ext uri="{BB962C8B-B14F-4D97-AF65-F5344CB8AC3E}">
        <p14:creationId xmlns:p14="http://schemas.microsoft.com/office/powerpoint/2010/main" val="141023527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7" name="Date Placeholder 4"/>
          <p:cNvSpPr>
            <a:spLocks noGrp="1"/>
          </p:cNvSpPr>
          <p:nvPr>
            <p:ph type="dt" sz="half" idx="10"/>
          </p:nvPr>
        </p:nvSpPr>
        <p:spPr/>
        <p:txBody>
          <a:bodyPr/>
          <a:lstStyle/>
          <a:p>
            <a:fld id="{6D6B9CDE-38D9-456B-9F18-07AF4E3ECAD6}" type="datetime1">
              <a:rPr lang="es-ES" smtClean="0">
                <a:solidFill>
                  <a:srgbClr val="000000"/>
                </a:solidFill>
              </a:rPr>
              <a:t>11/09/2019</a:t>
            </a:fld>
            <a:endParaRPr lang="es-ES">
              <a:solidFill>
                <a:srgbClr val="000000"/>
              </a:solidFill>
            </a:endParaRPr>
          </a:p>
        </p:txBody>
      </p:sp>
      <p:sp>
        <p:nvSpPr>
          <p:cNvPr id="5" name="Footer Placeholder 5"/>
          <p:cNvSpPr>
            <a:spLocks noGrp="1"/>
          </p:cNvSpPr>
          <p:nvPr>
            <p:ph type="ftr" sz="quarter" idx="11"/>
          </p:nvPr>
        </p:nvSpPr>
        <p:spPr/>
        <p:txBody>
          <a:bodyPr/>
          <a:lstStyle/>
          <a:p>
            <a:endParaRPr lang="es-ES">
              <a:solidFill>
                <a:srgbClr val="000000"/>
              </a:solidFill>
            </a:endParaRPr>
          </a:p>
        </p:txBody>
      </p:sp>
      <p:sp>
        <p:nvSpPr>
          <p:cNvPr id="6" name="Slide Number Placeholder 6"/>
          <p:cNvSpPr>
            <a:spLocks noGrp="1"/>
          </p:cNvSpPr>
          <p:nvPr>
            <p:ph type="sldNum" sz="quarter" idx="12"/>
          </p:nvPr>
        </p:nvSpPr>
        <p:spPr/>
        <p:txBody>
          <a:bodyPr/>
          <a:lstStyle/>
          <a:p>
            <a:fld id="{CF48F095-1A3F-43DD-991B-1F3C77DB25C1}" type="slidenum">
              <a:rPr lang="es-ES" smtClean="0">
                <a:solidFill>
                  <a:srgbClr val="000000"/>
                </a:solidFill>
              </a:rPr>
              <a:pPr/>
              <a:t>‹Nº›</a:t>
            </a:fld>
            <a:endParaRPr lang="es-ES">
              <a:solidFill>
                <a:srgbClr val="000000"/>
              </a:solidFill>
            </a:endParaRPr>
          </a:p>
        </p:txBody>
      </p:sp>
    </p:spTree>
    <p:extLst>
      <p:ext uri="{BB962C8B-B14F-4D97-AF65-F5344CB8AC3E}">
        <p14:creationId xmlns:p14="http://schemas.microsoft.com/office/powerpoint/2010/main" val="6149213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8C69EFD-6FEB-4290-85A0-E4DA0A79B5F0}" type="datetime1">
              <a:rPr lang="es-ES" smtClean="0">
                <a:solidFill>
                  <a:srgbClr val="000000"/>
                </a:solidFill>
              </a:rPr>
              <a:t>11/09/2019</a:t>
            </a:fld>
            <a:endParaRPr lang="es-ES">
              <a:solidFill>
                <a:srgbClr val="000000"/>
              </a:solidFill>
            </a:endParaRPr>
          </a:p>
        </p:txBody>
      </p:sp>
      <p:sp>
        <p:nvSpPr>
          <p:cNvPr id="6" name="Footer Placeholder 5"/>
          <p:cNvSpPr>
            <a:spLocks noGrp="1"/>
          </p:cNvSpPr>
          <p:nvPr>
            <p:ph type="ftr" sz="quarter" idx="11"/>
          </p:nvPr>
        </p:nvSpPr>
        <p:spPr/>
        <p:txBody>
          <a:bodyPr/>
          <a:lstStyle/>
          <a:p>
            <a:endParaRPr lang="es-ES">
              <a:solidFill>
                <a:srgbClr val="000000"/>
              </a:solidFill>
            </a:endParaRPr>
          </a:p>
        </p:txBody>
      </p:sp>
      <p:sp>
        <p:nvSpPr>
          <p:cNvPr id="7" name="Slide Number Placeholder 6"/>
          <p:cNvSpPr>
            <a:spLocks noGrp="1"/>
          </p:cNvSpPr>
          <p:nvPr>
            <p:ph type="sldNum" sz="quarter" idx="12"/>
          </p:nvPr>
        </p:nvSpPr>
        <p:spPr/>
        <p:txBody>
          <a:bodyPr/>
          <a:lstStyle/>
          <a:p>
            <a:fld id="{76948369-08E5-4230-AE56-DF2FD1CF5815}" type="slidenum">
              <a:rPr lang="es-ES" smtClean="0">
                <a:solidFill>
                  <a:srgbClr val="000000"/>
                </a:solidFill>
              </a:rPr>
              <a:pPr/>
              <a:t>‹Nº›</a:t>
            </a:fld>
            <a:endParaRPr lang="es-ES">
              <a:solidFill>
                <a:srgbClr val="000000"/>
              </a:solidFill>
            </a:endParaRPr>
          </a:p>
        </p:txBody>
      </p:sp>
    </p:spTree>
    <p:extLst>
      <p:ext uri="{BB962C8B-B14F-4D97-AF65-F5344CB8AC3E}">
        <p14:creationId xmlns:p14="http://schemas.microsoft.com/office/powerpoint/2010/main" val="22176225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pPr fontAlgn="base">
              <a:spcBef>
                <a:spcPct val="0"/>
              </a:spcBef>
              <a:spcAft>
                <a:spcPct val="0"/>
              </a:spcAft>
            </a:pPr>
            <a:fld id="{2B5B9817-3B3C-48BA-A636-B8E2E1D13FEC}" type="datetime1">
              <a:rPr lang="es-ES" smtClean="0">
                <a:solidFill>
                  <a:srgbClr val="000000"/>
                </a:solidFill>
                <a:cs typeface="Arial" charset="0"/>
              </a:rPr>
              <a:t>11/09/2019</a:t>
            </a:fld>
            <a:endParaRPr lang="es-ES">
              <a:solidFill>
                <a:srgbClr val="000000"/>
              </a:solidFill>
              <a:cs typeface="Arial" charset="0"/>
            </a:endParaRPr>
          </a:p>
        </p:txBody>
      </p:sp>
      <p:sp>
        <p:nvSpPr>
          <p:cNvPr id="6" name="Footer Placeholder 5"/>
          <p:cNvSpPr>
            <a:spLocks noGrp="1"/>
          </p:cNvSpPr>
          <p:nvPr>
            <p:ph type="ftr" sz="quarter" idx="11"/>
          </p:nvPr>
        </p:nvSpPr>
        <p:spPr/>
        <p:txBody>
          <a:bodyPr/>
          <a:lstStyle/>
          <a:p>
            <a:pPr fontAlgn="base">
              <a:spcBef>
                <a:spcPct val="0"/>
              </a:spcBef>
              <a:spcAft>
                <a:spcPct val="0"/>
              </a:spcAft>
            </a:pPr>
            <a:endParaRPr lang="es-ES">
              <a:solidFill>
                <a:srgbClr val="000000"/>
              </a:solidFill>
              <a:cs typeface="Arial" charset="0"/>
            </a:endParaRPr>
          </a:p>
        </p:txBody>
      </p:sp>
      <p:sp>
        <p:nvSpPr>
          <p:cNvPr id="7" name="Slide Number Placeholder 6"/>
          <p:cNvSpPr>
            <a:spLocks noGrp="1"/>
          </p:cNvSpPr>
          <p:nvPr>
            <p:ph type="sldNum" sz="quarter" idx="12"/>
          </p:nvPr>
        </p:nvSpPr>
        <p:spPr/>
        <p:txBody>
          <a:bodyPr/>
          <a:lstStyle/>
          <a:p>
            <a:pPr fontAlgn="base">
              <a:spcBef>
                <a:spcPct val="0"/>
              </a:spcBef>
              <a:spcAft>
                <a:spcPct val="0"/>
              </a:spcAft>
            </a:pPr>
            <a:fld id="{9C5823AD-AF8C-480B-BF48-82C6C2410C49}" type="slidenum">
              <a:rPr lang="es-ES" smtClean="0">
                <a:solidFill>
                  <a:srgbClr val="000000"/>
                </a:solidFill>
                <a:cs typeface="Arial" charset="0"/>
              </a:rPr>
              <a:pPr fontAlgn="base">
                <a:spcBef>
                  <a:spcPct val="0"/>
                </a:spcBef>
                <a:spcAft>
                  <a:spcPct val="0"/>
                </a:spcAft>
              </a:pPr>
              <a:t>‹Nº›</a:t>
            </a:fld>
            <a:endParaRPr lang="es-ES">
              <a:solidFill>
                <a:srgbClr val="000000"/>
              </a:solidFill>
              <a:cs typeface="Arial" charset="0"/>
            </a:endParaRPr>
          </a:p>
        </p:txBody>
      </p:sp>
    </p:spTree>
    <p:extLst>
      <p:ext uri="{BB962C8B-B14F-4D97-AF65-F5344CB8AC3E}">
        <p14:creationId xmlns:p14="http://schemas.microsoft.com/office/powerpoint/2010/main" val="128595932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es-ES" smtClean="0"/>
              <a:t>Haga clic para modificar el estilo de título del patrón</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fontAlgn="base">
              <a:spcBef>
                <a:spcPct val="0"/>
              </a:spcBef>
              <a:spcAft>
                <a:spcPct val="0"/>
              </a:spcAft>
            </a:pPr>
            <a:fld id="{8607FEC4-9204-48C6-A990-2E95E42FAB12}" type="datetime1">
              <a:rPr lang="es-ES" smtClean="0">
                <a:solidFill>
                  <a:srgbClr val="000000"/>
                </a:solidFill>
                <a:cs typeface="Arial" charset="0"/>
              </a:rPr>
              <a:t>11/09/2019</a:t>
            </a:fld>
            <a:endParaRPr lang="es-ES">
              <a:solidFill>
                <a:srgbClr val="000000"/>
              </a:solidFill>
              <a:cs typeface="Arial" charset="0"/>
            </a:endParaRPr>
          </a:p>
        </p:txBody>
      </p:sp>
      <p:sp>
        <p:nvSpPr>
          <p:cNvPr id="5" name="Footer Placeholder 4"/>
          <p:cNvSpPr>
            <a:spLocks noGrp="1"/>
          </p:cNvSpPr>
          <p:nvPr>
            <p:ph type="ftr" sz="quarter" idx="11"/>
          </p:nvPr>
        </p:nvSpPr>
        <p:spPr/>
        <p:txBody>
          <a:bodyPr/>
          <a:lstStyle/>
          <a:p>
            <a:pPr fontAlgn="base">
              <a:spcBef>
                <a:spcPct val="0"/>
              </a:spcBef>
              <a:spcAft>
                <a:spcPct val="0"/>
              </a:spcAft>
            </a:pPr>
            <a:endParaRPr lang="es-ES">
              <a:solidFill>
                <a:srgbClr val="000000"/>
              </a:solidFill>
              <a:cs typeface="Arial" charset="0"/>
            </a:endParaRPr>
          </a:p>
        </p:txBody>
      </p:sp>
      <p:sp>
        <p:nvSpPr>
          <p:cNvPr id="6" name="Slide Number Placeholder 5"/>
          <p:cNvSpPr>
            <a:spLocks noGrp="1"/>
          </p:cNvSpPr>
          <p:nvPr>
            <p:ph type="sldNum" sz="quarter" idx="12"/>
          </p:nvPr>
        </p:nvSpPr>
        <p:spPr/>
        <p:txBody>
          <a:bodyPr/>
          <a:lstStyle/>
          <a:p>
            <a:pPr fontAlgn="base">
              <a:spcBef>
                <a:spcPct val="0"/>
              </a:spcBef>
              <a:spcAft>
                <a:spcPct val="0"/>
              </a:spcAft>
            </a:pPr>
            <a:fld id="{9C5823AD-AF8C-480B-BF48-82C6C2410C49}" type="slidenum">
              <a:rPr lang="es-ES" smtClean="0">
                <a:solidFill>
                  <a:srgbClr val="000000"/>
                </a:solidFill>
                <a:cs typeface="Arial" charset="0"/>
              </a:rPr>
              <a:pPr fontAlgn="base">
                <a:spcBef>
                  <a:spcPct val="0"/>
                </a:spcBef>
                <a:spcAft>
                  <a:spcPct val="0"/>
                </a:spcAft>
              </a:pPr>
              <a:t>‹Nº›</a:t>
            </a:fld>
            <a:endParaRPr lang="es-ES">
              <a:solidFill>
                <a:srgbClr val="000000"/>
              </a:solidFill>
              <a:cs typeface="Arial" charset="0"/>
            </a:endParaRPr>
          </a:p>
        </p:txBody>
      </p:sp>
    </p:spTree>
    <p:extLst>
      <p:ext uri="{BB962C8B-B14F-4D97-AF65-F5344CB8AC3E}">
        <p14:creationId xmlns:p14="http://schemas.microsoft.com/office/powerpoint/2010/main" val="37764833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C0BB730-4BBB-466C-AF70-1757DAE54CB5}" type="datetime1">
              <a:rPr lang="es-ES" smtClean="0"/>
              <a:t>11/09/2019</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E5FCC89A-4A92-4B96-BCD2-5586C363DAC5}" type="slidenum">
              <a:rPr lang="es-ES" smtClean="0"/>
              <a:pPr/>
              <a:t>‹Nº›</a:t>
            </a:fld>
            <a:endParaRPr lang="es-ES"/>
          </a:p>
        </p:txBody>
      </p:sp>
    </p:spTree>
    <p:extLst>
      <p:ext uri="{BB962C8B-B14F-4D97-AF65-F5344CB8AC3E}">
        <p14:creationId xmlns:p14="http://schemas.microsoft.com/office/powerpoint/2010/main" val="101317394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es-ES" smtClean="0"/>
              <a:t>Haga clic para modificar el estilo de título del patrón</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s-ES" smtClean="0"/>
              <a:t>Haga clic para modificar el estilo de texto del patrón</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fontAlgn="base">
              <a:spcBef>
                <a:spcPct val="0"/>
              </a:spcBef>
              <a:spcAft>
                <a:spcPct val="0"/>
              </a:spcAft>
            </a:pPr>
            <a:fld id="{502C4F50-2BFE-48D5-B207-8473FA8FDF3B}" type="datetime1">
              <a:rPr lang="es-ES" smtClean="0">
                <a:solidFill>
                  <a:srgbClr val="000000"/>
                </a:solidFill>
                <a:cs typeface="Arial" charset="0"/>
              </a:rPr>
              <a:t>11/09/2019</a:t>
            </a:fld>
            <a:endParaRPr lang="es-ES">
              <a:solidFill>
                <a:srgbClr val="000000"/>
              </a:solidFill>
              <a:cs typeface="Arial" charset="0"/>
            </a:endParaRPr>
          </a:p>
        </p:txBody>
      </p:sp>
      <p:sp>
        <p:nvSpPr>
          <p:cNvPr id="5" name="Footer Placeholder 4"/>
          <p:cNvSpPr>
            <a:spLocks noGrp="1"/>
          </p:cNvSpPr>
          <p:nvPr>
            <p:ph type="ftr" sz="quarter" idx="11"/>
          </p:nvPr>
        </p:nvSpPr>
        <p:spPr/>
        <p:txBody>
          <a:bodyPr/>
          <a:lstStyle/>
          <a:p>
            <a:pPr fontAlgn="base">
              <a:spcBef>
                <a:spcPct val="0"/>
              </a:spcBef>
              <a:spcAft>
                <a:spcPct val="0"/>
              </a:spcAft>
            </a:pPr>
            <a:endParaRPr lang="es-ES">
              <a:solidFill>
                <a:srgbClr val="000000"/>
              </a:solidFill>
              <a:cs typeface="Arial" charset="0"/>
            </a:endParaRPr>
          </a:p>
        </p:txBody>
      </p:sp>
      <p:sp>
        <p:nvSpPr>
          <p:cNvPr id="6" name="Slide Number Placeholder 5"/>
          <p:cNvSpPr>
            <a:spLocks noGrp="1"/>
          </p:cNvSpPr>
          <p:nvPr>
            <p:ph type="sldNum" sz="quarter" idx="12"/>
          </p:nvPr>
        </p:nvSpPr>
        <p:spPr/>
        <p:txBody>
          <a:bodyPr/>
          <a:lstStyle/>
          <a:p>
            <a:pPr fontAlgn="base">
              <a:spcBef>
                <a:spcPct val="0"/>
              </a:spcBef>
              <a:spcAft>
                <a:spcPct val="0"/>
              </a:spcAft>
            </a:pPr>
            <a:fld id="{9C5823AD-AF8C-480B-BF48-82C6C2410C49}" type="slidenum">
              <a:rPr lang="es-ES" smtClean="0">
                <a:solidFill>
                  <a:srgbClr val="000000"/>
                </a:solidFill>
                <a:cs typeface="Arial" charset="0"/>
              </a:rPr>
              <a:pPr fontAlgn="base">
                <a:spcBef>
                  <a:spcPct val="0"/>
                </a:spcBef>
                <a:spcAft>
                  <a:spcPct val="0"/>
                </a:spcAft>
              </a:pPr>
              <a:t>‹Nº›</a:t>
            </a:fld>
            <a:endParaRPr lang="es-ES">
              <a:solidFill>
                <a:srgbClr val="000000"/>
              </a:solidFill>
              <a:cs typeface="Arial" charset="0"/>
            </a:endParaRPr>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85512412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fontAlgn="base">
              <a:spcBef>
                <a:spcPct val="0"/>
              </a:spcBef>
              <a:spcAft>
                <a:spcPct val="0"/>
              </a:spcAft>
            </a:pPr>
            <a:fld id="{5AD7D31A-9E44-4F1E-9AD7-8767D43212D0}" type="datetime1">
              <a:rPr lang="es-ES" smtClean="0">
                <a:solidFill>
                  <a:srgbClr val="000000"/>
                </a:solidFill>
                <a:cs typeface="Arial" charset="0"/>
              </a:rPr>
              <a:t>11/09/2019</a:t>
            </a:fld>
            <a:endParaRPr lang="es-ES">
              <a:solidFill>
                <a:srgbClr val="000000"/>
              </a:solidFill>
              <a:cs typeface="Arial" charset="0"/>
            </a:endParaRPr>
          </a:p>
        </p:txBody>
      </p:sp>
      <p:sp>
        <p:nvSpPr>
          <p:cNvPr id="5" name="Footer Placeholder 4"/>
          <p:cNvSpPr>
            <a:spLocks noGrp="1"/>
          </p:cNvSpPr>
          <p:nvPr>
            <p:ph type="ftr" sz="quarter" idx="11"/>
          </p:nvPr>
        </p:nvSpPr>
        <p:spPr/>
        <p:txBody>
          <a:bodyPr/>
          <a:lstStyle/>
          <a:p>
            <a:pPr fontAlgn="base">
              <a:spcBef>
                <a:spcPct val="0"/>
              </a:spcBef>
              <a:spcAft>
                <a:spcPct val="0"/>
              </a:spcAft>
            </a:pPr>
            <a:endParaRPr lang="es-ES">
              <a:solidFill>
                <a:srgbClr val="000000"/>
              </a:solidFill>
              <a:cs typeface="Arial" charset="0"/>
            </a:endParaRPr>
          </a:p>
        </p:txBody>
      </p:sp>
      <p:sp>
        <p:nvSpPr>
          <p:cNvPr id="6" name="Slide Number Placeholder 5"/>
          <p:cNvSpPr>
            <a:spLocks noGrp="1"/>
          </p:cNvSpPr>
          <p:nvPr>
            <p:ph type="sldNum" sz="quarter" idx="12"/>
          </p:nvPr>
        </p:nvSpPr>
        <p:spPr/>
        <p:txBody>
          <a:bodyPr/>
          <a:lstStyle/>
          <a:p>
            <a:pPr fontAlgn="base">
              <a:spcBef>
                <a:spcPct val="0"/>
              </a:spcBef>
              <a:spcAft>
                <a:spcPct val="0"/>
              </a:spcAft>
            </a:pPr>
            <a:fld id="{9C5823AD-AF8C-480B-BF48-82C6C2410C49}" type="slidenum">
              <a:rPr lang="es-ES" smtClean="0">
                <a:solidFill>
                  <a:srgbClr val="000000"/>
                </a:solidFill>
                <a:cs typeface="Arial" charset="0"/>
              </a:rPr>
              <a:pPr fontAlgn="base">
                <a:spcBef>
                  <a:spcPct val="0"/>
                </a:spcBef>
                <a:spcAft>
                  <a:spcPct val="0"/>
                </a:spcAft>
              </a:pPr>
              <a:t>‹Nº›</a:t>
            </a:fld>
            <a:endParaRPr lang="es-ES">
              <a:solidFill>
                <a:srgbClr val="000000"/>
              </a:solidFill>
              <a:cs typeface="Arial" charset="0"/>
            </a:endParaRPr>
          </a:p>
        </p:txBody>
      </p:sp>
    </p:spTree>
    <p:extLst>
      <p:ext uri="{BB962C8B-B14F-4D97-AF65-F5344CB8AC3E}">
        <p14:creationId xmlns:p14="http://schemas.microsoft.com/office/powerpoint/2010/main" val="130589006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fontAlgn="base">
              <a:spcBef>
                <a:spcPct val="0"/>
              </a:spcBef>
              <a:spcAft>
                <a:spcPct val="0"/>
              </a:spcAft>
            </a:pPr>
            <a:fld id="{59059FFB-0913-4950-A50C-391D887B47AE}" type="datetime1">
              <a:rPr lang="es-ES" smtClean="0">
                <a:solidFill>
                  <a:srgbClr val="000000"/>
                </a:solidFill>
                <a:cs typeface="Arial" charset="0"/>
              </a:rPr>
              <a:t>11/09/2019</a:t>
            </a:fld>
            <a:endParaRPr lang="es-ES">
              <a:solidFill>
                <a:srgbClr val="000000"/>
              </a:solidFill>
              <a:cs typeface="Arial" charset="0"/>
            </a:endParaRPr>
          </a:p>
        </p:txBody>
      </p:sp>
      <p:sp>
        <p:nvSpPr>
          <p:cNvPr id="4" name="Footer Placeholder 4"/>
          <p:cNvSpPr>
            <a:spLocks noGrp="1"/>
          </p:cNvSpPr>
          <p:nvPr>
            <p:ph type="ftr" sz="quarter" idx="11"/>
          </p:nvPr>
        </p:nvSpPr>
        <p:spPr/>
        <p:txBody>
          <a:bodyPr/>
          <a:lstStyle/>
          <a:p>
            <a:pPr fontAlgn="base">
              <a:spcBef>
                <a:spcPct val="0"/>
              </a:spcBef>
              <a:spcAft>
                <a:spcPct val="0"/>
              </a:spcAft>
            </a:pPr>
            <a:endParaRPr lang="es-ES">
              <a:solidFill>
                <a:srgbClr val="000000"/>
              </a:solidFill>
              <a:cs typeface="Arial" charset="0"/>
            </a:endParaRPr>
          </a:p>
        </p:txBody>
      </p:sp>
      <p:sp>
        <p:nvSpPr>
          <p:cNvPr id="6" name="Slide Number Placeholder 5"/>
          <p:cNvSpPr>
            <a:spLocks noGrp="1"/>
          </p:cNvSpPr>
          <p:nvPr>
            <p:ph type="sldNum" sz="quarter" idx="12"/>
          </p:nvPr>
        </p:nvSpPr>
        <p:spPr/>
        <p:txBody>
          <a:bodyPr/>
          <a:lstStyle/>
          <a:p>
            <a:pPr fontAlgn="base">
              <a:spcBef>
                <a:spcPct val="0"/>
              </a:spcBef>
              <a:spcAft>
                <a:spcPct val="0"/>
              </a:spcAft>
            </a:pPr>
            <a:fld id="{9C5823AD-AF8C-480B-BF48-82C6C2410C49}" type="slidenum">
              <a:rPr lang="es-ES" smtClean="0">
                <a:solidFill>
                  <a:srgbClr val="000000"/>
                </a:solidFill>
                <a:cs typeface="Arial" charset="0"/>
              </a:rPr>
              <a:pPr fontAlgn="base">
                <a:spcBef>
                  <a:spcPct val="0"/>
                </a:spcBef>
                <a:spcAft>
                  <a:spcPct val="0"/>
                </a:spcAft>
              </a:pPr>
              <a:t>‹Nº›</a:t>
            </a:fld>
            <a:endParaRPr lang="es-ES">
              <a:solidFill>
                <a:srgbClr val="000000"/>
              </a:solidFill>
              <a:cs typeface="Arial" charset="0"/>
            </a:endParaRPr>
          </a:p>
        </p:txBody>
      </p:sp>
    </p:spTree>
    <p:extLst>
      <p:ext uri="{BB962C8B-B14F-4D97-AF65-F5344CB8AC3E}">
        <p14:creationId xmlns:p14="http://schemas.microsoft.com/office/powerpoint/2010/main" val="52791428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fontAlgn="base">
              <a:spcBef>
                <a:spcPct val="0"/>
              </a:spcBef>
              <a:spcAft>
                <a:spcPct val="0"/>
              </a:spcAft>
            </a:pPr>
            <a:fld id="{C7A0C5B0-5691-4FE1-82F7-93EBA85A10D7}" type="datetime1">
              <a:rPr lang="es-ES" smtClean="0">
                <a:solidFill>
                  <a:srgbClr val="000000"/>
                </a:solidFill>
                <a:cs typeface="Arial" charset="0"/>
              </a:rPr>
              <a:t>11/09/2019</a:t>
            </a:fld>
            <a:endParaRPr lang="es-ES">
              <a:solidFill>
                <a:srgbClr val="000000"/>
              </a:solidFill>
              <a:cs typeface="Arial" charset="0"/>
            </a:endParaRPr>
          </a:p>
        </p:txBody>
      </p:sp>
      <p:sp>
        <p:nvSpPr>
          <p:cNvPr id="4" name="Footer Placeholder 4"/>
          <p:cNvSpPr>
            <a:spLocks noGrp="1"/>
          </p:cNvSpPr>
          <p:nvPr>
            <p:ph type="ftr" sz="quarter" idx="11"/>
          </p:nvPr>
        </p:nvSpPr>
        <p:spPr/>
        <p:txBody>
          <a:bodyPr/>
          <a:lstStyle/>
          <a:p>
            <a:pPr fontAlgn="base">
              <a:spcBef>
                <a:spcPct val="0"/>
              </a:spcBef>
              <a:spcAft>
                <a:spcPct val="0"/>
              </a:spcAft>
            </a:pPr>
            <a:endParaRPr lang="es-ES">
              <a:solidFill>
                <a:srgbClr val="000000"/>
              </a:solidFill>
              <a:cs typeface="Arial" charset="0"/>
            </a:endParaRPr>
          </a:p>
        </p:txBody>
      </p:sp>
      <p:sp>
        <p:nvSpPr>
          <p:cNvPr id="6" name="Slide Number Placeholder 5"/>
          <p:cNvSpPr>
            <a:spLocks noGrp="1"/>
          </p:cNvSpPr>
          <p:nvPr>
            <p:ph type="sldNum" sz="quarter" idx="12"/>
          </p:nvPr>
        </p:nvSpPr>
        <p:spPr/>
        <p:txBody>
          <a:bodyPr/>
          <a:lstStyle/>
          <a:p>
            <a:pPr fontAlgn="base">
              <a:spcBef>
                <a:spcPct val="0"/>
              </a:spcBef>
              <a:spcAft>
                <a:spcPct val="0"/>
              </a:spcAft>
            </a:pPr>
            <a:fld id="{9C5823AD-AF8C-480B-BF48-82C6C2410C49}" type="slidenum">
              <a:rPr lang="es-ES" smtClean="0">
                <a:solidFill>
                  <a:srgbClr val="000000"/>
                </a:solidFill>
                <a:cs typeface="Arial" charset="0"/>
              </a:rPr>
              <a:pPr fontAlgn="base">
                <a:spcBef>
                  <a:spcPct val="0"/>
                </a:spcBef>
                <a:spcAft>
                  <a:spcPct val="0"/>
                </a:spcAft>
              </a:pPr>
              <a:t>‹Nº›</a:t>
            </a:fld>
            <a:endParaRPr lang="es-ES">
              <a:solidFill>
                <a:srgbClr val="000000"/>
              </a:solidFill>
              <a:cs typeface="Arial" charset="0"/>
            </a:endParaRPr>
          </a:p>
        </p:txBody>
      </p:sp>
    </p:spTree>
    <p:extLst>
      <p:ext uri="{BB962C8B-B14F-4D97-AF65-F5344CB8AC3E}">
        <p14:creationId xmlns:p14="http://schemas.microsoft.com/office/powerpoint/2010/main" val="317169329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nchorCtr="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D2E71E2-1FBA-4CF3-8F8B-BD14B8DC1870}" type="datetime1">
              <a:rPr lang="es-ES" smtClean="0">
                <a:solidFill>
                  <a:srgbClr val="000000"/>
                </a:solidFill>
              </a:rPr>
              <a:t>11/09/2019</a:t>
            </a:fld>
            <a:endParaRPr lang="es-ES">
              <a:solidFill>
                <a:srgbClr val="000000"/>
              </a:solidFill>
            </a:endParaRPr>
          </a:p>
        </p:txBody>
      </p:sp>
      <p:sp>
        <p:nvSpPr>
          <p:cNvPr id="5" name="Footer Placeholder 4"/>
          <p:cNvSpPr>
            <a:spLocks noGrp="1"/>
          </p:cNvSpPr>
          <p:nvPr>
            <p:ph type="ftr" sz="quarter" idx="11"/>
          </p:nvPr>
        </p:nvSpPr>
        <p:spPr/>
        <p:txBody>
          <a:bodyPr/>
          <a:lstStyle/>
          <a:p>
            <a:endParaRPr lang="es-ES">
              <a:solidFill>
                <a:srgbClr val="000000"/>
              </a:solidFill>
            </a:endParaRPr>
          </a:p>
        </p:txBody>
      </p:sp>
      <p:sp>
        <p:nvSpPr>
          <p:cNvPr id="6" name="Slide Number Placeholder 5"/>
          <p:cNvSpPr>
            <a:spLocks noGrp="1"/>
          </p:cNvSpPr>
          <p:nvPr>
            <p:ph type="sldNum" sz="quarter" idx="12"/>
          </p:nvPr>
        </p:nvSpPr>
        <p:spPr/>
        <p:txBody>
          <a:bodyPr/>
          <a:lstStyle/>
          <a:p>
            <a:fld id="{2187073F-FFCA-4AFA-BB7A-BB9D02D95E4D}" type="slidenum">
              <a:rPr lang="es-ES" smtClean="0">
                <a:solidFill>
                  <a:srgbClr val="000000"/>
                </a:solidFill>
              </a:rPr>
              <a:pPr/>
              <a:t>‹Nº›</a:t>
            </a:fld>
            <a:endParaRPr lang="es-ES">
              <a:solidFill>
                <a:srgbClr val="000000"/>
              </a:solidFill>
            </a:endParaRPr>
          </a:p>
        </p:txBody>
      </p:sp>
    </p:spTree>
    <p:extLst>
      <p:ext uri="{BB962C8B-B14F-4D97-AF65-F5344CB8AC3E}">
        <p14:creationId xmlns:p14="http://schemas.microsoft.com/office/powerpoint/2010/main" val="341614503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CC8B1040-953C-4CA1-A66B-C6B8C010BF9C}" type="datetime1">
              <a:rPr lang="es-ES" smtClean="0">
                <a:solidFill>
                  <a:srgbClr val="000000"/>
                </a:solidFill>
              </a:rPr>
              <a:t>11/09/2019</a:t>
            </a:fld>
            <a:endParaRPr lang="es-ES">
              <a:solidFill>
                <a:srgbClr val="000000"/>
              </a:solidFill>
            </a:endParaRPr>
          </a:p>
        </p:txBody>
      </p:sp>
      <p:sp>
        <p:nvSpPr>
          <p:cNvPr id="5" name="Footer Placeholder 4"/>
          <p:cNvSpPr>
            <a:spLocks noGrp="1"/>
          </p:cNvSpPr>
          <p:nvPr>
            <p:ph type="ftr" sz="quarter" idx="11"/>
          </p:nvPr>
        </p:nvSpPr>
        <p:spPr/>
        <p:txBody>
          <a:bodyPr/>
          <a:lstStyle/>
          <a:p>
            <a:endParaRPr lang="es-ES">
              <a:solidFill>
                <a:srgbClr val="000000"/>
              </a:solidFill>
            </a:endParaRPr>
          </a:p>
        </p:txBody>
      </p:sp>
      <p:sp>
        <p:nvSpPr>
          <p:cNvPr id="6" name="Slide Number Placeholder 5"/>
          <p:cNvSpPr>
            <a:spLocks noGrp="1"/>
          </p:cNvSpPr>
          <p:nvPr>
            <p:ph type="sldNum" sz="quarter" idx="12"/>
          </p:nvPr>
        </p:nvSpPr>
        <p:spPr/>
        <p:txBody>
          <a:bodyPr/>
          <a:lstStyle/>
          <a:p>
            <a:fld id="{CDE46DE3-5789-4963-A97E-0106A09C07AB}" type="slidenum">
              <a:rPr lang="es-ES" smtClean="0">
                <a:solidFill>
                  <a:srgbClr val="000000"/>
                </a:solidFill>
              </a:rPr>
              <a:pPr/>
              <a:t>‹Nº›</a:t>
            </a:fld>
            <a:endParaRPr lang="es-ES">
              <a:solidFill>
                <a:srgbClr val="000000"/>
              </a:solidFill>
            </a:endParaRPr>
          </a:p>
        </p:txBody>
      </p:sp>
    </p:spTree>
    <p:extLst>
      <p:ext uri="{BB962C8B-B14F-4D97-AF65-F5344CB8AC3E}">
        <p14:creationId xmlns:p14="http://schemas.microsoft.com/office/powerpoint/2010/main" val="34643547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37ACB23B-A618-43C8-90A6-06260DF554BE}" type="datetime1">
              <a:rPr lang="es-ES" smtClean="0"/>
              <a:t>11/09/2019</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E5FCC89A-4A92-4B96-BCD2-5586C363DAC5}" type="slidenum">
              <a:rPr lang="es-ES" smtClean="0"/>
              <a:pPr/>
              <a:t>‹Nº›</a:t>
            </a:fld>
            <a:endParaRPr lang="es-ES"/>
          </a:p>
        </p:txBody>
      </p:sp>
    </p:spTree>
    <p:extLst>
      <p:ext uri="{BB962C8B-B14F-4D97-AF65-F5344CB8AC3E}">
        <p14:creationId xmlns:p14="http://schemas.microsoft.com/office/powerpoint/2010/main" val="38655696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C5453F35-7612-41F6-BA5D-C1DFD6FC3617}" type="datetime1">
              <a:rPr lang="es-ES" smtClean="0"/>
              <a:t>11/09/2019</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E5FCC89A-4A92-4B96-BCD2-5586C363DAC5}" type="slidenum">
              <a:rPr lang="es-ES" smtClean="0"/>
              <a:pPr/>
              <a:t>‹Nº›</a:t>
            </a:fld>
            <a:endParaRPr lang="es-ES"/>
          </a:p>
        </p:txBody>
      </p:sp>
    </p:spTree>
    <p:extLst>
      <p:ext uri="{BB962C8B-B14F-4D97-AF65-F5344CB8AC3E}">
        <p14:creationId xmlns:p14="http://schemas.microsoft.com/office/powerpoint/2010/main" val="2075089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7" name="Date Placeholder 2"/>
          <p:cNvSpPr>
            <a:spLocks noGrp="1"/>
          </p:cNvSpPr>
          <p:nvPr>
            <p:ph type="dt" sz="half" idx="10"/>
          </p:nvPr>
        </p:nvSpPr>
        <p:spPr/>
        <p:txBody>
          <a:bodyPr/>
          <a:lstStyle/>
          <a:p>
            <a:fld id="{C7FA789B-6C8B-4581-951A-8D21720EB11B}" type="datetime1">
              <a:rPr lang="es-ES" smtClean="0"/>
              <a:t>11/09/2019</a:t>
            </a:fld>
            <a:endParaRPr lang="es-ES"/>
          </a:p>
        </p:txBody>
      </p:sp>
      <p:sp>
        <p:nvSpPr>
          <p:cNvPr id="5" name="Footer Placeholder 3"/>
          <p:cNvSpPr>
            <a:spLocks noGrp="1"/>
          </p:cNvSpPr>
          <p:nvPr>
            <p:ph type="ftr" sz="quarter" idx="11"/>
          </p:nvPr>
        </p:nvSpPr>
        <p:spPr/>
        <p:txBody>
          <a:bodyPr/>
          <a:lstStyle/>
          <a:p>
            <a:endParaRPr lang="es-ES"/>
          </a:p>
        </p:txBody>
      </p:sp>
      <p:sp>
        <p:nvSpPr>
          <p:cNvPr id="6" name="Slide Number Placeholder 4"/>
          <p:cNvSpPr>
            <a:spLocks noGrp="1"/>
          </p:cNvSpPr>
          <p:nvPr>
            <p:ph type="sldNum" sz="quarter" idx="12"/>
          </p:nvPr>
        </p:nvSpPr>
        <p:spPr/>
        <p:txBody>
          <a:bodyPr/>
          <a:lstStyle/>
          <a:p>
            <a:fld id="{E5FCC89A-4A92-4B96-BCD2-5586C363DAC5}" type="slidenum">
              <a:rPr lang="es-ES" smtClean="0"/>
              <a:pPr/>
              <a:t>‹Nº›</a:t>
            </a:fld>
            <a:endParaRPr lang="es-ES"/>
          </a:p>
        </p:txBody>
      </p:sp>
    </p:spTree>
    <p:extLst>
      <p:ext uri="{BB962C8B-B14F-4D97-AF65-F5344CB8AC3E}">
        <p14:creationId xmlns:p14="http://schemas.microsoft.com/office/powerpoint/2010/main" val="2806391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763979F0-CA2E-439C-8DE3-ACD96D914C98}" type="datetime1">
              <a:rPr lang="es-ES" smtClean="0"/>
              <a:t>11/09/2019</a:t>
            </a:fld>
            <a:endParaRPr lang="es-ES"/>
          </a:p>
        </p:txBody>
      </p:sp>
      <p:sp>
        <p:nvSpPr>
          <p:cNvPr id="5" name="Footer Placeholder 2"/>
          <p:cNvSpPr>
            <a:spLocks noGrp="1"/>
          </p:cNvSpPr>
          <p:nvPr>
            <p:ph type="ftr" sz="quarter" idx="11"/>
          </p:nvPr>
        </p:nvSpPr>
        <p:spPr/>
        <p:txBody>
          <a:bodyPr/>
          <a:lstStyle/>
          <a:p>
            <a:endParaRPr lang="es-ES"/>
          </a:p>
        </p:txBody>
      </p:sp>
      <p:sp>
        <p:nvSpPr>
          <p:cNvPr id="6" name="Slide Number Placeholder 3"/>
          <p:cNvSpPr>
            <a:spLocks noGrp="1"/>
          </p:cNvSpPr>
          <p:nvPr>
            <p:ph type="sldNum" sz="quarter" idx="12"/>
          </p:nvPr>
        </p:nvSpPr>
        <p:spPr/>
        <p:txBody>
          <a:bodyPr/>
          <a:lstStyle/>
          <a:p>
            <a:fld id="{E5FCC89A-4A92-4B96-BCD2-5586C363DAC5}" type="slidenum">
              <a:rPr lang="es-ES" smtClean="0"/>
              <a:pPr/>
              <a:t>‹Nº›</a:t>
            </a:fld>
            <a:endParaRPr lang="es-ES"/>
          </a:p>
        </p:txBody>
      </p:sp>
    </p:spTree>
    <p:extLst>
      <p:ext uri="{BB962C8B-B14F-4D97-AF65-F5344CB8AC3E}">
        <p14:creationId xmlns:p14="http://schemas.microsoft.com/office/powerpoint/2010/main" val="4174961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7" name="Date Placeholder 4"/>
          <p:cNvSpPr>
            <a:spLocks noGrp="1"/>
          </p:cNvSpPr>
          <p:nvPr>
            <p:ph type="dt" sz="half" idx="10"/>
          </p:nvPr>
        </p:nvSpPr>
        <p:spPr/>
        <p:txBody>
          <a:bodyPr/>
          <a:lstStyle/>
          <a:p>
            <a:fld id="{28E49485-1A8F-494B-9226-36D183460539}" type="datetime1">
              <a:rPr lang="es-ES" smtClean="0"/>
              <a:t>11/09/2019</a:t>
            </a:fld>
            <a:endParaRPr lang="es-ES"/>
          </a:p>
        </p:txBody>
      </p:sp>
      <p:sp>
        <p:nvSpPr>
          <p:cNvPr id="5" name="Footer Placeholder 5"/>
          <p:cNvSpPr>
            <a:spLocks noGrp="1"/>
          </p:cNvSpPr>
          <p:nvPr>
            <p:ph type="ftr" sz="quarter" idx="11"/>
          </p:nvPr>
        </p:nvSpPr>
        <p:spPr/>
        <p:txBody>
          <a:bodyPr/>
          <a:lstStyle/>
          <a:p>
            <a:endParaRPr lang="es-ES"/>
          </a:p>
        </p:txBody>
      </p:sp>
      <p:sp>
        <p:nvSpPr>
          <p:cNvPr id="6" name="Slide Number Placeholder 6"/>
          <p:cNvSpPr>
            <a:spLocks noGrp="1"/>
          </p:cNvSpPr>
          <p:nvPr>
            <p:ph type="sldNum" sz="quarter" idx="12"/>
          </p:nvPr>
        </p:nvSpPr>
        <p:spPr/>
        <p:txBody>
          <a:bodyPr/>
          <a:lstStyle/>
          <a:p>
            <a:fld id="{E5FCC89A-4A92-4B96-BCD2-5586C363DAC5}" type="slidenum">
              <a:rPr lang="es-ES" smtClean="0"/>
              <a:pPr/>
              <a:t>‹Nº›</a:t>
            </a:fld>
            <a:endParaRPr lang="es-ES"/>
          </a:p>
        </p:txBody>
      </p:sp>
    </p:spTree>
    <p:extLst>
      <p:ext uri="{BB962C8B-B14F-4D97-AF65-F5344CB8AC3E}">
        <p14:creationId xmlns:p14="http://schemas.microsoft.com/office/powerpoint/2010/main" val="9489875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DA7C9683-FCB9-4831-A664-3EAA0F7269B6}" type="datetime1">
              <a:rPr lang="es-ES" smtClean="0"/>
              <a:t>11/09/2019</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E5FCC89A-4A92-4B96-BCD2-5586C363DAC5}" type="slidenum">
              <a:rPr lang="es-ES" smtClean="0"/>
              <a:pPr/>
              <a:t>‹Nº›</a:t>
            </a:fld>
            <a:endParaRPr lang="es-ES"/>
          </a:p>
        </p:txBody>
      </p:sp>
    </p:spTree>
    <p:extLst>
      <p:ext uri="{BB962C8B-B14F-4D97-AF65-F5344CB8AC3E}">
        <p14:creationId xmlns:p14="http://schemas.microsoft.com/office/powerpoint/2010/main" val="33070752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18" Type="http://schemas.openxmlformats.org/officeDocument/2006/relationships/theme" Target="../theme/theme2.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17" Type="http://schemas.openxmlformats.org/officeDocument/2006/relationships/slideLayout" Target="../slideLayouts/slideLayout35.xml"/><Relationship Id="rId2" Type="http://schemas.openxmlformats.org/officeDocument/2006/relationships/slideLayout" Target="../slideLayouts/slideLayout20.xml"/><Relationship Id="rId16" Type="http://schemas.openxmlformats.org/officeDocument/2006/relationships/slideLayout" Target="../slideLayouts/slideLayout34.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slideLayout" Target="../slideLayouts/slideLayout3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pPr fontAlgn="base">
              <a:spcBef>
                <a:spcPct val="0"/>
              </a:spcBef>
              <a:spcAft>
                <a:spcPct val="0"/>
              </a:spcAft>
            </a:pPr>
            <a:fld id="{89CA68DD-052E-4C91-ABE1-0DACBBD73C5B}" type="datetime1">
              <a:rPr lang="es-ES" smtClean="0">
                <a:solidFill>
                  <a:srgbClr val="000000"/>
                </a:solidFill>
                <a:cs typeface="Arial" charset="0"/>
              </a:rPr>
              <a:t>11/09/2019</a:t>
            </a:fld>
            <a:endParaRPr lang="es-ES">
              <a:solidFill>
                <a:srgbClr val="000000"/>
              </a:solidFill>
              <a:cs typeface="Arial" charset="0"/>
            </a:endParaRPr>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pPr fontAlgn="base">
              <a:spcBef>
                <a:spcPct val="0"/>
              </a:spcBef>
              <a:spcAft>
                <a:spcPct val="0"/>
              </a:spcAft>
            </a:pPr>
            <a:endParaRPr lang="es-ES">
              <a:solidFill>
                <a:srgbClr val="000000"/>
              </a:solidFill>
              <a:cs typeface="Arial" charset="0"/>
            </a:endParaRPr>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pPr fontAlgn="base">
              <a:spcBef>
                <a:spcPct val="0"/>
              </a:spcBef>
              <a:spcAft>
                <a:spcPct val="0"/>
              </a:spcAft>
            </a:pPr>
            <a:fld id="{9C5823AD-AF8C-480B-BF48-82C6C2410C49}" type="slidenum">
              <a:rPr lang="es-ES" smtClean="0">
                <a:solidFill>
                  <a:srgbClr val="000000"/>
                </a:solidFill>
                <a:cs typeface="Arial" charset="0"/>
              </a:rPr>
              <a:pPr fontAlgn="base">
                <a:spcBef>
                  <a:spcPct val="0"/>
                </a:spcBef>
                <a:spcAft>
                  <a:spcPct val="0"/>
                </a:spcAft>
              </a:pPr>
              <a:t>‹Nº›</a:t>
            </a:fld>
            <a:endParaRPr lang="es-ES">
              <a:solidFill>
                <a:srgbClr val="000000"/>
              </a:solidFill>
              <a:cs typeface="Arial" charset="0"/>
            </a:endParaRPr>
          </a:p>
        </p:txBody>
      </p:sp>
    </p:spTree>
    <p:extLst>
      <p:ext uri="{BB962C8B-B14F-4D97-AF65-F5344CB8AC3E}">
        <p14:creationId xmlns:p14="http://schemas.microsoft.com/office/powerpoint/2010/main" val="2427544937"/>
      </p:ext>
    </p:extLst>
  </p:cSld>
  <p:clrMap bg1="dk1" tx1="lt1" bg2="dk2" tx2="lt2" accent1="accent1" accent2="accent2" accent3="accent3" accent4="accent4" accent5="accent5" accent6="accent6" hlink="hlink" folHlink="folHlink"/>
  <p:sldLayoutIdLst>
    <p:sldLayoutId id="2147483921" r:id="rId1"/>
    <p:sldLayoutId id="2147483922" r:id="rId2"/>
    <p:sldLayoutId id="2147483923" r:id="rId3"/>
    <p:sldLayoutId id="2147483924" r:id="rId4"/>
    <p:sldLayoutId id="2147483925" r:id="rId5"/>
    <p:sldLayoutId id="2147483926" r:id="rId6"/>
    <p:sldLayoutId id="2147483927" r:id="rId7"/>
    <p:sldLayoutId id="2147483928" r:id="rId8"/>
    <p:sldLayoutId id="2147483929" r:id="rId9"/>
    <p:sldLayoutId id="2147483930" r:id="rId10"/>
    <p:sldLayoutId id="2147483931" r:id="rId11"/>
    <p:sldLayoutId id="2147483932" r:id="rId12"/>
    <p:sldLayoutId id="2147483933" r:id="rId13"/>
    <p:sldLayoutId id="2147483934" r:id="rId14"/>
    <p:sldLayoutId id="2147483935" r:id="rId15"/>
    <p:sldLayoutId id="2147483936" r:id="rId16"/>
    <p:sldLayoutId id="2147483937" r:id="rId17"/>
    <p:sldLayoutId id="2147483938" r:id="rId18"/>
  </p:sldLayoutIdLst>
  <p:hf hdr="0" ftr="0" dt="0"/>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pPr fontAlgn="base">
              <a:spcBef>
                <a:spcPct val="0"/>
              </a:spcBef>
              <a:spcAft>
                <a:spcPct val="0"/>
              </a:spcAft>
            </a:pPr>
            <a:fld id="{1B672D31-027C-4C17-A8CA-A0C5F8CBDDC0}" type="datetime1">
              <a:rPr lang="es-ES" smtClean="0">
                <a:solidFill>
                  <a:srgbClr val="000000"/>
                </a:solidFill>
                <a:cs typeface="Arial" charset="0"/>
              </a:rPr>
              <a:t>11/09/2019</a:t>
            </a:fld>
            <a:endParaRPr lang="es-ES">
              <a:solidFill>
                <a:srgbClr val="000000"/>
              </a:solidFill>
              <a:cs typeface="Arial" charset="0"/>
            </a:endParaRPr>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pPr fontAlgn="base">
              <a:spcBef>
                <a:spcPct val="0"/>
              </a:spcBef>
              <a:spcAft>
                <a:spcPct val="0"/>
              </a:spcAft>
            </a:pPr>
            <a:endParaRPr lang="es-ES">
              <a:solidFill>
                <a:srgbClr val="000000"/>
              </a:solidFill>
              <a:cs typeface="Arial" charset="0"/>
            </a:endParaRPr>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pPr fontAlgn="base">
              <a:spcBef>
                <a:spcPct val="0"/>
              </a:spcBef>
              <a:spcAft>
                <a:spcPct val="0"/>
              </a:spcAft>
            </a:pPr>
            <a:fld id="{9C5823AD-AF8C-480B-BF48-82C6C2410C49}" type="slidenum">
              <a:rPr lang="es-ES" smtClean="0">
                <a:solidFill>
                  <a:srgbClr val="000000"/>
                </a:solidFill>
                <a:cs typeface="Arial" charset="0"/>
              </a:rPr>
              <a:pPr fontAlgn="base">
                <a:spcBef>
                  <a:spcPct val="0"/>
                </a:spcBef>
                <a:spcAft>
                  <a:spcPct val="0"/>
                </a:spcAft>
              </a:pPr>
              <a:t>‹Nº›</a:t>
            </a:fld>
            <a:endParaRPr lang="es-ES">
              <a:solidFill>
                <a:srgbClr val="000000"/>
              </a:solidFill>
              <a:cs typeface="Arial" charset="0"/>
            </a:endParaRPr>
          </a:p>
        </p:txBody>
      </p:sp>
    </p:spTree>
    <p:extLst>
      <p:ext uri="{BB962C8B-B14F-4D97-AF65-F5344CB8AC3E}">
        <p14:creationId xmlns:p14="http://schemas.microsoft.com/office/powerpoint/2010/main" val="2504006421"/>
      </p:ext>
    </p:extLst>
  </p:cSld>
  <p:clrMap bg1="dk1" tx1="lt1" bg2="dk2" tx2="lt2" accent1="accent1" accent2="accent2" accent3="accent3" accent4="accent4" accent5="accent5" accent6="accent6" hlink="hlink" folHlink="folHlink"/>
  <p:sldLayoutIdLst>
    <p:sldLayoutId id="2147483994" r:id="rId1"/>
    <p:sldLayoutId id="2147483995" r:id="rId2"/>
    <p:sldLayoutId id="2147483996" r:id="rId3"/>
    <p:sldLayoutId id="2147483997" r:id="rId4"/>
    <p:sldLayoutId id="2147483998" r:id="rId5"/>
    <p:sldLayoutId id="2147483999" r:id="rId6"/>
    <p:sldLayoutId id="2147484000" r:id="rId7"/>
    <p:sldLayoutId id="2147484001" r:id="rId8"/>
    <p:sldLayoutId id="2147484002" r:id="rId9"/>
    <p:sldLayoutId id="2147484003" r:id="rId10"/>
    <p:sldLayoutId id="2147484004" r:id="rId11"/>
    <p:sldLayoutId id="2147484005" r:id="rId12"/>
    <p:sldLayoutId id="2147484006" r:id="rId13"/>
    <p:sldLayoutId id="2147484007" r:id="rId14"/>
    <p:sldLayoutId id="2147484008" r:id="rId15"/>
    <p:sldLayoutId id="2147484009" r:id="rId16"/>
    <p:sldLayoutId id="2147484010" r:id="rId17"/>
  </p:sldLayoutIdLst>
  <p:hf hdr="0" ftr="0" dt="0"/>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http://www.uaemex.mx/feconomia/marcos/EscudoEc.jpg" TargetMode="Externa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0.xml"/><Relationship Id="rId1" Type="http://schemas.openxmlformats.org/officeDocument/2006/relationships/slideLayout" Target="../slideLayouts/slideLayout8.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1.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11.jpeg"/><Relationship Id="rId7" Type="http://schemas.openxmlformats.org/officeDocument/2006/relationships/diagramColors" Target="../diagrams/colors4.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 Id="rId9" Type="http://schemas.openxmlformats.org/officeDocument/2006/relationships/image" Target="../media/image12.jpeg"/></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2.xml"/><Relationship Id="rId1" Type="http://schemas.openxmlformats.org/officeDocument/2006/relationships/slideLayout" Target="../slideLayouts/slideLayout8.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3.xml"/><Relationship Id="rId1" Type="http://schemas.openxmlformats.org/officeDocument/2006/relationships/slideLayout" Target="../slideLayouts/slideLayout8.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4.xml"/><Relationship Id="rId1" Type="http://schemas.openxmlformats.org/officeDocument/2006/relationships/slideLayout" Target="../slideLayouts/slideLayout8.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6.xml"/><Relationship Id="rId1" Type="http://schemas.openxmlformats.org/officeDocument/2006/relationships/slideLayout" Target="../slideLayouts/slideLayout8.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8.jpeg"/></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8.xml"/><Relationship Id="rId1" Type="http://schemas.openxmlformats.org/officeDocument/2006/relationships/slideLayout" Target="../slideLayouts/slideLayout8.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 Id="rId9" Type="http://schemas.openxmlformats.org/officeDocument/2006/relationships/image" Target="../media/image22.jpeg"/></Relationships>
</file>

<file path=ppt/slides/_rels/slide27.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27.xml"/><Relationship Id="rId1" Type="http://schemas.openxmlformats.org/officeDocument/2006/relationships/slideLayout" Target="../slideLayouts/slideLayout8.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notesSlide" Target="../notesSlides/notesSlide28.xml"/><Relationship Id="rId1" Type="http://schemas.openxmlformats.org/officeDocument/2006/relationships/slideLayout" Target="../slideLayouts/slideLayout8.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2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image" Target="../media/image27.jpeg"/><Relationship Id="rId4" Type="http://schemas.openxmlformats.org/officeDocument/2006/relationships/image" Target="../media/image26.jpe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notesSlide" Target="../notesSlides/notesSlide38.xml"/><Relationship Id="rId1" Type="http://schemas.openxmlformats.org/officeDocument/2006/relationships/slideLayout" Target="../slideLayouts/slideLayout8.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 Id="rId9" Type="http://schemas.openxmlformats.org/officeDocument/2006/relationships/image" Target="../media/image30.jpeg"/></Relationships>
</file>

<file path=ppt/slides/_rels/slide3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9.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0.xml"/><Relationship Id="rId1" Type="http://schemas.openxmlformats.org/officeDocument/2006/relationships/slideLayout" Target="../slideLayouts/slideLayout20.xml"/></Relationships>
</file>

<file path=ppt/slides/_rels/slide4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1.xml"/><Relationship Id="rId1" Type="http://schemas.openxmlformats.org/officeDocument/2006/relationships/slideLayout" Target="../slideLayouts/slideLayout20.xml"/></Relationships>
</file>

<file path=ppt/slides/_rels/slide42.xml.rels><?xml version="1.0" encoding="UTF-8" standalone="yes"?>
<Relationships xmlns="http://schemas.openxmlformats.org/package/2006/relationships"><Relationship Id="rId3" Type="http://schemas.openxmlformats.org/officeDocument/2006/relationships/hyperlink" Target="http://www.eumed.net/libros/2008b/410/" TargetMode="External"/><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hyperlink" Target="http://www.eumed.net/libros/2006a/jirr-reg/index.htm" TargetMode="External"/></Relationships>
</file>

<file path=ppt/slides/_rels/slide5.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png"/><Relationship Id="rId7" Type="http://schemas.openxmlformats.org/officeDocument/2006/relationships/diagramColors" Target="../diagrams/colors1.xml"/><Relationship Id="rId2" Type="http://schemas.openxmlformats.org/officeDocument/2006/relationships/notesSlide" Target="../notesSlides/notesSlide5.xml"/><Relationship Id="rId1" Type="http://schemas.openxmlformats.org/officeDocument/2006/relationships/slideLayout" Target="../slideLayouts/slideLayout18.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940118" y="1380477"/>
            <a:ext cx="7406640" cy="1727052"/>
          </a:xfrm>
          <a:noFill/>
        </p:spPr>
        <p:txBody>
          <a:bodyPr>
            <a:normAutofit/>
          </a:bodyPr>
          <a:lstStyle/>
          <a:p>
            <a:pPr algn="ctr"/>
            <a:r>
              <a:rPr lang="es-MX" sz="2000" dirty="0" smtClean="0">
                <a:solidFill>
                  <a:schemeClr val="tx1"/>
                </a:solidFill>
              </a:rPr>
              <a:t>Diapositivas</a:t>
            </a:r>
            <a:r>
              <a:rPr lang="es-MX" dirty="0" smtClean="0">
                <a:solidFill>
                  <a:schemeClr val="tx1"/>
                </a:solidFill>
              </a:rPr>
              <a:t/>
            </a:r>
            <a:br>
              <a:rPr lang="es-MX" dirty="0" smtClean="0">
                <a:solidFill>
                  <a:schemeClr val="tx1"/>
                </a:solidFill>
              </a:rPr>
            </a:br>
            <a:r>
              <a:rPr lang="es-MX" sz="2000" dirty="0" smtClean="0">
                <a:solidFill>
                  <a:schemeClr val="tx1"/>
                </a:solidFill>
              </a:rPr>
              <a:t>Modulo III</a:t>
            </a:r>
            <a:br>
              <a:rPr lang="es-MX" sz="2000" dirty="0" smtClean="0">
                <a:solidFill>
                  <a:schemeClr val="tx1"/>
                </a:solidFill>
              </a:rPr>
            </a:br>
            <a:r>
              <a:rPr lang="es-MX" sz="2000" dirty="0" smtClean="0">
                <a:solidFill>
                  <a:schemeClr val="tx1"/>
                </a:solidFill>
              </a:rPr>
              <a:t>Fundamentación teórica de la planificación y el desarrollo territorial sustentable</a:t>
            </a:r>
            <a:endParaRPr lang="es-MX" sz="2000" b="1" dirty="0">
              <a:solidFill>
                <a:schemeClr val="tx1"/>
              </a:solidFill>
            </a:endParaRPr>
          </a:p>
        </p:txBody>
      </p:sp>
      <p:sp>
        <p:nvSpPr>
          <p:cNvPr id="5" name="4 CuadroTexto"/>
          <p:cNvSpPr txBox="1"/>
          <p:nvPr/>
        </p:nvSpPr>
        <p:spPr>
          <a:xfrm>
            <a:off x="208455" y="4383015"/>
            <a:ext cx="8435511" cy="1292662"/>
          </a:xfrm>
          <a:prstGeom prst="rect">
            <a:avLst/>
          </a:prstGeom>
          <a:noFill/>
        </p:spPr>
        <p:txBody>
          <a:bodyPr wrap="square" rtlCol="0">
            <a:spAutoFit/>
          </a:bodyPr>
          <a:lstStyle/>
          <a:p>
            <a:endParaRPr lang="es-MX" sz="1400" dirty="0" smtClean="0"/>
          </a:p>
          <a:p>
            <a:endParaRPr lang="es-MX" sz="1400" dirty="0" smtClean="0"/>
          </a:p>
          <a:p>
            <a:endParaRPr lang="es-MX" sz="1400" dirty="0" smtClean="0"/>
          </a:p>
          <a:p>
            <a:endParaRPr lang="es-MX" i="1" dirty="0" smtClean="0"/>
          </a:p>
          <a:p>
            <a:pPr algn="ctr"/>
            <a:r>
              <a:rPr lang="es-MX" sz="1600" b="1" i="1" dirty="0" smtClean="0"/>
              <a:t>Dr. Oscar Manuel Rodríguez Pichardo</a:t>
            </a:r>
            <a:endParaRPr lang="es-MX" sz="1600" b="1" i="1" dirty="0"/>
          </a:p>
        </p:txBody>
      </p:sp>
      <p:sp>
        <p:nvSpPr>
          <p:cNvPr id="4" name="3 CuadroTexto"/>
          <p:cNvSpPr txBox="1"/>
          <p:nvPr/>
        </p:nvSpPr>
        <p:spPr>
          <a:xfrm>
            <a:off x="1714480" y="500042"/>
            <a:ext cx="6072230" cy="707886"/>
          </a:xfrm>
          <a:prstGeom prst="rect">
            <a:avLst/>
          </a:prstGeom>
          <a:noFill/>
        </p:spPr>
        <p:txBody>
          <a:bodyPr wrap="square" rtlCol="0">
            <a:spAutoFit/>
          </a:bodyPr>
          <a:lstStyle/>
          <a:p>
            <a:pPr algn="ctr"/>
            <a:r>
              <a:rPr lang="es-MX" sz="2000" dirty="0" smtClean="0"/>
              <a:t>Universidad Autónoma del Estado de México</a:t>
            </a:r>
          </a:p>
          <a:p>
            <a:pPr algn="ctr"/>
            <a:r>
              <a:rPr lang="es-MX" sz="2000" dirty="0" smtClean="0"/>
              <a:t>Facultad de Economía</a:t>
            </a:r>
            <a:endParaRPr lang="es-MX" sz="2000" dirty="0"/>
          </a:p>
        </p:txBody>
      </p:sp>
      <p:sp>
        <p:nvSpPr>
          <p:cNvPr id="6" name="5 CuadroTexto"/>
          <p:cNvSpPr txBox="1"/>
          <p:nvPr/>
        </p:nvSpPr>
        <p:spPr>
          <a:xfrm>
            <a:off x="2123728" y="3375940"/>
            <a:ext cx="4714908" cy="1384995"/>
          </a:xfrm>
          <a:prstGeom prst="rect">
            <a:avLst/>
          </a:prstGeom>
          <a:noFill/>
        </p:spPr>
        <p:txBody>
          <a:bodyPr wrap="square" rtlCol="0">
            <a:spAutoFit/>
          </a:bodyPr>
          <a:lstStyle/>
          <a:p>
            <a:pPr algn="ctr"/>
            <a:r>
              <a:rPr lang="es-MX" sz="1400" b="1" dirty="0" smtClean="0"/>
              <a:t>Programa Educativo: Maestría en Estudios Sustentables Regionales y Metropolitanos</a:t>
            </a:r>
          </a:p>
          <a:p>
            <a:pPr algn="ctr"/>
            <a:r>
              <a:rPr lang="es-MX" sz="1400" b="1" dirty="0" smtClean="0"/>
              <a:t>Unidad de Aprendizaje: Economía Regional</a:t>
            </a:r>
          </a:p>
          <a:p>
            <a:pPr algn="ctr"/>
            <a:r>
              <a:rPr lang="es-MX" sz="1400" b="1" dirty="0" smtClean="0"/>
              <a:t>Créditos Institucionales :7</a:t>
            </a:r>
          </a:p>
          <a:p>
            <a:pPr algn="ctr"/>
            <a:endParaRPr lang="es-ES" sz="1400" b="1" dirty="0"/>
          </a:p>
          <a:p>
            <a:pPr algn="ctr"/>
            <a:r>
              <a:rPr lang="es-MX" sz="1400" b="1" dirty="0" smtClean="0"/>
              <a:t>Septiembre 2019</a:t>
            </a:r>
            <a:endParaRPr lang="es-MX" sz="1400" b="1" dirty="0"/>
          </a:p>
        </p:txBody>
      </p:sp>
      <p:pic>
        <p:nvPicPr>
          <p:cNvPr id="1027" name="Picture 3" descr="http://www.uaemex.mx/feconomia/marcos/EscudoEc.jpg"/>
          <p:cNvPicPr>
            <a:picLocks noChangeAspect="1" noChangeArrowheads="1"/>
          </p:cNvPicPr>
          <p:nvPr/>
        </p:nvPicPr>
        <p:blipFill>
          <a:blip r:embed="rId3" r:link="rId4" cstate="print"/>
          <a:srcRect/>
          <a:stretch>
            <a:fillRect/>
          </a:stretch>
        </p:blipFill>
        <p:spPr bwMode="auto">
          <a:xfrm>
            <a:off x="7715272" y="500042"/>
            <a:ext cx="928694" cy="857256"/>
          </a:xfrm>
          <a:prstGeom prst="rect">
            <a:avLst/>
          </a:prstGeom>
          <a:noFill/>
          <a:ln w="9525">
            <a:noFill/>
            <a:miter lim="800000"/>
            <a:headEnd/>
            <a:tailEnd/>
          </a:ln>
        </p:spPr>
      </p:pic>
      <p:pic>
        <p:nvPicPr>
          <p:cNvPr id="8" name="7 Imagen" descr="logo a color UAEM.JPG"/>
          <p:cNvPicPr>
            <a:picLocks noChangeAspect="1"/>
          </p:cNvPicPr>
          <p:nvPr/>
        </p:nvPicPr>
        <p:blipFill>
          <a:blip r:embed="rId5" cstate="print"/>
          <a:stretch>
            <a:fillRect/>
          </a:stretch>
        </p:blipFill>
        <p:spPr>
          <a:xfrm>
            <a:off x="642910" y="500042"/>
            <a:ext cx="1143008" cy="960127"/>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a:off x="5286380" y="1071546"/>
            <a:ext cx="3383280" cy="4714908"/>
          </a:xfrm>
          <a:solidFill>
            <a:schemeClr val="tx1"/>
          </a:solidFill>
        </p:spPr>
        <p:style>
          <a:lnRef idx="3">
            <a:schemeClr val="lt1"/>
          </a:lnRef>
          <a:fillRef idx="1">
            <a:schemeClr val="accent2"/>
          </a:fillRef>
          <a:effectRef idx="1">
            <a:schemeClr val="accent2"/>
          </a:effectRef>
          <a:fontRef idx="minor">
            <a:schemeClr val="lt1"/>
          </a:fontRef>
        </p:style>
        <p:txBody>
          <a:bodyPr>
            <a:normAutofit fontScale="90000"/>
          </a:bodyPr>
          <a:lstStyle/>
          <a:p>
            <a:pPr algn="l"/>
            <a:r>
              <a:rPr lang="es-ES" sz="1800" b="0" dirty="0" smtClean="0">
                <a:ln w="18415" cmpd="sng">
                  <a:solidFill>
                    <a:srgbClr val="FFFFFF"/>
                  </a:solidFill>
                  <a:prstDash val="solid"/>
                </a:ln>
                <a:solidFill>
                  <a:schemeClr val="bg1"/>
                </a:solidFill>
                <a:effectLst>
                  <a:outerShdw blurRad="63500" dir="3600000" algn="tl" rotWithShape="0">
                    <a:srgbClr val="000000">
                      <a:alpha val="70000"/>
                    </a:srgbClr>
                  </a:outerShdw>
                </a:effectLst>
              </a:rPr>
              <a:t>Es necesario tener siempre presente tres características de los objetivos:</a:t>
            </a:r>
            <a:br>
              <a:rPr lang="es-ES" sz="1800" b="0" dirty="0" smtClean="0">
                <a:ln w="18415" cmpd="sng">
                  <a:solidFill>
                    <a:srgbClr val="FFFFFF"/>
                  </a:solidFill>
                  <a:prstDash val="solid"/>
                </a:ln>
                <a:solidFill>
                  <a:schemeClr val="bg1"/>
                </a:solidFill>
                <a:effectLst>
                  <a:outerShdw blurRad="63500" dir="3600000" algn="tl" rotWithShape="0">
                    <a:srgbClr val="000000">
                      <a:alpha val="70000"/>
                    </a:srgbClr>
                  </a:outerShdw>
                </a:effectLst>
              </a:rPr>
            </a:br>
            <a:r>
              <a:rPr lang="es-ES" sz="1800" b="0" dirty="0" smtClean="0">
                <a:ln w="18415" cmpd="sng">
                  <a:solidFill>
                    <a:srgbClr val="FFFFFF"/>
                  </a:solidFill>
                  <a:prstDash val="solid"/>
                </a:ln>
                <a:solidFill>
                  <a:schemeClr val="bg1"/>
                </a:solidFill>
                <a:effectLst>
                  <a:outerShdw blurRad="63500" dir="3600000" algn="tl" rotWithShape="0">
                    <a:srgbClr val="000000">
                      <a:alpha val="70000"/>
                    </a:srgbClr>
                  </a:outerShdw>
                </a:effectLst>
              </a:rPr>
              <a:t/>
            </a:r>
            <a:br>
              <a:rPr lang="es-ES" sz="1800" b="0" dirty="0" smtClean="0">
                <a:ln w="18415" cmpd="sng">
                  <a:solidFill>
                    <a:srgbClr val="FFFFFF"/>
                  </a:solidFill>
                  <a:prstDash val="solid"/>
                </a:ln>
                <a:solidFill>
                  <a:schemeClr val="bg1"/>
                </a:solidFill>
                <a:effectLst>
                  <a:outerShdw blurRad="63500" dir="3600000" algn="tl" rotWithShape="0">
                    <a:srgbClr val="000000">
                      <a:alpha val="70000"/>
                    </a:srgbClr>
                  </a:outerShdw>
                </a:effectLst>
              </a:rPr>
            </a:br>
            <a:r>
              <a:rPr lang="es-ES" sz="1800" b="0" dirty="0" smtClean="0">
                <a:ln w="18415" cmpd="sng">
                  <a:solidFill>
                    <a:srgbClr val="FFFFFF"/>
                  </a:solidFill>
                  <a:prstDash val="solid"/>
                </a:ln>
                <a:solidFill>
                  <a:schemeClr val="bg1"/>
                </a:solidFill>
                <a:effectLst>
                  <a:outerShdw blurRad="63500" dir="3600000" algn="tl" rotWithShape="0">
                    <a:srgbClr val="000000">
                      <a:alpha val="70000"/>
                    </a:srgbClr>
                  </a:outerShdw>
                </a:effectLst>
              </a:rPr>
              <a:t>a) Ser lo suficientemente específicos .</a:t>
            </a:r>
            <a:br>
              <a:rPr lang="es-ES" sz="1800" b="0" dirty="0" smtClean="0">
                <a:ln w="18415" cmpd="sng">
                  <a:solidFill>
                    <a:srgbClr val="FFFFFF"/>
                  </a:solidFill>
                  <a:prstDash val="solid"/>
                </a:ln>
                <a:solidFill>
                  <a:schemeClr val="bg1"/>
                </a:solidFill>
                <a:effectLst>
                  <a:outerShdw blurRad="63500" dir="3600000" algn="tl" rotWithShape="0">
                    <a:srgbClr val="000000">
                      <a:alpha val="70000"/>
                    </a:srgbClr>
                  </a:outerShdw>
                </a:effectLst>
              </a:rPr>
            </a:br>
            <a:r>
              <a:rPr lang="es-ES" sz="1800" b="0" dirty="0" smtClean="0">
                <a:ln w="18415" cmpd="sng">
                  <a:solidFill>
                    <a:srgbClr val="FFFFFF"/>
                  </a:solidFill>
                  <a:prstDash val="solid"/>
                </a:ln>
                <a:solidFill>
                  <a:schemeClr val="bg1"/>
                </a:solidFill>
                <a:effectLst>
                  <a:outerShdw blurRad="63500" dir="3600000" algn="tl" rotWithShape="0">
                    <a:srgbClr val="000000">
                      <a:alpha val="70000"/>
                    </a:srgbClr>
                  </a:outerShdw>
                </a:effectLst>
              </a:rPr>
              <a:t/>
            </a:r>
            <a:br>
              <a:rPr lang="es-ES" sz="1800" b="0" dirty="0" smtClean="0">
                <a:ln w="18415" cmpd="sng">
                  <a:solidFill>
                    <a:srgbClr val="FFFFFF"/>
                  </a:solidFill>
                  <a:prstDash val="solid"/>
                </a:ln>
                <a:solidFill>
                  <a:schemeClr val="bg1"/>
                </a:solidFill>
                <a:effectLst>
                  <a:outerShdw blurRad="63500" dir="3600000" algn="tl" rotWithShape="0">
                    <a:srgbClr val="000000">
                      <a:alpha val="70000"/>
                    </a:srgbClr>
                  </a:outerShdw>
                </a:effectLst>
              </a:rPr>
            </a:br>
            <a:r>
              <a:rPr lang="es-ES" sz="1800" b="0" dirty="0" smtClean="0">
                <a:ln w="18415" cmpd="sng">
                  <a:solidFill>
                    <a:srgbClr val="FFFFFF"/>
                  </a:solidFill>
                  <a:prstDash val="solid"/>
                </a:ln>
                <a:solidFill>
                  <a:schemeClr val="bg1"/>
                </a:solidFill>
                <a:effectLst>
                  <a:outerShdw blurRad="63500" dir="3600000" algn="tl" rotWithShape="0">
                    <a:srgbClr val="000000">
                      <a:alpha val="70000"/>
                    </a:srgbClr>
                  </a:outerShdw>
                </a:effectLst>
              </a:rPr>
              <a:t>b) Deben ser pertinentes al contexto especifico del plan. </a:t>
            </a:r>
            <a:br>
              <a:rPr lang="es-ES" sz="1800" b="0" dirty="0" smtClean="0">
                <a:ln w="18415" cmpd="sng">
                  <a:solidFill>
                    <a:srgbClr val="FFFFFF"/>
                  </a:solidFill>
                  <a:prstDash val="solid"/>
                </a:ln>
                <a:solidFill>
                  <a:schemeClr val="bg1"/>
                </a:solidFill>
                <a:effectLst>
                  <a:outerShdw blurRad="63500" dir="3600000" algn="tl" rotWithShape="0">
                    <a:srgbClr val="000000">
                      <a:alpha val="70000"/>
                    </a:srgbClr>
                  </a:outerShdw>
                </a:effectLst>
              </a:rPr>
            </a:br>
            <a:r>
              <a:rPr lang="es-ES" sz="1800" b="0" dirty="0" smtClean="0">
                <a:ln w="18415" cmpd="sng">
                  <a:solidFill>
                    <a:srgbClr val="FFFFFF"/>
                  </a:solidFill>
                  <a:prstDash val="solid"/>
                </a:ln>
                <a:solidFill>
                  <a:schemeClr val="bg1"/>
                </a:solidFill>
                <a:effectLst>
                  <a:outerShdw blurRad="63500" dir="3600000" algn="tl" rotWithShape="0">
                    <a:srgbClr val="000000">
                      <a:alpha val="70000"/>
                    </a:srgbClr>
                  </a:outerShdw>
                </a:effectLst>
              </a:rPr>
              <a:t/>
            </a:r>
            <a:br>
              <a:rPr lang="es-ES" sz="1800" b="0" dirty="0" smtClean="0">
                <a:ln w="18415" cmpd="sng">
                  <a:solidFill>
                    <a:srgbClr val="FFFFFF"/>
                  </a:solidFill>
                  <a:prstDash val="solid"/>
                </a:ln>
                <a:solidFill>
                  <a:schemeClr val="bg1"/>
                </a:solidFill>
                <a:effectLst>
                  <a:outerShdw blurRad="63500" dir="3600000" algn="tl" rotWithShape="0">
                    <a:srgbClr val="000000">
                      <a:alpha val="70000"/>
                    </a:srgbClr>
                  </a:outerShdw>
                </a:effectLst>
              </a:rPr>
            </a:br>
            <a:r>
              <a:rPr lang="es-ES" sz="1800" b="0" dirty="0" smtClean="0">
                <a:ln w="18415" cmpd="sng">
                  <a:solidFill>
                    <a:srgbClr val="FFFFFF"/>
                  </a:solidFill>
                  <a:prstDash val="solid"/>
                </a:ln>
                <a:solidFill>
                  <a:schemeClr val="bg1"/>
                </a:solidFill>
                <a:effectLst>
                  <a:outerShdw blurRad="63500" dir="3600000" algn="tl" rotWithShape="0">
                    <a:srgbClr val="000000">
                      <a:alpha val="70000"/>
                    </a:srgbClr>
                  </a:outerShdw>
                </a:effectLst>
              </a:rPr>
              <a:t>c) Deben referirse a procesos de cambio más que a estados finales </a:t>
            </a:r>
            <a:r>
              <a:rPr lang="es-ES" b="0" dirty="0" smtClean="0">
                <a:ln w="18415" cmpd="sng">
                  <a:solidFill>
                    <a:srgbClr val="FFFFFF"/>
                  </a:solidFill>
                  <a:prstDash val="solid"/>
                </a:ln>
                <a:solidFill>
                  <a:schemeClr val="bg1"/>
                </a:solidFill>
                <a:effectLst>
                  <a:outerShdw blurRad="63500" dir="3600000" algn="tl" rotWithShape="0">
                    <a:srgbClr val="000000">
                      <a:alpha val="70000"/>
                    </a:srgbClr>
                  </a:outerShdw>
                </a:effectLst>
              </a:rPr>
              <a:t/>
            </a:r>
            <a:br>
              <a:rPr lang="es-ES" b="0" dirty="0" smtClean="0">
                <a:ln w="18415" cmpd="sng">
                  <a:solidFill>
                    <a:srgbClr val="FFFFFF"/>
                  </a:solidFill>
                  <a:prstDash val="solid"/>
                </a:ln>
                <a:solidFill>
                  <a:schemeClr val="bg1"/>
                </a:solidFill>
                <a:effectLst>
                  <a:outerShdw blurRad="63500" dir="3600000" algn="tl" rotWithShape="0">
                    <a:srgbClr val="000000">
                      <a:alpha val="70000"/>
                    </a:srgbClr>
                  </a:outerShdw>
                </a:effectLst>
              </a:rPr>
            </a:br>
            <a:r>
              <a:rPr lang="es-ES" dirty="0" smtClean="0">
                <a:solidFill>
                  <a:schemeClr val="tx1"/>
                </a:solidFill>
              </a:rPr>
              <a:t/>
            </a:r>
            <a:br>
              <a:rPr lang="es-ES" dirty="0" smtClean="0">
                <a:solidFill>
                  <a:schemeClr val="tx1"/>
                </a:solidFill>
              </a:rPr>
            </a:br>
            <a:r>
              <a:rPr lang="es-ES" dirty="0" smtClean="0"/>
              <a:t/>
            </a:r>
            <a:br>
              <a:rPr lang="es-ES" dirty="0" smtClean="0"/>
            </a:br>
            <a:endParaRPr lang="es-ES" dirty="0"/>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val="2515391293"/>
              </p:ext>
            </p:extLst>
          </p:nvPr>
        </p:nvGraphicFramePr>
        <p:xfrm>
          <a:off x="428595" y="928670"/>
          <a:ext cx="4429157" cy="49069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Marcador de número de diapositiva 1"/>
          <p:cNvSpPr>
            <a:spLocks noGrp="1"/>
          </p:cNvSpPr>
          <p:nvPr>
            <p:ph type="sldNum" sz="quarter" idx="12"/>
          </p:nvPr>
        </p:nvSpPr>
        <p:spPr/>
        <p:txBody>
          <a:bodyPr/>
          <a:lstStyle/>
          <a:p>
            <a:fld id="{E5FCC89A-4A92-4B96-BCD2-5586C363DAC5}" type="slidenum">
              <a:rPr lang="es-ES" smtClean="0"/>
              <a:pPr/>
              <a:t>10</a:t>
            </a:fld>
            <a:endParaRPr lang="es-E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8 Imagen" descr="argales_naves.jpg"/>
          <p:cNvPicPr>
            <a:picLocks noChangeAspect="1"/>
          </p:cNvPicPr>
          <p:nvPr/>
        </p:nvPicPr>
        <p:blipFill>
          <a:blip r:embed="rId3" cstate="print"/>
          <a:stretch>
            <a:fillRect/>
          </a:stretch>
        </p:blipFill>
        <p:spPr>
          <a:xfrm>
            <a:off x="571472" y="3929066"/>
            <a:ext cx="3000396" cy="1983262"/>
          </a:xfrm>
          <a:prstGeom prst="rect">
            <a:avLst/>
          </a:prstGeom>
          <a:ln>
            <a:noFill/>
          </a:ln>
          <a:effectLst>
            <a:softEdge rad="112500"/>
          </a:effectLst>
        </p:spPr>
      </p:pic>
      <p:graphicFrame>
        <p:nvGraphicFramePr>
          <p:cNvPr id="7" name="6 Marcador de contenido"/>
          <p:cNvGraphicFramePr>
            <a:graphicFrameLocks noGrp="1"/>
          </p:cNvGraphicFramePr>
          <p:nvPr>
            <p:ph idx="1"/>
          </p:nvPr>
        </p:nvGraphicFramePr>
        <p:xfrm>
          <a:off x="500034" y="642918"/>
          <a:ext cx="8229600" cy="300039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10" name="9 Imagen" descr="114a.jpg"/>
          <p:cNvPicPr>
            <a:picLocks noChangeAspect="1"/>
          </p:cNvPicPr>
          <p:nvPr/>
        </p:nvPicPr>
        <p:blipFill>
          <a:blip r:embed="rId9" cstate="print"/>
          <a:stretch>
            <a:fillRect/>
          </a:stretch>
        </p:blipFill>
        <p:spPr>
          <a:xfrm>
            <a:off x="5572132" y="3929066"/>
            <a:ext cx="3071834" cy="2000264"/>
          </a:xfrm>
          <a:prstGeom prst="rect">
            <a:avLst/>
          </a:prstGeom>
          <a:ln>
            <a:noFill/>
          </a:ln>
          <a:effectLst>
            <a:softEdge rad="112500"/>
          </a:effectLst>
        </p:spPr>
      </p:pic>
      <p:sp>
        <p:nvSpPr>
          <p:cNvPr id="2" name="Marcador de número de diapositiva 1"/>
          <p:cNvSpPr>
            <a:spLocks noGrp="1"/>
          </p:cNvSpPr>
          <p:nvPr>
            <p:ph type="sldNum" sz="quarter" idx="12"/>
          </p:nvPr>
        </p:nvSpPr>
        <p:spPr/>
        <p:txBody>
          <a:bodyPr/>
          <a:lstStyle/>
          <a:p>
            <a:fld id="{E5FCC89A-4A92-4B96-BCD2-5586C363DAC5}" type="slidenum">
              <a:rPr lang="es-ES" smtClean="0"/>
              <a:pPr/>
              <a:t>11</a:t>
            </a:fld>
            <a:endParaRPr lang="es-E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MX" dirty="0" smtClean="0">
                <a:ln w="19050">
                  <a:solidFill>
                    <a:schemeClr val="tx2">
                      <a:tint val="1000"/>
                    </a:schemeClr>
                  </a:solidFill>
                  <a:prstDash val="solid"/>
                </a:ln>
                <a:solidFill>
                  <a:schemeClr val="accent1">
                    <a:lumMod val="50000"/>
                  </a:schemeClr>
                </a:solidFill>
                <a:effectLst>
                  <a:outerShdw blurRad="50000" dist="50800" dir="7500000" algn="tl">
                    <a:srgbClr val="000000">
                      <a:shade val="5000"/>
                      <a:alpha val="35000"/>
                    </a:srgbClr>
                  </a:outerShdw>
                </a:effectLst>
              </a:rPr>
              <a:t>Los principios de la planeación</a:t>
            </a:r>
            <a:endParaRPr lang="es-ES" dirty="0">
              <a:ln w="19050">
                <a:solidFill>
                  <a:schemeClr val="tx2">
                    <a:tint val="1000"/>
                  </a:schemeClr>
                </a:solidFill>
                <a:prstDash val="solid"/>
              </a:ln>
              <a:solidFill>
                <a:schemeClr val="accent1">
                  <a:lumMod val="50000"/>
                </a:schemeClr>
              </a:solidFill>
              <a:effectLst>
                <a:outerShdw blurRad="50000" dist="50800" dir="7500000" algn="tl">
                  <a:srgbClr val="000000">
                    <a:shade val="5000"/>
                    <a:alpha val="35000"/>
                  </a:srgbClr>
                </a:outerShdw>
              </a:effectLst>
            </a:endParaRPr>
          </a:p>
        </p:txBody>
      </p:sp>
      <p:graphicFrame>
        <p:nvGraphicFramePr>
          <p:cNvPr id="7" name="6 Marcador de contenido"/>
          <p:cNvGraphicFramePr>
            <a:graphicFrameLocks noGrp="1"/>
          </p:cNvGraphicFramePr>
          <p:nvPr>
            <p:ph idx="1"/>
          </p:nvPr>
        </p:nvGraphicFramePr>
        <p:xfrm>
          <a:off x="500034" y="428604"/>
          <a:ext cx="6572296" cy="60007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5 Marcador de texto"/>
          <p:cNvSpPr>
            <a:spLocks noGrp="1"/>
          </p:cNvSpPr>
          <p:nvPr>
            <p:ph type="body" sz="half" idx="2"/>
          </p:nvPr>
        </p:nvSpPr>
        <p:spPr>
          <a:xfrm>
            <a:off x="5572132" y="1928802"/>
            <a:ext cx="2971800" cy="2052636"/>
          </a:xfrm>
          <a:solidFill>
            <a:schemeClr val="accent1">
              <a:lumMod val="75000"/>
            </a:schemeClr>
          </a:solidFill>
          <a:ln/>
        </p:spPr>
        <p:style>
          <a:lnRef idx="3">
            <a:schemeClr val="lt1"/>
          </a:lnRef>
          <a:fillRef idx="1">
            <a:schemeClr val="accent3"/>
          </a:fillRef>
          <a:effectRef idx="1">
            <a:schemeClr val="accent3"/>
          </a:effectRef>
          <a:fontRef idx="minor">
            <a:schemeClr val="lt1"/>
          </a:fontRef>
        </p:style>
        <p:txBody>
          <a:bodyPr>
            <a:normAutofit/>
          </a:bodyPr>
          <a:lstStyle/>
          <a:p>
            <a:pPr algn="just"/>
            <a:r>
              <a:rPr lang="es-MX" sz="2000" dirty="0" smtClean="0"/>
              <a:t>Un principio es una proposición que se formula para que sirva de guía a la acción</a:t>
            </a:r>
            <a:endParaRPr lang="es-ES" sz="2000" dirty="0"/>
          </a:p>
        </p:txBody>
      </p:sp>
      <p:sp>
        <p:nvSpPr>
          <p:cNvPr id="2" name="Marcador de número de diapositiva 1"/>
          <p:cNvSpPr>
            <a:spLocks noGrp="1"/>
          </p:cNvSpPr>
          <p:nvPr>
            <p:ph type="sldNum" sz="quarter" idx="12"/>
          </p:nvPr>
        </p:nvSpPr>
        <p:spPr/>
        <p:txBody>
          <a:bodyPr/>
          <a:lstStyle/>
          <a:p>
            <a:fld id="{E5FCC89A-4A92-4B96-BCD2-5586C363DAC5}" type="slidenum">
              <a:rPr lang="es-ES" smtClean="0"/>
              <a:pPr/>
              <a:t>12</a:t>
            </a:fld>
            <a:endParaRPr lang="es-E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i="1" dirty="0" smtClean="0"/>
              <a:t>El proceso de planeación</a:t>
            </a:r>
            <a:endParaRPr lang="es-ES" dirty="0"/>
          </a:p>
        </p:txBody>
      </p:sp>
      <p:graphicFrame>
        <p:nvGraphicFramePr>
          <p:cNvPr id="6" name="5 Diagrama"/>
          <p:cNvGraphicFramePr/>
          <p:nvPr/>
        </p:nvGraphicFramePr>
        <p:xfrm>
          <a:off x="857224" y="928670"/>
          <a:ext cx="6096000" cy="478634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8" name="7 Conector recto"/>
          <p:cNvCxnSpPr/>
          <p:nvPr/>
        </p:nvCxnSpPr>
        <p:spPr>
          <a:xfrm>
            <a:off x="2571736" y="2143116"/>
            <a:ext cx="228601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8 Conector recto"/>
          <p:cNvCxnSpPr/>
          <p:nvPr/>
        </p:nvCxnSpPr>
        <p:spPr>
          <a:xfrm>
            <a:off x="2571736" y="4214818"/>
            <a:ext cx="228601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9 Conector recto"/>
          <p:cNvCxnSpPr/>
          <p:nvPr/>
        </p:nvCxnSpPr>
        <p:spPr>
          <a:xfrm>
            <a:off x="2500298" y="5286388"/>
            <a:ext cx="2286016" cy="1588"/>
          </a:xfrm>
          <a:prstGeom prst="line">
            <a:avLst/>
          </a:prstGeom>
        </p:spPr>
        <p:style>
          <a:lnRef idx="1">
            <a:schemeClr val="accent1"/>
          </a:lnRef>
          <a:fillRef idx="0">
            <a:schemeClr val="accent1"/>
          </a:fillRef>
          <a:effectRef idx="0">
            <a:schemeClr val="accent1"/>
          </a:effectRef>
          <a:fontRef idx="minor">
            <a:schemeClr val="tx1"/>
          </a:fontRef>
        </p:style>
      </p:cxnSp>
      <p:sp>
        <p:nvSpPr>
          <p:cNvPr id="11" name="10 Rectángulo"/>
          <p:cNvSpPr/>
          <p:nvPr/>
        </p:nvSpPr>
        <p:spPr>
          <a:xfrm>
            <a:off x="2786050" y="2928934"/>
            <a:ext cx="1857388" cy="4286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dirty="0" smtClean="0"/>
              <a:t>INVESTIGACION</a:t>
            </a:r>
            <a:endParaRPr lang="es-ES" sz="1400" dirty="0"/>
          </a:p>
        </p:txBody>
      </p:sp>
      <p:sp>
        <p:nvSpPr>
          <p:cNvPr id="12" name="11 CuadroTexto"/>
          <p:cNvSpPr txBox="1"/>
          <p:nvPr/>
        </p:nvSpPr>
        <p:spPr>
          <a:xfrm>
            <a:off x="2500298" y="1857364"/>
            <a:ext cx="285752" cy="369332"/>
          </a:xfrm>
          <a:prstGeom prst="rect">
            <a:avLst/>
          </a:prstGeom>
          <a:noFill/>
        </p:spPr>
        <p:txBody>
          <a:bodyPr wrap="square" rtlCol="0">
            <a:spAutoFit/>
          </a:bodyPr>
          <a:lstStyle/>
          <a:p>
            <a:r>
              <a:rPr lang="es-ES" dirty="0" smtClean="0"/>
              <a:t>1</a:t>
            </a:r>
            <a:endParaRPr lang="es-ES" dirty="0"/>
          </a:p>
        </p:txBody>
      </p:sp>
      <p:sp>
        <p:nvSpPr>
          <p:cNvPr id="13" name="12 CuadroTexto"/>
          <p:cNvSpPr txBox="1"/>
          <p:nvPr/>
        </p:nvSpPr>
        <p:spPr>
          <a:xfrm>
            <a:off x="2428860" y="3857628"/>
            <a:ext cx="285752" cy="369332"/>
          </a:xfrm>
          <a:prstGeom prst="rect">
            <a:avLst/>
          </a:prstGeom>
          <a:noFill/>
        </p:spPr>
        <p:txBody>
          <a:bodyPr wrap="square" rtlCol="0">
            <a:spAutoFit/>
          </a:bodyPr>
          <a:lstStyle/>
          <a:p>
            <a:r>
              <a:rPr lang="es-ES" dirty="0" smtClean="0"/>
              <a:t>3</a:t>
            </a:r>
            <a:endParaRPr lang="es-ES" dirty="0"/>
          </a:p>
        </p:txBody>
      </p:sp>
      <p:sp>
        <p:nvSpPr>
          <p:cNvPr id="15" name="14 CuadroTexto"/>
          <p:cNvSpPr txBox="1"/>
          <p:nvPr/>
        </p:nvSpPr>
        <p:spPr>
          <a:xfrm>
            <a:off x="2428860" y="3000372"/>
            <a:ext cx="285752" cy="369332"/>
          </a:xfrm>
          <a:prstGeom prst="rect">
            <a:avLst/>
          </a:prstGeom>
          <a:noFill/>
        </p:spPr>
        <p:txBody>
          <a:bodyPr wrap="square" rtlCol="0">
            <a:spAutoFit/>
          </a:bodyPr>
          <a:lstStyle/>
          <a:p>
            <a:r>
              <a:rPr lang="es-ES" dirty="0" smtClean="0"/>
              <a:t>2</a:t>
            </a:r>
            <a:endParaRPr lang="es-ES" dirty="0"/>
          </a:p>
        </p:txBody>
      </p:sp>
      <p:sp>
        <p:nvSpPr>
          <p:cNvPr id="16" name="15 CuadroTexto"/>
          <p:cNvSpPr txBox="1"/>
          <p:nvPr/>
        </p:nvSpPr>
        <p:spPr>
          <a:xfrm>
            <a:off x="4572000" y="1857364"/>
            <a:ext cx="285752" cy="369332"/>
          </a:xfrm>
          <a:prstGeom prst="rect">
            <a:avLst/>
          </a:prstGeom>
          <a:noFill/>
        </p:spPr>
        <p:txBody>
          <a:bodyPr wrap="square" rtlCol="0">
            <a:spAutoFit/>
          </a:bodyPr>
          <a:lstStyle/>
          <a:p>
            <a:r>
              <a:rPr lang="es-ES" dirty="0" smtClean="0"/>
              <a:t>8</a:t>
            </a:r>
            <a:endParaRPr lang="es-ES" dirty="0"/>
          </a:p>
        </p:txBody>
      </p:sp>
      <p:sp>
        <p:nvSpPr>
          <p:cNvPr id="17" name="16 CuadroTexto"/>
          <p:cNvSpPr txBox="1"/>
          <p:nvPr/>
        </p:nvSpPr>
        <p:spPr>
          <a:xfrm>
            <a:off x="2428860" y="4929198"/>
            <a:ext cx="285752" cy="369332"/>
          </a:xfrm>
          <a:prstGeom prst="rect">
            <a:avLst/>
          </a:prstGeom>
          <a:noFill/>
        </p:spPr>
        <p:txBody>
          <a:bodyPr wrap="square" rtlCol="0">
            <a:spAutoFit/>
          </a:bodyPr>
          <a:lstStyle/>
          <a:p>
            <a:r>
              <a:rPr lang="es-ES" dirty="0" smtClean="0"/>
              <a:t>4</a:t>
            </a:r>
            <a:endParaRPr lang="es-ES" dirty="0"/>
          </a:p>
        </p:txBody>
      </p:sp>
      <p:sp>
        <p:nvSpPr>
          <p:cNvPr id="18" name="17 CuadroTexto"/>
          <p:cNvSpPr txBox="1"/>
          <p:nvPr/>
        </p:nvSpPr>
        <p:spPr>
          <a:xfrm>
            <a:off x="4643438" y="3000372"/>
            <a:ext cx="285752" cy="369332"/>
          </a:xfrm>
          <a:prstGeom prst="rect">
            <a:avLst/>
          </a:prstGeom>
          <a:noFill/>
        </p:spPr>
        <p:txBody>
          <a:bodyPr wrap="square" rtlCol="0">
            <a:spAutoFit/>
          </a:bodyPr>
          <a:lstStyle/>
          <a:p>
            <a:r>
              <a:rPr lang="es-ES" dirty="0" smtClean="0"/>
              <a:t>7</a:t>
            </a:r>
            <a:endParaRPr lang="es-ES" dirty="0"/>
          </a:p>
        </p:txBody>
      </p:sp>
      <p:sp>
        <p:nvSpPr>
          <p:cNvPr id="19" name="18 CuadroTexto"/>
          <p:cNvSpPr txBox="1"/>
          <p:nvPr/>
        </p:nvSpPr>
        <p:spPr>
          <a:xfrm>
            <a:off x="4572000" y="3857628"/>
            <a:ext cx="285752" cy="369332"/>
          </a:xfrm>
          <a:prstGeom prst="rect">
            <a:avLst/>
          </a:prstGeom>
          <a:noFill/>
        </p:spPr>
        <p:txBody>
          <a:bodyPr wrap="square" rtlCol="0">
            <a:spAutoFit/>
          </a:bodyPr>
          <a:lstStyle/>
          <a:p>
            <a:r>
              <a:rPr lang="es-ES" dirty="0" smtClean="0"/>
              <a:t>6</a:t>
            </a:r>
            <a:endParaRPr lang="es-ES" dirty="0"/>
          </a:p>
        </p:txBody>
      </p:sp>
      <p:sp>
        <p:nvSpPr>
          <p:cNvPr id="20" name="19 CuadroTexto"/>
          <p:cNvSpPr txBox="1"/>
          <p:nvPr/>
        </p:nvSpPr>
        <p:spPr>
          <a:xfrm>
            <a:off x="4572000" y="4929198"/>
            <a:ext cx="285752" cy="369332"/>
          </a:xfrm>
          <a:prstGeom prst="rect">
            <a:avLst/>
          </a:prstGeom>
          <a:noFill/>
        </p:spPr>
        <p:txBody>
          <a:bodyPr wrap="square" rtlCol="0">
            <a:spAutoFit/>
          </a:bodyPr>
          <a:lstStyle/>
          <a:p>
            <a:r>
              <a:rPr lang="es-ES" dirty="0" smtClean="0"/>
              <a:t>5</a:t>
            </a:r>
            <a:endParaRPr lang="es-ES" dirty="0"/>
          </a:p>
        </p:txBody>
      </p:sp>
      <p:sp>
        <p:nvSpPr>
          <p:cNvPr id="3" name="Marcador de número de diapositiva 2"/>
          <p:cNvSpPr>
            <a:spLocks noGrp="1"/>
          </p:cNvSpPr>
          <p:nvPr>
            <p:ph type="sldNum" sz="quarter" idx="12"/>
          </p:nvPr>
        </p:nvSpPr>
        <p:spPr/>
        <p:txBody>
          <a:bodyPr/>
          <a:lstStyle/>
          <a:p>
            <a:fld id="{E5FCC89A-4A92-4B96-BCD2-5586C363DAC5}" type="slidenum">
              <a:rPr lang="es-ES" smtClean="0"/>
              <a:pPr/>
              <a:t>13</a:t>
            </a:fld>
            <a:endParaRPr lang="es-E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428604"/>
            <a:ext cx="8115336" cy="914400"/>
          </a:xfrm>
        </p:spPr>
        <p:txBody>
          <a:bodyPr>
            <a:normAutofit/>
          </a:bodyPr>
          <a:lstStyle/>
          <a:p>
            <a:r>
              <a:rPr lang="es-MX" dirty="0" smtClean="0">
                <a:ln w="18000">
                  <a:solidFill>
                    <a:schemeClr val="accent2">
                      <a:satMod val="140000"/>
                    </a:schemeClr>
                  </a:solidFill>
                  <a:prstDash val="solid"/>
                  <a:miter lim="800000"/>
                </a:ln>
                <a:solidFill>
                  <a:schemeClr val="tx1"/>
                </a:solidFill>
                <a:effectLst>
                  <a:outerShdw blurRad="25500" dist="23000" dir="7020000" algn="tl">
                    <a:srgbClr val="000000">
                      <a:alpha val="50000"/>
                    </a:srgbClr>
                  </a:outerShdw>
                </a:effectLst>
              </a:rPr>
              <a:t>Las Políticas Públicas: Productos del Sistema Político</a:t>
            </a:r>
            <a:endParaRPr lang="es-ES" b="0" dirty="0">
              <a:ln w="18415" cmpd="sng">
                <a:solidFill>
                  <a:srgbClr val="FFFFFF"/>
                </a:solidFill>
                <a:prstDash val="solid"/>
              </a:ln>
              <a:solidFill>
                <a:schemeClr val="tx1"/>
              </a:solidFill>
              <a:effectLst>
                <a:outerShdw blurRad="63500" dir="3600000" algn="tl" rotWithShape="0">
                  <a:srgbClr val="000000">
                    <a:alpha val="70000"/>
                  </a:srgbClr>
                </a:outerShdw>
              </a:effectLst>
            </a:endParaRPr>
          </a:p>
        </p:txBody>
      </p:sp>
      <p:sp>
        <p:nvSpPr>
          <p:cNvPr id="4" name="3 Marcador de contenido"/>
          <p:cNvSpPr>
            <a:spLocks noGrp="1"/>
          </p:cNvSpPr>
          <p:nvPr>
            <p:ph idx="1"/>
          </p:nvPr>
        </p:nvSpPr>
        <p:spPr>
          <a:xfrm>
            <a:off x="714348" y="1785926"/>
            <a:ext cx="4626159" cy="4724402"/>
          </a:xfrm>
        </p:spPr>
        <p:txBody>
          <a:bodyPr>
            <a:normAutofit/>
          </a:bodyPr>
          <a:lstStyle/>
          <a:p>
            <a:pPr algn="just"/>
            <a:endParaRPr lang="es-ES" dirty="0" smtClean="0"/>
          </a:p>
          <a:p>
            <a:endParaRPr lang="es-ES" dirty="0"/>
          </a:p>
        </p:txBody>
      </p:sp>
      <p:graphicFrame>
        <p:nvGraphicFramePr>
          <p:cNvPr id="6" name="5 Diagrama"/>
          <p:cNvGraphicFramePr/>
          <p:nvPr/>
        </p:nvGraphicFramePr>
        <p:xfrm>
          <a:off x="571472" y="1643050"/>
          <a:ext cx="8072494" cy="45720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Marcador de número de diapositiva 2"/>
          <p:cNvSpPr>
            <a:spLocks noGrp="1"/>
          </p:cNvSpPr>
          <p:nvPr>
            <p:ph type="sldNum" sz="quarter" idx="12"/>
          </p:nvPr>
        </p:nvSpPr>
        <p:spPr/>
        <p:txBody>
          <a:bodyPr/>
          <a:lstStyle/>
          <a:p>
            <a:fld id="{E5FCC89A-4A92-4B96-BCD2-5586C363DAC5}" type="slidenum">
              <a:rPr lang="es-ES" smtClean="0"/>
              <a:pPr/>
              <a:t>14</a:t>
            </a:fld>
            <a:endParaRPr lang="es-E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12 Flecha abajo"/>
          <p:cNvSpPr/>
          <p:nvPr/>
        </p:nvSpPr>
        <p:spPr>
          <a:xfrm>
            <a:off x="500034" y="857232"/>
            <a:ext cx="1000132" cy="5000660"/>
          </a:xfrm>
          <a:prstGeom prst="downArrow">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s-ES"/>
          </a:p>
        </p:txBody>
      </p:sp>
      <p:sp>
        <p:nvSpPr>
          <p:cNvPr id="2" name="1 Título"/>
          <p:cNvSpPr>
            <a:spLocks noGrp="1"/>
          </p:cNvSpPr>
          <p:nvPr>
            <p:ph type="title"/>
          </p:nvPr>
        </p:nvSpPr>
        <p:spPr/>
        <p:txBody>
          <a:bodyPr/>
          <a:lstStyle/>
          <a:p>
            <a:r>
              <a:rPr lang="es-MX" dirty="0" smtClean="0">
                <a:solidFill>
                  <a:schemeClr val="accent1">
                    <a:lumMod val="50000"/>
                  </a:schemeClr>
                </a:solidFill>
              </a:rPr>
              <a:t>Definición de Políticas públicas</a:t>
            </a:r>
            <a:endParaRPr lang="es-ES" dirty="0">
              <a:solidFill>
                <a:schemeClr val="accent1">
                  <a:lumMod val="50000"/>
                </a:schemeClr>
              </a:solidFill>
            </a:endParaRPr>
          </a:p>
        </p:txBody>
      </p:sp>
      <p:sp>
        <p:nvSpPr>
          <p:cNvPr id="5" name="4 Rectángulo redondeado"/>
          <p:cNvSpPr/>
          <p:nvPr/>
        </p:nvSpPr>
        <p:spPr>
          <a:xfrm>
            <a:off x="500034" y="500042"/>
            <a:ext cx="1643074" cy="642942"/>
          </a:xfrm>
          <a:prstGeom prst="roundRect">
            <a:avLst/>
          </a:prstGeom>
          <a:solidFill>
            <a:schemeClr val="accent1">
              <a:lumMod val="5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Las políticas</a:t>
            </a:r>
            <a:endParaRPr lang="es-ES" dirty="0"/>
          </a:p>
        </p:txBody>
      </p:sp>
      <p:sp>
        <p:nvSpPr>
          <p:cNvPr id="6" name="5 Rectángulo redondeado"/>
          <p:cNvSpPr/>
          <p:nvPr/>
        </p:nvSpPr>
        <p:spPr>
          <a:xfrm>
            <a:off x="500034" y="1357298"/>
            <a:ext cx="3500462" cy="785818"/>
          </a:xfrm>
          <a:prstGeom prst="roundRect">
            <a:avLst/>
          </a:prstGeom>
          <a:solidFill>
            <a:schemeClr val="accent1">
              <a:lumMod val="5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dirty="0" smtClean="0"/>
              <a:t>Instrumento de la estrategia y un complemento indispensable de los programas.</a:t>
            </a:r>
            <a:endParaRPr lang="es-ES" sz="1400" dirty="0"/>
          </a:p>
        </p:txBody>
      </p:sp>
      <p:sp>
        <p:nvSpPr>
          <p:cNvPr id="7" name="6 Rectángulo redondeado"/>
          <p:cNvSpPr/>
          <p:nvPr/>
        </p:nvSpPr>
        <p:spPr>
          <a:xfrm>
            <a:off x="500034" y="2357430"/>
            <a:ext cx="4714908" cy="1285884"/>
          </a:xfrm>
          <a:prstGeom prst="roundRect">
            <a:avLst/>
          </a:prstGeom>
          <a:solidFill>
            <a:schemeClr val="accent1">
              <a:lumMod val="5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dirty="0" smtClean="0"/>
              <a:t>Una guía para orientar la toma de decisiones por parte de los diversos actores sociales, en la cual se establecer las posibilidades y límites en que dicha acción habrá de desenvolverse.</a:t>
            </a:r>
            <a:endParaRPr lang="es-ES" sz="1400" dirty="0"/>
          </a:p>
        </p:txBody>
      </p:sp>
      <p:sp>
        <p:nvSpPr>
          <p:cNvPr id="8" name="7 Rectángulo redondeado"/>
          <p:cNvSpPr/>
          <p:nvPr/>
        </p:nvSpPr>
        <p:spPr>
          <a:xfrm>
            <a:off x="500034" y="3857628"/>
            <a:ext cx="6143668" cy="1143008"/>
          </a:xfrm>
          <a:prstGeom prst="roundRect">
            <a:avLst/>
          </a:prstGeom>
          <a:solidFill>
            <a:schemeClr val="accent1">
              <a:lumMod val="5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400" dirty="0" smtClean="0"/>
              <a:t>Las políticas de desarrollo concretan la voluntad del Gobierno Regional y definen su práctica de administración y gestión, durante la vigencia de una determinada estrategia.</a:t>
            </a:r>
            <a:endParaRPr lang="es-ES" sz="1400" dirty="0"/>
          </a:p>
        </p:txBody>
      </p:sp>
      <p:sp>
        <p:nvSpPr>
          <p:cNvPr id="3" name="Marcador de número de diapositiva 2"/>
          <p:cNvSpPr>
            <a:spLocks noGrp="1"/>
          </p:cNvSpPr>
          <p:nvPr>
            <p:ph type="sldNum" sz="quarter" idx="12"/>
          </p:nvPr>
        </p:nvSpPr>
        <p:spPr/>
        <p:txBody>
          <a:bodyPr/>
          <a:lstStyle/>
          <a:p>
            <a:fld id="{E5FCC89A-4A92-4B96-BCD2-5586C363DAC5}" type="slidenum">
              <a:rPr lang="es-ES" smtClean="0"/>
              <a:pPr/>
              <a:t>15</a:t>
            </a:fld>
            <a:endParaRPr lang="es-E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785794"/>
            <a:ext cx="2971800" cy="914400"/>
          </a:xfrm>
        </p:spPr>
        <p:txBody>
          <a:bodyPr>
            <a:normAutofit fontScale="90000"/>
          </a:bodyPr>
          <a:lstStyle/>
          <a:p>
            <a:r>
              <a:rPr lang="es-MX" dirty="0" smtClean="0"/>
              <a:t>¿Cómo se elaboran y analizan las políticas públicas? </a:t>
            </a:r>
            <a:r>
              <a:rPr lang="es-ES" dirty="0" smtClean="0"/>
              <a:t/>
            </a:r>
            <a:br>
              <a:rPr lang="es-ES" dirty="0" smtClean="0"/>
            </a:br>
            <a:endParaRPr lang="es-ES" dirty="0"/>
          </a:p>
        </p:txBody>
      </p:sp>
      <p:graphicFrame>
        <p:nvGraphicFramePr>
          <p:cNvPr id="5" name="4 Marcador de contenido"/>
          <p:cNvGraphicFramePr>
            <a:graphicFrameLocks noGrp="1"/>
          </p:cNvGraphicFramePr>
          <p:nvPr>
            <p:ph idx="1"/>
          </p:nvPr>
        </p:nvGraphicFramePr>
        <p:xfrm>
          <a:off x="1571604" y="1071563"/>
          <a:ext cx="6840559" cy="4724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Marcador de número de diapositiva 2"/>
          <p:cNvSpPr>
            <a:spLocks noGrp="1"/>
          </p:cNvSpPr>
          <p:nvPr>
            <p:ph type="sldNum" sz="quarter" idx="12"/>
          </p:nvPr>
        </p:nvSpPr>
        <p:spPr/>
        <p:txBody>
          <a:bodyPr/>
          <a:lstStyle/>
          <a:p>
            <a:fld id="{E5FCC89A-4A92-4B96-BCD2-5586C363DAC5}" type="slidenum">
              <a:rPr lang="es-ES" smtClean="0"/>
              <a:pPr/>
              <a:t>16</a:t>
            </a:fld>
            <a:endParaRPr lang="es-E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4 Título"/>
          <p:cNvSpPr txBox="1">
            <a:spLocks/>
          </p:cNvSpPr>
          <p:nvPr/>
        </p:nvSpPr>
        <p:spPr>
          <a:xfrm>
            <a:off x="357158" y="428604"/>
            <a:ext cx="6663114" cy="2357454"/>
          </a:xfrm>
          <a:prstGeom prst="rect">
            <a:avLst/>
          </a:prstGeom>
        </p:spPr>
        <p:txBody>
          <a:bodyPr vert="horz" lIns="45720" rIns="45720" bIns="45720" anchor="b">
            <a:norm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s-MX" sz="4500" b="1" i="0" u="none" strike="noStrike" kern="1200" cap="none" spc="0" normalizeH="0" baseline="0" noProof="0" dirty="0" smtClean="0">
                <a:ln>
                  <a:noFill/>
                </a:ln>
                <a:solidFill>
                  <a:schemeClr val="accent1">
                    <a:lumMod val="50000"/>
                  </a:schemeClr>
                </a:solidFill>
                <a:effectLst>
                  <a:outerShdw blurRad="53975" dist="22860" dir="5400000" algn="tl" rotWithShape="0">
                    <a:srgbClr val="000000">
                      <a:alpha val="55000"/>
                    </a:srgbClr>
                  </a:outerShdw>
                </a:effectLst>
                <a:uLnTx/>
                <a:uFillTx/>
                <a:latin typeface="+mj-lt"/>
                <a:ea typeface="+mj-ea"/>
                <a:cs typeface="+mj-cs"/>
              </a:rPr>
              <a:t>2.-DESAROLLO </a:t>
            </a:r>
            <a:r>
              <a:rPr lang="es-MX" sz="4500" b="1" dirty="0" smtClean="0">
                <a:solidFill>
                  <a:schemeClr val="accent1">
                    <a:lumMod val="50000"/>
                  </a:schemeClr>
                </a:solidFill>
                <a:effectLst>
                  <a:outerShdw blurRad="53975" dist="22860" dir="5400000" algn="tl" rotWithShape="0">
                    <a:srgbClr val="000000">
                      <a:alpha val="55000"/>
                    </a:srgbClr>
                  </a:outerShdw>
                </a:effectLst>
                <a:latin typeface="+mj-lt"/>
                <a:ea typeface="+mj-ea"/>
                <a:cs typeface="+mj-cs"/>
              </a:rPr>
              <a:t>TERRITORIAL Y REGIONAL</a:t>
            </a:r>
            <a:endParaRPr kumimoji="0" lang="es-ES" sz="4500" b="1" i="0" u="none" strike="noStrike" kern="1200" cap="none" spc="0" normalizeH="0" baseline="0" noProof="0" dirty="0">
              <a:ln>
                <a:noFill/>
              </a:ln>
              <a:solidFill>
                <a:schemeClr val="accent1">
                  <a:lumMod val="50000"/>
                </a:schemeClr>
              </a:solidFill>
              <a:effectLst>
                <a:outerShdw blurRad="53975" dist="22860" dir="5400000" algn="tl" rotWithShape="0">
                  <a:srgbClr val="000000">
                    <a:alpha val="55000"/>
                  </a:srgbClr>
                </a:outerShdw>
              </a:effectLst>
              <a:uLnTx/>
              <a:uFillTx/>
              <a:latin typeface="+mj-lt"/>
              <a:ea typeface="+mj-ea"/>
              <a:cs typeface="+mj-cs"/>
            </a:endParaRPr>
          </a:p>
        </p:txBody>
      </p:sp>
      <p:pic>
        <p:nvPicPr>
          <p:cNvPr id="8" name="7 Imagen" descr="29regio.jpg"/>
          <p:cNvPicPr>
            <a:picLocks noChangeAspect="1"/>
          </p:cNvPicPr>
          <p:nvPr/>
        </p:nvPicPr>
        <p:blipFill>
          <a:blip r:embed="rId3" cstate="print"/>
          <a:stretch>
            <a:fillRect/>
          </a:stretch>
        </p:blipFill>
        <p:spPr>
          <a:xfrm>
            <a:off x="500033" y="3643314"/>
            <a:ext cx="2714645" cy="2643206"/>
          </a:xfrm>
          <a:prstGeom prst="rect">
            <a:avLst/>
          </a:prstGeom>
          <a:ln>
            <a:noFill/>
          </a:ln>
          <a:effectLst>
            <a:softEdge rad="112500"/>
          </a:effectLst>
        </p:spPr>
      </p:pic>
      <p:pic>
        <p:nvPicPr>
          <p:cNvPr id="9" name="8 Imagen" descr="segundo_informe_ejecucion.jpg"/>
          <p:cNvPicPr>
            <a:picLocks noChangeAspect="1"/>
          </p:cNvPicPr>
          <p:nvPr/>
        </p:nvPicPr>
        <p:blipFill>
          <a:blip r:embed="rId4" cstate="print"/>
          <a:stretch>
            <a:fillRect/>
          </a:stretch>
        </p:blipFill>
        <p:spPr>
          <a:xfrm>
            <a:off x="5929322" y="3643314"/>
            <a:ext cx="2643206" cy="2714644"/>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Marcador de texto"/>
          <p:cNvSpPr>
            <a:spLocks noGrp="1"/>
          </p:cNvSpPr>
          <p:nvPr>
            <p:ph type="body" sz="half" idx="2"/>
          </p:nvPr>
        </p:nvSpPr>
        <p:spPr>
          <a:xfrm>
            <a:off x="571472" y="571480"/>
            <a:ext cx="3929090" cy="928694"/>
          </a:xfrm>
          <a:noFill/>
        </p:spPr>
        <p:txBody>
          <a:bodyPr>
            <a:noAutofit/>
          </a:bodyPr>
          <a:lstStyle/>
          <a:p>
            <a:pPr>
              <a:spcBef>
                <a:spcPct val="0"/>
              </a:spcBef>
            </a:pPr>
            <a:r>
              <a:rPr lang="es-MX" sz="2200" b="1" dirty="0" smtClean="0">
                <a:solidFill>
                  <a:schemeClr val="accent1">
                    <a:lumMod val="50000"/>
                  </a:schemeClr>
                </a:solidFill>
                <a:effectLst>
                  <a:outerShdw blurRad="53975" dist="22860" dir="5400000" algn="tl" rotWithShape="0">
                    <a:srgbClr val="000000">
                      <a:alpha val="55000"/>
                    </a:srgbClr>
                  </a:outerShdw>
                </a:effectLst>
                <a:latin typeface="+mj-lt"/>
                <a:ea typeface="+mj-ea"/>
                <a:cs typeface="+mj-cs"/>
              </a:rPr>
              <a:t>Desarrollo Regional y Regionalización </a:t>
            </a:r>
            <a:endParaRPr lang="es-ES" sz="2200" b="1" dirty="0">
              <a:solidFill>
                <a:schemeClr val="accent1">
                  <a:lumMod val="50000"/>
                </a:schemeClr>
              </a:solidFill>
              <a:effectLst>
                <a:outerShdw blurRad="53975" dist="22860" dir="5400000" algn="tl" rotWithShape="0">
                  <a:srgbClr val="000000">
                    <a:alpha val="55000"/>
                  </a:srgbClr>
                </a:outerShdw>
              </a:effectLst>
              <a:latin typeface="+mj-lt"/>
              <a:ea typeface="+mj-ea"/>
              <a:cs typeface="+mj-cs"/>
            </a:endParaRPr>
          </a:p>
        </p:txBody>
      </p:sp>
      <p:graphicFrame>
        <p:nvGraphicFramePr>
          <p:cNvPr id="10" name="9 Diagrama"/>
          <p:cNvGraphicFramePr/>
          <p:nvPr/>
        </p:nvGraphicFramePr>
        <p:xfrm>
          <a:off x="928662" y="1643050"/>
          <a:ext cx="7715304" cy="41434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Marcador de número de diapositiva 1"/>
          <p:cNvSpPr>
            <a:spLocks noGrp="1"/>
          </p:cNvSpPr>
          <p:nvPr>
            <p:ph type="sldNum" sz="quarter" idx="12"/>
          </p:nvPr>
        </p:nvSpPr>
        <p:spPr/>
        <p:txBody>
          <a:bodyPr/>
          <a:lstStyle/>
          <a:p>
            <a:fld id="{E5FCC89A-4A92-4B96-BCD2-5586C363DAC5}" type="slidenum">
              <a:rPr lang="es-ES" smtClean="0"/>
              <a:pPr/>
              <a:t>18</a:t>
            </a:fld>
            <a:endParaRPr lang="es-E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Explosión 2"/>
          <p:cNvSpPr/>
          <p:nvPr/>
        </p:nvSpPr>
        <p:spPr>
          <a:xfrm>
            <a:off x="251520" y="1124744"/>
            <a:ext cx="3528392" cy="3140968"/>
          </a:xfrm>
          <a:prstGeom prst="irregularSeal2">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s-MX" dirty="0" smtClean="0"/>
          </a:p>
          <a:p>
            <a:pPr algn="ctr">
              <a:buNone/>
            </a:pPr>
            <a:r>
              <a:rPr lang="es-MX" sz="1400" dirty="0" smtClean="0"/>
              <a:t>el proceso de globalización significa un aumento de la competencia en los mercados</a:t>
            </a:r>
            <a:endParaRPr lang="es-MX" sz="1400" dirty="0"/>
          </a:p>
        </p:txBody>
      </p:sp>
      <p:sp>
        <p:nvSpPr>
          <p:cNvPr id="8" name="7 Explosión 2"/>
          <p:cNvSpPr/>
          <p:nvPr/>
        </p:nvSpPr>
        <p:spPr>
          <a:xfrm>
            <a:off x="4103948" y="717848"/>
            <a:ext cx="4536504" cy="3954760"/>
          </a:xfrm>
          <a:prstGeom prst="irregularSeal2">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300" dirty="0" smtClean="0">
                <a:solidFill>
                  <a:schemeClr val="bg1"/>
                </a:solidFill>
              </a:rPr>
              <a:t>por lo tanto, nuevas necesidades y demandas de servicios de las empresas y economías locales para poder ajustarse al escenario de competencia global creciente (</a:t>
            </a:r>
            <a:r>
              <a:rPr lang="es-MX" sz="1300" dirty="0" err="1" smtClean="0">
                <a:solidFill>
                  <a:schemeClr val="bg1"/>
                </a:solidFill>
              </a:rPr>
              <a:t>Welfens</a:t>
            </a:r>
            <a:r>
              <a:rPr lang="es-MX" sz="1300" dirty="0" smtClean="0">
                <a:solidFill>
                  <a:schemeClr val="bg1"/>
                </a:solidFill>
              </a:rPr>
              <a:t> et al., 1999</a:t>
            </a:r>
            <a:r>
              <a:rPr lang="es-MX" sz="1400" dirty="0" smtClean="0">
                <a:solidFill>
                  <a:schemeClr val="bg1"/>
                </a:solidFill>
              </a:rPr>
              <a:t>). </a:t>
            </a:r>
            <a:endParaRPr lang="es-MX" sz="1400" dirty="0">
              <a:solidFill>
                <a:schemeClr val="bg1"/>
              </a:solidFill>
            </a:endParaRPr>
          </a:p>
        </p:txBody>
      </p:sp>
      <p:sp>
        <p:nvSpPr>
          <p:cNvPr id="9" name="8 Flecha derecha"/>
          <p:cNvSpPr/>
          <p:nvPr/>
        </p:nvSpPr>
        <p:spPr>
          <a:xfrm>
            <a:off x="3563888" y="2348880"/>
            <a:ext cx="1080120" cy="648072"/>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9 Onda"/>
          <p:cNvSpPr/>
          <p:nvPr/>
        </p:nvSpPr>
        <p:spPr>
          <a:xfrm>
            <a:off x="611560" y="3933055"/>
            <a:ext cx="5184576" cy="2088232"/>
          </a:xfrm>
          <a:prstGeom prst="wav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solidFill>
              </a:rPr>
              <a:t>Por lo tanto, los procesos de reestructuración productiva de los países, las regiones y las ciudades continuarán en las próximas décadas, aunque las condiciones del entorno estén cambiando, </a:t>
            </a:r>
            <a:endParaRPr lang="es-MX" sz="1600" dirty="0">
              <a:solidFill>
                <a:schemeClr val="bg1"/>
              </a:solidFill>
            </a:endParaRPr>
          </a:p>
        </p:txBody>
      </p:sp>
      <p:sp>
        <p:nvSpPr>
          <p:cNvPr id="11" name="4 Marcador de contenido"/>
          <p:cNvSpPr txBox="1">
            <a:spLocks/>
          </p:cNvSpPr>
          <p:nvPr/>
        </p:nvSpPr>
        <p:spPr>
          <a:xfrm>
            <a:off x="498376" y="285800"/>
            <a:ext cx="8291264" cy="864096"/>
          </a:xfrm>
          <a:prstGeom prst="rect">
            <a:avLst/>
          </a:prstGeom>
        </p:spPr>
        <p:txBody>
          <a:bodyPr/>
          <a:lstStyle/>
          <a:p>
            <a:pPr marL="342900" marR="0" lvl="0" indent="-342900" algn="ctr" defTabSz="914400" rtl="0" eaLnBrk="1" fontAlgn="base" latinLnBrk="0" hangingPunct="1">
              <a:lnSpc>
                <a:spcPct val="100000"/>
              </a:lnSpc>
              <a:spcBef>
                <a:spcPct val="20000"/>
              </a:spcBef>
              <a:spcAft>
                <a:spcPct val="0"/>
              </a:spcAft>
              <a:buClrTx/>
              <a:buSzTx/>
              <a:buFontTx/>
              <a:buNone/>
              <a:tabLst/>
              <a:defRPr/>
            </a:pPr>
            <a:r>
              <a:rPr kumimoji="0" lang="es-MX" sz="2000" b="0" i="0" u="none" strike="noStrike" kern="0" cap="none" spc="0" normalizeH="0" baseline="0" noProof="0" dirty="0" smtClean="0">
                <a:ln>
                  <a:noFill/>
                </a:ln>
                <a:solidFill>
                  <a:schemeClr val="bg1"/>
                </a:solidFill>
                <a:effectLst/>
                <a:uLnTx/>
                <a:uFillTx/>
                <a:latin typeface="+mn-lt"/>
                <a:ea typeface="+mn-ea"/>
                <a:cs typeface="+mn-cs"/>
              </a:rPr>
              <a:t>¿</a:t>
            </a:r>
            <a:r>
              <a:rPr kumimoji="0" lang="es-MX" sz="2000" b="0" i="0" u="none" strike="noStrike" kern="0" cap="none" spc="0" normalizeH="0" baseline="0" noProof="0" dirty="0" smtClean="0">
                <a:ln>
                  <a:noFill/>
                </a:ln>
                <a:effectLst/>
                <a:uLnTx/>
                <a:uFillTx/>
                <a:latin typeface="+mn-lt"/>
                <a:ea typeface="+mn-ea"/>
                <a:cs typeface="+mn-cs"/>
              </a:rPr>
              <a:t>Cuáles son los efectos sectoriales y territoriales del proceso de integración de las empresas y de las economías en los mercados europeos e internacionales?</a:t>
            </a:r>
          </a:p>
          <a:p>
            <a:pPr marL="342900" marR="0" lvl="0" indent="-342900" algn="ctr" defTabSz="914400" rtl="0" eaLnBrk="1" fontAlgn="base" latinLnBrk="0" hangingPunct="1">
              <a:lnSpc>
                <a:spcPct val="100000"/>
              </a:lnSpc>
              <a:spcBef>
                <a:spcPct val="20000"/>
              </a:spcBef>
              <a:spcAft>
                <a:spcPct val="0"/>
              </a:spcAft>
              <a:buClrTx/>
              <a:buSzTx/>
              <a:buFontTx/>
              <a:buNone/>
              <a:tabLst/>
              <a:defRPr/>
            </a:pPr>
            <a:endParaRPr kumimoji="0" lang="es-MX" sz="2000" b="0" i="0" u="none" strike="noStrike" kern="0" cap="none" spc="0" normalizeH="0" baseline="0" noProof="0" dirty="0" smtClean="0">
              <a:ln>
                <a:noFill/>
              </a:ln>
              <a:solidFill>
                <a:schemeClr val="bg1"/>
              </a:solidFill>
              <a:effectLst/>
              <a:uLnTx/>
              <a:uFillTx/>
              <a:latin typeface="+mn-lt"/>
              <a:ea typeface="+mn-ea"/>
              <a:cs typeface="+mn-cs"/>
            </a:endParaRPr>
          </a:p>
          <a:p>
            <a:pPr marL="342900" marR="0" lvl="0" indent="-342900" algn="ctr" defTabSz="914400" rtl="0" eaLnBrk="1" fontAlgn="base" latinLnBrk="0" hangingPunct="1">
              <a:lnSpc>
                <a:spcPct val="100000"/>
              </a:lnSpc>
              <a:spcBef>
                <a:spcPct val="20000"/>
              </a:spcBef>
              <a:spcAft>
                <a:spcPct val="0"/>
              </a:spcAft>
              <a:buClrTx/>
              <a:buSzTx/>
              <a:buFontTx/>
              <a:buNone/>
              <a:tabLst/>
              <a:defRPr/>
            </a:pPr>
            <a:endParaRPr kumimoji="0" lang="es-MX" sz="20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ctr" defTabSz="914400" rtl="0" eaLnBrk="1" fontAlgn="base" latinLnBrk="0" hangingPunct="1">
              <a:lnSpc>
                <a:spcPct val="100000"/>
              </a:lnSpc>
              <a:spcBef>
                <a:spcPct val="20000"/>
              </a:spcBef>
              <a:spcAft>
                <a:spcPct val="0"/>
              </a:spcAft>
              <a:buClrTx/>
              <a:buSzTx/>
              <a:buFontTx/>
              <a:buNone/>
              <a:tabLst/>
              <a:defRPr/>
            </a:pPr>
            <a:endParaRPr kumimoji="0" lang="es-MX"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2" name="Marcador de número de diapositiva 1"/>
          <p:cNvSpPr>
            <a:spLocks noGrp="1"/>
          </p:cNvSpPr>
          <p:nvPr>
            <p:ph type="sldNum" sz="quarter" idx="12"/>
          </p:nvPr>
        </p:nvSpPr>
        <p:spPr/>
        <p:txBody>
          <a:bodyPr/>
          <a:lstStyle/>
          <a:p>
            <a:fld id="{E5FCC89A-4A92-4B96-BCD2-5586C363DAC5}" type="slidenum">
              <a:rPr lang="es-ES" smtClean="0"/>
              <a:pPr/>
              <a:t>19</a:t>
            </a:fld>
            <a:endParaRPr lang="es-ES"/>
          </a:p>
        </p:txBody>
      </p:sp>
    </p:spTree>
    <p:extLst>
      <p:ext uri="{BB962C8B-B14F-4D97-AF65-F5344CB8AC3E}">
        <p14:creationId xmlns:p14="http://schemas.microsoft.com/office/powerpoint/2010/main" val="41977021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idx="1"/>
          </p:nvPr>
        </p:nvSpPr>
        <p:spPr>
          <a:xfrm>
            <a:off x="500034" y="836712"/>
            <a:ext cx="4071966" cy="5832648"/>
          </a:xfrm>
          <a:ln/>
        </p:spPr>
        <p:style>
          <a:lnRef idx="2">
            <a:schemeClr val="accent1">
              <a:shade val="50000"/>
            </a:schemeClr>
          </a:lnRef>
          <a:fillRef idx="1">
            <a:schemeClr val="accent1"/>
          </a:fillRef>
          <a:effectRef idx="0">
            <a:schemeClr val="accent1"/>
          </a:effectRef>
          <a:fontRef idx="minor">
            <a:schemeClr val="lt1"/>
          </a:fontRef>
        </p:style>
        <p:txBody>
          <a:bodyPr>
            <a:noAutofit/>
          </a:bodyPr>
          <a:lstStyle/>
          <a:p>
            <a:pPr marL="0" indent="0" algn="just">
              <a:buNone/>
            </a:pPr>
            <a:r>
              <a:rPr lang="es-MX" sz="1600" dirty="0" smtClean="0"/>
              <a:t>Este material  de exposición pretende abordar únicamente la parte tres del contenido del programa Economía Regional de la Maestría en Estudios Sustentables Regionales y Metropolitanos . En este caso   la temática especializada es sobre la fundamentación teórica de la planificación y el desarrollo territorial sustentable como apoyo a las actividades de los estudiantes de maestría.</a:t>
            </a:r>
          </a:p>
          <a:p>
            <a:pPr marL="0" indent="0" algn="just">
              <a:buNone/>
            </a:pPr>
            <a:r>
              <a:rPr lang="es-MX" sz="1600" dirty="0"/>
              <a:t>Con el </a:t>
            </a:r>
            <a:r>
              <a:rPr lang="es-MX" sz="1600" b="1" dirty="0"/>
              <a:t>objetivo</a:t>
            </a:r>
            <a:r>
              <a:rPr lang="es-MX" sz="1600" dirty="0"/>
              <a:t> de Proporcionar elementos teóricos y metodológicos de la Economía Regional con </a:t>
            </a:r>
            <a:r>
              <a:rPr lang="es-MX" sz="1600" dirty="0" smtClean="0"/>
              <a:t>la finalidad </a:t>
            </a:r>
            <a:r>
              <a:rPr lang="es-MX" sz="1600" dirty="0"/>
              <a:t>de que los estudiantes dispongan de una visión actualizada del estado del arte de estas especialidades y cuenten con mayores elementos para analizar e interpretar los cambios regionales y de la planificación económica territorial en sus dimensiones sectorial , territorial y espacial</a:t>
            </a:r>
            <a:endParaRPr lang="es-MX" sz="1600" dirty="0" smtClean="0"/>
          </a:p>
        </p:txBody>
      </p:sp>
      <p:sp>
        <p:nvSpPr>
          <p:cNvPr id="3" name="2 Marcador de texto"/>
          <p:cNvSpPr>
            <a:spLocks noGrp="1"/>
          </p:cNvSpPr>
          <p:nvPr>
            <p:ph type="body" sz="half" idx="2"/>
          </p:nvPr>
        </p:nvSpPr>
        <p:spPr>
          <a:xfrm>
            <a:off x="1187624" y="263599"/>
            <a:ext cx="2971800" cy="428628"/>
          </a:xfrm>
        </p:spPr>
        <p:txBody>
          <a:bodyPr>
            <a:normAutofit lnSpcReduction="10000"/>
          </a:bodyPr>
          <a:lstStyle/>
          <a:p>
            <a:r>
              <a:rPr lang="es-CO" sz="2400" b="1" dirty="0" smtClean="0"/>
              <a:t>PRESENTACION</a:t>
            </a:r>
            <a:endParaRPr lang="es-ES" sz="2400" b="1" dirty="0"/>
          </a:p>
        </p:txBody>
      </p:sp>
      <p:pic>
        <p:nvPicPr>
          <p:cNvPr id="5" name="4 Imagen" descr="escaleras.jpg"/>
          <p:cNvPicPr>
            <a:picLocks noChangeAspect="1"/>
          </p:cNvPicPr>
          <p:nvPr/>
        </p:nvPicPr>
        <p:blipFill>
          <a:blip r:embed="rId3" cstate="print"/>
          <a:stretch>
            <a:fillRect/>
          </a:stretch>
        </p:blipFill>
        <p:spPr>
          <a:xfrm>
            <a:off x="4786314" y="1071546"/>
            <a:ext cx="3530600" cy="4857784"/>
          </a:xfrm>
          <a:prstGeom prst="rect">
            <a:avLst/>
          </a:prstGeom>
          <a:ln>
            <a:noFill/>
          </a:ln>
          <a:effectLst>
            <a:softEdge rad="112500"/>
          </a:effectLst>
        </p:spPr>
      </p:pic>
      <p:sp>
        <p:nvSpPr>
          <p:cNvPr id="2" name="Marcador de número de diapositiva 1"/>
          <p:cNvSpPr>
            <a:spLocks noGrp="1"/>
          </p:cNvSpPr>
          <p:nvPr>
            <p:ph type="sldNum" sz="quarter" idx="12"/>
          </p:nvPr>
        </p:nvSpPr>
        <p:spPr/>
        <p:txBody>
          <a:bodyPr/>
          <a:lstStyle/>
          <a:p>
            <a:fld id="{E5FCC89A-4A92-4B96-BCD2-5586C363DAC5}" type="slidenum">
              <a:rPr lang="es-ES" smtClean="0"/>
              <a:pPr/>
              <a:t>2</a:t>
            </a:fld>
            <a:endParaRPr lang="es-E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Elipse"/>
          <p:cNvSpPr/>
          <p:nvPr/>
        </p:nvSpPr>
        <p:spPr>
          <a:xfrm>
            <a:off x="755576" y="1628800"/>
            <a:ext cx="3384376" cy="216024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bg1"/>
                </a:solidFill>
              </a:rPr>
              <a:t>La cuestión del desarrollo de las economías locales y regionales</a:t>
            </a:r>
            <a:endParaRPr lang="es-MX" dirty="0">
              <a:solidFill>
                <a:schemeClr val="bg1"/>
              </a:solidFill>
            </a:endParaRPr>
          </a:p>
        </p:txBody>
      </p:sp>
      <p:sp>
        <p:nvSpPr>
          <p:cNvPr id="5" name="4 Elipse"/>
          <p:cNvSpPr/>
          <p:nvPr/>
        </p:nvSpPr>
        <p:spPr>
          <a:xfrm>
            <a:off x="5220072" y="4365104"/>
            <a:ext cx="3168352" cy="2232248"/>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bg1"/>
                </a:solidFill>
              </a:rPr>
              <a:t>Por lo tanto, consiste en cómo abordar la cuestión de los rendimientos decrecientes,</a:t>
            </a:r>
            <a:endParaRPr lang="es-MX" dirty="0">
              <a:solidFill>
                <a:schemeClr val="bg1"/>
              </a:solidFill>
            </a:endParaRPr>
          </a:p>
        </p:txBody>
      </p:sp>
      <p:sp>
        <p:nvSpPr>
          <p:cNvPr id="6" name="5 Elipse"/>
          <p:cNvSpPr/>
          <p:nvPr/>
        </p:nvSpPr>
        <p:spPr>
          <a:xfrm>
            <a:off x="4932040" y="1556792"/>
            <a:ext cx="3384376" cy="2088232"/>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bg1"/>
                </a:solidFill>
              </a:rPr>
              <a:t>reside en interpretar los procesos de acumulación de capital que impulsan el crecimiento económico.</a:t>
            </a:r>
            <a:endParaRPr lang="es-MX" dirty="0">
              <a:solidFill>
                <a:schemeClr val="bg1"/>
              </a:solidFill>
            </a:endParaRPr>
          </a:p>
        </p:txBody>
      </p:sp>
      <p:sp>
        <p:nvSpPr>
          <p:cNvPr id="7" name="6 Elipse"/>
          <p:cNvSpPr/>
          <p:nvPr/>
        </p:nvSpPr>
        <p:spPr>
          <a:xfrm>
            <a:off x="683568" y="4365104"/>
            <a:ext cx="3384376" cy="2232248"/>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bg1"/>
                </a:solidFill>
              </a:rPr>
              <a:t>como indica el pensamiento neoclásico conduciría al estado estacionario (Barro y Sala-i-Martín, 1995). </a:t>
            </a:r>
            <a:endParaRPr lang="es-MX" dirty="0">
              <a:solidFill>
                <a:schemeClr val="bg1"/>
              </a:solidFill>
            </a:endParaRPr>
          </a:p>
        </p:txBody>
      </p:sp>
      <p:sp>
        <p:nvSpPr>
          <p:cNvPr id="8" name="7 Título"/>
          <p:cNvSpPr txBox="1">
            <a:spLocks/>
          </p:cNvSpPr>
          <p:nvPr/>
        </p:nvSpPr>
        <p:spPr>
          <a:xfrm>
            <a:off x="467544" y="476672"/>
            <a:ext cx="8229600" cy="1008112"/>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s-MX" sz="2400" b="0" i="0" u="none" strike="noStrike" kern="0" cap="none" spc="0" normalizeH="0" baseline="0" noProof="0" dirty="0" smtClean="0">
                <a:ln>
                  <a:noFill/>
                </a:ln>
                <a:effectLst/>
                <a:uLnTx/>
                <a:uFillTx/>
                <a:latin typeface="+mj-lt"/>
                <a:ea typeface="+mj-ea"/>
                <a:cs typeface="+mj-cs"/>
              </a:rPr>
              <a:t>¿Cómo se pueden conceptualizar los procesos de crecimiento y cambio estructural en el escenario de la globalización?</a:t>
            </a:r>
            <a:r>
              <a:rPr kumimoji="0" lang="es-MX" sz="4400" b="0" i="0" u="none" strike="noStrike" kern="0" cap="none" spc="0" normalizeH="0" baseline="0" noProof="0" dirty="0" smtClean="0">
                <a:ln>
                  <a:noFill/>
                </a:ln>
                <a:effectLst/>
                <a:uLnTx/>
                <a:uFillTx/>
                <a:latin typeface="+mj-lt"/>
                <a:ea typeface="+mj-ea"/>
                <a:cs typeface="+mj-cs"/>
              </a:rPr>
              <a:t/>
            </a:r>
            <a:br>
              <a:rPr kumimoji="0" lang="es-MX" sz="4400" b="0" i="0" u="none" strike="noStrike" kern="0" cap="none" spc="0" normalizeH="0" baseline="0" noProof="0" dirty="0" smtClean="0">
                <a:ln>
                  <a:noFill/>
                </a:ln>
                <a:effectLst/>
                <a:uLnTx/>
                <a:uFillTx/>
                <a:latin typeface="+mj-lt"/>
                <a:ea typeface="+mj-ea"/>
                <a:cs typeface="+mj-cs"/>
              </a:rPr>
            </a:br>
            <a:endParaRPr kumimoji="0" lang="es-MX" sz="4400" b="0" i="0" u="none" strike="noStrike" kern="0" cap="none" spc="0" normalizeH="0" baseline="0" noProof="0" dirty="0">
              <a:ln>
                <a:noFill/>
              </a:ln>
              <a:effectLst/>
              <a:uLnTx/>
              <a:uFillTx/>
              <a:latin typeface="+mj-lt"/>
              <a:ea typeface="+mj-ea"/>
              <a:cs typeface="+mj-cs"/>
            </a:endParaRPr>
          </a:p>
        </p:txBody>
      </p:sp>
      <p:sp>
        <p:nvSpPr>
          <p:cNvPr id="10" name="9 Flecha derecha"/>
          <p:cNvSpPr/>
          <p:nvPr/>
        </p:nvSpPr>
        <p:spPr>
          <a:xfrm>
            <a:off x="4355976" y="2348880"/>
            <a:ext cx="432048" cy="720080"/>
          </a:xfrm>
          <a:prstGeom prst="rightArrow">
            <a:avLst/>
          </a:prstGeom>
          <a:solidFill>
            <a:srgbClr val="D020A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10 Flecha abajo"/>
          <p:cNvSpPr/>
          <p:nvPr/>
        </p:nvSpPr>
        <p:spPr>
          <a:xfrm>
            <a:off x="6372200" y="3789040"/>
            <a:ext cx="504056" cy="432048"/>
          </a:xfrm>
          <a:prstGeom prst="downArrow">
            <a:avLst/>
          </a:prstGeom>
          <a:solidFill>
            <a:srgbClr val="D020A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11 Flecha izquierda"/>
          <p:cNvSpPr/>
          <p:nvPr/>
        </p:nvSpPr>
        <p:spPr>
          <a:xfrm>
            <a:off x="4355976" y="5229200"/>
            <a:ext cx="432048" cy="720080"/>
          </a:xfrm>
          <a:prstGeom prst="leftArrow">
            <a:avLst/>
          </a:prstGeom>
          <a:solidFill>
            <a:srgbClr val="D020A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Marcador de número de diapositiva 2"/>
          <p:cNvSpPr>
            <a:spLocks noGrp="1"/>
          </p:cNvSpPr>
          <p:nvPr>
            <p:ph type="sldNum" sz="quarter" idx="12"/>
          </p:nvPr>
        </p:nvSpPr>
        <p:spPr/>
        <p:txBody>
          <a:bodyPr/>
          <a:lstStyle/>
          <a:p>
            <a:fld id="{E5FCC89A-4A92-4B96-BCD2-5586C363DAC5}" type="slidenum">
              <a:rPr lang="es-ES" smtClean="0"/>
              <a:pPr/>
              <a:t>20</a:t>
            </a:fld>
            <a:endParaRPr lang="es-ES"/>
          </a:p>
        </p:txBody>
      </p:sp>
    </p:spTree>
    <p:extLst>
      <p:ext uri="{BB962C8B-B14F-4D97-AF65-F5344CB8AC3E}">
        <p14:creationId xmlns:p14="http://schemas.microsoft.com/office/powerpoint/2010/main" val="403838184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E5FCC89A-4A92-4B96-BCD2-5586C363DAC5}" type="slidenum">
              <a:rPr lang="es-ES" smtClean="0"/>
              <a:pPr/>
              <a:t>21</a:t>
            </a:fld>
            <a:endParaRPr lang="es-ES"/>
          </a:p>
        </p:txBody>
      </p:sp>
      <p:sp>
        <p:nvSpPr>
          <p:cNvPr id="3" name="Rectángulo 2"/>
          <p:cNvSpPr/>
          <p:nvPr/>
        </p:nvSpPr>
        <p:spPr>
          <a:xfrm>
            <a:off x="1475656" y="740257"/>
            <a:ext cx="4572000" cy="954107"/>
          </a:xfrm>
          <a:prstGeom prst="rect">
            <a:avLst/>
          </a:prstGeom>
        </p:spPr>
        <p:txBody>
          <a:bodyPr>
            <a:spAutoFit/>
          </a:bodyPr>
          <a:lstStyle/>
          <a:p>
            <a:r>
              <a:rPr lang="es-MX" sz="2800" dirty="0"/>
              <a:t>EL DESARROLLO URBANO DEL TERRITORIO</a:t>
            </a:r>
          </a:p>
        </p:txBody>
      </p:sp>
      <p:graphicFrame>
        <p:nvGraphicFramePr>
          <p:cNvPr id="4" name="5 Marcador de contenido"/>
          <p:cNvGraphicFramePr>
            <a:graphicFrameLocks/>
          </p:cNvGraphicFramePr>
          <p:nvPr>
            <p:extLst>
              <p:ext uri="{D42A27DB-BD31-4B8C-83A1-F6EECF244321}">
                <p14:modId xmlns:p14="http://schemas.microsoft.com/office/powerpoint/2010/main" val="3862461730"/>
              </p:ext>
            </p:extLst>
          </p:nvPr>
        </p:nvGraphicFramePr>
        <p:xfrm>
          <a:off x="-890064" y="1630795"/>
          <a:ext cx="9854552" cy="488229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4058102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00430" y="2928934"/>
            <a:ext cx="2071702" cy="1071570"/>
          </a:xfrm>
        </p:spPr>
        <p:style>
          <a:lnRef idx="2">
            <a:schemeClr val="accent2"/>
          </a:lnRef>
          <a:fillRef idx="1">
            <a:schemeClr val="lt1"/>
          </a:fillRef>
          <a:effectRef idx="0">
            <a:schemeClr val="accent2"/>
          </a:effectRef>
          <a:fontRef idx="minor">
            <a:schemeClr val="dk1"/>
          </a:fontRef>
        </p:style>
        <p:txBody>
          <a:bodyPr>
            <a:normAutofit fontScale="90000"/>
          </a:bodyPr>
          <a:lstStyle/>
          <a:p>
            <a:r>
              <a:rPr lang="es-MX" dirty="0" smtClean="0"/>
              <a:t>Objetivos del desarrollo regional</a:t>
            </a:r>
            <a:endParaRPr lang="es-ES" dirty="0"/>
          </a:p>
        </p:txBody>
      </p:sp>
      <p:sp>
        <p:nvSpPr>
          <p:cNvPr id="6" name="5 Rectángulo redondeado"/>
          <p:cNvSpPr/>
          <p:nvPr/>
        </p:nvSpPr>
        <p:spPr>
          <a:xfrm>
            <a:off x="3214678" y="571480"/>
            <a:ext cx="2143140" cy="107157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1600" dirty="0" smtClean="0"/>
              <a:t>Elevar el nivel de bienestar de la población.</a:t>
            </a:r>
          </a:p>
          <a:p>
            <a:pPr algn="ctr"/>
            <a:endParaRPr lang="es-ES" dirty="0"/>
          </a:p>
        </p:txBody>
      </p:sp>
      <p:sp>
        <p:nvSpPr>
          <p:cNvPr id="7" name="6 Rectángulo redondeado"/>
          <p:cNvSpPr/>
          <p:nvPr/>
        </p:nvSpPr>
        <p:spPr>
          <a:xfrm>
            <a:off x="5572132" y="928670"/>
            <a:ext cx="3000396" cy="128588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1600" dirty="0" smtClean="0"/>
              <a:t>Modificar las tendencias de localización de las actividades económicas y de población.</a:t>
            </a:r>
          </a:p>
        </p:txBody>
      </p:sp>
      <p:sp>
        <p:nvSpPr>
          <p:cNvPr id="8" name="7 Rectángulo redondeado"/>
          <p:cNvSpPr/>
          <p:nvPr/>
        </p:nvSpPr>
        <p:spPr>
          <a:xfrm>
            <a:off x="5643570" y="3143248"/>
            <a:ext cx="3000396" cy="128588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1600" dirty="0" smtClean="0"/>
              <a:t>Conjuntar esfuerzos del Gobierno, el Sector Privado y las Organizaciones sociales.</a:t>
            </a:r>
          </a:p>
          <a:p>
            <a:pPr algn="ctr"/>
            <a:endParaRPr lang="es-ES" dirty="0"/>
          </a:p>
        </p:txBody>
      </p:sp>
      <p:sp>
        <p:nvSpPr>
          <p:cNvPr id="9" name="8 Rectángulo redondeado"/>
          <p:cNvSpPr/>
          <p:nvPr/>
        </p:nvSpPr>
        <p:spPr>
          <a:xfrm>
            <a:off x="5286380" y="4714884"/>
            <a:ext cx="3000396" cy="107157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1600" dirty="0" smtClean="0"/>
              <a:t>Promover programas de desarrollo, acciones públicas y privadas.</a:t>
            </a:r>
          </a:p>
          <a:p>
            <a:pPr algn="ctr"/>
            <a:endParaRPr lang="es-ES" dirty="0"/>
          </a:p>
        </p:txBody>
      </p:sp>
      <p:sp>
        <p:nvSpPr>
          <p:cNvPr id="10" name="9 Rectángulo redondeado"/>
          <p:cNvSpPr/>
          <p:nvPr/>
        </p:nvSpPr>
        <p:spPr>
          <a:xfrm>
            <a:off x="500034" y="1142984"/>
            <a:ext cx="2643206" cy="164307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1400" dirty="0" smtClean="0"/>
              <a:t>Conducir todas las acciones en la región hacia su ordenamiento territorial y su sustentabilidad ambiental.</a:t>
            </a:r>
          </a:p>
          <a:p>
            <a:pPr algn="ctr"/>
            <a:endParaRPr lang="es-ES" dirty="0"/>
          </a:p>
        </p:txBody>
      </p:sp>
      <p:sp>
        <p:nvSpPr>
          <p:cNvPr id="11" name="10 Rectángulo redondeado"/>
          <p:cNvSpPr/>
          <p:nvPr/>
        </p:nvSpPr>
        <p:spPr>
          <a:xfrm>
            <a:off x="500034" y="3071810"/>
            <a:ext cx="2500362" cy="14287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1600" dirty="0" smtClean="0"/>
              <a:t>Ejecutar en plazos breves los programas de desarrollo de cada región.</a:t>
            </a:r>
          </a:p>
          <a:p>
            <a:pPr algn="ctr"/>
            <a:endParaRPr lang="es-ES" dirty="0"/>
          </a:p>
        </p:txBody>
      </p:sp>
      <p:sp>
        <p:nvSpPr>
          <p:cNvPr id="12" name="11 Rectángulo redondeado"/>
          <p:cNvSpPr/>
          <p:nvPr/>
        </p:nvSpPr>
        <p:spPr>
          <a:xfrm>
            <a:off x="1857356" y="4643446"/>
            <a:ext cx="3143272" cy="107157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1600" dirty="0" smtClean="0"/>
              <a:t>Propugnar por un modelo integral y de largo plazo para el desarrollo regional.</a:t>
            </a:r>
            <a:endParaRPr lang="es-ES" sz="1600" dirty="0" smtClean="0"/>
          </a:p>
          <a:p>
            <a:pPr algn="ctr"/>
            <a:endParaRPr lang="es-ES" dirty="0"/>
          </a:p>
        </p:txBody>
      </p:sp>
      <p:cxnSp>
        <p:nvCxnSpPr>
          <p:cNvPr id="14" name="13 Conector recto de flecha"/>
          <p:cNvCxnSpPr/>
          <p:nvPr/>
        </p:nvCxnSpPr>
        <p:spPr>
          <a:xfrm rot="5400000" flipH="1" flipV="1">
            <a:off x="3893339" y="2321711"/>
            <a:ext cx="928694" cy="1588"/>
          </a:xfrm>
          <a:prstGeom prst="straightConnector1">
            <a:avLst/>
          </a:prstGeom>
          <a:ln>
            <a:solidFill>
              <a:schemeClr val="accent1">
                <a:lumMod val="50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16" name="15 Conector recto de flecha"/>
          <p:cNvCxnSpPr/>
          <p:nvPr/>
        </p:nvCxnSpPr>
        <p:spPr>
          <a:xfrm flipV="1">
            <a:off x="5429256" y="2500306"/>
            <a:ext cx="357190" cy="285752"/>
          </a:xfrm>
          <a:prstGeom prst="straightConnector1">
            <a:avLst/>
          </a:prstGeom>
          <a:ln>
            <a:solidFill>
              <a:schemeClr val="accent1">
                <a:lumMod val="50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18" name="17 Conector angular"/>
          <p:cNvCxnSpPr/>
          <p:nvPr/>
        </p:nvCxnSpPr>
        <p:spPr>
          <a:xfrm>
            <a:off x="5072066" y="4071942"/>
            <a:ext cx="500066" cy="285752"/>
          </a:xfrm>
          <a:prstGeom prst="bentConnector3">
            <a:avLst>
              <a:gd name="adj1" fmla="val 50000"/>
            </a:avLst>
          </a:prstGeom>
          <a:ln>
            <a:solidFill>
              <a:schemeClr val="accent1">
                <a:lumMod val="50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20" name="19 Conector recto de flecha"/>
          <p:cNvCxnSpPr/>
          <p:nvPr/>
        </p:nvCxnSpPr>
        <p:spPr>
          <a:xfrm rot="16200000" flipH="1">
            <a:off x="4750595" y="4250537"/>
            <a:ext cx="571504" cy="357190"/>
          </a:xfrm>
          <a:prstGeom prst="straightConnector1">
            <a:avLst/>
          </a:prstGeom>
          <a:ln>
            <a:solidFill>
              <a:schemeClr val="accent1">
                <a:lumMod val="50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22" name="21 Conector recto de flecha"/>
          <p:cNvCxnSpPr/>
          <p:nvPr/>
        </p:nvCxnSpPr>
        <p:spPr>
          <a:xfrm rot="5400000">
            <a:off x="3857620" y="4143380"/>
            <a:ext cx="428628" cy="142876"/>
          </a:xfrm>
          <a:prstGeom prst="straightConnector1">
            <a:avLst/>
          </a:prstGeom>
          <a:ln>
            <a:solidFill>
              <a:schemeClr val="accent1">
                <a:lumMod val="50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24" name="23 Conector angular"/>
          <p:cNvCxnSpPr/>
          <p:nvPr/>
        </p:nvCxnSpPr>
        <p:spPr>
          <a:xfrm rot="10800000" flipV="1">
            <a:off x="3071802" y="4000504"/>
            <a:ext cx="357190" cy="285752"/>
          </a:xfrm>
          <a:prstGeom prst="bentConnector3">
            <a:avLst>
              <a:gd name="adj1" fmla="val 16968"/>
            </a:avLst>
          </a:prstGeom>
          <a:ln>
            <a:solidFill>
              <a:schemeClr val="accent1">
                <a:lumMod val="50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26" name="25 Conector angular"/>
          <p:cNvCxnSpPr/>
          <p:nvPr/>
        </p:nvCxnSpPr>
        <p:spPr>
          <a:xfrm rot="10800000">
            <a:off x="3143240" y="2214554"/>
            <a:ext cx="714380" cy="571504"/>
          </a:xfrm>
          <a:prstGeom prst="bentConnector3">
            <a:avLst>
              <a:gd name="adj1" fmla="val 58258"/>
            </a:avLst>
          </a:prstGeom>
          <a:ln>
            <a:solidFill>
              <a:schemeClr val="accent1">
                <a:lumMod val="50000"/>
              </a:schemeClr>
            </a:solidFill>
            <a:tailEnd type="arrow"/>
          </a:ln>
        </p:spPr>
        <p:style>
          <a:lnRef idx="2">
            <a:schemeClr val="accent1"/>
          </a:lnRef>
          <a:fillRef idx="0">
            <a:schemeClr val="accent1"/>
          </a:fillRef>
          <a:effectRef idx="1">
            <a:schemeClr val="accent1"/>
          </a:effectRef>
          <a:fontRef idx="minor">
            <a:schemeClr val="tx1"/>
          </a:fontRef>
        </p:style>
      </p:cxnSp>
      <p:sp>
        <p:nvSpPr>
          <p:cNvPr id="3" name="Marcador de número de diapositiva 2"/>
          <p:cNvSpPr>
            <a:spLocks noGrp="1"/>
          </p:cNvSpPr>
          <p:nvPr>
            <p:ph type="sldNum" sz="quarter" idx="12"/>
          </p:nvPr>
        </p:nvSpPr>
        <p:spPr/>
        <p:txBody>
          <a:bodyPr/>
          <a:lstStyle/>
          <a:p>
            <a:fld id="{E5FCC89A-4A92-4B96-BCD2-5586C363DAC5}" type="slidenum">
              <a:rPr lang="es-ES" smtClean="0"/>
              <a:pPr/>
              <a:t>22</a:t>
            </a:fld>
            <a:endParaRPr lang="es-ES"/>
          </a:p>
        </p:txBody>
      </p:sp>
    </p:spTree>
    <p:extLst>
      <p:ext uri="{BB962C8B-B14F-4D97-AF65-F5344CB8AC3E}">
        <p14:creationId xmlns:p14="http://schemas.microsoft.com/office/powerpoint/2010/main" val="264005648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500034" y="357166"/>
            <a:ext cx="8183880" cy="1051560"/>
          </a:xfrm>
        </p:spPr>
        <p:txBody>
          <a:bodyPr>
            <a:normAutofit fontScale="90000"/>
          </a:bodyPr>
          <a:lstStyle/>
          <a:p>
            <a:r>
              <a:rPr lang="es-MX" dirty="0" smtClean="0">
                <a:solidFill>
                  <a:schemeClr val="accent1">
                    <a:lumMod val="50000"/>
                  </a:schemeClr>
                </a:solidFill>
              </a:rPr>
              <a:t>Programas para el desarrollo regional </a:t>
            </a:r>
            <a:endParaRPr lang="es-ES" dirty="0">
              <a:solidFill>
                <a:schemeClr val="accent1">
                  <a:lumMod val="50000"/>
                </a:schemeClr>
              </a:solidFill>
            </a:endParaRPr>
          </a:p>
        </p:txBody>
      </p:sp>
      <p:graphicFrame>
        <p:nvGraphicFramePr>
          <p:cNvPr id="8" name="7 Marcador de contenido"/>
          <p:cNvGraphicFramePr>
            <a:graphicFrameLocks noGrp="1"/>
          </p:cNvGraphicFramePr>
          <p:nvPr>
            <p:ph idx="1"/>
          </p:nvPr>
        </p:nvGraphicFramePr>
        <p:xfrm>
          <a:off x="500063" y="1357298"/>
          <a:ext cx="3929061" cy="478634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8 Cerrar llave"/>
          <p:cNvSpPr/>
          <p:nvPr/>
        </p:nvSpPr>
        <p:spPr>
          <a:xfrm>
            <a:off x="4714876" y="2071678"/>
            <a:ext cx="428628" cy="3571900"/>
          </a:xfrm>
          <a:prstGeom prst="rightBrace">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10" name="9 CuadroTexto"/>
          <p:cNvSpPr txBox="1"/>
          <p:nvPr/>
        </p:nvSpPr>
        <p:spPr>
          <a:xfrm>
            <a:off x="5000628" y="3071810"/>
            <a:ext cx="1428760" cy="1569660"/>
          </a:xfrm>
          <a:prstGeom prst="rect">
            <a:avLst/>
          </a:prstGeom>
          <a:solidFill>
            <a:schemeClr val="accent2">
              <a:lumMod val="5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pPr algn="ctr"/>
            <a:r>
              <a:rPr lang="es-MX" sz="1600" dirty="0" smtClean="0"/>
              <a:t>Para la consecución de los objetivos y políticas de desarrollo</a:t>
            </a:r>
            <a:endParaRPr lang="es-ES" sz="1600" dirty="0"/>
          </a:p>
        </p:txBody>
      </p:sp>
      <p:sp>
        <p:nvSpPr>
          <p:cNvPr id="11" name="10 Cheurón"/>
          <p:cNvSpPr/>
          <p:nvPr/>
        </p:nvSpPr>
        <p:spPr>
          <a:xfrm>
            <a:off x="6429388" y="3643314"/>
            <a:ext cx="428628" cy="500066"/>
          </a:xfrm>
          <a:prstGeom prst="chevron">
            <a:avLst/>
          </a:prstGeom>
          <a:solidFill>
            <a:schemeClr val="accent2">
              <a:lumMod val="5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tx1"/>
              </a:solidFill>
            </a:endParaRPr>
          </a:p>
        </p:txBody>
      </p:sp>
      <p:sp>
        <p:nvSpPr>
          <p:cNvPr id="12" name="11 Elipse"/>
          <p:cNvSpPr/>
          <p:nvPr/>
        </p:nvSpPr>
        <p:spPr>
          <a:xfrm>
            <a:off x="6858016" y="3214686"/>
            <a:ext cx="1785918" cy="1428760"/>
          </a:xfrm>
          <a:prstGeom prst="ellipse">
            <a:avLst/>
          </a:prstGeom>
          <a:solidFill>
            <a:schemeClr val="accent2">
              <a:lumMod val="5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dirty="0" smtClean="0"/>
              <a:t>Desarrollo de la región</a:t>
            </a:r>
            <a:endParaRPr lang="es-ES" sz="1400" dirty="0"/>
          </a:p>
        </p:txBody>
      </p:sp>
      <p:sp>
        <p:nvSpPr>
          <p:cNvPr id="13" name="12 Cerrar llave"/>
          <p:cNvSpPr/>
          <p:nvPr/>
        </p:nvSpPr>
        <p:spPr>
          <a:xfrm>
            <a:off x="4572000" y="2143116"/>
            <a:ext cx="285752" cy="3143272"/>
          </a:xfrm>
          <a:prstGeom prst="rightBrace">
            <a:avLst/>
          </a:prstGeom>
          <a:ln w="762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2" name="Marcador de número de diapositiva 1"/>
          <p:cNvSpPr>
            <a:spLocks noGrp="1"/>
          </p:cNvSpPr>
          <p:nvPr>
            <p:ph type="sldNum" sz="quarter" idx="12"/>
          </p:nvPr>
        </p:nvSpPr>
        <p:spPr/>
        <p:txBody>
          <a:bodyPr/>
          <a:lstStyle/>
          <a:p>
            <a:fld id="{E5FCC89A-4A92-4B96-BCD2-5586C363DAC5}" type="slidenum">
              <a:rPr lang="es-ES" smtClean="0"/>
              <a:pPr/>
              <a:t>23</a:t>
            </a:fld>
            <a:endParaRPr lang="es-E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2920" y="4983480"/>
            <a:ext cx="8283922" cy="1051560"/>
          </a:xfrm>
        </p:spPr>
        <p:txBody>
          <a:bodyPr>
            <a:normAutofit fontScale="90000"/>
          </a:bodyPr>
          <a:lstStyle/>
          <a:p>
            <a:r>
              <a:rPr lang="es-MX" dirty="0" smtClean="0">
                <a:ln w="19050">
                  <a:solidFill>
                    <a:schemeClr val="accent1">
                      <a:lumMod val="50000"/>
                    </a:schemeClr>
                  </a:solidFill>
                  <a:prstDash val="solid"/>
                </a:ln>
                <a:solidFill>
                  <a:schemeClr val="accent1">
                    <a:lumMod val="50000"/>
                  </a:schemeClr>
                </a:solidFill>
                <a:effectLst>
                  <a:outerShdw blurRad="50000" dist="50800" dir="7500000" algn="tl">
                    <a:srgbClr val="000000">
                      <a:shade val="5000"/>
                      <a:alpha val="35000"/>
                    </a:srgbClr>
                  </a:outerShdw>
                </a:effectLst>
              </a:rPr>
              <a:t>Desarrollo regional y descentralización </a:t>
            </a:r>
            <a:endParaRPr lang="es-ES" dirty="0">
              <a:ln w="19050">
                <a:solidFill>
                  <a:schemeClr val="accent1">
                    <a:lumMod val="50000"/>
                  </a:schemeClr>
                </a:solidFill>
                <a:prstDash val="solid"/>
              </a:ln>
              <a:solidFill>
                <a:schemeClr val="accent1">
                  <a:lumMod val="50000"/>
                </a:schemeClr>
              </a:solidFill>
              <a:effectLst>
                <a:outerShdw blurRad="50000" dist="50800" dir="7500000" algn="tl">
                  <a:srgbClr val="000000">
                    <a:shade val="5000"/>
                    <a:alpha val="35000"/>
                  </a:srgbClr>
                </a:outerShdw>
              </a:effectLst>
            </a:endParaRPr>
          </a:p>
        </p:txBody>
      </p:sp>
      <p:graphicFrame>
        <p:nvGraphicFramePr>
          <p:cNvPr id="4" name="3 Marcador de contenido"/>
          <p:cNvGraphicFramePr>
            <a:graphicFrameLocks noGrp="1"/>
          </p:cNvGraphicFramePr>
          <p:nvPr>
            <p:ph idx="1"/>
          </p:nvPr>
        </p:nvGraphicFramePr>
        <p:xfrm>
          <a:off x="285720" y="357166"/>
          <a:ext cx="8501122" cy="45720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Marcador de número de diapositiva 2"/>
          <p:cNvSpPr>
            <a:spLocks noGrp="1"/>
          </p:cNvSpPr>
          <p:nvPr>
            <p:ph type="sldNum" sz="quarter" idx="12"/>
          </p:nvPr>
        </p:nvSpPr>
        <p:spPr/>
        <p:txBody>
          <a:bodyPr/>
          <a:lstStyle/>
          <a:p>
            <a:fld id="{E5FCC89A-4A92-4B96-BCD2-5586C363DAC5}" type="slidenum">
              <a:rPr lang="es-ES" smtClean="0"/>
              <a:pPr/>
              <a:t>24</a:t>
            </a:fld>
            <a:endParaRPr lang="es-E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642918"/>
            <a:ext cx="8215370" cy="1071570"/>
          </a:xfrm>
        </p:spPr>
        <p:txBody>
          <a:bodyPr>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s-MX" sz="2400" cap="all" dirty="0" smtClean="0">
                <a:ln w="0"/>
                <a:solidFill>
                  <a:schemeClr val="accent1">
                    <a:lumMod val="50000"/>
                  </a:schemeClr>
                </a:solidFill>
                <a:effectLst/>
              </a:rPr>
              <a:t>Problemas coyunturales e instrumentos normativos de la planeación Territorial en México</a:t>
            </a:r>
            <a:endParaRPr lang="es-ES" sz="2400" cap="all" dirty="0">
              <a:ln w="0"/>
              <a:solidFill>
                <a:schemeClr val="accent1">
                  <a:lumMod val="50000"/>
                </a:schemeClr>
              </a:solidFill>
              <a:effectLst/>
            </a:endParaRPr>
          </a:p>
        </p:txBody>
      </p:sp>
      <p:sp>
        <p:nvSpPr>
          <p:cNvPr id="3" name="2 Marcador de contenido"/>
          <p:cNvSpPr>
            <a:spLocks noGrp="1"/>
          </p:cNvSpPr>
          <p:nvPr>
            <p:ph idx="1"/>
          </p:nvPr>
        </p:nvSpPr>
        <p:spPr>
          <a:xfrm>
            <a:off x="500034" y="2857496"/>
            <a:ext cx="2214578" cy="1357322"/>
          </a:xfrm>
          <a:solidFill>
            <a:schemeClr val="accent2">
              <a:lumMod val="50000"/>
            </a:schemeClr>
          </a:solidFill>
          <a:ln>
            <a:solidFill>
              <a:schemeClr val="accent1">
                <a:lumMod val="50000"/>
              </a:schemeClr>
            </a:solidFill>
          </a:ln>
        </p:spPr>
        <p:style>
          <a:lnRef idx="2">
            <a:schemeClr val="accent5">
              <a:shade val="50000"/>
            </a:schemeClr>
          </a:lnRef>
          <a:fillRef idx="1">
            <a:schemeClr val="accent5"/>
          </a:fillRef>
          <a:effectRef idx="0">
            <a:schemeClr val="accent5"/>
          </a:effectRef>
          <a:fontRef idx="minor">
            <a:schemeClr val="lt1"/>
          </a:fontRef>
        </p:style>
        <p:txBody>
          <a:bodyPr>
            <a:normAutofit/>
          </a:bodyPr>
          <a:lstStyle/>
          <a:p>
            <a:pPr marL="0" indent="0" algn="ctr">
              <a:buNone/>
            </a:pPr>
            <a:r>
              <a:rPr lang="es-MX" sz="1400" dirty="0" smtClean="0"/>
              <a:t>El gobierno federal (y los estatales), requerirá de nuevos instrumentos orgánicos y administrativos.</a:t>
            </a:r>
            <a:endParaRPr lang="es-ES" sz="1400" dirty="0"/>
          </a:p>
        </p:txBody>
      </p:sp>
      <p:sp>
        <p:nvSpPr>
          <p:cNvPr id="4" name="3 Rectángulo redondeado"/>
          <p:cNvSpPr/>
          <p:nvPr/>
        </p:nvSpPr>
        <p:spPr>
          <a:xfrm>
            <a:off x="3500430" y="2857496"/>
            <a:ext cx="2000264" cy="1428760"/>
          </a:xfrm>
          <a:prstGeom prst="roundRect">
            <a:avLst/>
          </a:prstGeom>
          <a:solidFill>
            <a:schemeClr val="accent2">
              <a:lumMod val="50000"/>
            </a:schemeClr>
          </a:solidFill>
          <a:ln>
            <a:solidFill>
              <a:schemeClr val="accent1">
                <a:lumMod val="50000"/>
              </a:schemeClr>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s-MX" sz="1400" dirty="0" smtClean="0"/>
              <a:t>Para ejecutar las políticas de desarrollo regional</a:t>
            </a:r>
            <a:endParaRPr lang="es-ES" sz="1400" dirty="0"/>
          </a:p>
        </p:txBody>
      </p:sp>
      <p:sp>
        <p:nvSpPr>
          <p:cNvPr id="5" name="4 Rectángulo redondeado"/>
          <p:cNvSpPr/>
          <p:nvPr/>
        </p:nvSpPr>
        <p:spPr>
          <a:xfrm>
            <a:off x="6357950" y="2857496"/>
            <a:ext cx="2000264" cy="1428760"/>
          </a:xfrm>
          <a:prstGeom prst="roundRect">
            <a:avLst/>
          </a:prstGeom>
          <a:solidFill>
            <a:schemeClr val="accent2">
              <a:lumMod val="50000"/>
            </a:schemeClr>
          </a:solidFill>
          <a:ln>
            <a:solidFill>
              <a:schemeClr val="accent1">
                <a:lumMod val="50000"/>
              </a:schemeClr>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s-MX" sz="1400" dirty="0" smtClean="0"/>
              <a:t>Eliminando los riesgos de lagunas o duplicidad de funciones con dependencias del poder ejecutivo</a:t>
            </a:r>
            <a:endParaRPr lang="es-ES" sz="1400" dirty="0"/>
          </a:p>
        </p:txBody>
      </p:sp>
      <p:sp>
        <p:nvSpPr>
          <p:cNvPr id="6" name="5 Cheurón"/>
          <p:cNvSpPr/>
          <p:nvPr/>
        </p:nvSpPr>
        <p:spPr>
          <a:xfrm>
            <a:off x="2928926" y="3286124"/>
            <a:ext cx="428628" cy="571504"/>
          </a:xfrm>
          <a:prstGeom prst="chevron">
            <a:avLst/>
          </a:prstGeom>
          <a:solidFill>
            <a:schemeClr val="accent2">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tx1"/>
              </a:solidFill>
            </a:endParaRPr>
          </a:p>
        </p:txBody>
      </p:sp>
      <p:sp>
        <p:nvSpPr>
          <p:cNvPr id="7" name="6 Cheurón"/>
          <p:cNvSpPr/>
          <p:nvPr/>
        </p:nvSpPr>
        <p:spPr>
          <a:xfrm>
            <a:off x="5715008" y="3286124"/>
            <a:ext cx="500066" cy="571504"/>
          </a:xfrm>
          <a:prstGeom prst="chevron">
            <a:avLst/>
          </a:prstGeom>
          <a:solidFill>
            <a:schemeClr val="accent2">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tx1"/>
              </a:solidFill>
            </a:endParaRPr>
          </a:p>
        </p:txBody>
      </p:sp>
      <p:sp>
        <p:nvSpPr>
          <p:cNvPr id="8" name="Marcador de número de diapositiva 7"/>
          <p:cNvSpPr>
            <a:spLocks noGrp="1"/>
          </p:cNvSpPr>
          <p:nvPr>
            <p:ph type="sldNum" sz="quarter" idx="12"/>
          </p:nvPr>
        </p:nvSpPr>
        <p:spPr/>
        <p:txBody>
          <a:bodyPr/>
          <a:lstStyle/>
          <a:p>
            <a:fld id="{E5FCC89A-4A92-4B96-BCD2-5586C363DAC5}" type="slidenum">
              <a:rPr lang="es-ES" smtClean="0"/>
              <a:pPr/>
              <a:t>25</a:t>
            </a:fld>
            <a:endParaRPr lang="es-E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503238" y="530225"/>
          <a:ext cx="8183562" cy="497047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4 Imagen" descr="copladem%20logo.jpg"/>
          <p:cNvPicPr>
            <a:picLocks noChangeAspect="1"/>
          </p:cNvPicPr>
          <p:nvPr/>
        </p:nvPicPr>
        <p:blipFill>
          <a:blip r:embed="rId8" cstate="print"/>
          <a:stretch>
            <a:fillRect/>
          </a:stretch>
        </p:blipFill>
        <p:spPr>
          <a:xfrm>
            <a:off x="500034" y="4714884"/>
            <a:ext cx="2721864" cy="1264920"/>
          </a:xfrm>
          <a:prstGeom prst="rect">
            <a:avLst/>
          </a:prstGeom>
          <a:ln>
            <a:noFill/>
          </a:ln>
          <a:effectLst>
            <a:softEdge rad="112500"/>
          </a:effectLst>
        </p:spPr>
      </p:pic>
      <p:pic>
        <p:nvPicPr>
          <p:cNvPr id="6" name="5 Imagen" descr="congreso.jpg"/>
          <p:cNvPicPr>
            <a:picLocks noChangeAspect="1"/>
          </p:cNvPicPr>
          <p:nvPr/>
        </p:nvPicPr>
        <p:blipFill>
          <a:blip r:embed="rId9" cstate="print"/>
          <a:stretch>
            <a:fillRect/>
          </a:stretch>
        </p:blipFill>
        <p:spPr>
          <a:xfrm>
            <a:off x="500034" y="285728"/>
            <a:ext cx="2405074" cy="1625830"/>
          </a:xfrm>
          <a:prstGeom prst="rect">
            <a:avLst/>
          </a:prstGeom>
          <a:ln>
            <a:noFill/>
          </a:ln>
          <a:effectLst>
            <a:softEdge rad="112500"/>
          </a:effectLst>
        </p:spPr>
      </p:pic>
      <p:sp>
        <p:nvSpPr>
          <p:cNvPr id="2" name="Marcador de número de diapositiva 1"/>
          <p:cNvSpPr>
            <a:spLocks noGrp="1"/>
          </p:cNvSpPr>
          <p:nvPr>
            <p:ph type="sldNum" sz="quarter" idx="12"/>
          </p:nvPr>
        </p:nvSpPr>
        <p:spPr/>
        <p:txBody>
          <a:bodyPr/>
          <a:lstStyle/>
          <a:p>
            <a:fld id="{E5FCC89A-4A92-4B96-BCD2-5586C363DAC5}" type="slidenum">
              <a:rPr lang="es-ES" smtClean="0"/>
              <a:pPr/>
              <a:t>26</a:t>
            </a:fld>
            <a:endParaRPr lang="es-E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nvPr>
        </p:nvGraphicFramePr>
        <p:xfrm>
          <a:off x="500034" y="928670"/>
          <a:ext cx="7381900" cy="4724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6 Rectángulo redondeado"/>
          <p:cNvSpPr/>
          <p:nvPr/>
        </p:nvSpPr>
        <p:spPr>
          <a:xfrm>
            <a:off x="6143636" y="500042"/>
            <a:ext cx="2500330" cy="2357454"/>
          </a:xfrm>
          <a:prstGeom prst="roundRect">
            <a:avLst>
              <a:gd name="adj" fmla="val 14340"/>
            </a:avLst>
          </a:prstGeom>
          <a:solidFill>
            <a:schemeClr val="accent2">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400" dirty="0" smtClean="0"/>
              <a:t>Debe permitir la atención eficaz de las prioridades entre los intereses de los individuos y los de la sociedad; entre la experiencia y el sentido innovador; entre el pasado y el futuro</a:t>
            </a:r>
            <a:r>
              <a:rPr lang="es-ES" sz="1200" dirty="0" smtClean="0"/>
              <a:t>. </a:t>
            </a:r>
          </a:p>
          <a:p>
            <a:pPr algn="ctr"/>
            <a:endParaRPr lang="es-ES" dirty="0"/>
          </a:p>
        </p:txBody>
      </p:sp>
      <p:pic>
        <p:nvPicPr>
          <p:cNvPr id="8" name="7 Imagen" descr="DSC07087.JPG"/>
          <p:cNvPicPr>
            <a:picLocks noChangeAspect="1"/>
          </p:cNvPicPr>
          <p:nvPr/>
        </p:nvPicPr>
        <p:blipFill>
          <a:blip r:embed="rId8" cstate="print"/>
          <a:stretch>
            <a:fillRect/>
          </a:stretch>
        </p:blipFill>
        <p:spPr>
          <a:xfrm>
            <a:off x="500034" y="357166"/>
            <a:ext cx="2825741" cy="2119306"/>
          </a:xfrm>
          <a:prstGeom prst="ellipse">
            <a:avLst/>
          </a:prstGeom>
          <a:ln>
            <a:noFill/>
          </a:ln>
          <a:effectLst>
            <a:softEdge rad="112500"/>
          </a:effectLst>
        </p:spPr>
      </p:pic>
      <p:sp>
        <p:nvSpPr>
          <p:cNvPr id="2" name="Marcador de número de diapositiva 1"/>
          <p:cNvSpPr>
            <a:spLocks noGrp="1"/>
          </p:cNvSpPr>
          <p:nvPr>
            <p:ph type="sldNum" sz="quarter" idx="12"/>
          </p:nvPr>
        </p:nvSpPr>
        <p:spPr/>
        <p:txBody>
          <a:bodyPr/>
          <a:lstStyle/>
          <a:p>
            <a:fld id="{E5FCC89A-4A92-4B96-BCD2-5586C363DAC5}" type="slidenum">
              <a:rPr lang="es-ES" smtClean="0"/>
              <a:pPr/>
              <a:t>27</a:t>
            </a:fld>
            <a:endParaRPr lang="es-E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Diagrama"/>
          <p:cNvGraphicFramePr/>
          <p:nvPr/>
        </p:nvGraphicFramePr>
        <p:xfrm>
          <a:off x="428596" y="571480"/>
          <a:ext cx="8286808" cy="55007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5 Conector"/>
          <p:cNvSpPr/>
          <p:nvPr/>
        </p:nvSpPr>
        <p:spPr>
          <a:xfrm>
            <a:off x="3286116" y="2071678"/>
            <a:ext cx="2071702" cy="200026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dirty="0" smtClean="0"/>
              <a:t>Proceso de participación Ciudadana</a:t>
            </a:r>
          </a:p>
          <a:p>
            <a:pPr algn="ctr"/>
            <a:endParaRPr lang="es-ES" dirty="0"/>
          </a:p>
        </p:txBody>
      </p:sp>
      <p:sp>
        <p:nvSpPr>
          <p:cNvPr id="2" name="Marcador de número de diapositiva 1"/>
          <p:cNvSpPr>
            <a:spLocks noGrp="1"/>
          </p:cNvSpPr>
          <p:nvPr>
            <p:ph type="sldNum" sz="quarter" idx="12"/>
          </p:nvPr>
        </p:nvSpPr>
        <p:spPr/>
        <p:txBody>
          <a:bodyPr/>
          <a:lstStyle/>
          <a:p>
            <a:fld id="{E5FCC89A-4A92-4B96-BCD2-5586C363DAC5}" type="slidenum">
              <a:rPr lang="es-ES" smtClean="0"/>
              <a:pPr/>
              <a:t>28</a:t>
            </a:fld>
            <a:endParaRPr lang="es-E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572132" y="1142984"/>
            <a:ext cx="2971800" cy="914400"/>
          </a:xfrm>
        </p:spPr>
        <p:txBody>
          <a:bodyPr>
            <a:normAutofit fontScale="90000"/>
          </a:bodyPr>
          <a:lstStyle/>
          <a:p>
            <a:r>
              <a:rPr lang="es-MX" dirty="0" smtClean="0">
                <a:solidFill>
                  <a:schemeClr val="accent1">
                    <a:lumMod val="50000"/>
                  </a:schemeClr>
                </a:solidFill>
              </a:rPr>
              <a:t>Acciones prioritarias  en el apoyo  al desarrollo nacional</a:t>
            </a:r>
            <a:r>
              <a:rPr lang="es-ES" dirty="0" smtClean="0"/>
              <a:t/>
            </a:r>
            <a:br>
              <a:rPr lang="es-ES" dirty="0" smtClean="0"/>
            </a:br>
            <a:endParaRPr lang="es-ES" dirty="0"/>
          </a:p>
        </p:txBody>
      </p:sp>
      <p:sp>
        <p:nvSpPr>
          <p:cNvPr id="4" name="3 Marcador de contenido"/>
          <p:cNvSpPr>
            <a:spLocks noGrp="1"/>
          </p:cNvSpPr>
          <p:nvPr>
            <p:ph idx="1"/>
          </p:nvPr>
        </p:nvSpPr>
        <p:spPr/>
        <p:txBody>
          <a:bodyPr/>
          <a:lstStyle/>
          <a:p>
            <a:r>
              <a:rPr lang="es-ES" dirty="0" smtClean="0"/>
              <a:t>Ordenar el espacio urbano y el espacio rural del territorio nacional.</a:t>
            </a:r>
          </a:p>
          <a:p>
            <a:endParaRPr lang="es-ES" dirty="0" smtClean="0"/>
          </a:p>
          <a:p>
            <a:r>
              <a:rPr lang="es-ES" dirty="0" smtClean="0"/>
              <a:t>Se busca la revalorización del territorio como soporte de la actividad económica y social</a:t>
            </a:r>
            <a:endParaRPr lang="es-ES" dirty="0"/>
          </a:p>
        </p:txBody>
      </p:sp>
      <p:sp>
        <p:nvSpPr>
          <p:cNvPr id="3" name="2 Marcador de texto"/>
          <p:cNvSpPr>
            <a:spLocks noGrp="1"/>
          </p:cNvSpPr>
          <p:nvPr>
            <p:ph type="body" sz="half" idx="2"/>
          </p:nvPr>
        </p:nvSpPr>
        <p:spPr>
          <a:xfrm>
            <a:off x="5538847" y="2143116"/>
            <a:ext cx="2971800" cy="3510798"/>
          </a:xfrm>
        </p:spPr>
        <p:txBody>
          <a:bodyPr/>
          <a:lstStyle/>
          <a:p>
            <a:endParaRPr lang="es-ES" dirty="0"/>
          </a:p>
        </p:txBody>
      </p:sp>
      <p:pic>
        <p:nvPicPr>
          <p:cNvPr id="7" name="6 Imagen" descr="los-desafios-de-la-sustentabilidad.jpg"/>
          <p:cNvPicPr>
            <a:picLocks noChangeAspect="1"/>
          </p:cNvPicPr>
          <p:nvPr/>
        </p:nvPicPr>
        <p:blipFill>
          <a:blip r:embed="rId3" cstate="print"/>
          <a:stretch>
            <a:fillRect/>
          </a:stretch>
        </p:blipFill>
        <p:spPr>
          <a:xfrm>
            <a:off x="251520" y="1142984"/>
            <a:ext cx="3071810" cy="3714752"/>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sp>
        <p:nvSpPr>
          <p:cNvPr id="5" name="Marcador de número de diapositiva 4"/>
          <p:cNvSpPr>
            <a:spLocks noGrp="1"/>
          </p:cNvSpPr>
          <p:nvPr>
            <p:ph type="sldNum" sz="quarter" idx="12"/>
          </p:nvPr>
        </p:nvSpPr>
        <p:spPr/>
        <p:txBody>
          <a:bodyPr/>
          <a:lstStyle/>
          <a:p>
            <a:fld id="{E5FCC89A-4A92-4B96-BCD2-5586C363DAC5}" type="slidenum">
              <a:rPr lang="es-ES" smtClean="0"/>
              <a:pPr/>
              <a:t>29</a:t>
            </a:fld>
            <a:endParaRPr lang="es-E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5" name="Marcador de contenido 4"/>
          <p:cNvPicPr>
            <a:picLocks noGrp="1"/>
          </p:cNvPicPr>
          <p:nvPr>
            <p:ph idx="1"/>
          </p:nvPr>
        </p:nvPicPr>
        <p:blipFill rotWithShape="1">
          <a:blip r:embed="rId3"/>
          <a:srcRect l="32165" t="11662" r="30806" b="8953"/>
          <a:stretch/>
        </p:blipFill>
        <p:spPr bwMode="auto">
          <a:xfrm>
            <a:off x="395536" y="692696"/>
            <a:ext cx="8352928" cy="5184576"/>
          </a:xfrm>
          <a:prstGeom prst="rect">
            <a:avLst/>
          </a:prstGeom>
          <a:ln>
            <a:noFill/>
          </a:ln>
          <a:extLst>
            <a:ext uri="{53640926-AAD7-44D8-BBD7-CCE9431645EC}">
              <a14:shadowObscured xmlns:a14="http://schemas.microsoft.com/office/drawing/2010/main"/>
            </a:ext>
          </a:extLst>
        </p:spPr>
      </p:pic>
      <p:sp>
        <p:nvSpPr>
          <p:cNvPr id="3" name="Marcador de texto 2"/>
          <p:cNvSpPr>
            <a:spLocks noGrp="1"/>
          </p:cNvSpPr>
          <p:nvPr>
            <p:ph type="body" sz="half" idx="2"/>
          </p:nvPr>
        </p:nvSpPr>
        <p:spPr/>
        <p:txBody>
          <a:bodyPr/>
          <a:lstStyle/>
          <a:p>
            <a:endParaRPr lang="es-MX"/>
          </a:p>
        </p:txBody>
      </p:sp>
      <p:sp>
        <p:nvSpPr>
          <p:cNvPr id="4" name="Marcador de número de diapositiva 3"/>
          <p:cNvSpPr>
            <a:spLocks noGrp="1"/>
          </p:cNvSpPr>
          <p:nvPr>
            <p:ph type="sldNum" sz="quarter" idx="12"/>
          </p:nvPr>
        </p:nvSpPr>
        <p:spPr/>
        <p:txBody>
          <a:bodyPr/>
          <a:lstStyle/>
          <a:p>
            <a:fld id="{E5FCC89A-4A92-4B96-BCD2-5586C363DAC5}" type="slidenum">
              <a:rPr lang="es-ES" smtClean="0"/>
              <a:pPr/>
              <a:t>3</a:t>
            </a:fld>
            <a:endParaRPr lang="es-ES"/>
          </a:p>
        </p:txBody>
      </p:sp>
    </p:spTree>
    <p:extLst>
      <p:ext uri="{BB962C8B-B14F-4D97-AF65-F5344CB8AC3E}">
        <p14:creationId xmlns:p14="http://schemas.microsoft.com/office/powerpoint/2010/main" val="134108163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14348" y="571480"/>
            <a:ext cx="7772400" cy="1291576"/>
          </a:xfrm>
        </p:spPr>
        <p:txBody>
          <a:bodyPr>
            <a:noAutofit/>
          </a:bodyPr>
          <a:lstStyle/>
          <a:p>
            <a:pPr algn="l"/>
            <a:r>
              <a:rPr lang="es-MX" sz="2800" dirty="0" smtClean="0">
                <a:solidFill>
                  <a:schemeClr val="accent1">
                    <a:lumMod val="50000"/>
                  </a:schemeClr>
                </a:solidFill>
              </a:rPr>
              <a:t>3.-EL DESARROLLO TERRITORIAL SUSTENTABLE.</a:t>
            </a:r>
            <a:endParaRPr lang="es-ES" sz="2800" dirty="0">
              <a:solidFill>
                <a:schemeClr val="accent1">
                  <a:lumMod val="50000"/>
                </a:schemeClr>
              </a:solidFill>
            </a:endParaRPr>
          </a:p>
        </p:txBody>
      </p:sp>
      <p:pic>
        <p:nvPicPr>
          <p:cNvPr id="6" name="5 Imagen" descr="300px-CasaAfrancesadaAyapangoMX2.JPG"/>
          <p:cNvPicPr>
            <a:picLocks noChangeAspect="1"/>
          </p:cNvPicPr>
          <p:nvPr/>
        </p:nvPicPr>
        <p:blipFill>
          <a:blip r:embed="rId3" cstate="print"/>
          <a:stretch>
            <a:fillRect/>
          </a:stretch>
        </p:blipFill>
        <p:spPr>
          <a:xfrm>
            <a:off x="214282" y="3714752"/>
            <a:ext cx="2952771" cy="2643206"/>
          </a:xfrm>
          <a:prstGeom prst="rect">
            <a:avLst/>
          </a:prstGeom>
          <a:ln>
            <a:noFill/>
          </a:ln>
          <a:effectLst>
            <a:softEdge rad="112500"/>
          </a:effectLst>
        </p:spPr>
      </p:pic>
      <p:pic>
        <p:nvPicPr>
          <p:cNvPr id="7" name="6 Imagen" descr="amecameca_mercado.JPG"/>
          <p:cNvPicPr>
            <a:picLocks noChangeAspect="1"/>
          </p:cNvPicPr>
          <p:nvPr/>
        </p:nvPicPr>
        <p:blipFill>
          <a:blip r:embed="rId4" cstate="print"/>
          <a:stretch>
            <a:fillRect/>
          </a:stretch>
        </p:blipFill>
        <p:spPr>
          <a:xfrm>
            <a:off x="3143240" y="3571876"/>
            <a:ext cx="3214710" cy="2714644"/>
          </a:xfrm>
          <a:prstGeom prst="rect">
            <a:avLst/>
          </a:prstGeom>
          <a:ln>
            <a:noFill/>
          </a:ln>
          <a:effectLst>
            <a:softEdge rad="112500"/>
          </a:effectLst>
        </p:spPr>
      </p:pic>
      <p:pic>
        <p:nvPicPr>
          <p:cNvPr id="8" name="7 Imagen" descr="01-mexico-mexico-atlautla-12235000525078.jpg"/>
          <p:cNvPicPr>
            <a:picLocks noChangeAspect="1"/>
          </p:cNvPicPr>
          <p:nvPr/>
        </p:nvPicPr>
        <p:blipFill>
          <a:blip r:embed="rId5" cstate="print"/>
          <a:stretch>
            <a:fillRect/>
          </a:stretch>
        </p:blipFill>
        <p:spPr>
          <a:xfrm>
            <a:off x="6215074" y="3786190"/>
            <a:ext cx="2690810" cy="242889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500034" y="500042"/>
            <a:ext cx="2971800" cy="914400"/>
          </a:xfrm>
        </p:spPr>
        <p:txBody>
          <a:bodyPr>
            <a:normAutofit/>
          </a:bodyPr>
          <a:lstStyle/>
          <a:p>
            <a:r>
              <a:rPr lang="es-ES" dirty="0" smtClean="0">
                <a:solidFill>
                  <a:schemeClr val="accent1">
                    <a:lumMod val="50000"/>
                  </a:schemeClr>
                </a:solidFill>
              </a:rPr>
              <a:t>La planeación Territorial</a:t>
            </a:r>
            <a:endParaRPr lang="es-ES" dirty="0">
              <a:solidFill>
                <a:schemeClr val="accent1">
                  <a:lumMod val="50000"/>
                </a:schemeClr>
              </a:solidFill>
            </a:endParaRPr>
          </a:p>
        </p:txBody>
      </p:sp>
      <p:sp>
        <p:nvSpPr>
          <p:cNvPr id="5" name="4 Marcador de contenido"/>
          <p:cNvSpPr>
            <a:spLocks noGrp="1"/>
          </p:cNvSpPr>
          <p:nvPr>
            <p:ph idx="1"/>
          </p:nvPr>
        </p:nvSpPr>
        <p:spPr>
          <a:xfrm>
            <a:off x="4000496" y="1142984"/>
            <a:ext cx="4626159" cy="4724402"/>
          </a:xfrm>
        </p:spPr>
        <p:txBody>
          <a:bodyPr>
            <a:normAutofit fontScale="92500" lnSpcReduction="10000"/>
          </a:bodyPr>
          <a:lstStyle/>
          <a:p>
            <a:pPr marL="85725" algn="just">
              <a:tabLst>
                <a:tab pos="85725" algn="l"/>
              </a:tabLst>
            </a:pPr>
            <a:r>
              <a:rPr lang="es-ES" dirty="0" smtClean="0"/>
              <a:t>Educación.</a:t>
            </a:r>
          </a:p>
          <a:p>
            <a:pPr marL="85725" algn="just">
              <a:tabLst>
                <a:tab pos="85725" algn="l"/>
              </a:tabLst>
            </a:pPr>
            <a:endParaRPr lang="es-ES" dirty="0" smtClean="0"/>
          </a:p>
          <a:p>
            <a:pPr marL="85725" algn="just">
              <a:tabLst>
                <a:tab pos="85725" algn="l"/>
              </a:tabLst>
            </a:pPr>
            <a:r>
              <a:rPr lang="es-ES" dirty="0" smtClean="0"/>
              <a:t>Salud.</a:t>
            </a:r>
          </a:p>
          <a:p>
            <a:pPr marL="85725" algn="just">
              <a:tabLst>
                <a:tab pos="85725" algn="l"/>
              </a:tabLst>
            </a:pPr>
            <a:endParaRPr lang="es-ES" dirty="0" smtClean="0"/>
          </a:p>
          <a:p>
            <a:pPr marL="85725" algn="just">
              <a:tabLst>
                <a:tab pos="85725" algn="l"/>
              </a:tabLst>
            </a:pPr>
            <a:r>
              <a:rPr lang="es-ES" dirty="0" smtClean="0"/>
              <a:t>Asistencia social.</a:t>
            </a:r>
          </a:p>
          <a:p>
            <a:pPr marL="85725" algn="just">
              <a:tabLst>
                <a:tab pos="85725" algn="l"/>
              </a:tabLst>
            </a:pPr>
            <a:endParaRPr lang="es-ES" dirty="0" smtClean="0"/>
          </a:p>
          <a:p>
            <a:pPr marL="85725" algn="just">
              <a:tabLst>
                <a:tab pos="85725" algn="l"/>
              </a:tabLst>
            </a:pPr>
            <a:r>
              <a:rPr lang="es-ES" dirty="0" smtClean="0"/>
              <a:t>Vivienda.</a:t>
            </a:r>
          </a:p>
          <a:p>
            <a:pPr marL="85725" algn="just">
              <a:tabLst>
                <a:tab pos="85725" algn="l"/>
              </a:tabLst>
            </a:pPr>
            <a:endParaRPr lang="es-ES" dirty="0" smtClean="0"/>
          </a:p>
          <a:p>
            <a:pPr marL="85725" algn="just">
              <a:tabLst>
                <a:tab pos="85725" algn="l"/>
              </a:tabLst>
            </a:pPr>
            <a:r>
              <a:rPr lang="es-ES" dirty="0" smtClean="0"/>
              <a:t>Servicios públicos.</a:t>
            </a:r>
          </a:p>
          <a:p>
            <a:pPr marL="85725" algn="just">
              <a:tabLst>
                <a:tab pos="85725" algn="l"/>
              </a:tabLst>
            </a:pPr>
            <a:endParaRPr lang="es-ES" dirty="0" smtClean="0"/>
          </a:p>
          <a:p>
            <a:pPr marL="85725" algn="just">
              <a:tabLst>
                <a:tab pos="85725" algn="l"/>
              </a:tabLst>
            </a:pPr>
            <a:r>
              <a:rPr lang="es-ES" dirty="0" smtClean="0"/>
              <a:t>Mejoramiento de las comunidades rurales.</a:t>
            </a:r>
          </a:p>
          <a:p>
            <a:endParaRPr lang="es-ES" dirty="0"/>
          </a:p>
        </p:txBody>
      </p:sp>
      <p:sp>
        <p:nvSpPr>
          <p:cNvPr id="6" name="5 Marcador de texto"/>
          <p:cNvSpPr>
            <a:spLocks noGrp="1"/>
          </p:cNvSpPr>
          <p:nvPr>
            <p:ph type="body" sz="half" idx="2"/>
          </p:nvPr>
        </p:nvSpPr>
        <p:spPr>
          <a:xfrm>
            <a:off x="500034" y="1500174"/>
            <a:ext cx="3105119" cy="2695578"/>
          </a:xfrm>
          <a:solidFill>
            <a:schemeClr val="accent2">
              <a:lumMod val="50000"/>
            </a:schemeClr>
          </a:solidFill>
          <a:ln w="57150">
            <a:solidFill>
              <a:schemeClr val="accent1">
                <a:lumMod val="50000"/>
              </a:schemeClr>
            </a:solidFill>
          </a:ln>
        </p:spPr>
        <p:txBody>
          <a:bodyPr>
            <a:normAutofit/>
          </a:bodyPr>
          <a:lstStyle/>
          <a:p>
            <a:pPr algn="just"/>
            <a:r>
              <a:rPr lang="es-E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La planeación territorial es una actividad de racionalidad administrativa, encaminada a prever y adaptar armónicamente las actividades económicas con las necesidades básicas de la comunidad, como son, entre otras:</a:t>
            </a:r>
          </a:p>
          <a:p>
            <a:endParaRPr lang="es-ES" dirty="0"/>
          </a:p>
        </p:txBody>
      </p:sp>
      <p:sp>
        <p:nvSpPr>
          <p:cNvPr id="2" name="Marcador de número de diapositiva 1"/>
          <p:cNvSpPr>
            <a:spLocks noGrp="1"/>
          </p:cNvSpPr>
          <p:nvPr>
            <p:ph type="sldNum" sz="quarter" idx="12"/>
          </p:nvPr>
        </p:nvSpPr>
        <p:spPr/>
        <p:txBody>
          <a:bodyPr/>
          <a:lstStyle/>
          <a:p>
            <a:fld id="{E5FCC89A-4A92-4B96-BCD2-5586C363DAC5}" type="slidenum">
              <a:rPr lang="es-ES" smtClean="0"/>
              <a:pPr/>
              <a:t>31</a:t>
            </a:fld>
            <a:endParaRPr lang="es-E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07504" y="500042"/>
            <a:ext cx="8640960" cy="914400"/>
          </a:xfrm>
        </p:spPr>
        <p:txBody>
          <a:bodyPr>
            <a:normAutofit/>
          </a:bodyPr>
          <a:lstStyle/>
          <a:p>
            <a:pPr algn="ctr"/>
            <a:r>
              <a:rPr lang="es-ES" sz="4000" dirty="0" smtClean="0">
                <a:solidFill>
                  <a:schemeClr val="accent1">
                    <a:lumMod val="50000"/>
                  </a:schemeClr>
                </a:solidFill>
              </a:rPr>
              <a:t>SUSTENTABILIDAD</a:t>
            </a:r>
            <a:endParaRPr lang="es-ES" sz="4000" dirty="0">
              <a:solidFill>
                <a:schemeClr val="accent1">
                  <a:lumMod val="50000"/>
                </a:schemeClr>
              </a:solidFill>
            </a:endParaRPr>
          </a:p>
        </p:txBody>
      </p:sp>
      <p:sp>
        <p:nvSpPr>
          <p:cNvPr id="6" name="5 Marcador de texto"/>
          <p:cNvSpPr>
            <a:spLocks noGrp="1"/>
          </p:cNvSpPr>
          <p:nvPr>
            <p:ph type="body" sz="half" idx="2"/>
          </p:nvPr>
        </p:nvSpPr>
        <p:spPr>
          <a:xfrm>
            <a:off x="500034" y="1500174"/>
            <a:ext cx="8104414" cy="4161074"/>
          </a:xfrm>
          <a:solidFill>
            <a:schemeClr val="accent2">
              <a:lumMod val="50000"/>
            </a:schemeClr>
          </a:solidFill>
          <a:ln w="57150">
            <a:solidFill>
              <a:schemeClr val="accent1">
                <a:lumMod val="50000"/>
              </a:schemeClr>
            </a:solidFill>
          </a:ln>
        </p:spPr>
        <p:txBody>
          <a:bodyPr>
            <a:noAutofit/>
          </a:bodyPr>
          <a:lstStyle/>
          <a:p>
            <a:r>
              <a:rPr lang="es-MX" sz="2400" dirty="0" smtClean="0"/>
              <a:t>Es como </a:t>
            </a:r>
            <a:r>
              <a:rPr lang="es-MX" sz="2400" dirty="0"/>
              <a:t>el prerrequisito ético que debe impulsar la acción humana que conduzca a la mejora de las condiciones de vida y trabajo de la humanidad, atendiendo sus necesidades básicas de forma equilibrada con el sistema ecológico en el que se sustenta nuestra existencia y sin comprometer la atención de esas necesidades para las generaciones </a:t>
            </a:r>
            <a:r>
              <a:rPr lang="es-MX" sz="2400" dirty="0" smtClean="0"/>
              <a:t>futuras (Gil Zafra, 2016: 9)</a:t>
            </a:r>
            <a:endParaRPr lang="es-ES" sz="2400" dirty="0"/>
          </a:p>
        </p:txBody>
      </p:sp>
      <p:sp>
        <p:nvSpPr>
          <p:cNvPr id="3" name="Marcador de número de diapositiva 2"/>
          <p:cNvSpPr>
            <a:spLocks noGrp="1"/>
          </p:cNvSpPr>
          <p:nvPr>
            <p:ph type="sldNum" sz="quarter" idx="12"/>
          </p:nvPr>
        </p:nvSpPr>
        <p:spPr/>
        <p:txBody>
          <a:bodyPr/>
          <a:lstStyle/>
          <a:p>
            <a:fld id="{E5FCC89A-4A92-4B96-BCD2-5586C363DAC5}" type="slidenum">
              <a:rPr lang="es-ES" smtClean="0"/>
              <a:pPr/>
              <a:t>32</a:t>
            </a:fld>
            <a:endParaRPr lang="es-ES"/>
          </a:p>
        </p:txBody>
      </p:sp>
    </p:spTree>
    <p:extLst>
      <p:ext uri="{BB962C8B-B14F-4D97-AF65-F5344CB8AC3E}">
        <p14:creationId xmlns:p14="http://schemas.microsoft.com/office/powerpoint/2010/main" val="59721248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07504" y="1052736"/>
            <a:ext cx="8208912" cy="361706"/>
          </a:xfrm>
        </p:spPr>
        <p:txBody>
          <a:bodyPr>
            <a:normAutofit fontScale="90000"/>
          </a:bodyPr>
          <a:lstStyle/>
          <a:p>
            <a:pPr algn="ctr"/>
            <a:r>
              <a:rPr lang="es-ES" sz="4000" dirty="0" smtClean="0">
                <a:solidFill>
                  <a:schemeClr val="accent1">
                    <a:lumMod val="50000"/>
                  </a:schemeClr>
                </a:solidFill>
              </a:rPr>
              <a:t>Corrientes teóricas de la sustentabilidad</a:t>
            </a:r>
            <a:endParaRPr lang="es-ES" sz="4000" dirty="0">
              <a:solidFill>
                <a:schemeClr val="accent1">
                  <a:lumMod val="50000"/>
                </a:schemeClr>
              </a:solidFill>
            </a:endParaRPr>
          </a:p>
        </p:txBody>
      </p:sp>
      <p:sp>
        <p:nvSpPr>
          <p:cNvPr id="6" name="5 Marcador de texto"/>
          <p:cNvSpPr>
            <a:spLocks noGrp="1"/>
          </p:cNvSpPr>
          <p:nvPr>
            <p:ph type="body" sz="half" idx="2"/>
          </p:nvPr>
        </p:nvSpPr>
        <p:spPr>
          <a:xfrm>
            <a:off x="500034" y="1844824"/>
            <a:ext cx="8104414" cy="3816424"/>
          </a:xfrm>
          <a:solidFill>
            <a:schemeClr val="accent2">
              <a:lumMod val="50000"/>
            </a:schemeClr>
          </a:solidFill>
          <a:ln w="57150">
            <a:solidFill>
              <a:schemeClr val="accent1">
                <a:lumMod val="50000"/>
              </a:schemeClr>
            </a:solidFill>
          </a:ln>
        </p:spPr>
        <p:txBody>
          <a:bodyPr>
            <a:noAutofit/>
          </a:bodyPr>
          <a:lstStyle/>
          <a:p>
            <a:r>
              <a:rPr lang="es-MX" sz="2400" dirty="0" smtClean="0"/>
              <a:t>1).-La </a:t>
            </a:r>
            <a:r>
              <a:rPr lang="es-MX" sz="2400" dirty="0"/>
              <a:t>apuesta tradicional de la economía clásica por el crecimiento del PIB, con algún matiz medioambiental; </a:t>
            </a:r>
            <a:endParaRPr lang="es-MX" sz="2400" dirty="0" smtClean="0"/>
          </a:p>
          <a:p>
            <a:r>
              <a:rPr lang="es-MX" sz="2400" dirty="0" smtClean="0"/>
              <a:t>2).- </a:t>
            </a:r>
            <a:r>
              <a:rPr lang="es-MX" sz="2400" dirty="0"/>
              <a:t>“Economía verde o modernización ecológica”: acepta los límites ecológicos y plantea la eficiencia ecológica en la producción, así como su regulación </a:t>
            </a:r>
            <a:r>
              <a:rPr lang="es-MX" sz="2400" dirty="0" smtClean="0"/>
              <a:t>con </a:t>
            </a:r>
            <a:r>
              <a:rPr lang="es-MX" sz="2400" dirty="0"/>
              <a:t>repercusiones fiscales. No plantea </a:t>
            </a:r>
            <a:r>
              <a:rPr lang="es-MX" sz="2400" dirty="0" smtClean="0"/>
              <a:t>cambios en </a:t>
            </a:r>
            <a:r>
              <a:rPr lang="es-MX" sz="2400" dirty="0"/>
              <a:t>la forma de vida y consumo; </a:t>
            </a:r>
            <a:endParaRPr lang="es-MX" sz="2400" dirty="0" smtClean="0"/>
          </a:p>
        </p:txBody>
      </p:sp>
      <p:sp>
        <p:nvSpPr>
          <p:cNvPr id="2" name="Marcador de número de diapositiva 1"/>
          <p:cNvSpPr>
            <a:spLocks noGrp="1"/>
          </p:cNvSpPr>
          <p:nvPr>
            <p:ph type="sldNum" sz="quarter" idx="12"/>
          </p:nvPr>
        </p:nvSpPr>
        <p:spPr/>
        <p:txBody>
          <a:bodyPr/>
          <a:lstStyle/>
          <a:p>
            <a:fld id="{E5FCC89A-4A92-4B96-BCD2-5586C363DAC5}" type="slidenum">
              <a:rPr lang="es-ES" smtClean="0"/>
              <a:pPr/>
              <a:t>33</a:t>
            </a:fld>
            <a:endParaRPr lang="es-ES"/>
          </a:p>
        </p:txBody>
      </p:sp>
    </p:spTree>
    <p:extLst>
      <p:ext uri="{BB962C8B-B14F-4D97-AF65-F5344CB8AC3E}">
        <p14:creationId xmlns:p14="http://schemas.microsoft.com/office/powerpoint/2010/main" val="194740515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07504" y="500042"/>
            <a:ext cx="8640960" cy="914400"/>
          </a:xfrm>
        </p:spPr>
        <p:txBody>
          <a:bodyPr>
            <a:normAutofit fontScale="90000"/>
          </a:bodyPr>
          <a:lstStyle/>
          <a:p>
            <a:pPr algn="ctr"/>
            <a:r>
              <a:rPr lang="es-ES" sz="4000" dirty="0" smtClean="0">
                <a:solidFill>
                  <a:schemeClr val="accent1">
                    <a:lumMod val="50000"/>
                  </a:schemeClr>
                </a:solidFill>
              </a:rPr>
              <a:t>Corrientes teóricas de la sustentabilidad</a:t>
            </a:r>
            <a:endParaRPr lang="es-ES" sz="4000" dirty="0">
              <a:solidFill>
                <a:schemeClr val="accent1">
                  <a:lumMod val="50000"/>
                </a:schemeClr>
              </a:solidFill>
            </a:endParaRPr>
          </a:p>
        </p:txBody>
      </p:sp>
      <p:sp>
        <p:nvSpPr>
          <p:cNvPr id="6" name="5 Marcador de texto"/>
          <p:cNvSpPr>
            <a:spLocks noGrp="1"/>
          </p:cNvSpPr>
          <p:nvPr>
            <p:ph type="body" sz="half" idx="2"/>
          </p:nvPr>
        </p:nvSpPr>
        <p:spPr>
          <a:xfrm>
            <a:off x="500034" y="1500174"/>
            <a:ext cx="8104414" cy="5025170"/>
          </a:xfrm>
          <a:solidFill>
            <a:schemeClr val="accent2">
              <a:lumMod val="50000"/>
            </a:schemeClr>
          </a:solidFill>
          <a:ln w="57150">
            <a:solidFill>
              <a:schemeClr val="accent1">
                <a:lumMod val="50000"/>
              </a:schemeClr>
            </a:solidFill>
          </a:ln>
        </p:spPr>
        <p:txBody>
          <a:bodyPr>
            <a:noAutofit/>
          </a:bodyPr>
          <a:lstStyle/>
          <a:p>
            <a:r>
              <a:rPr lang="es-MX" sz="2400" dirty="0" smtClean="0"/>
              <a:t> </a:t>
            </a:r>
          </a:p>
          <a:p>
            <a:r>
              <a:rPr lang="es-MX" sz="2400" dirty="0" smtClean="0"/>
              <a:t>3).-“</a:t>
            </a:r>
            <a:r>
              <a:rPr lang="es-MX" sz="2400" dirty="0" err="1" smtClean="0"/>
              <a:t>Ecologización</a:t>
            </a:r>
            <a:r>
              <a:rPr lang="es-MX" sz="2400" dirty="0" smtClean="0"/>
              <a:t> </a:t>
            </a:r>
            <a:r>
              <a:rPr lang="es-MX" sz="2400" dirty="0"/>
              <a:t>Estructural”: plantea un cambio estructural en el estilo de vida </a:t>
            </a:r>
            <a:r>
              <a:rPr lang="es-MX" sz="2400" dirty="0" smtClean="0"/>
              <a:t>y de consumo .</a:t>
            </a:r>
          </a:p>
          <a:p>
            <a:r>
              <a:rPr lang="es-MX" sz="2400" dirty="0" smtClean="0"/>
              <a:t>4).-“Tradicionalismo </a:t>
            </a:r>
            <a:r>
              <a:rPr lang="es-MX" sz="2400" dirty="0"/>
              <a:t>antimodernista”: rechaza los valores occidentales de la modernidad implícitos en los otros tres discursos, y plantea que hay que romper con la lógica de la instrumentalización de la Naturaleza para defender una posición “</a:t>
            </a:r>
            <a:r>
              <a:rPr lang="es-MX" sz="2400" dirty="0" err="1"/>
              <a:t>biocéntrica</a:t>
            </a:r>
            <a:r>
              <a:rPr lang="es-MX" sz="2400" dirty="0"/>
              <a:t>”, en la que prevalecen los modelos y los valores de las distintas culturas tradicionales (Gil </a:t>
            </a:r>
            <a:r>
              <a:rPr lang="es-MX" sz="2400" dirty="0" smtClean="0"/>
              <a:t>Zafra, 2016: 58)</a:t>
            </a:r>
            <a:endParaRPr lang="es-ES" sz="2400" dirty="0"/>
          </a:p>
        </p:txBody>
      </p:sp>
      <p:sp>
        <p:nvSpPr>
          <p:cNvPr id="2" name="Marcador de número de diapositiva 1"/>
          <p:cNvSpPr>
            <a:spLocks noGrp="1"/>
          </p:cNvSpPr>
          <p:nvPr>
            <p:ph type="sldNum" sz="quarter" idx="12"/>
          </p:nvPr>
        </p:nvSpPr>
        <p:spPr/>
        <p:txBody>
          <a:bodyPr/>
          <a:lstStyle/>
          <a:p>
            <a:fld id="{E5FCC89A-4A92-4B96-BCD2-5586C363DAC5}" type="slidenum">
              <a:rPr lang="es-ES" smtClean="0"/>
              <a:pPr/>
              <a:t>34</a:t>
            </a:fld>
            <a:endParaRPr lang="es-ES"/>
          </a:p>
        </p:txBody>
      </p:sp>
    </p:spTree>
    <p:extLst>
      <p:ext uri="{BB962C8B-B14F-4D97-AF65-F5344CB8AC3E}">
        <p14:creationId xmlns:p14="http://schemas.microsoft.com/office/powerpoint/2010/main" val="371656411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07504" y="500042"/>
            <a:ext cx="8640960" cy="914400"/>
          </a:xfrm>
        </p:spPr>
        <p:txBody>
          <a:bodyPr>
            <a:normAutofit/>
          </a:bodyPr>
          <a:lstStyle/>
          <a:p>
            <a:pPr algn="ctr"/>
            <a:r>
              <a:rPr lang="es-ES" sz="4000" dirty="0" smtClean="0">
                <a:solidFill>
                  <a:schemeClr val="accent1">
                    <a:lumMod val="50000"/>
                  </a:schemeClr>
                </a:solidFill>
              </a:rPr>
              <a:t>Desarrollo Territorial </a:t>
            </a:r>
            <a:endParaRPr lang="es-ES" sz="4000" dirty="0">
              <a:solidFill>
                <a:schemeClr val="accent1">
                  <a:lumMod val="50000"/>
                </a:schemeClr>
              </a:solidFill>
            </a:endParaRPr>
          </a:p>
        </p:txBody>
      </p:sp>
      <p:sp>
        <p:nvSpPr>
          <p:cNvPr id="6" name="5 Marcador de texto"/>
          <p:cNvSpPr>
            <a:spLocks noGrp="1"/>
          </p:cNvSpPr>
          <p:nvPr>
            <p:ph type="body" sz="half" idx="2"/>
          </p:nvPr>
        </p:nvSpPr>
        <p:spPr>
          <a:xfrm>
            <a:off x="755576" y="1414442"/>
            <a:ext cx="7848872" cy="4750862"/>
          </a:xfrm>
          <a:solidFill>
            <a:schemeClr val="accent2">
              <a:lumMod val="50000"/>
            </a:schemeClr>
          </a:solidFill>
          <a:ln w="57150">
            <a:solidFill>
              <a:schemeClr val="accent1">
                <a:lumMod val="50000"/>
              </a:schemeClr>
            </a:solidFill>
          </a:ln>
        </p:spPr>
        <p:txBody>
          <a:bodyPr>
            <a:noAutofit/>
          </a:bodyPr>
          <a:lstStyle/>
          <a:p>
            <a:pPr algn="just"/>
            <a:r>
              <a:rPr lang="es-MX" sz="2400" dirty="0" smtClean="0"/>
              <a:t>Las </a:t>
            </a:r>
            <a:r>
              <a:rPr lang="es-MX" sz="2400" dirty="0"/>
              <a:t>acciones para promover el desarrollo en el territorio sólo pueden ser acciones sociales comunicativas basadas en el diálogo permanente (“la acción dialógica”) entre los actores de dicho territorio. </a:t>
            </a:r>
            <a:endParaRPr lang="es-MX" sz="2400" dirty="0" smtClean="0"/>
          </a:p>
          <a:p>
            <a:pPr algn="just"/>
            <a:r>
              <a:rPr lang="es-MX" sz="2400" dirty="0" smtClean="0"/>
              <a:t>Ese </a:t>
            </a:r>
            <a:r>
              <a:rPr lang="es-MX" sz="2400" dirty="0"/>
              <a:t>diálogo requiere la reflexión </a:t>
            </a:r>
            <a:r>
              <a:rPr lang="es-MX" sz="2400" dirty="0" err="1"/>
              <a:t>práxica</a:t>
            </a:r>
            <a:r>
              <a:rPr lang="es-MX" sz="2400" dirty="0"/>
              <a:t> sobre las condiciones y reglas del propio diálogo (los procedimientos, metodologías o “planificación procedimental”) </a:t>
            </a:r>
            <a:r>
              <a:rPr lang="es-MX" sz="2400" dirty="0" smtClean="0"/>
              <a:t>……y lo que puede </a:t>
            </a:r>
            <a:r>
              <a:rPr lang="es-MX" sz="2400" dirty="0"/>
              <a:t>promover para potenciar el desarrollo (“la práctica del desarrollo</a:t>
            </a:r>
            <a:r>
              <a:rPr lang="es-MX" sz="2400" dirty="0" smtClean="0"/>
              <a:t>”)</a:t>
            </a:r>
            <a:r>
              <a:rPr lang="es-MX" sz="2400" dirty="0"/>
              <a:t> (Gil Zafra, 2016: </a:t>
            </a:r>
            <a:r>
              <a:rPr lang="es-MX" sz="2400" dirty="0" smtClean="0"/>
              <a:t>45)</a:t>
            </a:r>
            <a:endParaRPr lang="es-ES" sz="2400" dirty="0"/>
          </a:p>
          <a:p>
            <a:endParaRPr lang="es-ES" sz="2400" dirty="0"/>
          </a:p>
        </p:txBody>
      </p:sp>
      <p:sp>
        <p:nvSpPr>
          <p:cNvPr id="2" name="Marcador de número de diapositiva 1"/>
          <p:cNvSpPr>
            <a:spLocks noGrp="1"/>
          </p:cNvSpPr>
          <p:nvPr>
            <p:ph type="sldNum" sz="quarter" idx="12"/>
          </p:nvPr>
        </p:nvSpPr>
        <p:spPr/>
        <p:txBody>
          <a:bodyPr/>
          <a:lstStyle/>
          <a:p>
            <a:fld id="{E5FCC89A-4A92-4B96-BCD2-5586C363DAC5}" type="slidenum">
              <a:rPr lang="es-ES" smtClean="0"/>
              <a:pPr/>
              <a:t>35</a:t>
            </a:fld>
            <a:endParaRPr lang="es-ES"/>
          </a:p>
        </p:txBody>
      </p:sp>
    </p:spTree>
    <p:extLst>
      <p:ext uri="{BB962C8B-B14F-4D97-AF65-F5344CB8AC3E}">
        <p14:creationId xmlns:p14="http://schemas.microsoft.com/office/powerpoint/2010/main" val="86426010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07504" y="500042"/>
            <a:ext cx="8640960" cy="914400"/>
          </a:xfrm>
        </p:spPr>
        <p:txBody>
          <a:bodyPr>
            <a:normAutofit/>
          </a:bodyPr>
          <a:lstStyle/>
          <a:p>
            <a:pPr algn="ctr"/>
            <a:r>
              <a:rPr lang="es-ES" sz="4000" dirty="0" err="1" smtClean="0">
                <a:solidFill>
                  <a:schemeClr val="accent1">
                    <a:lumMod val="50000"/>
                  </a:schemeClr>
                </a:solidFill>
              </a:rPr>
              <a:t>Sociopractis</a:t>
            </a:r>
            <a:r>
              <a:rPr lang="es-ES" sz="4000" dirty="0" smtClean="0">
                <a:solidFill>
                  <a:schemeClr val="accent1">
                    <a:lumMod val="50000"/>
                  </a:schemeClr>
                </a:solidFill>
              </a:rPr>
              <a:t> </a:t>
            </a:r>
            <a:endParaRPr lang="es-ES" sz="4000" dirty="0">
              <a:solidFill>
                <a:schemeClr val="accent1">
                  <a:lumMod val="50000"/>
                </a:schemeClr>
              </a:solidFill>
            </a:endParaRPr>
          </a:p>
        </p:txBody>
      </p:sp>
      <p:sp>
        <p:nvSpPr>
          <p:cNvPr id="6" name="5 Marcador de texto"/>
          <p:cNvSpPr>
            <a:spLocks noGrp="1"/>
          </p:cNvSpPr>
          <p:nvPr>
            <p:ph type="body" sz="half" idx="2"/>
          </p:nvPr>
        </p:nvSpPr>
        <p:spPr>
          <a:xfrm>
            <a:off x="500034" y="1500174"/>
            <a:ext cx="8104414" cy="4665130"/>
          </a:xfrm>
          <a:solidFill>
            <a:schemeClr val="accent2">
              <a:lumMod val="50000"/>
            </a:schemeClr>
          </a:solidFill>
          <a:ln w="57150">
            <a:solidFill>
              <a:schemeClr val="accent1">
                <a:lumMod val="50000"/>
              </a:schemeClr>
            </a:solidFill>
          </a:ln>
        </p:spPr>
        <p:txBody>
          <a:bodyPr>
            <a:noAutofit/>
          </a:bodyPr>
          <a:lstStyle/>
          <a:p>
            <a:pPr algn="just"/>
            <a:r>
              <a:rPr lang="es-MX" sz="2400" dirty="0" smtClean="0"/>
              <a:t>La </a:t>
            </a:r>
            <a:r>
              <a:rPr lang="es-MX" sz="2400" dirty="0"/>
              <a:t>“</a:t>
            </a:r>
            <a:r>
              <a:rPr lang="es-MX" sz="2400" dirty="0" err="1" smtClean="0"/>
              <a:t>Sociopraxis</a:t>
            </a:r>
            <a:r>
              <a:rPr lang="es-MX" sz="2400" dirty="0" smtClean="0"/>
              <a:t>” </a:t>
            </a:r>
            <a:r>
              <a:rPr lang="es-MX" sz="2400" dirty="0"/>
              <a:t>como apuesta por un “constructivismo </a:t>
            </a:r>
            <a:r>
              <a:rPr lang="es-MX" sz="2400" dirty="0" err="1" smtClean="0"/>
              <a:t>prático</a:t>
            </a:r>
            <a:r>
              <a:rPr lang="es-MX" sz="2400" dirty="0"/>
              <a:t>” que plantea una forma de investigación e intervención que </a:t>
            </a:r>
            <a:r>
              <a:rPr lang="es-MX" sz="2400" dirty="0" err="1" smtClean="0"/>
              <a:t>úne</a:t>
            </a:r>
            <a:r>
              <a:rPr lang="es-MX" sz="2400" dirty="0" smtClean="0"/>
              <a:t> </a:t>
            </a:r>
            <a:r>
              <a:rPr lang="es-MX" sz="2400" dirty="0"/>
              <a:t>ambas acciones en un mismo proceso de construcción social, vinculando de forma recurrente y reflexiva pensamiento y acción en un proceso de acción comunicativa permanente. Esta metodología cobra sentido en la práctica, </a:t>
            </a:r>
            <a:r>
              <a:rPr lang="es-MX" sz="2400" dirty="0" smtClean="0"/>
              <a:t>…………como </a:t>
            </a:r>
            <a:r>
              <a:rPr lang="es-MX" sz="2400" dirty="0"/>
              <a:t>método y mecanismo para elaboración de acciones y proyectos de desarrollo endógeno en el territorio (la “planificación procedimental”).(Gil Zafra, 2016: </a:t>
            </a:r>
            <a:r>
              <a:rPr lang="es-MX" sz="2400" dirty="0" smtClean="0"/>
              <a:t>48)</a:t>
            </a:r>
            <a:endParaRPr lang="es-ES" sz="2400" dirty="0"/>
          </a:p>
          <a:p>
            <a:endParaRPr lang="es-ES" sz="2400" dirty="0"/>
          </a:p>
        </p:txBody>
      </p:sp>
      <p:sp>
        <p:nvSpPr>
          <p:cNvPr id="2" name="Marcador de número de diapositiva 1"/>
          <p:cNvSpPr>
            <a:spLocks noGrp="1"/>
          </p:cNvSpPr>
          <p:nvPr>
            <p:ph type="sldNum" sz="quarter" idx="12"/>
          </p:nvPr>
        </p:nvSpPr>
        <p:spPr/>
        <p:txBody>
          <a:bodyPr/>
          <a:lstStyle/>
          <a:p>
            <a:fld id="{E5FCC89A-4A92-4B96-BCD2-5586C363DAC5}" type="slidenum">
              <a:rPr lang="es-ES" smtClean="0"/>
              <a:pPr/>
              <a:t>36</a:t>
            </a:fld>
            <a:endParaRPr lang="es-ES"/>
          </a:p>
        </p:txBody>
      </p:sp>
    </p:spTree>
    <p:extLst>
      <p:ext uri="{BB962C8B-B14F-4D97-AF65-F5344CB8AC3E}">
        <p14:creationId xmlns:p14="http://schemas.microsoft.com/office/powerpoint/2010/main" val="312488371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71472" y="571480"/>
            <a:ext cx="2971800" cy="1466840"/>
          </a:xfrm>
        </p:spPr>
        <p:txBody>
          <a:bodyPr>
            <a:normAutofit/>
          </a:bodyPr>
          <a:lstStyle/>
          <a:p>
            <a:r>
              <a:rPr lang="es-ES" dirty="0" smtClean="0">
                <a:solidFill>
                  <a:schemeClr val="tx1"/>
                </a:solidFill>
              </a:rPr>
              <a:t>Constructivismo social del territorio </a:t>
            </a:r>
            <a:endParaRPr lang="es-ES" dirty="0">
              <a:solidFill>
                <a:schemeClr val="tx1"/>
              </a:solidFill>
            </a:endParaRPr>
          </a:p>
        </p:txBody>
      </p:sp>
      <p:sp>
        <p:nvSpPr>
          <p:cNvPr id="4" name="3 Marcador de contenido"/>
          <p:cNvSpPr>
            <a:spLocks noGrp="1"/>
          </p:cNvSpPr>
          <p:nvPr>
            <p:ph idx="1"/>
          </p:nvPr>
        </p:nvSpPr>
        <p:spPr>
          <a:xfrm>
            <a:off x="4139952" y="1772816"/>
            <a:ext cx="4626159" cy="4724402"/>
          </a:xfrm>
        </p:spPr>
        <p:txBody>
          <a:bodyPr>
            <a:normAutofit fontScale="92500"/>
          </a:bodyPr>
          <a:lstStyle/>
          <a:p>
            <a:pPr marL="0" indent="0" algn="just"/>
            <a:r>
              <a:rPr lang="es-MX" dirty="0"/>
              <a:t>Se asume que tal construcción de la realidad social y la configuración del Desarrollo inmersa en ella, surge en un proceso colectivo de interacción social, en el que recursivamente los diferentes actores se configuran en el acto de construir su propia realidad. Dicha interacción, dentro del entramado de relaciones sociales de una formación social históricamente concreta, tiene un carácter de acción comunicativa dialógica, permitiendo una intersubjetividad en la que tiene lugar la construcción del conocimiento</a:t>
            </a:r>
            <a:r>
              <a:rPr lang="es-MX" dirty="0" smtClean="0"/>
              <a:t>.</a:t>
            </a:r>
            <a:r>
              <a:rPr lang="es-MX" dirty="0"/>
              <a:t> Gil Zafra, 2016: </a:t>
            </a:r>
            <a:r>
              <a:rPr lang="es-MX" dirty="0" smtClean="0"/>
              <a:t>49)</a:t>
            </a:r>
            <a:endParaRPr lang="es-ES" dirty="0"/>
          </a:p>
          <a:p>
            <a:pPr marL="0" indent="0" algn="just"/>
            <a:endParaRPr lang="es-ES" dirty="0" smtClean="0"/>
          </a:p>
          <a:p>
            <a:pPr algn="just"/>
            <a:endParaRPr lang="es-ES" dirty="0"/>
          </a:p>
        </p:txBody>
      </p:sp>
      <p:sp>
        <p:nvSpPr>
          <p:cNvPr id="5" name="4 CuadroTexto"/>
          <p:cNvSpPr txBox="1"/>
          <p:nvPr/>
        </p:nvSpPr>
        <p:spPr>
          <a:xfrm>
            <a:off x="1230466" y="2367541"/>
            <a:ext cx="2312806" cy="923330"/>
          </a:xfrm>
          <a:prstGeom prst="rect">
            <a:avLst/>
          </a:prstGeom>
          <a:solidFill>
            <a:schemeClr val="accent2">
              <a:lumMod val="50000"/>
            </a:schemeClr>
          </a:solidFill>
          <a:ln>
            <a:solidFill>
              <a:schemeClr val="accent1">
                <a:lumMod val="50000"/>
              </a:schemeClr>
            </a:solidFill>
          </a:ln>
        </p:spPr>
        <p:txBody>
          <a:bodyPr wrap="square" rtlCol="0">
            <a:spAutoFit/>
          </a:bodyPr>
          <a:lstStyle/>
          <a:p>
            <a:r>
              <a:rPr lang="es-ES" dirty="0" smtClean="0"/>
              <a:t>Referentes procedimentales del territorio</a:t>
            </a:r>
            <a:endParaRPr lang="es-ES" dirty="0"/>
          </a:p>
        </p:txBody>
      </p:sp>
      <p:pic>
        <p:nvPicPr>
          <p:cNvPr id="6" name="5 Imagen" descr="N0010906Palacio Municipal Teotihuacan.jpg"/>
          <p:cNvPicPr>
            <a:picLocks noChangeAspect="1"/>
          </p:cNvPicPr>
          <p:nvPr/>
        </p:nvPicPr>
        <p:blipFill>
          <a:blip r:embed="rId3" cstate="print"/>
          <a:stretch>
            <a:fillRect/>
          </a:stretch>
        </p:blipFill>
        <p:spPr>
          <a:xfrm>
            <a:off x="755576" y="3595722"/>
            <a:ext cx="3102044" cy="2326533"/>
          </a:xfrm>
          <a:prstGeom prst="rect">
            <a:avLst/>
          </a:prstGeom>
          <a:ln>
            <a:noFill/>
          </a:ln>
          <a:effectLst>
            <a:softEdge rad="112500"/>
          </a:effectLst>
        </p:spPr>
      </p:pic>
      <p:sp>
        <p:nvSpPr>
          <p:cNvPr id="3" name="Marcador de número de diapositiva 2"/>
          <p:cNvSpPr>
            <a:spLocks noGrp="1"/>
          </p:cNvSpPr>
          <p:nvPr>
            <p:ph type="sldNum" sz="quarter" idx="12"/>
          </p:nvPr>
        </p:nvSpPr>
        <p:spPr/>
        <p:txBody>
          <a:bodyPr/>
          <a:lstStyle/>
          <a:p>
            <a:fld id="{E5FCC89A-4A92-4B96-BCD2-5586C363DAC5}" type="slidenum">
              <a:rPr lang="es-ES" smtClean="0"/>
              <a:pPr/>
              <a:t>37</a:t>
            </a:fld>
            <a:endParaRPr lang="es-E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2 Marcador de texto"/>
          <p:cNvSpPr>
            <a:spLocks noGrp="1"/>
          </p:cNvSpPr>
          <p:nvPr>
            <p:ph type="title"/>
          </p:nvPr>
        </p:nvSpPr>
        <p:spPr>
          <a:xfrm>
            <a:off x="500034" y="500042"/>
            <a:ext cx="8001056" cy="785818"/>
          </a:xfrm>
        </p:spPr>
        <p:txBody>
          <a:bodyPr>
            <a:normAutofit/>
          </a:bodyPr>
          <a:lstStyle/>
          <a:p>
            <a:r>
              <a:rPr lang="es-ES" sz="2400" dirty="0" smtClean="0">
                <a:solidFill>
                  <a:schemeClr val="tx1"/>
                </a:solidFill>
              </a:rPr>
              <a:t>Instrumentos técnico-discursivos de transformación</a:t>
            </a:r>
            <a:endParaRPr lang="es-ES" dirty="0">
              <a:solidFill>
                <a:schemeClr val="tx1"/>
              </a:solidFill>
            </a:endParaRPr>
          </a:p>
        </p:txBody>
      </p:sp>
      <p:graphicFrame>
        <p:nvGraphicFramePr>
          <p:cNvPr id="6" name="5 Marcador de contenido"/>
          <p:cNvGraphicFramePr>
            <a:graphicFrameLocks noGrp="1"/>
          </p:cNvGraphicFramePr>
          <p:nvPr>
            <p:ph idx="1"/>
            <p:extLst>
              <p:ext uri="{D42A27DB-BD31-4B8C-83A1-F6EECF244321}">
                <p14:modId xmlns:p14="http://schemas.microsoft.com/office/powerpoint/2010/main" val="3690359505"/>
              </p:ext>
            </p:extLst>
          </p:nvPr>
        </p:nvGraphicFramePr>
        <p:xfrm>
          <a:off x="428596" y="1285860"/>
          <a:ext cx="8197879" cy="4652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6 Imagen" descr="COPLADEMUN.bmp"/>
          <p:cNvPicPr>
            <a:picLocks noChangeAspect="1"/>
          </p:cNvPicPr>
          <p:nvPr/>
        </p:nvPicPr>
        <p:blipFill>
          <a:blip r:embed="rId8" cstate="print"/>
          <a:stretch>
            <a:fillRect/>
          </a:stretch>
        </p:blipFill>
        <p:spPr>
          <a:xfrm>
            <a:off x="500034" y="4214818"/>
            <a:ext cx="1928826" cy="1592732"/>
          </a:xfrm>
          <a:prstGeom prst="rect">
            <a:avLst/>
          </a:prstGeom>
          <a:ln>
            <a:noFill/>
          </a:ln>
          <a:effectLst>
            <a:outerShdw blurRad="292100" dist="139700" dir="2700000" algn="tl" rotWithShape="0">
              <a:srgbClr val="333333">
                <a:alpha val="65000"/>
              </a:srgbClr>
            </a:outerShdw>
          </a:effectLst>
        </p:spPr>
      </p:pic>
      <p:pic>
        <p:nvPicPr>
          <p:cNvPr id="8" name="7 Imagen" descr="copladem%20logo.jpg"/>
          <p:cNvPicPr>
            <a:picLocks noChangeAspect="1"/>
          </p:cNvPicPr>
          <p:nvPr/>
        </p:nvPicPr>
        <p:blipFill>
          <a:blip r:embed="rId9" cstate="print"/>
          <a:stretch>
            <a:fillRect/>
          </a:stretch>
        </p:blipFill>
        <p:spPr>
          <a:xfrm>
            <a:off x="6429388" y="1428736"/>
            <a:ext cx="1928826" cy="796778"/>
          </a:xfrm>
          <a:prstGeom prst="rect">
            <a:avLst/>
          </a:prstGeom>
          <a:ln>
            <a:noFill/>
          </a:ln>
          <a:effectLst>
            <a:outerShdw blurRad="292100" dist="139700" dir="2700000" algn="tl" rotWithShape="0">
              <a:srgbClr val="333333">
                <a:alpha val="65000"/>
              </a:srgbClr>
            </a:outerShdw>
          </a:effectLst>
        </p:spPr>
      </p:pic>
      <p:sp>
        <p:nvSpPr>
          <p:cNvPr id="2" name="Marcador de número de diapositiva 1"/>
          <p:cNvSpPr>
            <a:spLocks noGrp="1"/>
          </p:cNvSpPr>
          <p:nvPr>
            <p:ph type="sldNum" sz="quarter" idx="12"/>
          </p:nvPr>
        </p:nvSpPr>
        <p:spPr/>
        <p:txBody>
          <a:bodyPr/>
          <a:lstStyle/>
          <a:p>
            <a:fld id="{E5FCC89A-4A92-4B96-BCD2-5586C363DAC5}" type="slidenum">
              <a:rPr lang="es-ES" smtClean="0"/>
              <a:pPr/>
              <a:t>38</a:t>
            </a:fld>
            <a:endParaRPr lang="es-E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3200" dirty="0">
                <a:solidFill>
                  <a:schemeClr val="tx1"/>
                </a:solidFill>
              </a:rPr>
              <a:t>LA FLEXIBILIDAD Y COMPLEJIDAD DEL TEJIDO INSTITUCIONAL</a:t>
            </a:r>
          </a:p>
        </p:txBody>
      </p:sp>
      <p:pic>
        <p:nvPicPr>
          <p:cNvPr id="5" name="Marcador de contenido 4"/>
          <p:cNvPicPr>
            <a:picLocks noGrp="1" noChangeAspect="1"/>
          </p:cNvPicPr>
          <p:nvPr>
            <p:ph idx="1"/>
          </p:nvPr>
        </p:nvPicPr>
        <p:blipFill>
          <a:blip r:embed="rId3"/>
          <a:stretch>
            <a:fillRect/>
          </a:stretch>
        </p:blipFill>
        <p:spPr>
          <a:xfrm>
            <a:off x="1035635" y="1988840"/>
            <a:ext cx="6711950" cy="3125298"/>
          </a:xfrm>
          <a:prstGeom prst="rect">
            <a:avLst/>
          </a:prstGeom>
        </p:spPr>
      </p:pic>
      <p:sp>
        <p:nvSpPr>
          <p:cNvPr id="4" name="Marcador de número de diapositiva 3"/>
          <p:cNvSpPr>
            <a:spLocks noGrp="1"/>
          </p:cNvSpPr>
          <p:nvPr>
            <p:ph type="sldNum" sz="quarter" idx="12"/>
          </p:nvPr>
        </p:nvSpPr>
        <p:spPr/>
        <p:txBody>
          <a:bodyPr/>
          <a:lstStyle/>
          <a:p>
            <a:fld id="{FD39E730-0570-4533-A133-68AC852DDC85}" type="slidenum">
              <a:rPr lang="es-ES" smtClean="0">
                <a:solidFill>
                  <a:srgbClr val="000000"/>
                </a:solidFill>
              </a:rPr>
              <a:pPr/>
              <a:t>39</a:t>
            </a:fld>
            <a:endParaRPr lang="es-ES">
              <a:solidFill>
                <a:srgbClr val="000000"/>
              </a:solidFill>
            </a:endParaRPr>
          </a:p>
        </p:txBody>
      </p:sp>
    </p:spTree>
    <p:extLst>
      <p:ext uri="{BB962C8B-B14F-4D97-AF65-F5344CB8AC3E}">
        <p14:creationId xmlns:p14="http://schemas.microsoft.com/office/powerpoint/2010/main" val="38751141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02920" y="530352"/>
            <a:ext cx="8183880" cy="4554832"/>
          </a:xfrm>
        </p:spPr>
        <p:txBody>
          <a:bodyPr>
            <a:normAutofit/>
          </a:bodyPr>
          <a:lstStyle/>
          <a:p>
            <a:pPr algn="ctr">
              <a:buNone/>
            </a:pPr>
            <a:r>
              <a:rPr lang="es-MX" b="1" dirty="0" smtClean="0"/>
              <a:t>CONTENIDO</a:t>
            </a:r>
          </a:p>
          <a:p>
            <a:pPr algn="ctr">
              <a:buNone/>
            </a:pPr>
            <a:endParaRPr lang="es-MX" b="1" dirty="0" smtClean="0"/>
          </a:p>
          <a:p>
            <a:pPr>
              <a:buNone/>
            </a:pPr>
            <a:r>
              <a:rPr lang="es-MX" b="1" dirty="0" smtClean="0"/>
              <a:t>Unidad 1.- Fundamentación teórica  de la Planificación .</a:t>
            </a:r>
          </a:p>
          <a:p>
            <a:pPr>
              <a:buNone/>
            </a:pPr>
            <a:endParaRPr lang="es-MX" b="1" dirty="0" smtClean="0"/>
          </a:p>
          <a:p>
            <a:pPr>
              <a:buNone/>
            </a:pPr>
            <a:r>
              <a:rPr lang="es-MX" b="1" dirty="0" smtClean="0"/>
              <a:t>Unidad 2.-Desarrollo Territorial y Regional .</a:t>
            </a:r>
          </a:p>
          <a:p>
            <a:pPr>
              <a:buNone/>
            </a:pPr>
            <a:endParaRPr lang="es-MX" b="1" dirty="0" smtClean="0"/>
          </a:p>
          <a:p>
            <a:pPr>
              <a:buNone/>
            </a:pPr>
            <a:r>
              <a:rPr lang="es-MX" b="1" dirty="0" smtClean="0"/>
              <a:t>Unidad 3.-El Desarrollo Territorial sustentable.</a:t>
            </a:r>
            <a:endParaRPr lang="es-ES" b="1" dirty="0"/>
          </a:p>
        </p:txBody>
      </p:sp>
      <p:sp>
        <p:nvSpPr>
          <p:cNvPr id="4" name="Marcador de número de diapositiva 3"/>
          <p:cNvSpPr>
            <a:spLocks noGrp="1"/>
          </p:cNvSpPr>
          <p:nvPr>
            <p:ph type="sldNum" sz="quarter" idx="12"/>
          </p:nvPr>
        </p:nvSpPr>
        <p:spPr/>
        <p:txBody>
          <a:bodyPr/>
          <a:lstStyle/>
          <a:p>
            <a:fld id="{E5FCC89A-4A92-4B96-BCD2-5586C363DAC5}" type="slidenum">
              <a:rPr lang="es-ES" smtClean="0"/>
              <a:pPr/>
              <a:t>4</a:t>
            </a:fld>
            <a:endParaRPr lang="es-ES"/>
          </a:p>
        </p:txBody>
      </p:sp>
    </p:spTree>
    <p:extLst>
      <p:ext uri="{BB962C8B-B14F-4D97-AF65-F5344CB8AC3E}">
        <p14:creationId xmlns:p14="http://schemas.microsoft.com/office/powerpoint/2010/main" val="205644778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srcRect l="22135" t="15625" r="25130" b="23611"/>
          <a:stretch>
            <a:fillRect/>
          </a:stretch>
        </p:blipFill>
        <p:spPr bwMode="auto">
          <a:xfrm>
            <a:off x="928662" y="243370"/>
            <a:ext cx="7654071" cy="6614630"/>
          </a:xfrm>
          <a:prstGeom prst="rect">
            <a:avLst/>
          </a:prstGeom>
          <a:noFill/>
          <a:ln w="9525">
            <a:noFill/>
            <a:miter lim="800000"/>
            <a:headEnd/>
            <a:tailEnd/>
          </a:ln>
          <a:effectLst/>
        </p:spPr>
      </p:pic>
      <p:sp>
        <p:nvSpPr>
          <p:cNvPr id="2" name="Marcador de número de diapositiva 1"/>
          <p:cNvSpPr>
            <a:spLocks noGrp="1"/>
          </p:cNvSpPr>
          <p:nvPr>
            <p:ph type="sldNum" sz="quarter" idx="12"/>
          </p:nvPr>
        </p:nvSpPr>
        <p:spPr/>
        <p:txBody>
          <a:bodyPr/>
          <a:lstStyle/>
          <a:p>
            <a:fld id="{FD39E730-0570-4533-A133-68AC852DDC85}" type="slidenum">
              <a:rPr lang="es-ES" smtClean="0">
                <a:solidFill>
                  <a:srgbClr val="000000"/>
                </a:solidFill>
              </a:rPr>
              <a:pPr/>
              <a:t>40</a:t>
            </a:fld>
            <a:endParaRPr lang="es-ES">
              <a:solidFill>
                <a:srgbClr val="000000"/>
              </a:solidFill>
            </a:endParaRPr>
          </a:p>
        </p:txBody>
      </p:sp>
    </p:spTree>
    <p:extLst>
      <p:ext uri="{BB962C8B-B14F-4D97-AF65-F5344CB8AC3E}">
        <p14:creationId xmlns:p14="http://schemas.microsoft.com/office/powerpoint/2010/main" val="423676206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arcador de contenido 4"/>
          <p:cNvPicPr>
            <a:picLocks noGrp="1" noChangeAspect="1"/>
          </p:cNvPicPr>
          <p:nvPr>
            <p:ph idx="1"/>
          </p:nvPr>
        </p:nvPicPr>
        <p:blipFill>
          <a:blip r:embed="rId3"/>
          <a:stretch>
            <a:fillRect/>
          </a:stretch>
        </p:blipFill>
        <p:spPr>
          <a:xfrm>
            <a:off x="107504" y="476672"/>
            <a:ext cx="8856984" cy="6192688"/>
          </a:xfrm>
          <a:prstGeom prst="rect">
            <a:avLst/>
          </a:prstGeom>
        </p:spPr>
      </p:pic>
      <p:sp>
        <p:nvSpPr>
          <p:cNvPr id="4" name="Marcador de número de diapositiva 3"/>
          <p:cNvSpPr>
            <a:spLocks noGrp="1"/>
          </p:cNvSpPr>
          <p:nvPr>
            <p:ph type="sldNum" sz="quarter" idx="12"/>
          </p:nvPr>
        </p:nvSpPr>
        <p:spPr/>
        <p:txBody>
          <a:bodyPr/>
          <a:lstStyle/>
          <a:p>
            <a:fld id="{FD39E730-0570-4533-A133-68AC852DDC85}" type="slidenum">
              <a:rPr lang="es-ES" smtClean="0">
                <a:solidFill>
                  <a:srgbClr val="000000"/>
                </a:solidFill>
              </a:rPr>
              <a:pPr/>
              <a:t>41</a:t>
            </a:fld>
            <a:endParaRPr lang="es-ES">
              <a:solidFill>
                <a:srgbClr val="000000"/>
              </a:solidFill>
            </a:endParaRPr>
          </a:p>
        </p:txBody>
      </p:sp>
    </p:spTree>
    <p:extLst>
      <p:ext uri="{BB962C8B-B14F-4D97-AF65-F5344CB8AC3E}">
        <p14:creationId xmlns:p14="http://schemas.microsoft.com/office/powerpoint/2010/main" val="178743150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71472" y="857232"/>
            <a:ext cx="8183880" cy="5357850"/>
          </a:xfrm>
        </p:spPr>
        <p:txBody>
          <a:bodyPr>
            <a:normAutofit fontScale="25000" lnSpcReduction="20000"/>
          </a:bodyPr>
          <a:lstStyle/>
          <a:p>
            <a:pPr algn="just">
              <a:buClr>
                <a:schemeClr val="accent1">
                  <a:lumMod val="50000"/>
                </a:schemeClr>
              </a:buClr>
              <a:buFont typeface="+mj-lt"/>
              <a:buAutoNum type="arabicPeriod"/>
            </a:pPr>
            <a:r>
              <a:rPr lang="es-ES" sz="3600" dirty="0" err="1" smtClean="0"/>
              <a:t>Franquet</a:t>
            </a:r>
            <a:r>
              <a:rPr lang="es-ES" sz="3600" dirty="0" smtClean="0"/>
              <a:t> </a:t>
            </a:r>
            <a:r>
              <a:rPr lang="es-ES" sz="3600" dirty="0" err="1" smtClean="0"/>
              <a:t>Bernis</a:t>
            </a:r>
            <a:r>
              <a:rPr lang="es-ES" sz="3600" dirty="0" smtClean="0"/>
              <a:t>, J.M.: (2008) Un modelo racional de organización territorial. Aplicación a Cataluña, Edición electrónica gratuita. Texto completo en </a:t>
            </a:r>
            <a:r>
              <a:rPr lang="es-ES" sz="3600" dirty="0" smtClean="0">
                <a:hlinkClick r:id="rId3"/>
              </a:rPr>
              <a:t>www.eumed.net/libros/2008b/410/</a:t>
            </a:r>
            <a:endParaRPr lang="es-ES" sz="3600" dirty="0" smtClean="0"/>
          </a:p>
          <a:p>
            <a:pPr algn="just">
              <a:buClr>
                <a:schemeClr val="accent1">
                  <a:lumMod val="50000"/>
                </a:schemeClr>
              </a:buClr>
              <a:buFont typeface="+mj-lt"/>
              <a:buAutoNum type="arabicPeriod"/>
            </a:pPr>
            <a:endParaRPr lang="es-ES" sz="3600" dirty="0" smtClean="0"/>
          </a:p>
          <a:p>
            <a:pPr algn="just">
              <a:buClr>
                <a:schemeClr val="accent1">
                  <a:lumMod val="50000"/>
                </a:schemeClr>
              </a:buClr>
              <a:buFont typeface="+mj-lt"/>
              <a:buAutoNum type="arabicPeriod"/>
            </a:pPr>
            <a:r>
              <a:rPr lang="es-ES" sz="3600" dirty="0" smtClean="0"/>
              <a:t>Gil Zafra Miguel A.(2016)</a:t>
            </a:r>
            <a:r>
              <a:rPr lang="es-MX" sz="3600" dirty="0"/>
              <a:t> Desarrollo territorial sustentable. Una propuesta desde el desarrollo humano y las metodologías participativas. Revisión de los programas </a:t>
            </a:r>
            <a:r>
              <a:rPr lang="es-MX" sz="3600" dirty="0" smtClean="0"/>
              <a:t>europeos. Tesis Doctoral .Universidad Autónoma Complutense. Madrid España.</a:t>
            </a:r>
            <a:endParaRPr lang="es-ES" sz="3600" dirty="0" smtClean="0"/>
          </a:p>
          <a:p>
            <a:pPr algn="just">
              <a:buClr>
                <a:schemeClr val="accent1">
                  <a:lumMod val="50000"/>
                </a:schemeClr>
              </a:buClr>
              <a:buFont typeface="+mj-lt"/>
              <a:buAutoNum type="arabicPeriod"/>
            </a:pPr>
            <a:endParaRPr lang="es-ES" sz="3600" dirty="0" smtClean="0"/>
          </a:p>
          <a:p>
            <a:pPr algn="just">
              <a:buClr>
                <a:schemeClr val="accent1">
                  <a:lumMod val="50000"/>
                </a:schemeClr>
              </a:buClr>
              <a:buFont typeface="+mj-lt"/>
              <a:buAutoNum type="arabicPeriod"/>
            </a:pPr>
            <a:r>
              <a:rPr lang="es-ES" sz="3600" dirty="0" smtClean="0"/>
              <a:t>Jiménez Trejo, L.A.: (2009) Gasto público y desarrollo humano en los municipios de Veracruz, 1995-2004, los casos de Córdoba y Orizaba, Edición electrónica gratuita. Texto completo en www.eumed.net/libros/2009a/475/</a:t>
            </a:r>
          </a:p>
          <a:p>
            <a:pPr algn="just">
              <a:buClr>
                <a:schemeClr val="accent1">
                  <a:lumMod val="50000"/>
                </a:schemeClr>
              </a:buClr>
              <a:buFont typeface="+mj-lt"/>
              <a:buAutoNum type="arabicPeriod"/>
            </a:pPr>
            <a:endParaRPr lang="es-ES" sz="3600" dirty="0" smtClean="0"/>
          </a:p>
          <a:p>
            <a:pPr algn="just">
              <a:buClr>
                <a:schemeClr val="accent1">
                  <a:lumMod val="50000"/>
                </a:schemeClr>
              </a:buClr>
              <a:buFont typeface="+mj-lt"/>
              <a:buAutoNum type="arabicPeriod"/>
            </a:pPr>
            <a:r>
              <a:rPr lang="es-ES" sz="3600" dirty="0" smtClean="0"/>
              <a:t>Ministerio de planificación y cooperación. Apuntes metodológicos para la elaboración y estratégicos de planes regionales. </a:t>
            </a:r>
            <a:r>
              <a:rPr lang="es-ES" sz="3600" dirty="0" err="1" smtClean="0"/>
              <a:t>Andros</a:t>
            </a:r>
            <a:r>
              <a:rPr lang="es-ES" sz="3600" dirty="0" smtClean="0"/>
              <a:t> impresiones. Chile (1995)</a:t>
            </a:r>
          </a:p>
          <a:p>
            <a:pPr algn="just">
              <a:buClr>
                <a:schemeClr val="accent1">
                  <a:lumMod val="50000"/>
                </a:schemeClr>
              </a:buClr>
              <a:buFont typeface="+mj-lt"/>
              <a:buAutoNum type="arabicPeriod"/>
            </a:pPr>
            <a:endParaRPr lang="es-ES" sz="3600" dirty="0" smtClean="0"/>
          </a:p>
          <a:p>
            <a:pPr algn="just">
              <a:buClr>
                <a:schemeClr val="accent1">
                  <a:lumMod val="50000"/>
                </a:schemeClr>
              </a:buClr>
              <a:buFont typeface="+mj-lt"/>
              <a:buAutoNum type="arabicPeriod"/>
            </a:pPr>
            <a:r>
              <a:rPr lang="es-ES" sz="3600" dirty="0" smtClean="0"/>
              <a:t>Mora Esparza, J.L.: (2007) La economía comunal, Edición electrónica gratuita. Texto completo en www.eumed.net/libros/2007c/335/</a:t>
            </a:r>
          </a:p>
          <a:p>
            <a:pPr algn="just">
              <a:buClr>
                <a:schemeClr val="accent1">
                  <a:lumMod val="50000"/>
                </a:schemeClr>
              </a:buClr>
              <a:buFont typeface="+mj-lt"/>
              <a:buAutoNum type="arabicPeriod"/>
            </a:pPr>
            <a:endParaRPr lang="es-ES" sz="3600" dirty="0" smtClean="0"/>
          </a:p>
          <a:p>
            <a:pPr algn="just">
              <a:buClr>
                <a:schemeClr val="accent1">
                  <a:lumMod val="50000"/>
                </a:schemeClr>
              </a:buClr>
              <a:buFont typeface="+mj-lt"/>
              <a:buAutoNum type="arabicPeriod"/>
            </a:pPr>
            <a:r>
              <a:rPr lang="es-ES" sz="3600" dirty="0" smtClean="0"/>
              <a:t>Ordaz Zubia y Saldaña García (2006) Análisis y crítica de la metodología para la realización de planes regionales en el estado de Guanajuato. Edición electrónica. Texto completo en www.eumed.net/libros/2006b/voz/</a:t>
            </a:r>
          </a:p>
          <a:p>
            <a:pPr algn="just">
              <a:buClr>
                <a:schemeClr val="accent1">
                  <a:lumMod val="50000"/>
                </a:schemeClr>
              </a:buClr>
              <a:buFont typeface="+mj-lt"/>
              <a:buAutoNum type="arabicPeriod"/>
            </a:pPr>
            <a:endParaRPr lang="es-ES" sz="3600" dirty="0" smtClean="0"/>
          </a:p>
          <a:p>
            <a:pPr algn="just">
              <a:buClr>
                <a:schemeClr val="accent1">
                  <a:lumMod val="50000"/>
                </a:schemeClr>
              </a:buClr>
              <a:buFont typeface="+mj-lt"/>
              <a:buAutoNum type="arabicPeriod"/>
            </a:pPr>
            <a:r>
              <a:rPr lang="es-ES" sz="3600" dirty="0" err="1" smtClean="0"/>
              <a:t>Rionda</a:t>
            </a:r>
            <a:r>
              <a:rPr lang="es-ES" sz="3600" dirty="0" smtClean="0"/>
              <a:t> Ramírez, J.C. (2005) Contextos del desarrollo regional en México. Edición a texto completo en www.eumed.net/libros/2005/jirr/</a:t>
            </a:r>
          </a:p>
          <a:p>
            <a:pPr algn="just">
              <a:buClr>
                <a:schemeClr val="accent1">
                  <a:lumMod val="50000"/>
                </a:schemeClr>
              </a:buClr>
              <a:buFont typeface="+mj-lt"/>
              <a:buAutoNum type="arabicPeriod"/>
            </a:pPr>
            <a:endParaRPr lang="es-ES" sz="3600" dirty="0" smtClean="0"/>
          </a:p>
          <a:p>
            <a:pPr algn="just">
              <a:buClr>
                <a:schemeClr val="accent1">
                  <a:lumMod val="50000"/>
                </a:schemeClr>
              </a:buClr>
              <a:buFont typeface="+mj-lt"/>
              <a:buAutoNum type="arabicPeriod"/>
            </a:pPr>
            <a:r>
              <a:rPr lang="es-ES" sz="3600" dirty="0" err="1" smtClean="0"/>
              <a:t>Rionda</a:t>
            </a:r>
            <a:r>
              <a:rPr lang="es-ES" sz="3600" dirty="0" smtClean="0"/>
              <a:t> Ramírez, J.I.: (2006) Teorías de la región, Edición electrónica gratuita. Texto completo en </a:t>
            </a:r>
            <a:r>
              <a:rPr lang="es-ES" sz="3600" dirty="0" smtClean="0">
                <a:hlinkClick r:id="rId4"/>
              </a:rPr>
              <a:t>www.eumed.net/libros/2006a/jirr-reg/index.htm</a:t>
            </a:r>
            <a:endParaRPr lang="es-ES" sz="3600" dirty="0" smtClean="0"/>
          </a:p>
          <a:p>
            <a:pPr algn="just">
              <a:buClr>
                <a:schemeClr val="accent1">
                  <a:lumMod val="50000"/>
                </a:schemeClr>
              </a:buClr>
              <a:buFont typeface="+mj-lt"/>
              <a:buAutoNum type="arabicPeriod"/>
            </a:pPr>
            <a:r>
              <a:rPr lang="es-ES" sz="3600" dirty="0" smtClean="0"/>
              <a:t>Vázquez Barquero (2002). </a:t>
            </a:r>
            <a:r>
              <a:rPr lang="es-ES" sz="3600" dirty="0" err="1" smtClean="0"/>
              <a:t>Endogenous</a:t>
            </a:r>
            <a:r>
              <a:rPr lang="es-ES" sz="3600" dirty="0" smtClean="0"/>
              <a:t> </a:t>
            </a:r>
            <a:r>
              <a:rPr lang="es-ES" sz="3600" dirty="0" err="1" smtClean="0"/>
              <a:t>Development</a:t>
            </a:r>
            <a:r>
              <a:rPr lang="es-ES" sz="3600" dirty="0" smtClean="0"/>
              <a:t>. </a:t>
            </a:r>
            <a:r>
              <a:rPr lang="es-ES" sz="3600" dirty="0" err="1" smtClean="0"/>
              <a:t>Networking</a:t>
            </a:r>
            <a:r>
              <a:rPr lang="es-ES" sz="3600" dirty="0" smtClean="0"/>
              <a:t> ,</a:t>
            </a:r>
            <a:r>
              <a:rPr lang="es-ES" sz="3600" dirty="0" err="1" smtClean="0"/>
              <a:t>involution</a:t>
            </a:r>
            <a:r>
              <a:rPr lang="es-ES" sz="3600" dirty="0" smtClean="0"/>
              <a:t>, </a:t>
            </a:r>
            <a:r>
              <a:rPr lang="es-ES" sz="3600" dirty="0" err="1" smtClean="0"/>
              <a:t>institucions</a:t>
            </a:r>
            <a:r>
              <a:rPr lang="es-ES" sz="3600" dirty="0" smtClean="0"/>
              <a:t> and </a:t>
            </a:r>
            <a:r>
              <a:rPr lang="es-ES" sz="3600" dirty="0" err="1" smtClean="0"/>
              <a:t>cityes</a:t>
            </a:r>
            <a:r>
              <a:rPr lang="es-ES" sz="3600" dirty="0" smtClean="0"/>
              <a:t>. </a:t>
            </a:r>
            <a:r>
              <a:rPr lang="es-ES" sz="3600" dirty="0" err="1" smtClean="0"/>
              <a:t>Routledge</a:t>
            </a:r>
            <a:r>
              <a:rPr lang="es-ES" sz="3600" dirty="0" smtClean="0"/>
              <a:t>. Londres </a:t>
            </a:r>
          </a:p>
          <a:p>
            <a:pPr algn="just">
              <a:buClr>
                <a:schemeClr val="accent1">
                  <a:lumMod val="50000"/>
                </a:schemeClr>
              </a:buClr>
              <a:buFont typeface="+mj-lt"/>
              <a:buAutoNum type="arabicPeriod"/>
            </a:pPr>
            <a:endParaRPr lang="es-ES" sz="3600" dirty="0" smtClean="0"/>
          </a:p>
          <a:p>
            <a:pPr algn="just">
              <a:lnSpc>
                <a:spcPct val="120000"/>
              </a:lnSpc>
              <a:spcBef>
                <a:spcPts val="0"/>
              </a:spcBef>
              <a:buClr>
                <a:schemeClr val="accent1">
                  <a:lumMod val="50000"/>
                </a:schemeClr>
              </a:buClr>
              <a:buFont typeface="+mj-lt"/>
              <a:buAutoNum type="arabicPeriod"/>
            </a:pPr>
            <a:r>
              <a:rPr lang="es-ES" sz="3600" dirty="0" smtClean="0"/>
              <a:t>http://pnd.fox.presidencia.gob.mx/index.php?idseccion=20</a:t>
            </a:r>
          </a:p>
          <a:p>
            <a:pPr algn="just">
              <a:buClr>
                <a:schemeClr val="accent1">
                  <a:lumMod val="50000"/>
                </a:schemeClr>
              </a:buClr>
              <a:buFont typeface="+mj-lt"/>
              <a:buAutoNum type="arabicPeriod"/>
            </a:pPr>
            <a:endParaRPr lang="es-ES" sz="3600" dirty="0" smtClean="0"/>
          </a:p>
          <a:p>
            <a:pPr algn="just">
              <a:buClr>
                <a:schemeClr val="accent1">
                  <a:lumMod val="50000"/>
                </a:schemeClr>
              </a:buClr>
              <a:buFont typeface="+mj-lt"/>
              <a:buAutoNum type="arabicPeriod"/>
            </a:pPr>
            <a:r>
              <a:rPr lang="es-ES" sz="3600" dirty="0" smtClean="0"/>
              <a:t>http://www.inafed.gob.mx/wb/ELOCAL/ELOC_La_planeaciondel_desarrollo_municipal</a:t>
            </a:r>
          </a:p>
          <a:p>
            <a:pPr algn="just">
              <a:buClr>
                <a:schemeClr val="accent1">
                  <a:lumMod val="50000"/>
                </a:schemeClr>
              </a:buClr>
              <a:buFont typeface="+mj-lt"/>
              <a:buAutoNum type="arabicPeriod"/>
            </a:pPr>
            <a:endParaRPr lang="es-ES" sz="3600" dirty="0" smtClean="0"/>
          </a:p>
          <a:p>
            <a:pPr algn="just">
              <a:buClr>
                <a:schemeClr val="accent1">
                  <a:lumMod val="50000"/>
                </a:schemeClr>
              </a:buClr>
              <a:buFont typeface="+mj-lt"/>
              <a:buAutoNum type="arabicPeriod"/>
            </a:pPr>
            <a:r>
              <a:rPr lang="es-ES" sz="3600" dirty="0" smtClean="0"/>
              <a:t>http://www.iglom.iteso.mx/HTML/encuentros/congresol/pm5/iracheta.html</a:t>
            </a:r>
          </a:p>
          <a:p>
            <a:pPr algn="just">
              <a:buClr>
                <a:schemeClr val="accent1">
                  <a:lumMod val="50000"/>
                </a:schemeClr>
              </a:buClr>
              <a:buFont typeface="+mj-lt"/>
              <a:buAutoNum type="arabicPeriod"/>
            </a:pPr>
            <a:endParaRPr lang="es-ES" sz="3600" dirty="0" smtClean="0"/>
          </a:p>
          <a:p>
            <a:pPr algn="just">
              <a:buClr>
                <a:schemeClr val="accent1">
                  <a:lumMod val="50000"/>
                </a:schemeClr>
              </a:buClr>
              <a:buFont typeface="+mj-lt"/>
              <a:buAutoNum type="arabicPeriod"/>
            </a:pPr>
            <a:r>
              <a:rPr lang="es-ES" sz="3600" dirty="0" smtClean="0"/>
              <a:t>http://www.paot.org.mx/centro/programas/federal/pndu01-06/resumenejecutivo.pdf </a:t>
            </a:r>
          </a:p>
          <a:p>
            <a:pPr marL="514350" lvl="0" indent="-514350">
              <a:buFont typeface="+mj-lt"/>
              <a:buAutoNum type="arabicPeriod" startAt="18"/>
            </a:pPr>
            <a:endParaRPr lang="es-ES" dirty="0"/>
          </a:p>
        </p:txBody>
      </p:sp>
      <p:sp>
        <p:nvSpPr>
          <p:cNvPr id="4" name="3 CuadroTexto"/>
          <p:cNvSpPr txBox="1"/>
          <p:nvPr/>
        </p:nvSpPr>
        <p:spPr>
          <a:xfrm>
            <a:off x="928662" y="500042"/>
            <a:ext cx="3643338" cy="369332"/>
          </a:xfrm>
          <a:prstGeom prst="rect">
            <a:avLst/>
          </a:prstGeom>
          <a:noFill/>
        </p:spPr>
        <p:txBody>
          <a:bodyPr wrap="square" rtlCol="0">
            <a:spAutoFit/>
          </a:bodyPr>
          <a:lstStyle/>
          <a:p>
            <a:r>
              <a:rPr lang="es-ES" dirty="0" smtClean="0">
                <a:solidFill>
                  <a:schemeClr val="accent3">
                    <a:lumMod val="50000"/>
                  </a:schemeClr>
                </a:solidFill>
              </a:rPr>
              <a:t>BIBLIOGRAFÍA</a:t>
            </a:r>
            <a:endParaRPr lang="es-ES" dirty="0">
              <a:solidFill>
                <a:schemeClr val="accent3">
                  <a:lumMod val="50000"/>
                </a:schemeClr>
              </a:solidFill>
            </a:endParaRPr>
          </a:p>
        </p:txBody>
      </p:sp>
      <p:sp>
        <p:nvSpPr>
          <p:cNvPr id="2" name="Marcador de número de diapositiva 1"/>
          <p:cNvSpPr>
            <a:spLocks noGrp="1"/>
          </p:cNvSpPr>
          <p:nvPr>
            <p:ph type="sldNum" sz="quarter" idx="12"/>
          </p:nvPr>
        </p:nvSpPr>
        <p:spPr/>
        <p:txBody>
          <a:bodyPr/>
          <a:lstStyle/>
          <a:p>
            <a:fld id="{E5FCC89A-4A92-4B96-BCD2-5586C363DAC5}" type="slidenum">
              <a:rPr lang="es-ES" smtClean="0"/>
              <a:pPr/>
              <a:t>42</a:t>
            </a:fld>
            <a:endParaRPr lang="es-E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duotone>
              <a:schemeClr val="bg2">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solidFill>
                  <a:schemeClr val="tx1"/>
                </a:solidFill>
              </a:rPr>
              <a:t>GUIÓN EXPLICATIVO</a:t>
            </a:r>
            <a:endParaRPr lang="es-MX" b="1" dirty="0">
              <a:solidFill>
                <a:schemeClr val="tx1"/>
              </a:solidFill>
            </a:endParaRPr>
          </a:p>
        </p:txBody>
      </p:sp>
      <p:sp>
        <p:nvSpPr>
          <p:cNvPr id="14" name="Rectángulo 13"/>
          <p:cNvSpPr/>
          <p:nvPr/>
        </p:nvSpPr>
        <p:spPr>
          <a:xfrm>
            <a:off x="3451509" y="1678542"/>
            <a:ext cx="4816180" cy="279307"/>
          </a:xfrm>
          <a:prstGeom prst="rect">
            <a:avLst/>
          </a:prstGeom>
        </p:spPr>
        <p:txBody>
          <a:bodyPr wrap="square">
            <a:spAutoFit/>
          </a:bodyPr>
          <a:lstStyle/>
          <a:p>
            <a:pPr algn="just" defTabSz="700088">
              <a:lnSpc>
                <a:spcPct val="90000"/>
              </a:lnSpc>
              <a:spcBef>
                <a:spcPct val="0"/>
              </a:spcBef>
              <a:spcAft>
                <a:spcPct val="35000"/>
              </a:spcAft>
            </a:pPr>
            <a:endParaRPr lang="es-MX" sz="1350" dirty="0">
              <a:solidFill>
                <a:schemeClr val="bg1"/>
              </a:solidFill>
            </a:endParaRPr>
          </a:p>
        </p:txBody>
      </p:sp>
      <p:sp>
        <p:nvSpPr>
          <p:cNvPr id="6" name="Rectángulo 5"/>
          <p:cNvSpPr/>
          <p:nvPr/>
        </p:nvSpPr>
        <p:spPr>
          <a:xfrm>
            <a:off x="3203847" y="1818195"/>
            <a:ext cx="5311503" cy="3374770"/>
          </a:xfrm>
          <a:prstGeom prst="rect">
            <a:avLst/>
          </a:prstGeom>
        </p:spPr>
        <p:txBody>
          <a:bodyPr wrap="square">
            <a:spAutoFit/>
          </a:bodyPr>
          <a:lstStyle/>
          <a:p>
            <a:pPr algn="just" defTabSz="700088">
              <a:lnSpc>
                <a:spcPct val="90000"/>
              </a:lnSpc>
              <a:spcBef>
                <a:spcPct val="0"/>
              </a:spcBef>
              <a:spcAft>
                <a:spcPct val="35000"/>
              </a:spcAft>
            </a:pPr>
            <a:r>
              <a:rPr lang="es-MX" sz="1350" dirty="0"/>
              <a:t>El material presentado será aplicado en la </a:t>
            </a:r>
            <a:r>
              <a:rPr lang="es-MX" sz="1350" dirty="0" smtClean="0"/>
              <a:t>tercera </a:t>
            </a:r>
            <a:r>
              <a:rPr lang="es-MX" sz="1350" dirty="0"/>
              <a:t>unidad de competencia en la cual  </a:t>
            </a:r>
            <a:r>
              <a:rPr lang="es-MX" sz="1350" dirty="0" smtClean="0">
                <a:ea typeface="Verdana" panose="020B0604030504040204" pitchFamily="34" charset="0"/>
                <a:cs typeface="Verdana" panose="020B0604030504040204" pitchFamily="34" charset="0"/>
              </a:rPr>
              <a:t>se fundamentara el concepto de planificación  </a:t>
            </a:r>
            <a:r>
              <a:rPr lang="es-MX" sz="1350" dirty="0">
                <a:ea typeface="Verdana" panose="020B0604030504040204" pitchFamily="34" charset="0"/>
                <a:cs typeface="Verdana" panose="020B0604030504040204" pitchFamily="34" charset="0"/>
              </a:rPr>
              <a:t>y el desarrollo </a:t>
            </a:r>
            <a:r>
              <a:rPr lang="es-MX" sz="1350" dirty="0"/>
              <a:t> </a:t>
            </a:r>
            <a:r>
              <a:rPr lang="es-MX" sz="1350" dirty="0" smtClean="0"/>
              <a:t>territorial sustentable , </a:t>
            </a:r>
            <a:r>
              <a:rPr lang="es-MX" sz="1350" dirty="0"/>
              <a:t>con el fin de comprender el </a:t>
            </a:r>
            <a:r>
              <a:rPr lang="es-MX" sz="1350" dirty="0" smtClean="0"/>
              <a:t>papel de la sustentabilidad  en el contexto espacial </a:t>
            </a:r>
            <a:r>
              <a:rPr lang="es-MX" sz="1350" dirty="0"/>
              <a:t>. El tema a exponer es el tema </a:t>
            </a:r>
            <a:r>
              <a:rPr lang="es-MX" sz="1350" dirty="0" smtClean="0"/>
              <a:t>tres: Fundamentación teórica de la planificación y el desarrollo territorial sustentable . </a:t>
            </a:r>
            <a:endParaRPr lang="es-MX" sz="1350" dirty="0"/>
          </a:p>
          <a:p>
            <a:pPr algn="just" defTabSz="700088">
              <a:lnSpc>
                <a:spcPct val="90000"/>
              </a:lnSpc>
              <a:spcBef>
                <a:spcPct val="0"/>
              </a:spcBef>
              <a:spcAft>
                <a:spcPct val="35000"/>
              </a:spcAft>
            </a:pPr>
            <a:endParaRPr lang="es-MX" sz="1350" dirty="0"/>
          </a:p>
          <a:p>
            <a:pPr algn="just" defTabSz="700088">
              <a:lnSpc>
                <a:spcPct val="90000"/>
              </a:lnSpc>
              <a:spcBef>
                <a:spcPct val="0"/>
              </a:spcBef>
              <a:spcAft>
                <a:spcPct val="35000"/>
              </a:spcAft>
            </a:pPr>
            <a:r>
              <a:rPr lang="es-MX" sz="1350" dirty="0"/>
              <a:t>El profesor </a:t>
            </a:r>
            <a:r>
              <a:rPr lang="es-MX" sz="1350" dirty="0" smtClean="0"/>
              <a:t>pondrá a discusión  </a:t>
            </a:r>
            <a:r>
              <a:rPr lang="es-MX" sz="1350" dirty="0"/>
              <a:t>los principales conceptos de </a:t>
            </a:r>
            <a:r>
              <a:rPr lang="es-MX" sz="1350" dirty="0" smtClean="0"/>
              <a:t>la planificación , </a:t>
            </a:r>
            <a:r>
              <a:rPr lang="es-MX" sz="1350" dirty="0"/>
              <a:t>resaltando la importancia de la </a:t>
            </a:r>
            <a:r>
              <a:rPr lang="es-MX" sz="1350" dirty="0" smtClean="0"/>
              <a:t>sustentabilidad en la dinámica económica </a:t>
            </a:r>
            <a:r>
              <a:rPr lang="es-MX" sz="1350" dirty="0"/>
              <a:t>territorial.</a:t>
            </a:r>
          </a:p>
          <a:p>
            <a:pPr algn="just" defTabSz="700088">
              <a:lnSpc>
                <a:spcPct val="90000"/>
              </a:lnSpc>
              <a:spcBef>
                <a:spcPct val="0"/>
              </a:spcBef>
              <a:spcAft>
                <a:spcPct val="35000"/>
              </a:spcAft>
            </a:pPr>
            <a:endParaRPr lang="es-MX" sz="1350" dirty="0"/>
          </a:p>
          <a:p>
            <a:pPr algn="just" defTabSz="700088">
              <a:lnSpc>
                <a:spcPct val="90000"/>
              </a:lnSpc>
              <a:spcBef>
                <a:spcPct val="0"/>
              </a:spcBef>
              <a:spcAft>
                <a:spcPct val="35000"/>
              </a:spcAft>
            </a:pPr>
            <a:r>
              <a:rPr lang="es-MX" sz="1350" dirty="0"/>
              <a:t>Los alumnos </a:t>
            </a:r>
            <a:r>
              <a:rPr lang="es-MX" sz="1350" dirty="0" smtClean="0"/>
              <a:t>discutirán y analizarán </a:t>
            </a:r>
            <a:r>
              <a:rPr lang="es-MX" sz="1350" dirty="0"/>
              <a:t>las diferentes </a:t>
            </a:r>
            <a:r>
              <a:rPr lang="es-MX" sz="1350" dirty="0" smtClean="0"/>
              <a:t>vertientes del desarrollo territorial  </a:t>
            </a:r>
            <a:r>
              <a:rPr lang="es-MX" sz="1350" dirty="0"/>
              <a:t>y participarán en grupos de discusión para dar su opinión a cerca de cómo aprovechar </a:t>
            </a:r>
            <a:r>
              <a:rPr lang="es-MX" sz="1350" dirty="0" smtClean="0"/>
              <a:t>la sustentabilidad como eje de transformación territorial</a:t>
            </a:r>
            <a:r>
              <a:rPr lang="es-MX" sz="1350" dirty="0" smtClean="0">
                <a:solidFill>
                  <a:srgbClr val="002060"/>
                </a:solidFill>
              </a:rPr>
              <a:t>.</a:t>
            </a:r>
            <a:endParaRPr lang="es-MX" sz="1350" dirty="0">
              <a:solidFill>
                <a:srgbClr val="002060"/>
              </a:solidFill>
            </a:endParaRPr>
          </a:p>
        </p:txBody>
      </p:sp>
      <p:graphicFrame>
        <p:nvGraphicFramePr>
          <p:cNvPr id="36" name="Diagram 3"/>
          <p:cNvGraphicFramePr/>
          <p:nvPr>
            <p:extLst>
              <p:ext uri="{D42A27DB-BD31-4B8C-83A1-F6EECF244321}">
                <p14:modId xmlns:p14="http://schemas.microsoft.com/office/powerpoint/2010/main" val="2187032283"/>
              </p:ext>
            </p:extLst>
          </p:nvPr>
        </p:nvGraphicFramePr>
        <p:xfrm>
          <a:off x="683568" y="2414532"/>
          <a:ext cx="2304256" cy="295868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Marcador de número de diapositiva 2"/>
          <p:cNvSpPr>
            <a:spLocks noGrp="1"/>
          </p:cNvSpPr>
          <p:nvPr>
            <p:ph type="sldNum" sz="quarter" idx="12"/>
          </p:nvPr>
        </p:nvSpPr>
        <p:spPr/>
        <p:txBody>
          <a:bodyPr/>
          <a:lstStyle/>
          <a:p>
            <a:fld id="{F2E24064-1A18-41C8-975B-9CF9FC1A77B5}" type="slidenum">
              <a:rPr lang="pt-BR" smtClean="0"/>
              <a:t>5</a:t>
            </a:fld>
            <a:endParaRPr lang="pt-BR" dirty="0"/>
          </a:p>
        </p:txBody>
      </p:sp>
    </p:spTree>
    <p:extLst>
      <p:ext uri="{BB962C8B-B14F-4D97-AF65-F5344CB8AC3E}">
        <p14:creationId xmlns:p14="http://schemas.microsoft.com/office/powerpoint/2010/main" val="36890248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p:cNvSpPr txBox="1">
            <a:spLocks/>
          </p:cNvSpPr>
          <p:nvPr/>
        </p:nvSpPr>
        <p:spPr>
          <a:xfrm>
            <a:off x="785786" y="785794"/>
            <a:ext cx="7429552" cy="2500330"/>
          </a:xfrm>
          <a:prstGeom prst="rect">
            <a:avLst/>
          </a:prstGeom>
        </p:spPr>
        <p:txBody>
          <a:bodyPr vert="horz" lIns="45720" rIns="45720" bIns="45720" anchor="b">
            <a:normAutofit fontScale="90000" lnSpcReduction="10000"/>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s-ES" sz="4500" b="1" i="0" u="none" strike="noStrike" kern="1200" cap="none" spc="0" normalizeH="0" baseline="0" noProof="0" dirty="0" smtClean="0">
                <a:ln>
                  <a:noFill/>
                </a:ln>
                <a:solidFill>
                  <a:schemeClr val="accent1">
                    <a:lumMod val="50000"/>
                  </a:schemeClr>
                </a:solidFill>
                <a:effectLst>
                  <a:outerShdw blurRad="53975" dist="22860" dir="5400000" algn="tl" rotWithShape="0">
                    <a:srgbClr val="000000">
                      <a:alpha val="55000"/>
                    </a:srgbClr>
                  </a:outerShdw>
                </a:effectLst>
                <a:uLnTx/>
                <a:uFillTx/>
                <a:latin typeface="+mj-lt"/>
                <a:ea typeface="+mj-ea"/>
                <a:cs typeface="+mj-cs"/>
              </a:rPr>
              <a:t/>
            </a:r>
            <a:br>
              <a:rPr kumimoji="0" lang="es-ES" sz="4500" b="1" i="0" u="none" strike="noStrike" kern="1200" cap="none" spc="0" normalizeH="0" baseline="0" noProof="0" dirty="0" smtClean="0">
                <a:ln>
                  <a:noFill/>
                </a:ln>
                <a:solidFill>
                  <a:schemeClr val="accent1">
                    <a:lumMod val="50000"/>
                  </a:schemeClr>
                </a:solidFill>
                <a:effectLst>
                  <a:outerShdw blurRad="53975" dist="22860" dir="5400000" algn="tl" rotWithShape="0">
                    <a:srgbClr val="000000">
                      <a:alpha val="55000"/>
                    </a:srgbClr>
                  </a:outerShdw>
                </a:effectLst>
                <a:uLnTx/>
                <a:uFillTx/>
                <a:latin typeface="+mj-lt"/>
                <a:ea typeface="+mj-ea"/>
                <a:cs typeface="+mj-cs"/>
              </a:rPr>
            </a:br>
            <a:r>
              <a:rPr kumimoji="0" lang="es-ES" sz="4500" b="1" i="0" u="none" strike="noStrike" kern="1200" cap="none" spc="0" normalizeH="0" baseline="0" noProof="0" dirty="0" smtClean="0">
                <a:ln>
                  <a:noFill/>
                </a:ln>
                <a:solidFill>
                  <a:schemeClr val="accent1">
                    <a:lumMod val="50000"/>
                  </a:schemeClr>
                </a:solidFill>
                <a:effectLst>
                  <a:outerShdw blurRad="53975" dist="22860" dir="5400000" algn="tl" rotWithShape="0">
                    <a:srgbClr val="000000">
                      <a:alpha val="55000"/>
                    </a:srgbClr>
                  </a:outerShdw>
                </a:effectLst>
                <a:uLnTx/>
                <a:uFillTx/>
                <a:latin typeface="+mj-lt"/>
                <a:ea typeface="+mj-ea"/>
                <a:cs typeface="+mj-cs"/>
              </a:rPr>
              <a:t>1.-Fundamentación</a:t>
            </a:r>
            <a:r>
              <a:rPr kumimoji="0" lang="es-ES" sz="4500" b="1" i="0" u="none" strike="noStrike" kern="1200" cap="none" spc="0" normalizeH="0" noProof="0" dirty="0" smtClean="0">
                <a:ln>
                  <a:noFill/>
                </a:ln>
                <a:solidFill>
                  <a:schemeClr val="accent1">
                    <a:lumMod val="50000"/>
                  </a:schemeClr>
                </a:solidFill>
                <a:effectLst>
                  <a:outerShdw blurRad="53975" dist="22860" dir="5400000" algn="tl" rotWithShape="0">
                    <a:srgbClr val="000000">
                      <a:alpha val="55000"/>
                    </a:srgbClr>
                  </a:outerShdw>
                </a:effectLst>
                <a:uLnTx/>
                <a:uFillTx/>
                <a:latin typeface="+mj-lt"/>
                <a:ea typeface="+mj-ea"/>
                <a:cs typeface="+mj-cs"/>
              </a:rPr>
              <a:t> teórica de la planificación</a:t>
            </a:r>
            <a:r>
              <a:rPr kumimoji="0" lang="es-ES" sz="4500" b="1" i="0" u="none" strike="noStrike" kern="1200" cap="none" spc="0" normalizeH="0" baseline="0" noProof="0" dirty="0" smtClean="0">
                <a:ln>
                  <a:noFill/>
                </a:ln>
                <a:solidFill>
                  <a:schemeClr val="accent1">
                    <a:lumMod val="50000"/>
                  </a:schemeClr>
                </a:solidFill>
                <a:effectLst>
                  <a:outerShdw blurRad="53975" dist="22860" dir="5400000" algn="tl" rotWithShape="0">
                    <a:srgbClr val="000000">
                      <a:alpha val="55000"/>
                    </a:srgbClr>
                  </a:outerShdw>
                </a:effectLst>
                <a:uLnTx/>
                <a:uFillTx/>
                <a:latin typeface="+mj-lt"/>
                <a:ea typeface="+mj-ea"/>
                <a:cs typeface="+mj-cs"/>
              </a:rPr>
              <a:t/>
            </a:r>
            <a:br>
              <a:rPr kumimoji="0" lang="es-ES" sz="4500" b="1" i="0" u="none" strike="noStrike" kern="1200" cap="none" spc="0" normalizeH="0" baseline="0" noProof="0" dirty="0" smtClean="0">
                <a:ln>
                  <a:noFill/>
                </a:ln>
                <a:solidFill>
                  <a:schemeClr val="accent1">
                    <a:lumMod val="50000"/>
                  </a:schemeClr>
                </a:solidFill>
                <a:effectLst>
                  <a:outerShdw blurRad="53975" dist="22860" dir="5400000" algn="tl" rotWithShape="0">
                    <a:srgbClr val="000000">
                      <a:alpha val="55000"/>
                    </a:srgbClr>
                  </a:outerShdw>
                </a:effectLst>
                <a:uLnTx/>
                <a:uFillTx/>
                <a:latin typeface="+mj-lt"/>
                <a:ea typeface="+mj-ea"/>
                <a:cs typeface="+mj-cs"/>
              </a:rPr>
            </a:br>
            <a:endParaRPr kumimoji="0" lang="es-ES" sz="4500" b="1" i="0" u="none" strike="noStrike" kern="1200" cap="none" spc="0" normalizeH="0" baseline="0" noProof="0" dirty="0">
              <a:ln>
                <a:noFill/>
              </a:ln>
              <a:solidFill>
                <a:schemeClr val="accent1">
                  <a:lumMod val="50000"/>
                </a:schemeClr>
              </a:solidFill>
              <a:effectLst>
                <a:outerShdw blurRad="53975" dist="22860" dir="5400000" algn="tl" rotWithShape="0">
                  <a:srgbClr val="000000">
                    <a:alpha val="55000"/>
                  </a:srgbClr>
                </a:outerShdw>
              </a:effectLst>
              <a:uLnTx/>
              <a:uFillTx/>
              <a:latin typeface="+mj-lt"/>
              <a:ea typeface="+mj-ea"/>
              <a:cs typeface="+mj-cs"/>
            </a:endParaRPr>
          </a:p>
        </p:txBody>
      </p:sp>
      <p:pic>
        <p:nvPicPr>
          <p:cNvPr id="8" name="7 Imagen" descr="DESARROLLO ECONOMICO.jpg"/>
          <p:cNvPicPr>
            <a:picLocks noChangeAspect="1"/>
          </p:cNvPicPr>
          <p:nvPr/>
        </p:nvPicPr>
        <p:blipFill>
          <a:blip r:embed="rId3" cstate="print"/>
          <a:stretch>
            <a:fillRect/>
          </a:stretch>
        </p:blipFill>
        <p:spPr>
          <a:xfrm>
            <a:off x="492811" y="3599760"/>
            <a:ext cx="5150759" cy="275819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extLst>
              <p:ext uri="{D42A27DB-BD31-4B8C-83A1-F6EECF244321}">
                <p14:modId xmlns:p14="http://schemas.microsoft.com/office/powerpoint/2010/main" val="2762945101"/>
              </p:ext>
            </p:extLst>
          </p:nvPr>
        </p:nvGraphicFramePr>
        <p:xfrm>
          <a:off x="4500562" y="642918"/>
          <a:ext cx="3500431" cy="507209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3 Marcador de texto"/>
          <p:cNvSpPr>
            <a:spLocks noGrp="1"/>
          </p:cNvSpPr>
          <p:nvPr>
            <p:ph type="body" sz="half" idx="2"/>
          </p:nvPr>
        </p:nvSpPr>
        <p:spPr>
          <a:xfrm>
            <a:off x="1428728" y="1500174"/>
            <a:ext cx="3357586" cy="428628"/>
          </a:xfrm>
        </p:spPr>
        <p:txBody>
          <a:bodyPr>
            <a:noAutofit/>
          </a:bodyPr>
          <a:lstStyle/>
          <a:p>
            <a:r>
              <a:rPr lang="es-MX" sz="2400" b="1" dirty="0">
                <a:ln w="12700">
                  <a:solidFill>
                    <a:schemeClr val="tx2">
                      <a:satMod val="155000"/>
                    </a:schemeClr>
                  </a:solidFill>
                  <a:prstDash val="solid"/>
                </a:ln>
                <a:solidFill>
                  <a:schemeClr val="accent1">
                    <a:lumMod val="50000"/>
                  </a:schemeClr>
                </a:solidFill>
                <a:effectLst>
                  <a:outerShdw blurRad="41275" dist="20320" dir="1800000" algn="tl" rotWithShape="0">
                    <a:srgbClr val="000000">
                      <a:alpha val="40000"/>
                    </a:srgbClr>
                  </a:outerShdw>
                  <a:reflection blurRad="6350" stA="55000" endA="300" endPos="45500" dir="5400000" sy="-100000" algn="bl" rotWithShape="0"/>
                </a:effectLst>
              </a:rPr>
              <a:t>Definición de </a:t>
            </a:r>
            <a:r>
              <a:rPr lang="es-MX" sz="2400" b="1" dirty="0" smtClean="0">
                <a:ln w="12700">
                  <a:solidFill>
                    <a:schemeClr val="tx2">
                      <a:satMod val="155000"/>
                    </a:schemeClr>
                  </a:solidFill>
                  <a:prstDash val="solid"/>
                </a:ln>
                <a:solidFill>
                  <a:schemeClr val="accent1">
                    <a:lumMod val="50000"/>
                  </a:schemeClr>
                </a:solidFill>
                <a:effectLst>
                  <a:outerShdw blurRad="41275" dist="20320" dir="1800000" algn="tl" rotWithShape="0">
                    <a:srgbClr val="000000">
                      <a:alpha val="40000"/>
                    </a:srgbClr>
                  </a:outerShdw>
                  <a:reflection blurRad="6350" stA="55000" endA="300" endPos="45500" dir="5400000" sy="-100000" algn="bl" rotWithShape="0"/>
                </a:effectLst>
              </a:rPr>
              <a:t>Planificación.</a:t>
            </a:r>
            <a:endParaRPr lang="es-ES" sz="2400" b="1" dirty="0">
              <a:ln w="12700">
                <a:solidFill>
                  <a:schemeClr val="tx2">
                    <a:satMod val="155000"/>
                  </a:schemeClr>
                </a:solidFill>
                <a:prstDash val="solid"/>
              </a:ln>
              <a:solidFill>
                <a:schemeClr val="accent1">
                  <a:lumMod val="50000"/>
                </a:schemeClr>
              </a:solidFill>
              <a:effectLst>
                <a:outerShdw blurRad="41275" dist="20320" dir="1800000" algn="tl" rotWithShape="0">
                  <a:srgbClr val="000000">
                    <a:alpha val="40000"/>
                  </a:srgbClr>
                </a:outerShdw>
                <a:reflection blurRad="6350" stA="55000" endA="300" endPos="45500" dir="5400000" sy="-100000" algn="bl" rotWithShape="0"/>
              </a:effectLst>
            </a:endParaRPr>
          </a:p>
        </p:txBody>
      </p:sp>
      <p:pic>
        <p:nvPicPr>
          <p:cNvPr id="6" name="5 Imagen" descr="planificacion-261x300.jpg"/>
          <p:cNvPicPr>
            <a:picLocks noChangeAspect="1"/>
          </p:cNvPicPr>
          <p:nvPr/>
        </p:nvPicPr>
        <p:blipFill>
          <a:blip r:embed="rId8" cstate="print"/>
          <a:stretch>
            <a:fillRect/>
          </a:stretch>
        </p:blipFill>
        <p:spPr>
          <a:xfrm>
            <a:off x="571472" y="2928934"/>
            <a:ext cx="2486025" cy="2428892"/>
          </a:xfrm>
          <a:prstGeom prst="rect">
            <a:avLst/>
          </a:prstGeom>
          <a:ln>
            <a:noFill/>
          </a:ln>
          <a:effectLst>
            <a:softEdge rad="112500"/>
          </a:effectLst>
        </p:spPr>
      </p:pic>
      <p:sp>
        <p:nvSpPr>
          <p:cNvPr id="2" name="Marcador de número de diapositiva 1"/>
          <p:cNvSpPr>
            <a:spLocks noGrp="1"/>
          </p:cNvSpPr>
          <p:nvPr>
            <p:ph type="sldNum" sz="quarter" idx="12"/>
          </p:nvPr>
        </p:nvSpPr>
        <p:spPr/>
        <p:txBody>
          <a:bodyPr/>
          <a:lstStyle/>
          <a:p>
            <a:fld id="{E5FCC89A-4A92-4B96-BCD2-5586C363DAC5}" type="slidenum">
              <a:rPr lang="es-ES" smtClean="0"/>
              <a:pPr/>
              <a:t>7</a:t>
            </a:fld>
            <a:endParaRPr lang="es-E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2400" i="1" dirty="0" smtClean="0"/>
              <a:t>La planificación como proceso</a:t>
            </a:r>
            <a:endParaRPr lang="es-ES" dirty="0"/>
          </a:p>
        </p:txBody>
      </p:sp>
      <p:sp>
        <p:nvSpPr>
          <p:cNvPr id="3" name="2 Marcador de texto"/>
          <p:cNvSpPr>
            <a:spLocks noGrp="1"/>
          </p:cNvSpPr>
          <p:nvPr>
            <p:ph type="body" sz="half" idx="2"/>
          </p:nvPr>
        </p:nvSpPr>
        <p:spPr>
          <a:xfrm>
            <a:off x="5857884" y="1500174"/>
            <a:ext cx="2214578" cy="2928958"/>
          </a:xfrm>
        </p:spPr>
        <p:style>
          <a:lnRef idx="2">
            <a:schemeClr val="accent2"/>
          </a:lnRef>
          <a:fillRef idx="1">
            <a:schemeClr val="lt1"/>
          </a:fillRef>
          <a:effectRef idx="0">
            <a:schemeClr val="accent2"/>
          </a:effectRef>
          <a:fontRef idx="minor">
            <a:schemeClr val="dk1"/>
          </a:fontRef>
        </p:style>
        <p:txBody>
          <a:bodyPr>
            <a:normAutofit fontScale="92500" lnSpcReduction="10000"/>
          </a:bodyPr>
          <a:lstStyle/>
          <a:p>
            <a:pPr algn="just"/>
            <a:r>
              <a:rPr lang="es-ES" sz="2000" dirty="0" smtClean="0"/>
              <a:t>Entendida como un proceso interactivo permanente, la planificación no es lineal sino que puede adoptar diversas formas y seguir diferentes caminos.</a:t>
            </a:r>
            <a:endParaRPr lang="es-ES" sz="2000" dirty="0"/>
          </a:p>
        </p:txBody>
      </p:sp>
      <p:pic>
        <p:nvPicPr>
          <p:cNvPr id="6" name="Picture 2"/>
          <p:cNvPicPr>
            <a:picLocks noChangeAspect="1" noChangeArrowheads="1"/>
          </p:cNvPicPr>
          <p:nvPr/>
        </p:nvPicPr>
        <p:blipFill>
          <a:blip r:embed="rId3" cstate="print"/>
          <a:srcRect/>
          <a:stretch>
            <a:fillRect/>
          </a:stretch>
        </p:blipFill>
        <p:spPr bwMode="auto">
          <a:xfrm>
            <a:off x="500034" y="571480"/>
            <a:ext cx="4752975" cy="5143536"/>
          </a:xfrm>
          <a:prstGeom prst="rect">
            <a:avLst/>
          </a:prstGeom>
          <a:noFill/>
          <a:ln w="9525">
            <a:noFill/>
            <a:miter lim="800000"/>
            <a:headEnd/>
            <a:tailEnd/>
          </a:ln>
          <a:effectLst/>
        </p:spPr>
      </p:pic>
      <p:sp>
        <p:nvSpPr>
          <p:cNvPr id="4" name="Marcador de número de diapositiva 3"/>
          <p:cNvSpPr>
            <a:spLocks noGrp="1"/>
          </p:cNvSpPr>
          <p:nvPr>
            <p:ph type="sldNum" sz="quarter" idx="12"/>
          </p:nvPr>
        </p:nvSpPr>
        <p:spPr/>
        <p:txBody>
          <a:bodyPr/>
          <a:lstStyle/>
          <a:p>
            <a:fld id="{E5FCC89A-4A92-4B96-BCD2-5586C363DAC5}" type="slidenum">
              <a:rPr lang="es-ES" smtClean="0"/>
              <a:pPr/>
              <a:t>8</a:t>
            </a:fld>
            <a:endParaRPr lang="es-E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2400" i="1" dirty="0" smtClean="0"/>
              <a:t>La planificación como método</a:t>
            </a:r>
            <a:endParaRPr lang="es-ES" dirty="0"/>
          </a:p>
        </p:txBody>
      </p:sp>
      <p:pic>
        <p:nvPicPr>
          <p:cNvPr id="5" name="4 Marcador de contenido"/>
          <p:cNvPicPr>
            <a:picLocks noGrp="1"/>
          </p:cNvPicPr>
          <p:nvPr>
            <p:ph idx="1"/>
          </p:nvPr>
        </p:nvPicPr>
        <p:blipFill>
          <a:blip r:embed="rId3" cstate="print"/>
          <a:srcRect/>
          <a:stretch>
            <a:fillRect/>
          </a:stretch>
        </p:blipFill>
        <p:spPr bwMode="auto">
          <a:xfrm>
            <a:off x="500034" y="500042"/>
            <a:ext cx="4723810" cy="5286412"/>
          </a:xfrm>
          <a:prstGeom prst="rect">
            <a:avLst/>
          </a:prstGeom>
          <a:ln>
            <a:noFill/>
          </a:ln>
          <a:effectLst>
            <a:outerShdw blurRad="292100" dist="139700" dir="2700000" algn="tl" rotWithShape="0">
              <a:srgbClr val="333333">
                <a:alpha val="65000"/>
              </a:srgbClr>
            </a:outerShdw>
          </a:effectLst>
        </p:spPr>
      </p:pic>
      <p:sp>
        <p:nvSpPr>
          <p:cNvPr id="3" name="2 Marcador de texto"/>
          <p:cNvSpPr>
            <a:spLocks noGrp="1"/>
          </p:cNvSpPr>
          <p:nvPr>
            <p:ph type="body" sz="half" idx="2"/>
          </p:nvPr>
        </p:nvSpPr>
        <p:spPr>
          <a:xfrm>
            <a:off x="5538847" y="1447802"/>
            <a:ext cx="2971800" cy="1695446"/>
          </a:xfrm>
        </p:spPr>
        <p:style>
          <a:lnRef idx="2">
            <a:schemeClr val="accent1"/>
          </a:lnRef>
          <a:fillRef idx="1">
            <a:schemeClr val="lt1"/>
          </a:fillRef>
          <a:effectRef idx="0">
            <a:schemeClr val="accent1"/>
          </a:effectRef>
          <a:fontRef idx="minor">
            <a:schemeClr val="dk1"/>
          </a:fontRef>
        </p:style>
        <p:txBody>
          <a:bodyPr>
            <a:normAutofit/>
          </a:bodyPr>
          <a:lstStyle/>
          <a:p>
            <a:pPr algn="just"/>
            <a:r>
              <a:rPr lang="es-ES" sz="1800" dirty="0" smtClean="0"/>
              <a:t>La secuencia metodológica de la planificación sigue un orden de razonamiento deductivo.</a:t>
            </a:r>
            <a:endParaRPr lang="es-ES" dirty="0"/>
          </a:p>
        </p:txBody>
      </p:sp>
      <p:sp>
        <p:nvSpPr>
          <p:cNvPr id="4" name="Marcador de número de diapositiva 3"/>
          <p:cNvSpPr>
            <a:spLocks noGrp="1"/>
          </p:cNvSpPr>
          <p:nvPr>
            <p:ph type="sldNum" sz="quarter" idx="12"/>
          </p:nvPr>
        </p:nvSpPr>
        <p:spPr/>
        <p:txBody>
          <a:bodyPr/>
          <a:lstStyle/>
          <a:p>
            <a:fld id="{E5FCC89A-4A92-4B96-BCD2-5586C363DAC5}" type="slidenum">
              <a:rPr lang="es-ES" smtClean="0"/>
              <a:pPr/>
              <a:t>9</a:t>
            </a:fld>
            <a:endParaRPr lang="es-E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1_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1533</TotalTime>
  <Words>4774</Words>
  <Application>Microsoft Office PowerPoint</Application>
  <PresentationFormat>Presentación en pantalla (4:3)</PresentationFormat>
  <Paragraphs>346</Paragraphs>
  <Slides>42</Slides>
  <Notes>42</Notes>
  <HiddenSlides>0</HiddenSlides>
  <MMClips>0</MMClips>
  <ScaleCrop>false</ScaleCrop>
  <HeadingPairs>
    <vt:vector size="6" baseType="variant">
      <vt:variant>
        <vt:lpstr>Fuentes usadas</vt:lpstr>
      </vt:variant>
      <vt:variant>
        <vt:i4>5</vt:i4>
      </vt:variant>
      <vt:variant>
        <vt:lpstr>Tema</vt:lpstr>
      </vt:variant>
      <vt:variant>
        <vt:i4>2</vt:i4>
      </vt:variant>
      <vt:variant>
        <vt:lpstr>Títulos de diapositiva</vt:lpstr>
      </vt:variant>
      <vt:variant>
        <vt:i4>42</vt:i4>
      </vt:variant>
    </vt:vector>
  </HeadingPairs>
  <TitlesOfParts>
    <vt:vector size="49" baseType="lpstr">
      <vt:lpstr>Arial</vt:lpstr>
      <vt:lpstr>Calibri</vt:lpstr>
      <vt:lpstr>Century Gothic</vt:lpstr>
      <vt:lpstr>Verdana</vt:lpstr>
      <vt:lpstr>Wingdings 3</vt:lpstr>
      <vt:lpstr>Ion</vt:lpstr>
      <vt:lpstr>1_Ion</vt:lpstr>
      <vt:lpstr>Diapositivas Modulo III Fundamentación teórica de la planificación y el desarrollo territorial sustentable</vt:lpstr>
      <vt:lpstr>Presentación de PowerPoint</vt:lpstr>
      <vt:lpstr>Presentación de PowerPoint</vt:lpstr>
      <vt:lpstr>Presentación de PowerPoint</vt:lpstr>
      <vt:lpstr>GUIÓN EXPLICATIVO</vt:lpstr>
      <vt:lpstr>Presentación de PowerPoint</vt:lpstr>
      <vt:lpstr>Presentación de PowerPoint</vt:lpstr>
      <vt:lpstr>La planificación como proceso</vt:lpstr>
      <vt:lpstr>La planificación como método</vt:lpstr>
      <vt:lpstr>Es necesario tener siempre presente tres características de los objetivos:  a) Ser lo suficientemente específicos .  b) Deben ser pertinentes al contexto especifico del plan.   c) Deben referirse a procesos de cambio más que a estados finales    </vt:lpstr>
      <vt:lpstr>Presentación de PowerPoint</vt:lpstr>
      <vt:lpstr>Los principios de la planeación</vt:lpstr>
      <vt:lpstr>El proceso de planeación</vt:lpstr>
      <vt:lpstr>Las Políticas Públicas: Productos del Sistema Político</vt:lpstr>
      <vt:lpstr>Definición de Políticas públicas</vt:lpstr>
      <vt:lpstr>¿Cómo se elaboran y analizan las políticas públicas?  </vt:lpstr>
      <vt:lpstr>Presentación de PowerPoint</vt:lpstr>
      <vt:lpstr>Presentación de PowerPoint</vt:lpstr>
      <vt:lpstr>Presentación de PowerPoint</vt:lpstr>
      <vt:lpstr>Presentación de PowerPoint</vt:lpstr>
      <vt:lpstr>Presentación de PowerPoint</vt:lpstr>
      <vt:lpstr>Objetivos del desarrollo regional</vt:lpstr>
      <vt:lpstr>Programas para el desarrollo regional </vt:lpstr>
      <vt:lpstr>Desarrollo regional y descentralización </vt:lpstr>
      <vt:lpstr>Problemas coyunturales e instrumentos normativos de la planeación Territorial en México</vt:lpstr>
      <vt:lpstr>Presentación de PowerPoint</vt:lpstr>
      <vt:lpstr>Presentación de PowerPoint</vt:lpstr>
      <vt:lpstr>Presentación de PowerPoint</vt:lpstr>
      <vt:lpstr>Acciones prioritarias  en el apoyo  al desarrollo nacional </vt:lpstr>
      <vt:lpstr>3.-EL DESARROLLO TERRITORIAL SUSTENTABLE.</vt:lpstr>
      <vt:lpstr>La planeación Territorial</vt:lpstr>
      <vt:lpstr>SUSTENTABILIDAD</vt:lpstr>
      <vt:lpstr>Corrientes teóricas de la sustentabilidad</vt:lpstr>
      <vt:lpstr>Corrientes teóricas de la sustentabilidad</vt:lpstr>
      <vt:lpstr>Desarrollo Territorial </vt:lpstr>
      <vt:lpstr>Sociopractis </vt:lpstr>
      <vt:lpstr>Constructivismo social del territorio </vt:lpstr>
      <vt:lpstr>Instrumentos técnico-discursivos de transformación</vt:lpstr>
      <vt:lpstr>LA FLEXIBILIDAD Y COMPLEJIDAD DEL TEJIDO INSTITUCIONAL</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Diapositivas Tópicos del Planeación Regional</dc:title>
  <dc:creator>Usuario</dc:creator>
  <cp:lastModifiedBy>Mtro Oscar RP</cp:lastModifiedBy>
  <cp:revision>217</cp:revision>
  <dcterms:created xsi:type="dcterms:W3CDTF">2010-10-07T13:37:18Z</dcterms:created>
  <dcterms:modified xsi:type="dcterms:W3CDTF">2019-09-11T16:26:48Z</dcterms:modified>
</cp:coreProperties>
</file>