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58" r:id="rId1"/>
  </p:sldMasterIdLst>
  <p:notesMasterIdLst>
    <p:notesMasterId r:id="rId64"/>
  </p:notesMasterIdLst>
  <p:sldIdLst>
    <p:sldId id="286" r:id="rId2"/>
    <p:sldId id="328" r:id="rId3"/>
    <p:sldId id="293" r:id="rId4"/>
    <p:sldId id="331" r:id="rId5"/>
    <p:sldId id="332" r:id="rId6"/>
    <p:sldId id="330" r:id="rId7"/>
    <p:sldId id="262" r:id="rId8"/>
    <p:sldId id="329" r:id="rId9"/>
    <p:sldId id="257" r:id="rId10"/>
    <p:sldId id="298" r:id="rId11"/>
    <p:sldId id="300" r:id="rId12"/>
    <p:sldId id="260" r:id="rId13"/>
    <p:sldId id="290" r:id="rId14"/>
    <p:sldId id="333" r:id="rId15"/>
    <p:sldId id="324" r:id="rId16"/>
    <p:sldId id="295" r:id="rId17"/>
    <p:sldId id="296" r:id="rId18"/>
    <p:sldId id="297" r:id="rId19"/>
    <p:sldId id="334" r:id="rId20"/>
    <p:sldId id="348" r:id="rId21"/>
    <p:sldId id="301" r:id="rId22"/>
    <p:sldId id="302" r:id="rId23"/>
    <p:sldId id="303" r:id="rId24"/>
    <p:sldId id="308" r:id="rId25"/>
    <p:sldId id="335" r:id="rId26"/>
    <p:sldId id="336" r:id="rId27"/>
    <p:sldId id="337" r:id="rId28"/>
    <p:sldId id="310" r:id="rId29"/>
    <p:sldId id="311" r:id="rId30"/>
    <p:sldId id="312" r:id="rId31"/>
    <p:sldId id="338" r:id="rId32"/>
    <p:sldId id="306" r:id="rId33"/>
    <p:sldId id="305" r:id="rId34"/>
    <p:sldId id="304" r:id="rId35"/>
    <p:sldId id="339" r:id="rId36"/>
    <p:sldId id="265" r:id="rId37"/>
    <p:sldId id="346" r:id="rId38"/>
    <p:sldId id="341" r:id="rId39"/>
    <p:sldId id="342" r:id="rId40"/>
    <p:sldId id="289" r:id="rId41"/>
    <p:sldId id="292" r:id="rId42"/>
    <p:sldId id="294" r:id="rId43"/>
    <p:sldId id="343" r:id="rId44"/>
    <p:sldId id="318" r:id="rId45"/>
    <p:sldId id="319" r:id="rId46"/>
    <p:sldId id="345" r:id="rId47"/>
    <p:sldId id="340" r:id="rId48"/>
    <p:sldId id="347" r:id="rId49"/>
    <p:sldId id="344" r:id="rId50"/>
    <p:sldId id="313" r:id="rId51"/>
    <p:sldId id="314" r:id="rId52"/>
    <p:sldId id="315" r:id="rId53"/>
    <p:sldId id="316" r:id="rId54"/>
    <p:sldId id="322" r:id="rId55"/>
    <p:sldId id="288" r:id="rId56"/>
    <p:sldId id="278" r:id="rId57"/>
    <p:sldId id="317" r:id="rId58"/>
    <p:sldId id="266" r:id="rId59"/>
    <p:sldId id="349" r:id="rId60"/>
    <p:sldId id="351" r:id="rId61"/>
    <p:sldId id="350" r:id="rId62"/>
    <p:sldId id="320" r:id="rId63"/>
  </p:sldIdLst>
  <p:sldSz cx="9144000" cy="5143500" type="screen16x9"/>
  <p:notesSz cx="6858000" cy="9144000"/>
  <p:embeddedFontLst>
    <p:embeddedFont>
      <p:font typeface="Abel" panose="02000506030000020004" pitchFamily="2" charset="0"/>
      <p:regular r:id="rId65"/>
    </p:embeddedFont>
    <p:embeddedFont>
      <p:font typeface="Calibri" panose="020F0502020204030204" pitchFamily="34" charset="0"/>
      <p:regular r:id="rId66"/>
      <p:bold r:id="rId67"/>
      <p:italic r:id="rId68"/>
      <p:boldItalic r:id="rId69"/>
    </p:embeddedFont>
    <p:embeddedFont>
      <p:font typeface="Malgun Gothic" panose="020B0503020000020004" pitchFamily="34" charset="-127"/>
      <p:regular r:id="rId70"/>
      <p:bold r:id="rId71"/>
    </p:embeddedFont>
    <p:embeddedFont>
      <p:font typeface="Megrim" panose="020B0604020202020204" charset="0"/>
      <p:regular r:id="rId72"/>
    </p:embeddedFont>
    <p:embeddedFont>
      <p:font typeface="Vijaya" panose="02020604020202020204" pitchFamily="18" charset="0"/>
      <p:regular r:id="rId73"/>
      <p:bold r:id="rId7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20C19"/>
    <a:srgbClr val="CC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45EDF51E-F9D5-4C1F-BBE8-F6589A97DE67}">
  <a:tblStyle styleId="{45EDF51E-F9D5-4C1F-BBE8-F6589A97DE67}" styleName="Table_0">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44" autoAdjust="0"/>
    <p:restoredTop sz="90801" autoAdjust="0"/>
  </p:normalViewPr>
  <p:slideViewPr>
    <p:cSldViewPr snapToGrid="0">
      <p:cViewPr varScale="1">
        <p:scale>
          <a:sx n="81" d="100"/>
          <a:sy n="81" d="100"/>
        </p:scale>
        <p:origin x="1026" y="90"/>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font" Target="fonts/font4.fntdata"/><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font" Target="fonts/font2.fntdata"/><Relationship Id="rId74" Type="http://schemas.openxmlformats.org/officeDocument/2006/relationships/font" Target="fonts/font10.fntdata"/><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notesMaster" Target="notesMasters/notesMaster1.xml"/><Relationship Id="rId69" Type="http://schemas.openxmlformats.org/officeDocument/2006/relationships/font" Target="fonts/font5.fntdata"/><Relationship Id="rId77"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8.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font" Target="fonts/font3.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font" Target="fonts/font6.fntdata"/><Relationship Id="rId7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font" Target="fonts/font1.fntdata"/><Relationship Id="rId73" Type="http://schemas.openxmlformats.org/officeDocument/2006/relationships/font" Target="fonts/font9.fntdata"/><Relationship Id="rId78"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font" Target="fonts/font7.fntdata"/><Relationship Id="rId2" Type="http://schemas.openxmlformats.org/officeDocument/2006/relationships/slide" Target="slides/slide1.xml"/><Relationship Id="rId29" Type="http://schemas.openxmlformats.org/officeDocument/2006/relationships/slide" Target="slides/slide2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8"/>
        <p:cNvGrpSpPr/>
        <p:nvPr/>
      </p:nvGrpSpPr>
      <p:grpSpPr>
        <a:xfrm>
          <a:off x="0" y="0"/>
          <a:ext cx="0" cy="0"/>
          <a:chOff x="0" y="0"/>
          <a:chExt cx="0" cy="0"/>
        </a:xfrm>
      </p:grpSpPr>
      <p:sp>
        <p:nvSpPr>
          <p:cNvPr id="1009" name="Google Shape;1009;g5a9d1b0a2e_2_6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10" name="Google Shape;1010;g5a9d1b0a2e_2_6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1798113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8"/>
        <p:cNvGrpSpPr/>
        <p:nvPr/>
      </p:nvGrpSpPr>
      <p:grpSpPr>
        <a:xfrm>
          <a:off x="0" y="0"/>
          <a:ext cx="0" cy="0"/>
          <a:chOff x="0" y="0"/>
          <a:chExt cx="0" cy="0"/>
        </a:xfrm>
      </p:grpSpPr>
      <p:sp>
        <p:nvSpPr>
          <p:cNvPr id="1009" name="Google Shape;1009;g5a9d1b0a2e_2_6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10" name="Google Shape;1010;g5a9d1b0a2e_2_6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906645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8"/>
        <p:cNvGrpSpPr/>
        <p:nvPr/>
      </p:nvGrpSpPr>
      <p:grpSpPr>
        <a:xfrm>
          <a:off x="0" y="0"/>
          <a:ext cx="0" cy="0"/>
          <a:chOff x="0" y="0"/>
          <a:chExt cx="0" cy="0"/>
        </a:xfrm>
      </p:grpSpPr>
      <p:sp>
        <p:nvSpPr>
          <p:cNvPr id="1009" name="Google Shape;1009;g5a9d1b0a2e_2_6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10" name="Google Shape;1010;g5a9d1b0a2e_2_6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048803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9"/>
        <p:cNvGrpSpPr/>
        <p:nvPr/>
      </p:nvGrpSpPr>
      <p:grpSpPr>
        <a:xfrm>
          <a:off x="0" y="0"/>
          <a:ext cx="0" cy="0"/>
          <a:chOff x="0" y="0"/>
          <a:chExt cx="0" cy="0"/>
        </a:xfrm>
      </p:grpSpPr>
      <p:sp>
        <p:nvSpPr>
          <p:cNvPr id="790" name="Google Shape;790;g35ed75ccf_0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91" name="Google Shape;791;g35ed75ccf_0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85774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9"/>
        <p:cNvGrpSpPr/>
        <p:nvPr/>
      </p:nvGrpSpPr>
      <p:grpSpPr>
        <a:xfrm>
          <a:off x="0" y="0"/>
          <a:ext cx="0" cy="0"/>
          <a:chOff x="0" y="0"/>
          <a:chExt cx="0" cy="0"/>
        </a:xfrm>
      </p:grpSpPr>
      <p:sp>
        <p:nvSpPr>
          <p:cNvPr id="790" name="Google Shape;790;g35ed75ccf_0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91" name="Google Shape;791;g35ed75ccf_0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9"/>
        <p:cNvGrpSpPr/>
        <p:nvPr/>
      </p:nvGrpSpPr>
      <p:grpSpPr>
        <a:xfrm>
          <a:off x="0" y="0"/>
          <a:ext cx="0" cy="0"/>
          <a:chOff x="0" y="0"/>
          <a:chExt cx="0" cy="0"/>
        </a:xfrm>
      </p:grpSpPr>
      <p:sp>
        <p:nvSpPr>
          <p:cNvPr id="790" name="Google Shape;790;g35ed75ccf_0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91" name="Google Shape;791;g35ed75ccf_0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987555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3"/>
        <p:cNvGrpSpPr/>
        <p:nvPr/>
      </p:nvGrpSpPr>
      <p:grpSpPr>
        <a:xfrm>
          <a:off x="0" y="0"/>
          <a:ext cx="0" cy="0"/>
          <a:chOff x="0" y="0"/>
          <a:chExt cx="0" cy="0"/>
        </a:xfrm>
      </p:grpSpPr>
      <p:sp>
        <p:nvSpPr>
          <p:cNvPr id="754" name="Google Shape;754;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5" name="Google Shape;755;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6"/>
        <p:cNvGrpSpPr/>
        <p:nvPr/>
      </p:nvGrpSpPr>
      <p:grpSpPr>
        <a:xfrm>
          <a:off x="0" y="0"/>
          <a:ext cx="0" cy="0"/>
          <a:chOff x="0" y="0"/>
          <a:chExt cx="0" cy="0"/>
        </a:xfrm>
      </p:grpSpPr>
      <p:sp>
        <p:nvSpPr>
          <p:cNvPr id="777" name="Google Shape;777;g35f391192_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8" name="Google Shape;778;g35f391192_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6"/>
        <p:cNvGrpSpPr/>
        <p:nvPr/>
      </p:nvGrpSpPr>
      <p:grpSpPr>
        <a:xfrm>
          <a:off x="0" y="0"/>
          <a:ext cx="0" cy="0"/>
          <a:chOff x="0" y="0"/>
          <a:chExt cx="0" cy="0"/>
        </a:xfrm>
      </p:grpSpPr>
      <p:sp>
        <p:nvSpPr>
          <p:cNvPr id="827" name="Google Shape;827;g35f391192_0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8" name="Google Shape;828;g35f391192_0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endParaRPr lang="es-MX" dirty="0"/>
          </a:p>
        </p:txBody>
      </p:sp>
    </p:spTree>
    <p:extLst>
      <p:ext uri="{BB962C8B-B14F-4D97-AF65-F5344CB8AC3E}">
        <p14:creationId xmlns:p14="http://schemas.microsoft.com/office/powerpoint/2010/main" val="37063256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6"/>
        <p:cNvGrpSpPr/>
        <p:nvPr/>
      </p:nvGrpSpPr>
      <p:grpSpPr>
        <a:xfrm>
          <a:off x="0" y="0"/>
          <a:ext cx="0" cy="0"/>
          <a:chOff x="0" y="0"/>
          <a:chExt cx="0" cy="0"/>
        </a:xfrm>
      </p:grpSpPr>
      <p:sp>
        <p:nvSpPr>
          <p:cNvPr id="777" name="Google Shape;777;g35f391192_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8" name="Google Shape;778;g35f391192_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71022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6"/>
        <p:cNvGrpSpPr/>
        <p:nvPr/>
      </p:nvGrpSpPr>
      <p:grpSpPr>
        <a:xfrm>
          <a:off x="0" y="0"/>
          <a:ext cx="0" cy="0"/>
          <a:chOff x="0" y="0"/>
          <a:chExt cx="0" cy="0"/>
        </a:xfrm>
      </p:grpSpPr>
      <p:sp>
        <p:nvSpPr>
          <p:cNvPr id="827" name="Google Shape;827;g35f391192_0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8" name="Google Shape;828;g35f391192_0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8264243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endParaRPr lang="es-MX" dirty="0"/>
          </a:p>
        </p:txBody>
      </p:sp>
    </p:spTree>
    <p:extLst>
      <p:ext uri="{BB962C8B-B14F-4D97-AF65-F5344CB8AC3E}">
        <p14:creationId xmlns:p14="http://schemas.microsoft.com/office/powerpoint/2010/main" val="9259530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6"/>
        <p:cNvGrpSpPr/>
        <p:nvPr/>
      </p:nvGrpSpPr>
      <p:grpSpPr>
        <a:xfrm>
          <a:off x="0" y="0"/>
          <a:ext cx="0" cy="0"/>
          <a:chOff x="0" y="0"/>
          <a:chExt cx="0" cy="0"/>
        </a:xfrm>
      </p:grpSpPr>
      <p:sp>
        <p:nvSpPr>
          <p:cNvPr id="777" name="Google Shape;777;g35f391192_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8" name="Google Shape;778;g35f391192_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93658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6"/>
        <p:cNvGrpSpPr/>
        <p:nvPr/>
      </p:nvGrpSpPr>
      <p:grpSpPr>
        <a:xfrm>
          <a:off x="0" y="0"/>
          <a:ext cx="0" cy="0"/>
          <a:chOff x="0" y="0"/>
          <a:chExt cx="0" cy="0"/>
        </a:xfrm>
      </p:grpSpPr>
      <p:sp>
        <p:nvSpPr>
          <p:cNvPr id="827" name="Google Shape;827;g35f391192_0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8" name="Google Shape;828;g35f391192_0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6"/>
        <p:cNvGrpSpPr/>
        <p:nvPr/>
      </p:nvGrpSpPr>
      <p:grpSpPr>
        <a:xfrm>
          <a:off x="0" y="0"/>
          <a:ext cx="0" cy="0"/>
          <a:chOff x="0" y="0"/>
          <a:chExt cx="0" cy="0"/>
        </a:xfrm>
      </p:grpSpPr>
      <p:sp>
        <p:nvSpPr>
          <p:cNvPr id="827" name="Google Shape;827;g35f391192_0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8" name="Google Shape;828;g35f391192_0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6565693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endParaRPr lang="es-MX" dirty="0"/>
          </a:p>
        </p:txBody>
      </p:sp>
    </p:spTree>
    <p:extLst>
      <p:ext uri="{BB962C8B-B14F-4D97-AF65-F5344CB8AC3E}">
        <p14:creationId xmlns:p14="http://schemas.microsoft.com/office/powerpoint/2010/main" val="328197984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6"/>
        <p:cNvGrpSpPr/>
        <p:nvPr/>
      </p:nvGrpSpPr>
      <p:grpSpPr>
        <a:xfrm>
          <a:off x="0" y="0"/>
          <a:ext cx="0" cy="0"/>
          <a:chOff x="0" y="0"/>
          <a:chExt cx="0" cy="0"/>
        </a:xfrm>
      </p:grpSpPr>
      <p:sp>
        <p:nvSpPr>
          <p:cNvPr id="777" name="Google Shape;777;g35f391192_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8" name="Google Shape;778;g35f391192_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62702620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6"/>
        <p:cNvGrpSpPr/>
        <p:nvPr/>
      </p:nvGrpSpPr>
      <p:grpSpPr>
        <a:xfrm>
          <a:off x="0" y="0"/>
          <a:ext cx="0" cy="0"/>
          <a:chOff x="0" y="0"/>
          <a:chExt cx="0" cy="0"/>
        </a:xfrm>
      </p:grpSpPr>
      <p:sp>
        <p:nvSpPr>
          <p:cNvPr id="827" name="Google Shape;827;g35f391192_0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8" name="Google Shape;828;g35f391192_0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407441164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endParaRPr lang="es-MX" dirty="0"/>
          </a:p>
        </p:txBody>
      </p:sp>
    </p:spTree>
    <p:extLst>
      <p:ext uri="{BB962C8B-B14F-4D97-AF65-F5344CB8AC3E}">
        <p14:creationId xmlns:p14="http://schemas.microsoft.com/office/powerpoint/2010/main" val="70723701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1"/>
        <p:cNvGrpSpPr/>
        <p:nvPr/>
      </p:nvGrpSpPr>
      <p:grpSpPr>
        <a:xfrm>
          <a:off x="0" y="0"/>
          <a:ext cx="0" cy="0"/>
          <a:chOff x="0" y="0"/>
          <a:chExt cx="0" cy="0"/>
        </a:xfrm>
      </p:grpSpPr>
      <p:sp>
        <p:nvSpPr>
          <p:cNvPr id="982" name="Google Shape;982;g35ed75ccf_0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83" name="Google Shape;983;g35ed75ccf_0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endParaRPr lang="es-MX" dirty="0"/>
          </a:p>
        </p:txBody>
      </p:sp>
    </p:spTree>
    <p:extLst>
      <p:ext uri="{BB962C8B-B14F-4D97-AF65-F5344CB8AC3E}">
        <p14:creationId xmlns:p14="http://schemas.microsoft.com/office/powerpoint/2010/main" val="36736499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4"/>
        <p:cNvGrpSpPr/>
        <p:nvPr/>
      </p:nvGrpSpPr>
      <p:grpSpPr>
        <a:xfrm>
          <a:off x="0" y="0"/>
          <a:ext cx="0" cy="0"/>
          <a:chOff x="0" y="0"/>
          <a:chExt cx="0" cy="0"/>
        </a:xfrm>
      </p:grpSpPr>
      <p:sp>
        <p:nvSpPr>
          <p:cNvPr id="835" name="Google Shape;835;g35f391192_0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6" name="Google Shape;836;g35f391192_0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6"/>
        <p:cNvGrpSpPr/>
        <p:nvPr/>
      </p:nvGrpSpPr>
      <p:grpSpPr>
        <a:xfrm>
          <a:off x="0" y="0"/>
          <a:ext cx="0" cy="0"/>
          <a:chOff x="0" y="0"/>
          <a:chExt cx="0" cy="0"/>
        </a:xfrm>
      </p:grpSpPr>
      <p:sp>
        <p:nvSpPr>
          <p:cNvPr id="777" name="Google Shape;777;g35f391192_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8" name="Google Shape;778;g35f391192_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64620890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6"/>
        <p:cNvGrpSpPr/>
        <p:nvPr/>
      </p:nvGrpSpPr>
      <p:grpSpPr>
        <a:xfrm>
          <a:off x="0" y="0"/>
          <a:ext cx="0" cy="0"/>
          <a:chOff x="0" y="0"/>
          <a:chExt cx="0" cy="0"/>
        </a:xfrm>
      </p:grpSpPr>
      <p:sp>
        <p:nvSpPr>
          <p:cNvPr id="827" name="Google Shape;827;g35f391192_0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8" name="Google Shape;828;g35f391192_0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3915675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ubtitle">
  <p:cSld name="TITLE_1">
    <p:spTree>
      <p:nvGrpSpPr>
        <p:cNvPr id="1" name="Shape 370"/>
        <p:cNvGrpSpPr/>
        <p:nvPr/>
      </p:nvGrpSpPr>
      <p:grpSpPr>
        <a:xfrm>
          <a:off x="0" y="0"/>
          <a:ext cx="0" cy="0"/>
          <a:chOff x="0" y="0"/>
          <a:chExt cx="0" cy="0"/>
        </a:xfrm>
      </p:grpSpPr>
      <p:sp>
        <p:nvSpPr>
          <p:cNvPr id="371" name="Google Shape;371;p3"/>
          <p:cNvSpPr txBox="1">
            <a:spLocks noGrp="1"/>
          </p:cNvSpPr>
          <p:nvPr>
            <p:ph type="ctrTitle"/>
          </p:nvPr>
        </p:nvSpPr>
        <p:spPr>
          <a:xfrm>
            <a:off x="1953550" y="1583350"/>
            <a:ext cx="5236800" cy="1159800"/>
          </a:xfrm>
          <a:prstGeom prst="rect">
            <a:avLst/>
          </a:prstGeom>
        </p:spPr>
        <p:txBody>
          <a:bodyPr spcFirstLastPara="1" wrap="square" lIns="0" tIns="0" rIns="0" bIns="0" anchor="b" anchorCtr="0">
            <a:noAutofit/>
          </a:bodyPr>
          <a:lstStyle>
            <a:lvl1pPr lvl="0" algn="ctr" rtl="0">
              <a:spcBef>
                <a:spcPts val="0"/>
              </a:spcBef>
              <a:spcAft>
                <a:spcPts val="0"/>
              </a:spcAft>
              <a:buSzPts val="3600"/>
              <a:buNone/>
              <a:defRPr sz="36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372" name="Google Shape;372;p3"/>
          <p:cNvSpPr txBox="1">
            <a:spLocks noGrp="1"/>
          </p:cNvSpPr>
          <p:nvPr>
            <p:ph type="subTitle" idx="1"/>
          </p:nvPr>
        </p:nvSpPr>
        <p:spPr>
          <a:xfrm>
            <a:off x="1953550" y="2840054"/>
            <a:ext cx="5236800" cy="784800"/>
          </a:xfrm>
          <a:prstGeom prst="rect">
            <a:avLst/>
          </a:prstGeom>
        </p:spPr>
        <p:txBody>
          <a:bodyPr spcFirstLastPara="1" wrap="square" lIns="0" tIns="0" rIns="0" bIns="0" anchor="t" anchorCtr="0">
            <a:noAutofit/>
          </a:bodyPr>
          <a:lstStyle>
            <a:lvl1pPr lvl="0" algn="ctr" rtl="0">
              <a:spcBef>
                <a:spcPts val="0"/>
              </a:spcBef>
              <a:spcAft>
                <a:spcPts val="0"/>
              </a:spcAft>
              <a:buClr>
                <a:srgbClr val="FFFFFF"/>
              </a:buClr>
              <a:buSzPts val="2400"/>
              <a:buNone/>
              <a:defRPr>
                <a:solidFill>
                  <a:srgbClr val="FFFFFF"/>
                </a:solidFill>
              </a:defRPr>
            </a:lvl1pPr>
            <a:lvl2pPr lvl="1" algn="ctr" rtl="0">
              <a:spcBef>
                <a:spcPts val="0"/>
              </a:spcBef>
              <a:spcAft>
                <a:spcPts val="0"/>
              </a:spcAft>
              <a:buClr>
                <a:srgbClr val="FFFFFF"/>
              </a:buClr>
              <a:buSzPts val="3000"/>
              <a:buNone/>
              <a:defRPr sz="3000">
                <a:solidFill>
                  <a:srgbClr val="FFFFFF"/>
                </a:solidFill>
              </a:defRPr>
            </a:lvl2pPr>
            <a:lvl3pPr lvl="2" algn="ctr" rtl="0">
              <a:spcBef>
                <a:spcPts val="0"/>
              </a:spcBef>
              <a:spcAft>
                <a:spcPts val="0"/>
              </a:spcAft>
              <a:buClr>
                <a:srgbClr val="FFFFFF"/>
              </a:buClr>
              <a:buSzPts val="3000"/>
              <a:buNone/>
              <a:defRPr sz="3000">
                <a:solidFill>
                  <a:srgbClr val="FFFFFF"/>
                </a:solidFill>
              </a:defRPr>
            </a:lvl3pPr>
            <a:lvl4pPr lvl="3" algn="ctr" rtl="0">
              <a:spcBef>
                <a:spcPts val="0"/>
              </a:spcBef>
              <a:spcAft>
                <a:spcPts val="0"/>
              </a:spcAft>
              <a:buClr>
                <a:srgbClr val="FFFFFF"/>
              </a:buClr>
              <a:buSzPts val="3000"/>
              <a:buNone/>
              <a:defRPr sz="3000">
                <a:solidFill>
                  <a:srgbClr val="FFFFFF"/>
                </a:solidFill>
              </a:defRPr>
            </a:lvl4pPr>
            <a:lvl5pPr lvl="4" algn="ctr" rtl="0">
              <a:spcBef>
                <a:spcPts val="0"/>
              </a:spcBef>
              <a:spcAft>
                <a:spcPts val="0"/>
              </a:spcAft>
              <a:buClr>
                <a:srgbClr val="FFFFFF"/>
              </a:buClr>
              <a:buSzPts val="3000"/>
              <a:buNone/>
              <a:defRPr sz="3000">
                <a:solidFill>
                  <a:srgbClr val="FFFFFF"/>
                </a:solidFill>
              </a:defRPr>
            </a:lvl5pPr>
            <a:lvl6pPr lvl="5" algn="ctr" rtl="0">
              <a:spcBef>
                <a:spcPts val="0"/>
              </a:spcBef>
              <a:spcAft>
                <a:spcPts val="0"/>
              </a:spcAft>
              <a:buClr>
                <a:srgbClr val="FFFFFF"/>
              </a:buClr>
              <a:buSzPts val="3000"/>
              <a:buNone/>
              <a:defRPr sz="3000">
                <a:solidFill>
                  <a:srgbClr val="FFFFFF"/>
                </a:solidFill>
              </a:defRPr>
            </a:lvl6pPr>
            <a:lvl7pPr lvl="6" algn="ctr" rtl="0">
              <a:spcBef>
                <a:spcPts val="0"/>
              </a:spcBef>
              <a:spcAft>
                <a:spcPts val="0"/>
              </a:spcAft>
              <a:buClr>
                <a:srgbClr val="FFFFFF"/>
              </a:buClr>
              <a:buSzPts val="3000"/>
              <a:buNone/>
              <a:defRPr sz="3000">
                <a:solidFill>
                  <a:srgbClr val="FFFFFF"/>
                </a:solidFill>
              </a:defRPr>
            </a:lvl7pPr>
            <a:lvl8pPr lvl="7" algn="ctr" rtl="0">
              <a:spcBef>
                <a:spcPts val="0"/>
              </a:spcBef>
              <a:spcAft>
                <a:spcPts val="0"/>
              </a:spcAft>
              <a:buClr>
                <a:srgbClr val="FFFFFF"/>
              </a:buClr>
              <a:buSzPts val="3000"/>
              <a:buNone/>
              <a:defRPr sz="3000">
                <a:solidFill>
                  <a:srgbClr val="FFFFFF"/>
                </a:solidFill>
              </a:defRPr>
            </a:lvl8pPr>
            <a:lvl9pPr lvl="8" algn="ctr" rtl="0">
              <a:spcBef>
                <a:spcPts val="0"/>
              </a:spcBef>
              <a:spcAft>
                <a:spcPts val="0"/>
              </a:spcAft>
              <a:buClr>
                <a:srgbClr val="FFFFFF"/>
              </a:buClr>
              <a:buSzPts val="3000"/>
              <a:buNone/>
              <a:defRPr sz="3000">
                <a:solidFill>
                  <a:srgbClr val="FFFFFF"/>
                </a:solidFill>
              </a:defRPr>
            </a:lvl9pPr>
          </a:lstStyle>
          <a:p>
            <a:endParaRPr/>
          </a:p>
        </p:txBody>
      </p:sp>
      <p:grpSp>
        <p:nvGrpSpPr>
          <p:cNvPr id="373" name="Google Shape;373;p3"/>
          <p:cNvGrpSpPr/>
          <p:nvPr/>
        </p:nvGrpSpPr>
        <p:grpSpPr>
          <a:xfrm>
            <a:off x="547417" y="-148628"/>
            <a:ext cx="1151118" cy="1151118"/>
            <a:chOff x="1911350" y="374650"/>
            <a:chExt cx="1739900" cy="1739900"/>
          </a:xfrm>
        </p:grpSpPr>
        <p:sp>
          <p:nvSpPr>
            <p:cNvPr id="374" name="Google Shape;374;p3"/>
            <p:cNvSpPr/>
            <p:nvPr/>
          </p:nvSpPr>
          <p:spPr>
            <a:xfrm>
              <a:off x="1911350" y="374650"/>
              <a:ext cx="1739900" cy="1739900"/>
            </a:xfrm>
            <a:custGeom>
              <a:avLst/>
              <a:gdLst/>
              <a:ahLst/>
              <a:cxnLst/>
              <a:rect l="l" t="t" r="r" b="b"/>
              <a:pathLst>
                <a:path w="1739900" h="1739900" extrusionOk="0">
                  <a:moveTo>
                    <a:pt x="1739900" y="869950"/>
                  </a:moveTo>
                  <a:cubicBezTo>
                    <a:pt x="1739900" y="1350410"/>
                    <a:pt x="1350410" y="1739900"/>
                    <a:pt x="869950" y="1739900"/>
                  </a:cubicBezTo>
                  <a:cubicBezTo>
                    <a:pt x="389490" y="1739900"/>
                    <a:pt x="0" y="1350410"/>
                    <a:pt x="0" y="869950"/>
                  </a:cubicBezTo>
                  <a:cubicBezTo>
                    <a:pt x="0" y="389490"/>
                    <a:pt x="389490" y="0"/>
                    <a:pt x="869950" y="0"/>
                  </a:cubicBezTo>
                  <a:cubicBezTo>
                    <a:pt x="1350410" y="0"/>
                    <a:pt x="1739900" y="389490"/>
                    <a:pt x="1739900" y="869950"/>
                  </a:cubicBezTo>
                  <a:close/>
                </a:path>
              </a:pathLst>
            </a:custGeom>
            <a:gradFill>
              <a:gsLst>
                <a:gs pos="0">
                  <a:srgbClr val="FFFFFF"/>
                </a:gs>
                <a:gs pos="20000">
                  <a:srgbClr val="FFFFFF"/>
                </a:gs>
                <a:gs pos="78000">
                  <a:srgbClr val="251047"/>
                </a:gs>
                <a:gs pos="100000">
                  <a:srgbClr val="251047"/>
                </a:gs>
              </a:gsLst>
              <a:lin ang="2700006"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nvGrpSpPr>
            <p:cNvPr id="375" name="Google Shape;375;p3"/>
            <p:cNvGrpSpPr/>
            <p:nvPr/>
          </p:nvGrpSpPr>
          <p:grpSpPr>
            <a:xfrm>
              <a:off x="1911350" y="534943"/>
              <a:ext cx="1733550" cy="1506282"/>
              <a:chOff x="1911350" y="534943"/>
              <a:chExt cx="1733550" cy="1506282"/>
            </a:xfrm>
          </p:grpSpPr>
          <p:sp>
            <p:nvSpPr>
              <p:cNvPr id="376" name="Google Shape;376;p3"/>
              <p:cNvSpPr/>
              <p:nvPr/>
            </p:nvSpPr>
            <p:spPr>
              <a:xfrm>
                <a:off x="1971154" y="1537243"/>
                <a:ext cx="1612900" cy="260350"/>
              </a:xfrm>
              <a:custGeom>
                <a:avLst/>
                <a:gdLst/>
                <a:ahLst/>
                <a:cxnLst/>
                <a:rect l="l" t="t" r="r" b="b"/>
                <a:pathLst>
                  <a:path w="1612900" h="260350" extrusionOk="0">
                    <a:moveTo>
                      <a:pt x="1582356" y="22418"/>
                    </a:moveTo>
                    <a:cubicBezTo>
                      <a:pt x="1560182" y="17711"/>
                      <a:pt x="1537913" y="13611"/>
                      <a:pt x="1515548" y="10118"/>
                    </a:cubicBezTo>
                    <a:cubicBezTo>
                      <a:pt x="1504347" y="8404"/>
                      <a:pt x="1493139" y="6715"/>
                      <a:pt x="1481823" y="5375"/>
                    </a:cubicBezTo>
                    <a:lnTo>
                      <a:pt x="1464786" y="3343"/>
                    </a:lnTo>
                    <a:cubicBezTo>
                      <a:pt x="1459071" y="2759"/>
                      <a:pt x="1453357" y="2174"/>
                      <a:pt x="1447007" y="1831"/>
                    </a:cubicBezTo>
                    <a:cubicBezTo>
                      <a:pt x="1397211" y="-2367"/>
                      <a:pt x="1347071" y="662"/>
                      <a:pt x="1298143" y="10823"/>
                    </a:cubicBezTo>
                    <a:cubicBezTo>
                      <a:pt x="1250901" y="20797"/>
                      <a:pt x="1204718" y="35256"/>
                      <a:pt x="1160221" y="54003"/>
                    </a:cubicBezTo>
                    <a:cubicBezTo>
                      <a:pt x="1117137" y="71542"/>
                      <a:pt x="1076789" y="90084"/>
                      <a:pt x="1038416" y="110239"/>
                    </a:cubicBezTo>
                    <a:cubicBezTo>
                      <a:pt x="999947" y="130152"/>
                      <a:pt x="962984" y="151304"/>
                      <a:pt x="924433" y="169605"/>
                    </a:cubicBezTo>
                    <a:cubicBezTo>
                      <a:pt x="914724" y="174450"/>
                      <a:pt x="905383" y="178279"/>
                      <a:pt x="895693" y="182305"/>
                    </a:cubicBezTo>
                    <a:cubicBezTo>
                      <a:pt x="890867" y="184261"/>
                      <a:pt x="886066" y="186451"/>
                      <a:pt x="881170" y="188242"/>
                    </a:cubicBezTo>
                    <a:lnTo>
                      <a:pt x="866350" y="193144"/>
                    </a:lnTo>
                    <a:cubicBezTo>
                      <a:pt x="861397" y="194833"/>
                      <a:pt x="856399" y="196319"/>
                      <a:pt x="851383" y="197894"/>
                    </a:cubicBezTo>
                    <a:cubicBezTo>
                      <a:pt x="846353" y="199285"/>
                      <a:pt x="841273" y="200434"/>
                      <a:pt x="836187" y="201666"/>
                    </a:cubicBezTo>
                    <a:cubicBezTo>
                      <a:pt x="826027" y="204195"/>
                      <a:pt x="815729" y="206137"/>
                      <a:pt x="805345" y="207482"/>
                    </a:cubicBezTo>
                    <a:cubicBezTo>
                      <a:pt x="763626" y="213638"/>
                      <a:pt x="721145" y="212347"/>
                      <a:pt x="679876" y="203672"/>
                    </a:cubicBezTo>
                    <a:cubicBezTo>
                      <a:pt x="638278" y="194193"/>
                      <a:pt x="598255" y="178796"/>
                      <a:pt x="561029" y="157952"/>
                    </a:cubicBezTo>
                    <a:cubicBezTo>
                      <a:pt x="523012" y="137912"/>
                      <a:pt x="486359" y="114773"/>
                      <a:pt x="447523" y="95024"/>
                    </a:cubicBezTo>
                    <a:cubicBezTo>
                      <a:pt x="408067" y="74627"/>
                      <a:pt x="366814" y="57913"/>
                      <a:pt x="324288" y="45094"/>
                    </a:cubicBezTo>
                    <a:cubicBezTo>
                      <a:pt x="280098" y="31061"/>
                      <a:pt x="234751" y="20976"/>
                      <a:pt x="188779" y="14957"/>
                    </a:cubicBezTo>
                    <a:cubicBezTo>
                      <a:pt x="141633" y="8820"/>
                      <a:pt x="93880" y="8998"/>
                      <a:pt x="46780" y="15484"/>
                    </a:cubicBezTo>
                    <a:cubicBezTo>
                      <a:pt x="31036" y="17835"/>
                      <a:pt x="15422" y="20991"/>
                      <a:pt x="0" y="24939"/>
                    </a:cubicBezTo>
                    <a:cubicBezTo>
                      <a:pt x="9944" y="50301"/>
                      <a:pt x="21035" y="75066"/>
                      <a:pt x="33274" y="99234"/>
                    </a:cubicBezTo>
                    <a:cubicBezTo>
                      <a:pt x="36639" y="100066"/>
                      <a:pt x="40075" y="100809"/>
                      <a:pt x="43434" y="101679"/>
                    </a:cubicBezTo>
                    <a:cubicBezTo>
                      <a:pt x="83839" y="111890"/>
                      <a:pt x="122606" y="123904"/>
                      <a:pt x="161188" y="137410"/>
                    </a:cubicBezTo>
                    <a:cubicBezTo>
                      <a:pt x="199771" y="150917"/>
                      <a:pt x="238195" y="165547"/>
                      <a:pt x="277571" y="180717"/>
                    </a:cubicBezTo>
                    <a:cubicBezTo>
                      <a:pt x="317677" y="197002"/>
                      <a:pt x="358872" y="210461"/>
                      <a:pt x="400857" y="220995"/>
                    </a:cubicBezTo>
                    <a:cubicBezTo>
                      <a:pt x="445254" y="231318"/>
                      <a:pt x="490288" y="238683"/>
                      <a:pt x="535661" y="243042"/>
                    </a:cubicBezTo>
                    <a:cubicBezTo>
                      <a:pt x="581635" y="247767"/>
                      <a:pt x="627393" y="251361"/>
                      <a:pt x="672630" y="254987"/>
                    </a:cubicBezTo>
                    <a:cubicBezTo>
                      <a:pt x="717867" y="258613"/>
                      <a:pt x="763099" y="261394"/>
                      <a:pt x="808946" y="261578"/>
                    </a:cubicBezTo>
                    <a:lnTo>
                      <a:pt x="817544" y="261629"/>
                    </a:lnTo>
                    <a:cubicBezTo>
                      <a:pt x="820426" y="261737"/>
                      <a:pt x="823303" y="261813"/>
                      <a:pt x="826167" y="261686"/>
                    </a:cubicBezTo>
                    <a:lnTo>
                      <a:pt x="843413" y="261229"/>
                    </a:lnTo>
                    <a:cubicBezTo>
                      <a:pt x="849179" y="261102"/>
                      <a:pt x="855002" y="261229"/>
                      <a:pt x="860781" y="261013"/>
                    </a:cubicBezTo>
                    <a:cubicBezTo>
                      <a:pt x="866540" y="260657"/>
                      <a:pt x="872312" y="260277"/>
                      <a:pt x="878129" y="260061"/>
                    </a:cubicBezTo>
                    <a:lnTo>
                      <a:pt x="895623" y="259267"/>
                    </a:lnTo>
                    <a:cubicBezTo>
                      <a:pt x="901452" y="258905"/>
                      <a:pt x="907237" y="258308"/>
                      <a:pt x="913079" y="257825"/>
                    </a:cubicBezTo>
                    <a:cubicBezTo>
                      <a:pt x="924655" y="256695"/>
                      <a:pt x="936739" y="256111"/>
                      <a:pt x="947960" y="254530"/>
                    </a:cubicBezTo>
                    <a:cubicBezTo>
                      <a:pt x="993476" y="249779"/>
                      <a:pt x="1038646" y="242146"/>
                      <a:pt x="1083196" y="231676"/>
                    </a:cubicBezTo>
                    <a:cubicBezTo>
                      <a:pt x="1126928" y="221586"/>
                      <a:pt x="1168127" y="208308"/>
                      <a:pt x="1208113" y="198294"/>
                    </a:cubicBezTo>
                    <a:cubicBezTo>
                      <a:pt x="1246325" y="188498"/>
                      <a:pt x="1285195" y="181477"/>
                      <a:pt x="1324419" y="177288"/>
                    </a:cubicBezTo>
                    <a:cubicBezTo>
                      <a:pt x="1361901" y="173560"/>
                      <a:pt x="1399586" y="172288"/>
                      <a:pt x="1437233" y="173478"/>
                    </a:cubicBezTo>
                    <a:lnTo>
                      <a:pt x="1542586" y="176933"/>
                    </a:lnTo>
                    <a:cubicBezTo>
                      <a:pt x="1572351" y="130592"/>
                      <a:pt x="1597635" y="81522"/>
                      <a:pt x="1618094" y="30387"/>
                    </a:cubicBezTo>
                    <a:cubicBezTo>
                      <a:pt x="1606207" y="27547"/>
                      <a:pt x="1594294" y="24890"/>
                      <a:pt x="1582356" y="22418"/>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77" name="Google Shape;377;p3"/>
              <p:cNvSpPr/>
              <p:nvPr/>
            </p:nvSpPr>
            <p:spPr>
              <a:xfrm>
                <a:off x="2230672" y="1768175"/>
                <a:ext cx="1181100" cy="273050"/>
              </a:xfrm>
              <a:custGeom>
                <a:avLst/>
                <a:gdLst/>
                <a:ahLst/>
                <a:cxnLst/>
                <a:rect l="l" t="t" r="r" b="b"/>
                <a:pathLst>
                  <a:path w="1181100" h="273050" extrusionOk="0">
                    <a:moveTo>
                      <a:pt x="1185767" y="70830"/>
                    </a:moveTo>
                    <a:cubicBezTo>
                      <a:pt x="1168432" y="60251"/>
                      <a:pt x="1150372" y="49691"/>
                      <a:pt x="1130617" y="39797"/>
                    </a:cubicBezTo>
                    <a:cubicBezTo>
                      <a:pt x="1097899" y="23007"/>
                      <a:pt x="1062880" y="11142"/>
                      <a:pt x="1026693" y="4587"/>
                    </a:cubicBezTo>
                    <a:cubicBezTo>
                      <a:pt x="1016865" y="2804"/>
                      <a:pt x="1006939" y="1606"/>
                      <a:pt x="996969" y="999"/>
                    </a:cubicBezTo>
                    <a:lnTo>
                      <a:pt x="981774" y="122"/>
                    </a:lnTo>
                    <a:cubicBezTo>
                      <a:pt x="976694" y="-201"/>
                      <a:pt x="971563" y="205"/>
                      <a:pt x="966445" y="332"/>
                    </a:cubicBezTo>
                    <a:lnTo>
                      <a:pt x="951040" y="967"/>
                    </a:lnTo>
                    <a:cubicBezTo>
                      <a:pt x="945890" y="1158"/>
                      <a:pt x="940753" y="2148"/>
                      <a:pt x="935596" y="2745"/>
                    </a:cubicBezTo>
                    <a:cubicBezTo>
                      <a:pt x="925512" y="4040"/>
                      <a:pt x="915508" y="5898"/>
                      <a:pt x="905631" y="8308"/>
                    </a:cubicBezTo>
                    <a:cubicBezTo>
                      <a:pt x="900608" y="9292"/>
                      <a:pt x="896169" y="10746"/>
                      <a:pt x="891477" y="12080"/>
                    </a:cubicBezTo>
                    <a:cubicBezTo>
                      <a:pt x="886784" y="13413"/>
                      <a:pt x="882104" y="14753"/>
                      <a:pt x="877659" y="16239"/>
                    </a:cubicBezTo>
                    <a:cubicBezTo>
                      <a:pt x="869023" y="19471"/>
                      <a:pt x="859822" y="22360"/>
                      <a:pt x="851770" y="26024"/>
                    </a:cubicBezTo>
                    <a:lnTo>
                      <a:pt x="839369" y="31320"/>
                    </a:lnTo>
                    <a:lnTo>
                      <a:pt x="827577" y="36959"/>
                    </a:lnTo>
                    <a:cubicBezTo>
                      <a:pt x="819601" y="40699"/>
                      <a:pt x="812336" y="44719"/>
                      <a:pt x="804869" y="48668"/>
                    </a:cubicBezTo>
                    <a:cubicBezTo>
                      <a:pt x="775507" y="64804"/>
                      <a:pt x="749624" y="81612"/>
                      <a:pt x="724548" y="96293"/>
                    </a:cubicBezTo>
                    <a:cubicBezTo>
                      <a:pt x="712007" y="103767"/>
                      <a:pt x="699897" y="110263"/>
                      <a:pt x="687934" y="116582"/>
                    </a:cubicBezTo>
                    <a:lnTo>
                      <a:pt x="679139" y="121065"/>
                    </a:lnTo>
                    <a:cubicBezTo>
                      <a:pt x="676199" y="122709"/>
                      <a:pt x="673322" y="124240"/>
                      <a:pt x="670490" y="125573"/>
                    </a:cubicBezTo>
                    <a:cubicBezTo>
                      <a:pt x="667646" y="127008"/>
                      <a:pt x="664775" y="128348"/>
                      <a:pt x="661905" y="129917"/>
                    </a:cubicBezTo>
                    <a:cubicBezTo>
                      <a:pt x="658870" y="131421"/>
                      <a:pt x="655511" y="132844"/>
                      <a:pt x="652317" y="134323"/>
                    </a:cubicBezTo>
                    <a:cubicBezTo>
                      <a:pt x="626510" y="146204"/>
                      <a:pt x="599345" y="158911"/>
                      <a:pt x="570637" y="169560"/>
                    </a:cubicBezTo>
                    <a:cubicBezTo>
                      <a:pt x="541798" y="180438"/>
                      <a:pt x="511818" y="188011"/>
                      <a:pt x="481273" y="192134"/>
                    </a:cubicBezTo>
                    <a:cubicBezTo>
                      <a:pt x="450606" y="196139"/>
                      <a:pt x="419560" y="196316"/>
                      <a:pt x="388849" y="192661"/>
                    </a:cubicBezTo>
                    <a:cubicBezTo>
                      <a:pt x="357432" y="188285"/>
                      <a:pt x="326536" y="180759"/>
                      <a:pt x="296628" y="170195"/>
                    </a:cubicBezTo>
                    <a:cubicBezTo>
                      <a:pt x="266132" y="159316"/>
                      <a:pt x="235046" y="150170"/>
                      <a:pt x="203518" y="142801"/>
                    </a:cubicBezTo>
                    <a:cubicBezTo>
                      <a:pt x="171821" y="136289"/>
                      <a:pt x="139413" y="133916"/>
                      <a:pt x="107105" y="135740"/>
                    </a:cubicBezTo>
                    <a:cubicBezTo>
                      <a:pt x="73929" y="137007"/>
                      <a:pt x="40921" y="141096"/>
                      <a:pt x="8439" y="147963"/>
                    </a:cubicBezTo>
                    <a:cubicBezTo>
                      <a:pt x="5620" y="148598"/>
                      <a:pt x="2813" y="149233"/>
                      <a:pt x="0" y="149906"/>
                    </a:cubicBezTo>
                    <a:cubicBezTo>
                      <a:pt x="62760" y="201304"/>
                      <a:pt x="132403" y="243669"/>
                      <a:pt x="206902" y="275770"/>
                    </a:cubicBezTo>
                    <a:cubicBezTo>
                      <a:pt x="234912" y="271757"/>
                      <a:pt x="263417" y="264911"/>
                      <a:pt x="292094" y="258853"/>
                    </a:cubicBezTo>
                    <a:cubicBezTo>
                      <a:pt x="323405" y="251499"/>
                      <a:pt x="355258" y="246679"/>
                      <a:pt x="387344" y="244439"/>
                    </a:cubicBezTo>
                    <a:cubicBezTo>
                      <a:pt x="419076" y="242876"/>
                      <a:pt x="450877" y="243462"/>
                      <a:pt x="482530" y="246192"/>
                    </a:cubicBezTo>
                    <a:cubicBezTo>
                      <a:pt x="514477" y="248604"/>
                      <a:pt x="546888" y="253354"/>
                      <a:pt x="580377" y="257139"/>
                    </a:cubicBezTo>
                    <a:cubicBezTo>
                      <a:pt x="614532" y="261549"/>
                      <a:pt x="649044" y="262525"/>
                      <a:pt x="683393" y="260054"/>
                    </a:cubicBezTo>
                    <a:cubicBezTo>
                      <a:pt x="687781" y="259647"/>
                      <a:pt x="692055" y="259361"/>
                      <a:pt x="696570" y="258841"/>
                    </a:cubicBezTo>
                    <a:cubicBezTo>
                      <a:pt x="701218" y="258206"/>
                      <a:pt x="705828" y="257323"/>
                      <a:pt x="710483" y="256542"/>
                    </a:cubicBezTo>
                    <a:cubicBezTo>
                      <a:pt x="719969" y="255113"/>
                      <a:pt x="728491" y="252802"/>
                      <a:pt x="737508" y="250636"/>
                    </a:cubicBezTo>
                    <a:cubicBezTo>
                      <a:pt x="754780" y="245823"/>
                      <a:pt x="771589" y="240407"/>
                      <a:pt x="787451" y="234761"/>
                    </a:cubicBezTo>
                    <a:cubicBezTo>
                      <a:pt x="851154" y="212282"/>
                      <a:pt x="906723" y="188660"/>
                      <a:pt x="950455" y="174303"/>
                    </a:cubicBezTo>
                    <a:cubicBezTo>
                      <a:pt x="960748" y="170866"/>
                      <a:pt x="971230" y="168025"/>
                      <a:pt x="981850" y="165794"/>
                    </a:cubicBezTo>
                    <a:cubicBezTo>
                      <a:pt x="984517" y="165292"/>
                      <a:pt x="987133" y="164397"/>
                      <a:pt x="989876" y="164010"/>
                    </a:cubicBezTo>
                    <a:lnTo>
                      <a:pt x="998131" y="162771"/>
                    </a:lnTo>
                    <a:cubicBezTo>
                      <a:pt x="1003805" y="161782"/>
                      <a:pt x="1009529" y="161101"/>
                      <a:pt x="1015276" y="160733"/>
                    </a:cubicBezTo>
                    <a:cubicBezTo>
                      <a:pt x="1039222" y="158966"/>
                      <a:pt x="1063272" y="159142"/>
                      <a:pt x="1087190" y="161260"/>
                    </a:cubicBezTo>
                    <a:cubicBezTo>
                      <a:pt x="1122308" y="133676"/>
                      <a:pt x="1155263" y="103444"/>
                      <a:pt x="1185767" y="70830"/>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78" name="Google Shape;378;p3"/>
              <p:cNvSpPr/>
              <p:nvPr/>
            </p:nvSpPr>
            <p:spPr>
              <a:xfrm>
                <a:off x="2166976" y="534943"/>
                <a:ext cx="1212850" cy="266700"/>
              </a:xfrm>
              <a:custGeom>
                <a:avLst/>
                <a:gdLst/>
                <a:ahLst/>
                <a:cxnLst/>
                <a:rect l="l" t="t" r="r" b="b"/>
                <a:pathLst>
                  <a:path w="1212850" h="266700" extrusionOk="0">
                    <a:moveTo>
                      <a:pt x="14433" y="106712"/>
                    </a:moveTo>
                    <a:cubicBezTo>
                      <a:pt x="28003" y="117545"/>
                      <a:pt x="41910" y="128086"/>
                      <a:pt x="56172" y="138132"/>
                    </a:cubicBezTo>
                    <a:cubicBezTo>
                      <a:pt x="70777" y="147542"/>
                      <a:pt x="85591" y="156699"/>
                      <a:pt x="100724" y="165310"/>
                    </a:cubicBezTo>
                    <a:cubicBezTo>
                      <a:pt x="116180" y="173190"/>
                      <a:pt x="131648" y="181185"/>
                      <a:pt x="147809" y="187573"/>
                    </a:cubicBezTo>
                    <a:cubicBezTo>
                      <a:pt x="164129" y="193595"/>
                      <a:pt x="180819" y="198560"/>
                      <a:pt x="197777" y="202438"/>
                    </a:cubicBezTo>
                    <a:cubicBezTo>
                      <a:pt x="214946" y="205782"/>
                      <a:pt x="232274" y="208251"/>
                      <a:pt x="249694" y="209836"/>
                    </a:cubicBezTo>
                    <a:cubicBezTo>
                      <a:pt x="267265" y="210922"/>
                      <a:pt x="284740" y="211677"/>
                      <a:pt x="302050" y="212211"/>
                    </a:cubicBezTo>
                    <a:cubicBezTo>
                      <a:pt x="319538" y="212071"/>
                      <a:pt x="336664" y="212509"/>
                      <a:pt x="353593" y="213150"/>
                    </a:cubicBezTo>
                    <a:cubicBezTo>
                      <a:pt x="370643" y="213195"/>
                      <a:pt x="387293" y="214420"/>
                      <a:pt x="403822" y="215983"/>
                    </a:cubicBezTo>
                    <a:cubicBezTo>
                      <a:pt x="420427" y="217037"/>
                      <a:pt x="436778" y="219304"/>
                      <a:pt x="453104" y="221837"/>
                    </a:cubicBezTo>
                    <a:cubicBezTo>
                      <a:pt x="469493" y="223837"/>
                      <a:pt x="485788" y="226759"/>
                      <a:pt x="502133" y="229940"/>
                    </a:cubicBezTo>
                    <a:cubicBezTo>
                      <a:pt x="510330" y="231210"/>
                      <a:pt x="518503" y="233013"/>
                      <a:pt x="526726" y="234518"/>
                    </a:cubicBezTo>
                    <a:lnTo>
                      <a:pt x="551415" y="240005"/>
                    </a:lnTo>
                    <a:cubicBezTo>
                      <a:pt x="567925" y="243180"/>
                      <a:pt x="584581" y="247320"/>
                      <a:pt x="601389" y="251098"/>
                    </a:cubicBezTo>
                    <a:cubicBezTo>
                      <a:pt x="618192" y="254413"/>
                      <a:pt x="635171" y="258013"/>
                      <a:pt x="652285" y="261004"/>
                    </a:cubicBezTo>
                    <a:cubicBezTo>
                      <a:pt x="669373" y="263436"/>
                      <a:pt x="686625" y="265709"/>
                      <a:pt x="703917" y="267113"/>
                    </a:cubicBezTo>
                    <a:cubicBezTo>
                      <a:pt x="712546" y="267532"/>
                      <a:pt x="721201" y="267932"/>
                      <a:pt x="729843" y="268002"/>
                    </a:cubicBezTo>
                    <a:cubicBezTo>
                      <a:pt x="738499" y="268180"/>
                      <a:pt x="747173" y="268326"/>
                      <a:pt x="755821" y="268065"/>
                    </a:cubicBezTo>
                    <a:lnTo>
                      <a:pt x="807657" y="264598"/>
                    </a:lnTo>
                    <a:lnTo>
                      <a:pt x="859511" y="258693"/>
                    </a:lnTo>
                    <a:cubicBezTo>
                      <a:pt x="876656" y="255797"/>
                      <a:pt x="893940" y="253073"/>
                      <a:pt x="911111" y="249745"/>
                    </a:cubicBezTo>
                    <a:cubicBezTo>
                      <a:pt x="928097" y="245688"/>
                      <a:pt x="945115" y="241535"/>
                      <a:pt x="961911" y="236652"/>
                    </a:cubicBezTo>
                    <a:cubicBezTo>
                      <a:pt x="978548" y="231187"/>
                      <a:pt x="995028" y="225260"/>
                      <a:pt x="1011352" y="218872"/>
                    </a:cubicBezTo>
                    <a:cubicBezTo>
                      <a:pt x="1076214" y="191577"/>
                      <a:pt x="1136046" y="153610"/>
                      <a:pt x="1188364" y="106547"/>
                    </a:cubicBezTo>
                    <a:cubicBezTo>
                      <a:pt x="1197496" y="98012"/>
                      <a:pt x="1206360" y="89268"/>
                      <a:pt x="1215111" y="80467"/>
                    </a:cubicBezTo>
                    <a:cubicBezTo>
                      <a:pt x="1184600" y="51327"/>
                      <a:pt x="1152020" y="24434"/>
                      <a:pt x="1117625" y="0"/>
                    </a:cubicBezTo>
                    <a:cubicBezTo>
                      <a:pt x="1061275" y="21260"/>
                      <a:pt x="1005865" y="39814"/>
                      <a:pt x="950620" y="58007"/>
                    </a:cubicBezTo>
                    <a:cubicBezTo>
                      <a:pt x="936435" y="62351"/>
                      <a:pt x="922414" y="67075"/>
                      <a:pt x="908552" y="72314"/>
                    </a:cubicBezTo>
                    <a:cubicBezTo>
                      <a:pt x="894410" y="76759"/>
                      <a:pt x="880440" y="81801"/>
                      <a:pt x="866457" y="87014"/>
                    </a:cubicBezTo>
                    <a:cubicBezTo>
                      <a:pt x="852291" y="91611"/>
                      <a:pt x="838181" y="96634"/>
                      <a:pt x="823982" y="101581"/>
                    </a:cubicBezTo>
                    <a:lnTo>
                      <a:pt x="780802" y="114916"/>
                    </a:lnTo>
                    <a:lnTo>
                      <a:pt x="736835" y="126448"/>
                    </a:lnTo>
                    <a:cubicBezTo>
                      <a:pt x="722052" y="129889"/>
                      <a:pt x="707237" y="133693"/>
                      <a:pt x="692385" y="138157"/>
                    </a:cubicBezTo>
                    <a:cubicBezTo>
                      <a:pt x="677458" y="141967"/>
                      <a:pt x="662430" y="146179"/>
                      <a:pt x="647300" y="150793"/>
                    </a:cubicBezTo>
                    <a:lnTo>
                      <a:pt x="601256" y="163011"/>
                    </a:lnTo>
                    <a:cubicBezTo>
                      <a:pt x="585749" y="166484"/>
                      <a:pt x="570071" y="169609"/>
                      <a:pt x="554266" y="172180"/>
                    </a:cubicBezTo>
                    <a:cubicBezTo>
                      <a:pt x="538499" y="174314"/>
                      <a:pt x="522656" y="175406"/>
                      <a:pt x="506774" y="176092"/>
                    </a:cubicBezTo>
                    <a:cubicBezTo>
                      <a:pt x="490953" y="176120"/>
                      <a:pt x="475141" y="175353"/>
                      <a:pt x="459397" y="173793"/>
                    </a:cubicBezTo>
                    <a:cubicBezTo>
                      <a:pt x="443708" y="171810"/>
                      <a:pt x="428155" y="168869"/>
                      <a:pt x="412826" y="164986"/>
                    </a:cubicBezTo>
                    <a:cubicBezTo>
                      <a:pt x="397540" y="160585"/>
                      <a:pt x="382554" y="155199"/>
                      <a:pt x="367963" y="148863"/>
                    </a:cubicBezTo>
                    <a:cubicBezTo>
                      <a:pt x="353396" y="142240"/>
                      <a:pt x="339268" y="134398"/>
                      <a:pt x="325374" y="126543"/>
                    </a:cubicBezTo>
                    <a:cubicBezTo>
                      <a:pt x="311563" y="118358"/>
                      <a:pt x="298196" y="109398"/>
                      <a:pt x="284772" y="101308"/>
                    </a:cubicBezTo>
                    <a:lnTo>
                      <a:pt x="265017" y="88494"/>
                    </a:lnTo>
                    <a:cubicBezTo>
                      <a:pt x="258407" y="84417"/>
                      <a:pt x="251828" y="80391"/>
                      <a:pt x="245148" y="76727"/>
                    </a:cubicBezTo>
                    <a:cubicBezTo>
                      <a:pt x="232267" y="68796"/>
                      <a:pt x="218937" y="61619"/>
                      <a:pt x="205226" y="55232"/>
                    </a:cubicBezTo>
                    <a:cubicBezTo>
                      <a:pt x="191891" y="48400"/>
                      <a:pt x="178219" y="42412"/>
                      <a:pt x="164332" y="36735"/>
                    </a:cubicBezTo>
                    <a:cubicBezTo>
                      <a:pt x="150692" y="30620"/>
                      <a:pt x="137109" y="24359"/>
                      <a:pt x="123057" y="18739"/>
                    </a:cubicBezTo>
                    <a:cubicBezTo>
                      <a:pt x="115310" y="15221"/>
                      <a:pt x="107518" y="11716"/>
                      <a:pt x="99657" y="8280"/>
                    </a:cubicBezTo>
                    <a:cubicBezTo>
                      <a:pt x="64347" y="34222"/>
                      <a:pt x="31034" y="62778"/>
                      <a:pt x="0" y="93707"/>
                    </a:cubicBezTo>
                    <a:cubicBezTo>
                      <a:pt x="4775" y="98082"/>
                      <a:pt x="9544" y="102464"/>
                      <a:pt x="14433" y="106712"/>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79" name="Google Shape;379;p3"/>
              <p:cNvSpPr/>
              <p:nvPr/>
            </p:nvSpPr>
            <p:spPr>
              <a:xfrm>
                <a:off x="1941919" y="733469"/>
                <a:ext cx="1625600" cy="419100"/>
              </a:xfrm>
              <a:custGeom>
                <a:avLst/>
                <a:gdLst/>
                <a:ahLst/>
                <a:cxnLst/>
                <a:rect l="l" t="t" r="r" b="b"/>
                <a:pathLst>
                  <a:path w="1625600" h="419100" extrusionOk="0">
                    <a:moveTo>
                      <a:pt x="126911" y="259817"/>
                    </a:moveTo>
                    <a:cubicBezTo>
                      <a:pt x="141237" y="257499"/>
                      <a:pt x="155486" y="255264"/>
                      <a:pt x="169850" y="253340"/>
                    </a:cubicBezTo>
                    <a:lnTo>
                      <a:pt x="191332" y="250482"/>
                    </a:lnTo>
                    <a:cubicBezTo>
                      <a:pt x="198488" y="249688"/>
                      <a:pt x="205619" y="249003"/>
                      <a:pt x="212820" y="248082"/>
                    </a:cubicBezTo>
                    <a:cubicBezTo>
                      <a:pt x="227120" y="246628"/>
                      <a:pt x="241503" y="245396"/>
                      <a:pt x="255753" y="244951"/>
                    </a:cubicBezTo>
                    <a:cubicBezTo>
                      <a:pt x="262960" y="244520"/>
                      <a:pt x="270015" y="244545"/>
                      <a:pt x="277133" y="244532"/>
                    </a:cubicBezTo>
                    <a:cubicBezTo>
                      <a:pt x="280708" y="244532"/>
                      <a:pt x="284239" y="244411"/>
                      <a:pt x="287884" y="244570"/>
                    </a:cubicBezTo>
                    <a:lnTo>
                      <a:pt x="298882" y="245205"/>
                    </a:lnTo>
                    <a:cubicBezTo>
                      <a:pt x="359137" y="247908"/>
                      <a:pt x="418757" y="258692"/>
                      <a:pt x="476142" y="277266"/>
                    </a:cubicBezTo>
                    <a:cubicBezTo>
                      <a:pt x="505352" y="286353"/>
                      <a:pt x="534264" y="297002"/>
                      <a:pt x="563093" y="308445"/>
                    </a:cubicBezTo>
                    <a:cubicBezTo>
                      <a:pt x="592004" y="319557"/>
                      <a:pt x="620719" y="331724"/>
                      <a:pt x="650088" y="343230"/>
                    </a:cubicBezTo>
                    <a:cubicBezTo>
                      <a:pt x="708571" y="366306"/>
                      <a:pt x="768744" y="390004"/>
                      <a:pt x="833603" y="404768"/>
                    </a:cubicBezTo>
                    <a:cubicBezTo>
                      <a:pt x="849662" y="409213"/>
                      <a:pt x="866229" y="411378"/>
                      <a:pt x="882815" y="414293"/>
                    </a:cubicBezTo>
                    <a:cubicBezTo>
                      <a:pt x="899474" y="417118"/>
                      <a:pt x="916284" y="418971"/>
                      <a:pt x="933158" y="419843"/>
                    </a:cubicBezTo>
                    <a:lnTo>
                      <a:pt x="945858" y="420827"/>
                    </a:lnTo>
                    <a:lnTo>
                      <a:pt x="952208" y="421310"/>
                    </a:lnTo>
                    <a:lnTo>
                      <a:pt x="958558" y="421310"/>
                    </a:lnTo>
                    <a:lnTo>
                      <a:pt x="984085" y="421234"/>
                    </a:lnTo>
                    <a:cubicBezTo>
                      <a:pt x="992734" y="421030"/>
                      <a:pt x="1000906" y="421049"/>
                      <a:pt x="1010018" y="420599"/>
                    </a:cubicBezTo>
                    <a:cubicBezTo>
                      <a:pt x="1015098" y="420065"/>
                      <a:pt x="1020496" y="419589"/>
                      <a:pt x="1025379" y="418871"/>
                    </a:cubicBezTo>
                    <a:cubicBezTo>
                      <a:pt x="1030262" y="418154"/>
                      <a:pt x="1035114" y="417309"/>
                      <a:pt x="1039787" y="416408"/>
                    </a:cubicBezTo>
                    <a:cubicBezTo>
                      <a:pt x="1057372" y="412960"/>
                      <a:pt x="1074733" y="408454"/>
                      <a:pt x="1091775" y="402914"/>
                    </a:cubicBezTo>
                    <a:cubicBezTo>
                      <a:pt x="1108285" y="397834"/>
                      <a:pt x="1123798" y="392055"/>
                      <a:pt x="1139146" y="386036"/>
                    </a:cubicBezTo>
                    <a:cubicBezTo>
                      <a:pt x="1169727" y="374040"/>
                      <a:pt x="1198969" y="360953"/>
                      <a:pt x="1227855" y="347821"/>
                    </a:cubicBezTo>
                    <a:cubicBezTo>
                      <a:pt x="1285450" y="321380"/>
                      <a:pt x="1341476" y="294291"/>
                      <a:pt x="1396606" y="266592"/>
                    </a:cubicBezTo>
                    <a:cubicBezTo>
                      <a:pt x="1451852" y="239109"/>
                      <a:pt x="1505896" y="210769"/>
                      <a:pt x="1559268" y="182137"/>
                    </a:cubicBezTo>
                    <a:cubicBezTo>
                      <a:pt x="1582484" y="169704"/>
                      <a:pt x="1605612" y="157326"/>
                      <a:pt x="1628654" y="145002"/>
                    </a:cubicBezTo>
                    <a:cubicBezTo>
                      <a:pt x="1604962" y="94022"/>
                      <a:pt x="1576380" y="45461"/>
                      <a:pt x="1543310" y="0"/>
                    </a:cubicBezTo>
                    <a:cubicBezTo>
                      <a:pt x="1522322" y="9343"/>
                      <a:pt x="1501578" y="19016"/>
                      <a:pt x="1481080" y="29020"/>
                    </a:cubicBezTo>
                    <a:cubicBezTo>
                      <a:pt x="1367492" y="83934"/>
                      <a:pt x="1262501" y="151575"/>
                      <a:pt x="1158094" y="212706"/>
                    </a:cubicBezTo>
                    <a:cubicBezTo>
                      <a:pt x="1132059" y="227914"/>
                      <a:pt x="1105929" y="242405"/>
                      <a:pt x="1080243" y="256026"/>
                    </a:cubicBezTo>
                    <a:cubicBezTo>
                      <a:pt x="1067397" y="262668"/>
                      <a:pt x="1054608" y="269284"/>
                      <a:pt x="1042238" y="275304"/>
                    </a:cubicBezTo>
                    <a:cubicBezTo>
                      <a:pt x="1029830" y="281172"/>
                      <a:pt x="1017543" y="286988"/>
                      <a:pt x="1006367" y="291325"/>
                    </a:cubicBezTo>
                    <a:lnTo>
                      <a:pt x="998245" y="294329"/>
                    </a:lnTo>
                    <a:cubicBezTo>
                      <a:pt x="995604" y="295339"/>
                      <a:pt x="993337" y="295993"/>
                      <a:pt x="990835" y="296907"/>
                    </a:cubicBezTo>
                    <a:cubicBezTo>
                      <a:pt x="984631" y="298456"/>
                      <a:pt x="977398" y="299872"/>
                      <a:pt x="970687" y="301384"/>
                    </a:cubicBezTo>
                    <a:lnTo>
                      <a:pt x="950112" y="306229"/>
                    </a:lnTo>
                    <a:lnTo>
                      <a:pt x="944937" y="307429"/>
                    </a:lnTo>
                    <a:lnTo>
                      <a:pt x="939730" y="308191"/>
                    </a:lnTo>
                    <a:lnTo>
                      <a:pt x="929278" y="309734"/>
                    </a:lnTo>
                    <a:cubicBezTo>
                      <a:pt x="915308" y="311639"/>
                      <a:pt x="901218" y="314452"/>
                      <a:pt x="886955" y="315030"/>
                    </a:cubicBezTo>
                    <a:cubicBezTo>
                      <a:pt x="872608" y="316484"/>
                      <a:pt x="858196" y="317217"/>
                      <a:pt x="843775" y="317227"/>
                    </a:cubicBezTo>
                    <a:cubicBezTo>
                      <a:pt x="829291" y="317011"/>
                      <a:pt x="814629" y="317424"/>
                      <a:pt x="799960" y="315862"/>
                    </a:cubicBezTo>
                    <a:lnTo>
                      <a:pt x="777856" y="314160"/>
                    </a:lnTo>
                    <a:cubicBezTo>
                      <a:pt x="770465" y="313703"/>
                      <a:pt x="763143" y="312147"/>
                      <a:pt x="755758" y="311175"/>
                    </a:cubicBezTo>
                    <a:cubicBezTo>
                      <a:pt x="740988" y="309042"/>
                      <a:pt x="726237" y="306521"/>
                      <a:pt x="711518" y="303086"/>
                    </a:cubicBezTo>
                    <a:lnTo>
                      <a:pt x="689464" y="298006"/>
                    </a:lnTo>
                    <a:cubicBezTo>
                      <a:pt x="682104" y="296228"/>
                      <a:pt x="674795" y="294081"/>
                      <a:pt x="667506" y="291960"/>
                    </a:cubicBezTo>
                    <a:lnTo>
                      <a:pt x="645585" y="285610"/>
                    </a:lnTo>
                    <a:cubicBezTo>
                      <a:pt x="638277" y="283324"/>
                      <a:pt x="631063" y="280778"/>
                      <a:pt x="623792" y="278378"/>
                    </a:cubicBezTo>
                    <a:lnTo>
                      <a:pt x="602025" y="271005"/>
                    </a:lnTo>
                    <a:lnTo>
                      <a:pt x="580352" y="262966"/>
                    </a:lnTo>
                    <a:cubicBezTo>
                      <a:pt x="551396" y="252451"/>
                      <a:pt x="522707" y="240582"/>
                      <a:pt x="493814" y="228587"/>
                    </a:cubicBezTo>
                    <a:cubicBezTo>
                      <a:pt x="436099" y="204591"/>
                      <a:pt x="377870" y="178422"/>
                      <a:pt x="315157" y="157905"/>
                    </a:cubicBezTo>
                    <a:lnTo>
                      <a:pt x="303428" y="153943"/>
                    </a:lnTo>
                    <a:cubicBezTo>
                      <a:pt x="299485" y="152673"/>
                      <a:pt x="295326" y="151625"/>
                      <a:pt x="291268" y="150451"/>
                    </a:cubicBezTo>
                    <a:cubicBezTo>
                      <a:pt x="283102" y="148158"/>
                      <a:pt x="274873" y="145840"/>
                      <a:pt x="266675" y="144101"/>
                    </a:cubicBezTo>
                    <a:cubicBezTo>
                      <a:pt x="250215" y="140113"/>
                      <a:pt x="233725" y="137020"/>
                      <a:pt x="217145" y="134207"/>
                    </a:cubicBezTo>
                    <a:cubicBezTo>
                      <a:pt x="208890" y="132937"/>
                      <a:pt x="200577" y="131616"/>
                      <a:pt x="192278" y="130651"/>
                    </a:cubicBezTo>
                    <a:lnTo>
                      <a:pt x="167399" y="128041"/>
                    </a:lnTo>
                    <a:cubicBezTo>
                      <a:pt x="150857" y="127045"/>
                      <a:pt x="134214" y="125755"/>
                      <a:pt x="117710" y="125800"/>
                    </a:cubicBezTo>
                    <a:cubicBezTo>
                      <a:pt x="97777" y="125514"/>
                      <a:pt x="77946" y="126289"/>
                      <a:pt x="58223" y="127800"/>
                    </a:cubicBezTo>
                    <a:cubicBezTo>
                      <a:pt x="33959" y="177144"/>
                      <a:pt x="14462" y="228692"/>
                      <a:pt x="0" y="281743"/>
                    </a:cubicBezTo>
                    <a:cubicBezTo>
                      <a:pt x="42388" y="273907"/>
                      <a:pt x="84692" y="266598"/>
                      <a:pt x="126911" y="259817"/>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80" name="Google Shape;380;p3"/>
              <p:cNvSpPr/>
              <p:nvPr/>
            </p:nvSpPr>
            <p:spPr>
              <a:xfrm>
                <a:off x="1911350" y="1116410"/>
                <a:ext cx="1733550" cy="463550"/>
              </a:xfrm>
              <a:custGeom>
                <a:avLst/>
                <a:gdLst/>
                <a:ahLst/>
                <a:cxnLst/>
                <a:rect l="l" t="t" r="r" b="b"/>
                <a:pathLst>
                  <a:path w="1733550" h="463550" extrusionOk="0">
                    <a:moveTo>
                      <a:pt x="180740" y="143354"/>
                    </a:moveTo>
                    <a:cubicBezTo>
                      <a:pt x="185871" y="143849"/>
                      <a:pt x="190976" y="143608"/>
                      <a:pt x="196113" y="144579"/>
                    </a:cubicBezTo>
                    <a:cubicBezTo>
                      <a:pt x="201244" y="145379"/>
                      <a:pt x="206369" y="146167"/>
                      <a:pt x="211512" y="146795"/>
                    </a:cubicBezTo>
                    <a:lnTo>
                      <a:pt x="219221" y="147773"/>
                    </a:lnTo>
                    <a:cubicBezTo>
                      <a:pt x="221819" y="147976"/>
                      <a:pt x="224402" y="148339"/>
                      <a:pt x="226955" y="148859"/>
                    </a:cubicBezTo>
                    <a:cubicBezTo>
                      <a:pt x="232118" y="149932"/>
                      <a:pt x="237299" y="150878"/>
                      <a:pt x="242507" y="151748"/>
                    </a:cubicBezTo>
                    <a:cubicBezTo>
                      <a:pt x="247714" y="152618"/>
                      <a:pt x="252940" y="153399"/>
                      <a:pt x="258185" y="154244"/>
                    </a:cubicBezTo>
                    <a:cubicBezTo>
                      <a:pt x="263411" y="155514"/>
                      <a:pt x="268707" y="156600"/>
                      <a:pt x="273983" y="157774"/>
                    </a:cubicBezTo>
                    <a:cubicBezTo>
                      <a:pt x="284569" y="159952"/>
                      <a:pt x="295713" y="161832"/>
                      <a:pt x="304889" y="164048"/>
                    </a:cubicBezTo>
                    <a:cubicBezTo>
                      <a:pt x="347189" y="174021"/>
                      <a:pt x="387709" y="190421"/>
                      <a:pt x="425037" y="212677"/>
                    </a:cubicBezTo>
                    <a:cubicBezTo>
                      <a:pt x="467146" y="238128"/>
                      <a:pt x="506969" y="267179"/>
                      <a:pt x="544062" y="299506"/>
                    </a:cubicBezTo>
                    <a:cubicBezTo>
                      <a:pt x="582676" y="331891"/>
                      <a:pt x="621716" y="365546"/>
                      <a:pt x="666833" y="393620"/>
                    </a:cubicBezTo>
                    <a:cubicBezTo>
                      <a:pt x="689686" y="407907"/>
                      <a:pt x="713702" y="420245"/>
                      <a:pt x="738626" y="430501"/>
                    </a:cubicBezTo>
                    <a:cubicBezTo>
                      <a:pt x="763773" y="441143"/>
                      <a:pt x="789737" y="449739"/>
                      <a:pt x="816267" y="456205"/>
                    </a:cubicBezTo>
                    <a:cubicBezTo>
                      <a:pt x="844398" y="463061"/>
                      <a:pt x="873281" y="466346"/>
                      <a:pt x="902233" y="465984"/>
                    </a:cubicBezTo>
                    <a:cubicBezTo>
                      <a:pt x="931964" y="465332"/>
                      <a:pt x="961475" y="460725"/>
                      <a:pt x="989990" y="452287"/>
                    </a:cubicBezTo>
                    <a:cubicBezTo>
                      <a:pt x="1046855" y="435669"/>
                      <a:pt x="1094499" y="406269"/>
                      <a:pt x="1137361" y="380317"/>
                    </a:cubicBezTo>
                    <a:cubicBezTo>
                      <a:pt x="1180363" y="353977"/>
                      <a:pt x="1219911" y="329948"/>
                      <a:pt x="1258615" y="311254"/>
                    </a:cubicBezTo>
                    <a:cubicBezTo>
                      <a:pt x="1263523" y="309006"/>
                      <a:pt x="1268140" y="306638"/>
                      <a:pt x="1273258" y="304459"/>
                    </a:cubicBezTo>
                    <a:cubicBezTo>
                      <a:pt x="1278376" y="302281"/>
                      <a:pt x="1283564" y="300148"/>
                      <a:pt x="1288644" y="297855"/>
                    </a:cubicBezTo>
                    <a:lnTo>
                      <a:pt x="1303922" y="291074"/>
                    </a:lnTo>
                    <a:lnTo>
                      <a:pt x="1311504" y="287581"/>
                    </a:lnTo>
                    <a:lnTo>
                      <a:pt x="1319213" y="284565"/>
                    </a:lnTo>
                    <a:cubicBezTo>
                      <a:pt x="1329531" y="280653"/>
                      <a:pt x="1339672" y="276310"/>
                      <a:pt x="1349889" y="272201"/>
                    </a:cubicBezTo>
                    <a:cubicBezTo>
                      <a:pt x="1360132" y="268283"/>
                      <a:pt x="1370546" y="265001"/>
                      <a:pt x="1380769" y="261044"/>
                    </a:cubicBezTo>
                    <a:cubicBezTo>
                      <a:pt x="1422031" y="246573"/>
                      <a:pt x="1464256" y="235011"/>
                      <a:pt x="1507134" y="226443"/>
                    </a:cubicBezTo>
                    <a:cubicBezTo>
                      <a:pt x="1517986" y="224678"/>
                      <a:pt x="1528902" y="223091"/>
                      <a:pt x="1539843" y="221001"/>
                    </a:cubicBezTo>
                    <a:cubicBezTo>
                      <a:pt x="1550835" y="219433"/>
                      <a:pt x="1561935" y="218372"/>
                      <a:pt x="1573066" y="216988"/>
                    </a:cubicBezTo>
                    <a:lnTo>
                      <a:pt x="1581436" y="215966"/>
                    </a:lnTo>
                    <a:lnTo>
                      <a:pt x="1589869" y="215331"/>
                    </a:lnTo>
                    <a:lnTo>
                      <a:pt x="1606811" y="214061"/>
                    </a:lnTo>
                    <a:cubicBezTo>
                      <a:pt x="1618113" y="213007"/>
                      <a:pt x="1629550" y="212791"/>
                      <a:pt x="1641056" y="212353"/>
                    </a:cubicBezTo>
                    <a:cubicBezTo>
                      <a:pt x="1672019" y="211394"/>
                      <a:pt x="1703654" y="211654"/>
                      <a:pt x="1735772" y="212905"/>
                    </a:cubicBezTo>
                    <a:cubicBezTo>
                      <a:pt x="1738469" y="185016"/>
                      <a:pt x="1739843" y="156769"/>
                      <a:pt x="1739894" y="128164"/>
                    </a:cubicBezTo>
                    <a:cubicBezTo>
                      <a:pt x="1739894" y="122068"/>
                      <a:pt x="1739786" y="115998"/>
                      <a:pt x="1739665" y="109934"/>
                    </a:cubicBezTo>
                    <a:cubicBezTo>
                      <a:pt x="1711449" y="100207"/>
                      <a:pt x="1682682" y="92161"/>
                      <a:pt x="1653515" y="85835"/>
                    </a:cubicBezTo>
                    <a:cubicBezTo>
                      <a:pt x="1545870" y="61994"/>
                      <a:pt x="1433928" y="65941"/>
                      <a:pt x="1328229" y="97303"/>
                    </a:cubicBezTo>
                    <a:cubicBezTo>
                      <a:pt x="1315091" y="101380"/>
                      <a:pt x="1301960" y="105647"/>
                      <a:pt x="1288980" y="110162"/>
                    </a:cubicBezTo>
                    <a:cubicBezTo>
                      <a:pt x="1276318" y="115344"/>
                      <a:pt x="1263580" y="120360"/>
                      <a:pt x="1251014" y="125777"/>
                    </a:cubicBezTo>
                    <a:cubicBezTo>
                      <a:pt x="1238244" y="130857"/>
                      <a:pt x="1226477" y="137518"/>
                      <a:pt x="1214272" y="143500"/>
                    </a:cubicBezTo>
                    <a:cubicBezTo>
                      <a:pt x="1208202" y="146535"/>
                      <a:pt x="1202207" y="149697"/>
                      <a:pt x="1196207" y="152859"/>
                    </a:cubicBezTo>
                    <a:cubicBezTo>
                      <a:pt x="1190206" y="156022"/>
                      <a:pt x="1184053" y="159787"/>
                      <a:pt x="1178001" y="163229"/>
                    </a:cubicBezTo>
                    <a:cubicBezTo>
                      <a:pt x="1129741" y="191690"/>
                      <a:pt x="1088669" y="225326"/>
                      <a:pt x="1050595" y="255406"/>
                    </a:cubicBezTo>
                    <a:cubicBezTo>
                      <a:pt x="1016420" y="283645"/>
                      <a:pt x="980158" y="309258"/>
                      <a:pt x="942118" y="332025"/>
                    </a:cubicBezTo>
                    <a:cubicBezTo>
                      <a:pt x="924602" y="342020"/>
                      <a:pt x="906161" y="350297"/>
                      <a:pt x="887051" y="356739"/>
                    </a:cubicBezTo>
                    <a:cubicBezTo>
                      <a:pt x="866974" y="363210"/>
                      <a:pt x="846179" y="367191"/>
                      <a:pt x="825132" y="368594"/>
                    </a:cubicBezTo>
                    <a:cubicBezTo>
                      <a:pt x="802562" y="370054"/>
                      <a:pt x="779900" y="368965"/>
                      <a:pt x="757574" y="365350"/>
                    </a:cubicBezTo>
                    <a:cubicBezTo>
                      <a:pt x="751923" y="364530"/>
                      <a:pt x="746531" y="363305"/>
                      <a:pt x="740963" y="362232"/>
                    </a:cubicBezTo>
                    <a:lnTo>
                      <a:pt x="724529" y="358034"/>
                    </a:lnTo>
                    <a:cubicBezTo>
                      <a:pt x="713615" y="354672"/>
                      <a:pt x="702919" y="350643"/>
                      <a:pt x="692499" y="345969"/>
                    </a:cubicBezTo>
                    <a:cubicBezTo>
                      <a:pt x="649710" y="325504"/>
                      <a:pt x="611318" y="296898"/>
                      <a:pt x="579469" y="261749"/>
                    </a:cubicBezTo>
                    <a:cubicBezTo>
                      <a:pt x="545814" y="226551"/>
                      <a:pt x="516928" y="185848"/>
                      <a:pt x="482733" y="145227"/>
                    </a:cubicBezTo>
                    <a:cubicBezTo>
                      <a:pt x="465132" y="124151"/>
                      <a:pt x="445904" y="104488"/>
                      <a:pt x="425228" y="86419"/>
                    </a:cubicBezTo>
                    <a:cubicBezTo>
                      <a:pt x="414255" y="77057"/>
                      <a:pt x="402771" y="68311"/>
                      <a:pt x="390830" y="60219"/>
                    </a:cubicBezTo>
                    <a:cubicBezTo>
                      <a:pt x="378421" y="52152"/>
                      <a:pt x="365530" y="44853"/>
                      <a:pt x="352228" y="38363"/>
                    </a:cubicBezTo>
                    <a:lnTo>
                      <a:pt x="342024" y="33702"/>
                    </a:lnTo>
                    <a:cubicBezTo>
                      <a:pt x="338525" y="32076"/>
                      <a:pt x="335248" y="30781"/>
                      <a:pt x="332048" y="29587"/>
                    </a:cubicBezTo>
                    <a:lnTo>
                      <a:pt x="312445" y="22405"/>
                    </a:lnTo>
                    <a:cubicBezTo>
                      <a:pt x="305860" y="20145"/>
                      <a:pt x="299288" y="17770"/>
                      <a:pt x="292646" y="15630"/>
                    </a:cubicBezTo>
                    <a:cubicBezTo>
                      <a:pt x="285820" y="13858"/>
                      <a:pt x="278936" y="12144"/>
                      <a:pt x="272034" y="10588"/>
                    </a:cubicBezTo>
                    <a:cubicBezTo>
                      <a:pt x="265132" y="9032"/>
                      <a:pt x="258216" y="7413"/>
                      <a:pt x="251276" y="6009"/>
                    </a:cubicBezTo>
                    <a:cubicBezTo>
                      <a:pt x="244354" y="4479"/>
                      <a:pt x="237096" y="3996"/>
                      <a:pt x="230010" y="3088"/>
                    </a:cubicBezTo>
                    <a:cubicBezTo>
                      <a:pt x="222923" y="2180"/>
                      <a:pt x="215741" y="1539"/>
                      <a:pt x="208610" y="860"/>
                    </a:cubicBezTo>
                    <a:cubicBezTo>
                      <a:pt x="205026" y="454"/>
                      <a:pt x="201422" y="259"/>
                      <a:pt x="197815" y="275"/>
                    </a:cubicBezTo>
                    <a:lnTo>
                      <a:pt x="186976" y="91"/>
                    </a:lnTo>
                    <a:lnTo>
                      <a:pt x="165322" y="2"/>
                    </a:lnTo>
                    <a:cubicBezTo>
                      <a:pt x="158115" y="-55"/>
                      <a:pt x="150895" y="949"/>
                      <a:pt x="143732" y="1469"/>
                    </a:cubicBezTo>
                    <a:lnTo>
                      <a:pt x="122180" y="3469"/>
                    </a:lnTo>
                    <a:cubicBezTo>
                      <a:pt x="115068" y="4511"/>
                      <a:pt x="108014" y="5933"/>
                      <a:pt x="100952" y="7178"/>
                    </a:cubicBezTo>
                    <a:cubicBezTo>
                      <a:pt x="93891" y="8422"/>
                      <a:pt x="86836" y="9762"/>
                      <a:pt x="79902" y="11363"/>
                    </a:cubicBezTo>
                    <a:lnTo>
                      <a:pt x="59398" y="17039"/>
                    </a:lnTo>
                    <a:cubicBezTo>
                      <a:pt x="52654" y="19122"/>
                      <a:pt x="45669" y="20653"/>
                      <a:pt x="39205" y="23243"/>
                    </a:cubicBezTo>
                    <a:lnTo>
                      <a:pt x="19628" y="30571"/>
                    </a:lnTo>
                    <a:cubicBezTo>
                      <a:pt x="14618" y="32540"/>
                      <a:pt x="9715" y="34648"/>
                      <a:pt x="4813" y="36763"/>
                    </a:cubicBezTo>
                    <a:cubicBezTo>
                      <a:pt x="1625" y="67134"/>
                      <a:pt x="18" y="97651"/>
                      <a:pt x="0" y="128190"/>
                    </a:cubicBezTo>
                    <a:cubicBezTo>
                      <a:pt x="0" y="139937"/>
                      <a:pt x="305" y="151609"/>
                      <a:pt x="762" y="163242"/>
                    </a:cubicBezTo>
                    <a:cubicBezTo>
                      <a:pt x="19342" y="158359"/>
                      <a:pt x="37624" y="154072"/>
                      <a:pt x="55581" y="150777"/>
                    </a:cubicBezTo>
                    <a:cubicBezTo>
                      <a:pt x="96780" y="142704"/>
                      <a:pt x="138876" y="140208"/>
                      <a:pt x="180740" y="143354"/>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grpSp>
        <p:nvGrpSpPr>
          <p:cNvPr id="381" name="Google Shape;381;p3"/>
          <p:cNvGrpSpPr/>
          <p:nvPr/>
        </p:nvGrpSpPr>
        <p:grpSpPr>
          <a:xfrm>
            <a:off x="6583828" y="4083490"/>
            <a:ext cx="1449408" cy="1451642"/>
            <a:chOff x="7512049" y="977900"/>
            <a:chExt cx="4121150" cy="4127500"/>
          </a:xfrm>
        </p:grpSpPr>
        <p:sp>
          <p:nvSpPr>
            <p:cNvPr id="382" name="Google Shape;382;p3"/>
            <p:cNvSpPr/>
            <p:nvPr/>
          </p:nvSpPr>
          <p:spPr>
            <a:xfrm>
              <a:off x="7512049" y="977900"/>
              <a:ext cx="4121150" cy="4127500"/>
            </a:xfrm>
            <a:custGeom>
              <a:avLst/>
              <a:gdLst/>
              <a:ahLst/>
              <a:cxnLst/>
              <a:rect l="l" t="t" r="r" b="b"/>
              <a:pathLst>
                <a:path w="4121150" h="4127500" extrusionOk="0">
                  <a:moveTo>
                    <a:pt x="4032251" y="1435100"/>
                  </a:moveTo>
                  <a:lnTo>
                    <a:pt x="3988894" y="1425093"/>
                  </a:lnTo>
                  <a:cubicBezTo>
                    <a:pt x="3929331" y="1248583"/>
                    <a:pt x="3845874" y="1081063"/>
                    <a:pt x="3740850" y="927202"/>
                  </a:cubicBezTo>
                  <a:lnTo>
                    <a:pt x="3765551" y="806450"/>
                  </a:lnTo>
                  <a:cubicBezTo>
                    <a:pt x="3695701" y="704850"/>
                    <a:pt x="3511551" y="558800"/>
                    <a:pt x="3511551" y="558800"/>
                  </a:cubicBezTo>
                  <a:lnTo>
                    <a:pt x="3444451" y="582028"/>
                  </a:lnTo>
                  <a:cubicBezTo>
                    <a:pt x="3332209" y="477259"/>
                    <a:pt x="3208575" y="385404"/>
                    <a:pt x="3075865" y="308185"/>
                  </a:cubicBezTo>
                  <a:lnTo>
                    <a:pt x="3086101" y="190500"/>
                  </a:lnTo>
                  <a:cubicBezTo>
                    <a:pt x="3041651" y="38100"/>
                    <a:pt x="2406651" y="0"/>
                    <a:pt x="2406651" y="0"/>
                  </a:cubicBezTo>
                  <a:lnTo>
                    <a:pt x="2346002" y="53423"/>
                  </a:lnTo>
                  <a:cubicBezTo>
                    <a:pt x="2247281" y="39003"/>
                    <a:pt x="2147645" y="31760"/>
                    <a:pt x="2047876" y="31750"/>
                  </a:cubicBezTo>
                  <a:cubicBezTo>
                    <a:pt x="1583650" y="31069"/>
                    <a:pt x="1133088" y="188811"/>
                    <a:pt x="770663" y="478904"/>
                  </a:cubicBezTo>
                  <a:lnTo>
                    <a:pt x="654051" y="469900"/>
                  </a:lnTo>
                  <a:cubicBezTo>
                    <a:pt x="273051" y="584200"/>
                    <a:pt x="234951" y="996950"/>
                    <a:pt x="234951" y="996950"/>
                  </a:cubicBezTo>
                  <a:lnTo>
                    <a:pt x="246527" y="1104703"/>
                  </a:lnTo>
                  <a:cubicBezTo>
                    <a:pt x="-54688" y="1662320"/>
                    <a:pt x="-81282" y="2327849"/>
                    <a:pt x="174481" y="2907722"/>
                  </a:cubicBezTo>
                  <a:lnTo>
                    <a:pt x="152401" y="3079750"/>
                  </a:lnTo>
                  <a:cubicBezTo>
                    <a:pt x="152401" y="3079750"/>
                    <a:pt x="260351" y="3479800"/>
                    <a:pt x="571501" y="3689350"/>
                  </a:cubicBezTo>
                  <a:lnTo>
                    <a:pt x="816122" y="3715696"/>
                  </a:lnTo>
                  <a:cubicBezTo>
                    <a:pt x="935404" y="3805686"/>
                    <a:pt x="1064181" y="3882343"/>
                    <a:pt x="1200151" y="3944296"/>
                  </a:cubicBezTo>
                  <a:lnTo>
                    <a:pt x="1200151" y="3994150"/>
                  </a:lnTo>
                  <a:cubicBezTo>
                    <a:pt x="1200151" y="3994150"/>
                    <a:pt x="1466851" y="4108450"/>
                    <a:pt x="1625601" y="4127500"/>
                  </a:cubicBezTo>
                  <a:lnTo>
                    <a:pt x="1641737" y="4087152"/>
                  </a:lnTo>
                  <a:cubicBezTo>
                    <a:pt x="2009940" y="4161141"/>
                    <a:pt x="2391368" y="4133009"/>
                    <a:pt x="2744732" y="4005803"/>
                  </a:cubicBezTo>
                  <a:lnTo>
                    <a:pt x="2863851" y="4019550"/>
                  </a:lnTo>
                  <a:cubicBezTo>
                    <a:pt x="2863851" y="4019550"/>
                    <a:pt x="3289301" y="3867150"/>
                    <a:pt x="3308351" y="3771900"/>
                  </a:cubicBezTo>
                  <a:lnTo>
                    <a:pt x="3308351" y="3693675"/>
                  </a:lnTo>
                  <a:cubicBezTo>
                    <a:pt x="3505517" y="3539488"/>
                    <a:pt x="3672909" y="3350636"/>
                    <a:pt x="3802311" y="3136386"/>
                  </a:cubicBezTo>
                  <a:lnTo>
                    <a:pt x="3860801" y="3124200"/>
                  </a:lnTo>
                  <a:cubicBezTo>
                    <a:pt x="3956051" y="3060700"/>
                    <a:pt x="4070351" y="2597150"/>
                    <a:pt x="4070351" y="2597150"/>
                  </a:cubicBezTo>
                  <a:lnTo>
                    <a:pt x="4042767" y="2544356"/>
                  </a:lnTo>
                  <a:cubicBezTo>
                    <a:pt x="4102305" y="2286648"/>
                    <a:pt x="4111768" y="2019899"/>
                    <a:pt x="4070644" y="1758620"/>
                  </a:cubicBezTo>
                  <a:lnTo>
                    <a:pt x="4121151" y="1701800"/>
                  </a:lnTo>
                  <a:cubicBezTo>
                    <a:pt x="4127501" y="1606550"/>
                    <a:pt x="4032251" y="1435100"/>
                    <a:pt x="4032251" y="1435100"/>
                  </a:cubicBezTo>
                  <a:close/>
                </a:path>
              </a:pathLst>
            </a:custGeom>
            <a:gradFill>
              <a:gsLst>
                <a:gs pos="0">
                  <a:srgbClr val="FFFFFF"/>
                </a:gs>
                <a:gs pos="20000">
                  <a:srgbClr val="FFFFFF"/>
                </a:gs>
                <a:gs pos="78000">
                  <a:srgbClr val="0F264C"/>
                </a:gs>
                <a:gs pos="100000">
                  <a:srgbClr val="0F264C"/>
                </a:gs>
              </a:gsLst>
              <a:lin ang="2700006"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nvGrpSpPr>
            <p:cNvPr id="383" name="Google Shape;383;p3"/>
            <p:cNvGrpSpPr/>
            <p:nvPr/>
          </p:nvGrpSpPr>
          <p:grpSpPr>
            <a:xfrm>
              <a:off x="7782261" y="986828"/>
              <a:ext cx="3509633" cy="3805633"/>
              <a:chOff x="7782261" y="986828"/>
              <a:chExt cx="3509633" cy="3805633"/>
            </a:xfrm>
          </p:grpSpPr>
          <p:sp>
            <p:nvSpPr>
              <p:cNvPr id="384" name="Google Shape;384;p3"/>
              <p:cNvSpPr/>
              <p:nvPr/>
            </p:nvSpPr>
            <p:spPr>
              <a:xfrm>
                <a:off x="8543529" y="1450662"/>
                <a:ext cx="812800" cy="647700"/>
              </a:xfrm>
              <a:custGeom>
                <a:avLst/>
                <a:gdLst/>
                <a:ahLst/>
                <a:cxnLst/>
                <a:rect l="l" t="t" r="r" b="b"/>
                <a:pathLst>
                  <a:path w="812800" h="647700" extrusionOk="0">
                    <a:moveTo>
                      <a:pt x="735016" y="183950"/>
                    </a:moveTo>
                    <a:cubicBezTo>
                      <a:pt x="778405" y="285543"/>
                      <a:pt x="666628" y="430663"/>
                      <a:pt x="485354" y="508084"/>
                    </a:cubicBezTo>
                    <a:cubicBezTo>
                      <a:pt x="304079" y="585505"/>
                      <a:pt x="121953" y="565909"/>
                      <a:pt x="78564" y="464316"/>
                    </a:cubicBezTo>
                    <a:cubicBezTo>
                      <a:pt x="35174" y="362723"/>
                      <a:pt x="146951" y="217604"/>
                      <a:pt x="328226" y="140183"/>
                    </a:cubicBezTo>
                    <a:cubicBezTo>
                      <a:pt x="509500" y="62762"/>
                      <a:pt x="691626" y="82357"/>
                      <a:pt x="735016" y="183950"/>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85" name="Google Shape;385;p3"/>
              <p:cNvSpPr/>
              <p:nvPr/>
            </p:nvSpPr>
            <p:spPr>
              <a:xfrm>
                <a:off x="8612758" y="1543533"/>
                <a:ext cx="673100" cy="393700"/>
              </a:xfrm>
              <a:custGeom>
                <a:avLst/>
                <a:gdLst/>
                <a:ahLst/>
                <a:cxnLst/>
                <a:rect l="l" t="t" r="r" b="b"/>
                <a:pathLst>
                  <a:path w="673100" h="393700" extrusionOk="0">
                    <a:moveTo>
                      <a:pt x="280570" y="97841"/>
                    </a:moveTo>
                    <a:cubicBezTo>
                      <a:pt x="446552" y="26949"/>
                      <a:pt x="613170" y="37452"/>
                      <a:pt x="673419" y="117703"/>
                    </a:cubicBezTo>
                    <a:cubicBezTo>
                      <a:pt x="671958" y="108565"/>
                      <a:pt x="669400" y="99635"/>
                      <a:pt x="665799" y="91110"/>
                    </a:cubicBezTo>
                    <a:cubicBezTo>
                      <a:pt x="622410" y="-10490"/>
                      <a:pt x="440285" y="-30080"/>
                      <a:pt x="259012" y="47339"/>
                    </a:cubicBezTo>
                    <a:cubicBezTo>
                      <a:pt x="77738" y="124758"/>
                      <a:pt x="-34041" y="269881"/>
                      <a:pt x="9349" y="371475"/>
                    </a:cubicBezTo>
                    <a:cubicBezTo>
                      <a:pt x="13026" y="379975"/>
                      <a:pt x="17716" y="388000"/>
                      <a:pt x="23318" y="395376"/>
                    </a:cubicBezTo>
                    <a:cubicBezTo>
                      <a:pt x="6961" y="296354"/>
                      <a:pt x="114587" y="168726"/>
                      <a:pt x="280570" y="97841"/>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86" name="Google Shape;386;p3"/>
              <p:cNvSpPr/>
              <p:nvPr/>
            </p:nvSpPr>
            <p:spPr>
              <a:xfrm>
                <a:off x="10860094" y="2509381"/>
                <a:ext cx="431800" cy="609600"/>
              </a:xfrm>
              <a:custGeom>
                <a:avLst/>
                <a:gdLst/>
                <a:ahLst/>
                <a:cxnLst/>
                <a:rect l="l" t="t" r="r" b="b"/>
                <a:pathLst>
                  <a:path w="431800" h="609600" extrusionOk="0">
                    <a:moveTo>
                      <a:pt x="368538" y="269532"/>
                    </a:moveTo>
                    <a:cubicBezTo>
                      <a:pt x="405225" y="418390"/>
                      <a:pt x="367336" y="555731"/>
                      <a:pt x="283911" y="576292"/>
                    </a:cubicBezTo>
                    <a:cubicBezTo>
                      <a:pt x="200485" y="596852"/>
                      <a:pt x="103115" y="492847"/>
                      <a:pt x="66428" y="343988"/>
                    </a:cubicBezTo>
                    <a:cubicBezTo>
                      <a:pt x="29741" y="195130"/>
                      <a:pt x="67629" y="57789"/>
                      <a:pt x="151055" y="37228"/>
                    </a:cubicBezTo>
                    <a:cubicBezTo>
                      <a:pt x="234481" y="16668"/>
                      <a:pt x="331851" y="120673"/>
                      <a:pt x="368538" y="269532"/>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87" name="Google Shape;387;p3"/>
              <p:cNvSpPr/>
              <p:nvPr/>
            </p:nvSpPr>
            <p:spPr>
              <a:xfrm>
                <a:off x="10991056" y="2544077"/>
                <a:ext cx="247650" cy="539750"/>
              </a:xfrm>
              <a:custGeom>
                <a:avLst/>
                <a:gdLst/>
                <a:ahLst/>
                <a:cxnLst/>
                <a:rect l="l" t="t" r="r" b="b"/>
                <a:pathLst>
                  <a:path w="247650" h="539750" extrusionOk="0">
                    <a:moveTo>
                      <a:pt x="196107" y="245142"/>
                    </a:moveTo>
                    <a:cubicBezTo>
                      <a:pt x="229698" y="381438"/>
                      <a:pt x="200737" y="508032"/>
                      <a:pt x="131572" y="544195"/>
                    </a:cubicBezTo>
                    <a:cubicBezTo>
                      <a:pt x="138773" y="544212"/>
                      <a:pt x="145949" y="543359"/>
                      <a:pt x="152946" y="541655"/>
                    </a:cubicBezTo>
                    <a:cubicBezTo>
                      <a:pt x="236372" y="521094"/>
                      <a:pt x="274263" y="383750"/>
                      <a:pt x="237572" y="234893"/>
                    </a:cubicBezTo>
                    <a:cubicBezTo>
                      <a:pt x="200882" y="86036"/>
                      <a:pt x="103518" y="-17964"/>
                      <a:pt x="20091" y="2591"/>
                    </a:cubicBezTo>
                    <a:cubicBezTo>
                      <a:pt x="13109" y="4340"/>
                      <a:pt x="6362" y="6926"/>
                      <a:pt x="0" y="10293"/>
                    </a:cubicBezTo>
                    <a:cubicBezTo>
                      <a:pt x="78054" y="10217"/>
                      <a:pt x="162516" y="108839"/>
                      <a:pt x="196107" y="245142"/>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88" name="Google Shape;388;p3"/>
              <p:cNvSpPr/>
              <p:nvPr/>
            </p:nvSpPr>
            <p:spPr>
              <a:xfrm>
                <a:off x="8034994" y="2802312"/>
                <a:ext cx="406400" cy="635000"/>
              </a:xfrm>
              <a:custGeom>
                <a:avLst/>
                <a:gdLst/>
                <a:ahLst/>
                <a:cxnLst/>
                <a:rect l="l" t="t" r="r" b="b"/>
                <a:pathLst>
                  <a:path w="406400" h="635000" extrusionOk="0">
                    <a:moveTo>
                      <a:pt x="371103" y="297948"/>
                    </a:moveTo>
                    <a:cubicBezTo>
                      <a:pt x="391614" y="462500"/>
                      <a:pt x="333480" y="605214"/>
                      <a:pt x="241258" y="616709"/>
                    </a:cubicBezTo>
                    <a:cubicBezTo>
                      <a:pt x="149037" y="628204"/>
                      <a:pt x="57648" y="504127"/>
                      <a:pt x="37138" y="339575"/>
                    </a:cubicBezTo>
                    <a:cubicBezTo>
                      <a:pt x="16627" y="175023"/>
                      <a:pt x="74761" y="32309"/>
                      <a:pt x="166983" y="20814"/>
                    </a:cubicBezTo>
                    <a:cubicBezTo>
                      <a:pt x="259205" y="9319"/>
                      <a:pt x="350593" y="133396"/>
                      <a:pt x="371103" y="297948"/>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89" name="Google Shape;389;p3"/>
              <p:cNvSpPr/>
              <p:nvPr/>
            </p:nvSpPr>
            <p:spPr>
              <a:xfrm>
                <a:off x="8068027" y="2822368"/>
                <a:ext cx="228600" cy="596900"/>
              </a:xfrm>
              <a:custGeom>
                <a:avLst/>
                <a:gdLst/>
                <a:ahLst/>
                <a:cxnLst/>
                <a:rect l="l" t="t" r="r" b="b"/>
                <a:pathLst>
                  <a:path w="228600" h="596900" extrusionOk="0">
                    <a:moveTo>
                      <a:pt x="49953" y="313757"/>
                    </a:moveTo>
                    <a:cubicBezTo>
                      <a:pt x="31170" y="163085"/>
                      <a:pt x="78351" y="30801"/>
                      <a:pt x="157236" y="702"/>
                    </a:cubicBezTo>
                    <a:cubicBezTo>
                      <a:pt x="149505" y="-234"/>
                      <a:pt x="141689" y="-234"/>
                      <a:pt x="133957" y="702"/>
                    </a:cubicBezTo>
                    <a:cubicBezTo>
                      <a:pt x="41737" y="12196"/>
                      <a:pt x="-16398" y="154912"/>
                      <a:pt x="4119" y="319473"/>
                    </a:cubicBezTo>
                    <a:cubicBezTo>
                      <a:pt x="24636" y="484033"/>
                      <a:pt x="116019" y="608105"/>
                      <a:pt x="208240" y="596606"/>
                    </a:cubicBezTo>
                    <a:cubicBezTo>
                      <a:pt x="215962" y="595615"/>
                      <a:pt x="223538" y="593696"/>
                      <a:pt x="230801" y="590890"/>
                    </a:cubicBezTo>
                    <a:cubicBezTo>
                      <a:pt x="146968" y="581086"/>
                      <a:pt x="68736" y="464430"/>
                      <a:pt x="49953" y="313757"/>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90" name="Google Shape;390;p3"/>
              <p:cNvSpPr/>
              <p:nvPr/>
            </p:nvSpPr>
            <p:spPr>
              <a:xfrm>
                <a:off x="9716872" y="4417811"/>
                <a:ext cx="533400" cy="374650"/>
              </a:xfrm>
              <a:custGeom>
                <a:avLst/>
                <a:gdLst/>
                <a:ahLst/>
                <a:cxnLst/>
                <a:rect l="l" t="t" r="r" b="b"/>
                <a:pathLst>
                  <a:path w="533400" h="374650" extrusionOk="0">
                    <a:moveTo>
                      <a:pt x="505562" y="132846"/>
                    </a:moveTo>
                    <a:cubicBezTo>
                      <a:pt x="522949" y="206214"/>
                      <a:pt x="430917" y="290841"/>
                      <a:pt x="300003" y="321865"/>
                    </a:cubicBezTo>
                    <a:cubicBezTo>
                      <a:pt x="169090" y="352889"/>
                      <a:pt x="48868" y="318562"/>
                      <a:pt x="31482" y="245193"/>
                    </a:cubicBezTo>
                    <a:cubicBezTo>
                      <a:pt x="14095" y="171824"/>
                      <a:pt x="106126" y="87198"/>
                      <a:pt x="237040" y="56174"/>
                    </a:cubicBezTo>
                    <a:cubicBezTo>
                      <a:pt x="367953" y="25150"/>
                      <a:pt x="488175" y="59477"/>
                      <a:pt x="505562" y="132846"/>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91" name="Google Shape;391;p3"/>
              <p:cNvSpPr/>
              <p:nvPr/>
            </p:nvSpPr>
            <p:spPr>
              <a:xfrm>
                <a:off x="9746305" y="4533062"/>
                <a:ext cx="476250" cy="215900"/>
              </a:xfrm>
              <a:custGeom>
                <a:avLst/>
                <a:gdLst/>
                <a:ahLst/>
                <a:cxnLst/>
                <a:rect l="l" t="t" r="r" b="b"/>
                <a:pathLst>
                  <a:path w="476250" h="215900" extrusionOk="0">
                    <a:moveTo>
                      <a:pt x="261930" y="170243"/>
                    </a:moveTo>
                    <a:cubicBezTo>
                      <a:pt x="142061" y="198647"/>
                      <a:pt x="31215" y="172238"/>
                      <a:pt x="5" y="111258"/>
                    </a:cubicBezTo>
                    <a:cubicBezTo>
                      <a:pt x="-69" y="117577"/>
                      <a:pt x="618" y="123881"/>
                      <a:pt x="2050" y="130035"/>
                    </a:cubicBezTo>
                    <a:cubicBezTo>
                      <a:pt x="19436" y="203403"/>
                      <a:pt x="139654" y="237732"/>
                      <a:pt x="270573" y="206712"/>
                    </a:cubicBezTo>
                    <a:cubicBezTo>
                      <a:pt x="401490" y="175692"/>
                      <a:pt x="493514" y="91059"/>
                      <a:pt x="476128" y="17691"/>
                    </a:cubicBezTo>
                    <a:cubicBezTo>
                      <a:pt x="474648" y="11550"/>
                      <a:pt x="472432" y="5611"/>
                      <a:pt x="469531" y="0"/>
                    </a:cubicBezTo>
                    <a:cubicBezTo>
                      <a:pt x="468985" y="68491"/>
                      <a:pt x="381780" y="141808"/>
                      <a:pt x="261930" y="170243"/>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92" name="Google Shape;392;p3"/>
              <p:cNvSpPr/>
              <p:nvPr/>
            </p:nvSpPr>
            <p:spPr>
              <a:xfrm>
                <a:off x="10308085" y="3788883"/>
                <a:ext cx="673100" cy="641350"/>
              </a:xfrm>
              <a:custGeom>
                <a:avLst/>
                <a:gdLst/>
                <a:ahLst/>
                <a:cxnLst/>
                <a:rect l="l" t="t" r="r" b="b"/>
                <a:pathLst>
                  <a:path w="673100" h="641350" extrusionOk="0">
                    <a:moveTo>
                      <a:pt x="566312" y="128123"/>
                    </a:moveTo>
                    <a:cubicBezTo>
                      <a:pt x="626562" y="198883"/>
                      <a:pt x="573051" y="343395"/>
                      <a:pt x="446793" y="450898"/>
                    </a:cubicBezTo>
                    <a:cubicBezTo>
                      <a:pt x="320535" y="558402"/>
                      <a:pt x="169341" y="588188"/>
                      <a:pt x="109091" y="517428"/>
                    </a:cubicBezTo>
                    <a:cubicBezTo>
                      <a:pt x="48842" y="446667"/>
                      <a:pt x="102352" y="302156"/>
                      <a:pt x="228610" y="194652"/>
                    </a:cubicBezTo>
                    <a:cubicBezTo>
                      <a:pt x="354868" y="87149"/>
                      <a:pt x="506063" y="57362"/>
                      <a:pt x="566312" y="128123"/>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93" name="Google Shape;393;p3"/>
              <p:cNvSpPr/>
              <p:nvPr/>
            </p:nvSpPr>
            <p:spPr>
              <a:xfrm>
                <a:off x="10404386" y="3901256"/>
                <a:ext cx="488950" cy="438150"/>
              </a:xfrm>
              <a:custGeom>
                <a:avLst/>
                <a:gdLst/>
                <a:ahLst/>
                <a:cxnLst/>
                <a:rect l="l" t="t" r="r" b="b"/>
                <a:pathLst>
                  <a:path w="488950" h="438150" extrusionOk="0">
                    <a:moveTo>
                      <a:pt x="320535" y="303320"/>
                    </a:moveTo>
                    <a:cubicBezTo>
                      <a:pt x="204928" y="401745"/>
                      <a:pt x="68441" y="434975"/>
                      <a:pt x="0" y="385566"/>
                    </a:cubicBezTo>
                    <a:cubicBezTo>
                      <a:pt x="3463" y="392540"/>
                      <a:pt x="7752" y="399073"/>
                      <a:pt x="12776" y="405022"/>
                    </a:cubicBezTo>
                    <a:cubicBezTo>
                      <a:pt x="73025" y="475786"/>
                      <a:pt x="224231" y="445998"/>
                      <a:pt x="350482" y="338493"/>
                    </a:cubicBezTo>
                    <a:cubicBezTo>
                      <a:pt x="476733" y="230987"/>
                      <a:pt x="530251" y="86474"/>
                      <a:pt x="470002" y="15716"/>
                    </a:cubicBezTo>
                    <a:cubicBezTo>
                      <a:pt x="464938" y="9809"/>
                      <a:pt x="459181" y="4532"/>
                      <a:pt x="452857" y="0"/>
                    </a:cubicBezTo>
                    <a:cubicBezTo>
                      <a:pt x="490690" y="75463"/>
                      <a:pt x="436144" y="204882"/>
                      <a:pt x="320535" y="303320"/>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94" name="Google Shape;394;p3"/>
              <p:cNvSpPr/>
              <p:nvPr/>
            </p:nvSpPr>
            <p:spPr>
              <a:xfrm>
                <a:off x="9830407" y="2168692"/>
                <a:ext cx="812800" cy="704850"/>
              </a:xfrm>
              <a:custGeom>
                <a:avLst/>
                <a:gdLst/>
                <a:ahLst/>
                <a:cxnLst/>
                <a:rect l="l" t="t" r="r" b="b"/>
                <a:pathLst>
                  <a:path w="812800" h="704850" extrusionOk="0">
                    <a:moveTo>
                      <a:pt x="512074" y="184019"/>
                    </a:moveTo>
                    <a:cubicBezTo>
                      <a:pt x="680968" y="285650"/>
                      <a:pt x="771711" y="444771"/>
                      <a:pt x="714754" y="539426"/>
                    </a:cubicBezTo>
                    <a:cubicBezTo>
                      <a:pt x="657796" y="634081"/>
                      <a:pt x="474706" y="628426"/>
                      <a:pt x="305811" y="526795"/>
                    </a:cubicBezTo>
                    <a:cubicBezTo>
                      <a:pt x="136916" y="425165"/>
                      <a:pt x="46173" y="266044"/>
                      <a:pt x="103131" y="171388"/>
                    </a:cubicBezTo>
                    <a:cubicBezTo>
                      <a:pt x="160089" y="76733"/>
                      <a:pt x="343179" y="82388"/>
                      <a:pt x="512074" y="184019"/>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95" name="Google Shape;395;p3"/>
              <p:cNvSpPr/>
              <p:nvPr/>
            </p:nvSpPr>
            <p:spPr>
              <a:xfrm>
                <a:off x="9922351" y="2272645"/>
                <a:ext cx="635000" cy="457200"/>
              </a:xfrm>
              <a:custGeom>
                <a:avLst/>
                <a:gdLst/>
                <a:ahLst/>
                <a:cxnLst/>
                <a:rect l="l" t="t" r="r" b="b"/>
                <a:pathLst>
                  <a:path w="635000" h="457200" extrusionOk="0">
                    <a:moveTo>
                      <a:pt x="391846" y="127141"/>
                    </a:moveTo>
                    <a:cubicBezTo>
                      <a:pt x="546494" y="220200"/>
                      <a:pt x="635527" y="361418"/>
                      <a:pt x="605740" y="457252"/>
                    </a:cubicBezTo>
                    <a:cubicBezTo>
                      <a:pt x="612292" y="450714"/>
                      <a:pt x="618032" y="443410"/>
                      <a:pt x="622834" y="435497"/>
                    </a:cubicBezTo>
                    <a:cubicBezTo>
                      <a:pt x="679793" y="340844"/>
                      <a:pt x="589052" y="181726"/>
                      <a:pt x="420154" y="80094"/>
                    </a:cubicBezTo>
                    <a:cubicBezTo>
                      <a:pt x="251257" y="-21538"/>
                      <a:pt x="68174" y="-27221"/>
                      <a:pt x="11214" y="67464"/>
                    </a:cubicBezTo>
                    <a:cubicBezTo>
                      <a:pt x="6469" y="75411"/>
                      <a:pt x="2704" y="83904"/>
                      <a:pt x="0" y="92756"/>
                    </a:cubicBezTo>
                    <a:cubicBezTo>
                      <a:pt x="70720" y="21553"/>
                      <a:pt x="237198" y="34082"/>
                      <a:pt x="391846" y="127141"/>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96" name="Google Shape;396;p3"/>
              <p:cNvSpPr/>
              <p:nvPr/>
            </p:nvSpPr>
            <p:spPr>
              <a:xfrm>
                <a:off x="10150746" y="1432766"/>
                <a:ext cx="577850" cy="476250"/>
              </a:xfrm>
              <a:custGeom>
                <a:avLst/>
                <a:gdLst/>
                <a:ahLst/>
                <a:cxnLst/>
                <a:rect l="l" t="t" r="r" b="b"/>
                <a:pathLst>
                  <a:path w="577850" h="476250" extrusionOk="0">
                    <a:moveTo>
                      <a:pt x="354622" y="112111"/>
                    </a:moveTo>
                    <a:cubicBezTo>
                      <a:pt x="481073" y="174029"/>
                      <a:pt x="555450" y="281672"/>
                      <a:pt x="520749" y="352540"/>
                    </a:cubicBezTo>
                    <a:cubicBezTo>
                      <a:pt x="486048" y="423408"/>
                      <a:pt x="355409" y="430664"/>
                      <a:pt x="228959" y="368747"/>
                    </a:cubicBezTo>
                    <a:cubicBezTo>
                      <a:pt x="102508" y="306829"/>
                      <a:pt x="28131" y="199186"/>
                      <a:pt x="62832" y="128318"/>
                    </a:cubicBezTo>
                    <a:cubicBezTo>
                      <a:pt x="97533" y="57450"/>
                      <a:pt x="228172" y="50194"/>
                      <a:pt x="354622" y="112111"/>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97" name="Google Shape;397;p3"/>
              <p:cNvSpPr/>
              <p:nvPr/>
            </p:nvSpPr>
            <p:spPr>
              <a:xfrm>
                <a:off x="10207168" y="1502849"/>
                <a:ext cx="469900" cy="298450"/>
              </a:xfrm>
              <a:custGeom>
                <a:avLst/>
                <a:gdLst/>
                <a:ahLst/>
                <a:cxnLst/>
                <a:rect l="l" t="t" r="r" b="b"/>
                <a:pathLst>
                  <a:path w="469900" h="298450" extrusionOk="0">
                    <a:moveTo>
                      <a:pt x="280994" y="77284"/>
                    </a:moveTo>
                    <a:cubicBezTo>
                      <a:pt x="396773" y="133977"/>
                      <a:pt x="468833" y="228992"/>
                      <a:pt x="453543" y="299020"/>
                    </a:cubicBezTo>
                    <a:cubicBezTo>
                      <a:pt x="457790" y="293970"/>
                      <a:pt x="461414" y="288426"/>
                      <a:pt x="464338" y="282510"/>
                    </a:cubicBezTo>
                    <a:cubicBezTo>
                      <a:pt x="499040" y="211638"/>
                      <a:pt x="424662" y="103993"/>
                      <a:pt x="298215" y="42080"/>
                    </a:cubicBezTo>
                    <a:cubicBezTo>
                      <a:pt x="171768" y="-19832"/>
                      <a:pt x="41123" y="-12587"/>
                      <a:pt x="6426" y="58279"/>
                    </a:cubicBezTo>
                    <a:cubicBezTo>
                      <a:pt x="3541" y="64230"/>
                      <a:pt x="1383" y="70506"/>
                      <a:pt x="0" y="76973"/>
                    </a:cubicBezTo>
                    <a:cubicBezTo>
                      <a:pt x="45968" y="21925"/>
                      <a:pt x="165208" y="20585"/>
                      <a:pt x="280994" y="77284"/>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98" name="Google Shape;398;p3"/>
              <p:cNvSpPr/>
              <p:nvPr/>
            </p:nvSpPr>
            <p:spPr>
              <a:xfrm>
                <a:off x="7852752" y="2564556"/>
                <a:ext cx="158750" cy="285750"/>
              </a:xfrm>
              <a:custGeom>
                <a:avLst/>
                <a:gdLst/>
                <a:ahLst/>
                <a:cxnLst/>
                <a:rect l="l" t="t" r="r" b="b"/>
                <a:pathLst>
                  <a:path w="158750" h="285750" extrusionOk="0">
                    <a:moveTo>
                      <a:pt x="83161" y="866"/>
                    </a:moveTo>
                    <a:cubicBezTo>
                      <a:pt x="127382" y="1345"/>
                      <a:pt x="162537" y="65697"/>
                      <a:pt x="161684" y="144600"/>
                    </a:cubicBezTo>
                    <a:cubicBezTo>
                      <a:pt x="160830" y="223503"/>
                      <a:pt x="124289" y="287078"/>
                      <a:pt x="80069" y="286600"/>
                    </a:cubicBezTo>
                    <a:cubicBezTo>
                      <a:pt x="35848" y="286121"/>
                      <a:pt x="692" y="221770"/>
                      <a:pt x="1546" y="142867"/>
                    </a:cubicBezTo>
                    <a:cubicBezTo>
                      <a:pt x="2400" y="63964"/>
                      <a:pt x="38940" y="388"/>
                      <a:pt x="83161" y="866"/>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99" name="Google Shape;399;p3"/>
              <p:cNvSpPr/>
              <p:nvPr/>
            </p:nvSpPr>
            <p:spPr>
              <a:xfrm>
                <a:off x="7854243" y="2565397"/>
                <a:ext cx="88900" cy="279400"/>
              </a:xfrm>
              <a:custGeom>
                <a:avLst/>
                <a:gdLst/>
                <a:ahLst/>
                <a:cxnLst/>
                <a:rect l="l" t="t" r="r" b="b"/>
                <a:pathLst>
                  <a:path w="88900" h="279400" extrusionOk="0">
                    <a:moveTo>
                      <a:pt x="21993" y="142243"/>
                    </a:moveTo>
                    <a:cubicBezTo>
                      <a:pt x="22773" y="69999"/>
                      <a:pt x="53482" y="10639"/>
                      <a:pt x="92605" y="1495"/>
                    </a:cubicBezTo>
                    <a:cubicBezTo>
                      <a:pt x="89018" y="559"/>
                      <a:pt x="85332" y="58"/>
                      <a:pt x="81626" y="3"/>
                    </a:cubicBezTo>
                    <a:cubicBezTo>
                      <a:pt x="37411" y="-474"/>
                      <a:pt x="866" y="63103"/>
                      <a:pt x="15" y="142008"/>
                    </a:cubicBezTo>
                    <a:cubicBezTo>
                      <a:pt x="-836" y="220913"/>
                      <a:pt x="34305" y="285257"/>
                      <a:pt x="78539" y="285740"/>
                    </a:cubicBezTo>
                    <a:cubicBezTo>
                      <a:pt x="82245" y="285761"/>
                      <a:pt x="85940" y="285334"/>
                      <a:pt x="89544" y="284470"/>
                    </a:cubicBezTo>
                    <a:cubicBezTo>
                      <a:pt x="50624" y="274507"/>
                      <a:pt x="21212" y="214493"/>
                      <a:pt x="21993" y="142243"/>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00" name="Google Shape;400;p3"/>
              <p:cNvSpPr/>
              <p:nvPr/>
            </p:nvSpPr>
            <p:spPr>
              <a:xfrm>
                <a:off x="9852336" y="1635727"/>
                <a:ext cx="317500" cy="247650"/>
              </a:xfrm>
              <a:custGeom>
                <a:avLst/>
                <a:gdLst/>
                <a:ahLst/>
                <a:cxnLst/>
                <a:rect l="l" t="t" r="r" b="b"/>
                <a:pathLst>
                  <a:path w="317500" h="247650" extrusionOk="0">
                    <a:moveTo>
                      <a:pt x="189428" y="49435"/>
                    </a:moveTo>
                    <a:cubicBezTo>
                      <a:pt x="263443" y="76737"/>
                      <a:pt x="311040" y="132497"/>
                      <a:pt x="295739" y="173978"/>
                    </a:cubicBezTo>
                    <a:cubicBezTo>
                      <a:pt x="280438" y="215460"/>
                      <a:pt x="208032" y="226955"/>
                      <a:pt x="134017" y="199653"/>
                    </a:cubicBezTo>
                    <a:cubicBezTo>
                      <a:pt x="60001" y="172350"/>
                      <a:pt x="12404" y="116591"/>
                      <a:pt x="27705" y="75109"/>
                    </a:cubicBezTo>
                    <a:cubicBezTo>
                      <a:pt x="43007" y="33627"/>
                      <a:pt x="115412" y="22133"/>
                      <a:pt x="189428" y="49435"/>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01" name="Google Shape;401;p3"/>
              <p:cNvSpPr/>
              <p:nvPr/>
            </p:nvSpPr>
            <p:spPr>
              <a:xfrm>
                <a:off x="9874180" y="1665852"/>
                <a:ext cx="273050" cy="146050"/>
              </a:xfrm>
              <a:custGeom>
                <a:avLst/>
                <a:gdLst/>
                <a:ahLst/>
                <a:cxnLst/>
                <a:rect l="l" t="t" r="r" b="b"/>
                <a:pathLst>
                  <a:path w="273050" h="146050" extrusionOk="0">
                    <a:moveTo>
                      <a:pt x="156673" y="35408"/>
                    </a:moveTo>
                    <a:cubicBezTo>
                      <a:pt x="224472" y="60382"/>
                      <a:pt x="270091" y="109220"/>
                      <a:pt x="265576" y="149136"/>
                    </a:cubicBezTo>
                    <a:cubicBezTo>
                      <a:pt x="267659" y="146074"/>
                      <a:pt x="269365" y="142772"/>
                      <a:pt x="270656" y="139300"/>
                    </a:cubicBezTo>
                    <a:cubicBezTo>
                      <a:pt x="285934" y="97803"/>
                      <a:pt x="238271" y="42056"/>
                      <a:pt x="164255" y="14783"/>
                    </a:cubicBezTo>
                    <a:cubicBezTo>
                      <a:pt x="90239" y="-12490"/>
                      <a:pt x="17793" y="-952"/>
                      <a:pt x="2508" y="40545"/>
                    </a:cubicBezTo>
                    <a:cubicBezTo>
                      <a:pt x="1243" y="44030"/>
                      <a:pt x="401" y="47654"/>
                      <a:pt x="0" y="51340"/>
                    </a:cubicBezTo>
                    <a:cubicBezTo>
                      <a:pt x="22472" y="18022"/>
                      <a:pt x="88874" y="10440"/>
                      <a:pt x="156673" y="35408"/>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02" name="Google Shape;402;p3"/>
              <p:cNvSpPr/>
              <p:nvPr/>
            </p:nvSpPr>
            <p:spPr>
              <a:xfrm>
                <a:off x="8129275" y="3889326"/>
                <a:ext cx="533400" cy="495300"/>
              </a:xfrm>
              <a:custGeom>
                <a:avLst/>
                <a:gdLst/>
                <a:ahLst/>
                <a:cxnLst/>
                <a:rect l="l" t="t" r="r" b="b"/>
                <a:pathLst>
                  <a:path w="533400" h="495300" extrusionOk="0">
                    <a:moveTo>
                      <a:pt x="349824" y="143218"/>
                    </a:moveTo>
                    <a:cubicBezTo>
                      <a:pt x="454369" y="222315"/>
                      <a:pt x="503183" y="333933"/>
                      <a:pt x="458854" y="392524"/>
                    </a:cubicBezTo>
                    <a:cubicBezTo>
                      <a:pt x="414525" y="451114"/>
                      <a:pt x="293839" y="434491"/>
                      <a:pt x="189295" y="355393"/>
                    </a:cubicBezTo>
                    <a:cubicBezTo>
                      <a:pt x="84750" y="276296"/>
                      <a:pt x="35935" y="164678"/>
                      <a:pt x="80264" y="106088"/>
                    </a:cubicBezTo>
                    <a:cubicBezTo>
                      <a:pt x="124593" y="47497"/>
                      <a:pt x="245279" y="64121"/>
                      <a:pt x="349824" y="143218"/>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03" name="Google Shape;403;p3"/>
              <p:cNvSpPr/>
              <p:nvPr/>
            </p:nvSpPr>
            <p:spPr>
              <a:xfrm>
                <a:off x="8198451" y="3980510"/>
                <a:ext cx="400050" cy="330200"/>
              </a:xfrm>
              <a:custGeom>
                <a:avLst/>
                <a:gdLst/>
                <a:ahLst/>
                <a:cxnLst/>
                <a:rect l="l" t="t" r="r" b="b"/>
                <a:pathLst>
                  <a:path w="400050" h="330200" extrusionOk="0">
                    <a:moveTo>
                      <a:pt x="147500" y="233521"/>
                    </a:moveTo>
                    <a:cubicBezTo>
                      <a:pt x="51730" y="161043"/>
                      <a:pt x="2765" y="61316"/>
                      <a:pt x="29232" y="0"/>
                    </a:cubicBezTo>
                    <a:cubicBezTo>
                      <a:pt x="24434" y="3866"/>
                      <a:pt x="20121" y="8296"/>
                      <a:pt x="16386" y="13195"/>
                    </a:cubicBezTo>
                    <a:cubicBezTo>
                      <a:pt x="-27976" y="71812"/>
                      <a:pt x="20831" y="183502"/>
                      <a:pt x="125453" y="262655"/>
                    </a:cubicBezTo>
                    <a:cubicBezTo>
                      <a:pt x="230076" y="341808"/>
                      <a:pt x="350802" y="358458"/>
                      <a:pt x="395163" y="299834"/>
                    </a:cubicBezTo>
                    <a:cubicBezTo>
                      <a:pt x="398865" y="294911"/>
                      <a:pt x="401957" y="289557"/>
                      <a:pt x="404370" y="283890"/>
                    </a:cubicBezTo>
                    <a:cubicBezTo>
                      <a:pt x="352548" y="326022"/>
                      <a:pt x="243271" y="305994"/>
                      <a:pt x="147500" y="233521"/>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04" name="Google Shape;404;p3"/>
              <p:cNvSpPr/>
              <p:nvPr/>
            </p:nvSpPr>
            <p:spPr>
              <a:xfrm>
                <a:off x="8914257" y="2683996"/>
                <a:ext cx="552450" cy="539750"/>
              </a:xfrm>
              <a:custGeom>
                <a:avLst/>
                <a:gdLst/>
                <a:ahLst/>
                <a:cxnLst/>
                <a:rect l="l" t="t" r="r" b="b"/>
                <a:pathLst>
                  <a:path w="552450" h="539750" extrusionOk="0">
                    <a:moveTo>
                      <a:pt x="459571" y="102111"/>
                    </a:moveTo>
                    <a:cubicBezTo>
                      <a:pt x="512138" y="158505"/>
                      <a:pt x="473180" y="280257"/>
                      <a:pt x="372556" y="374051"/>
                    </a:cubicBezTo>
                    <a:cubicBezTo>
                      <a:pt x="271932" y="467845"/>
                      <a:pt x="147747" y="498163"/>
                      <a:pt x="95180" y="441769"/>
                    </a:cubicBezTo>
                    <a:cubicBezTo>
                      <a:pt x="42614" y="385374"/>
                      <a:pt x="81572" y="263623"/>
                      <a:pt x="182196" y="169829"/>
                    </a:cubicBezTo>
                    <a:cubicBezTo>
                      <a:pt x="282820" y="76035"/>
                      <a:pt x="407005" y="45717"/>
                      <a:pt x="459571" y="102111"/>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05" name="Google Shape;405;p3"/>
              <p:cNvSpPr/>
              <p:nvPr/>
            </p:nvSpPr>
            <p:spPr>
              <a:xfrm>
                <a:off x="8986030" y="2757731"/>
                <a:ext cx="393700" cy="374650"/>
              </a:xfrm>
              <a:custGeom>
                <a:avLst/>
                <a:gdLst/>
                <a:ahLst/>
                <a:cxnLst/>
                <a:rect l="l" t="t" r="r" b="b"/>
                <a:pathLst>
                  <a:path w="393700" h="374650" extrusionOk="0">
                    <a:moveTo>
                      <a:pt x="136545" y="124115"/>
                    </a:moveTo>
                    <a:cubicBezTo>
                      <a:pt x="228677" y="38231"/>
                      <a:pt x="340526" y="5617"/>
                      <a:pt x="399105" y="44009"/>
                    </a:cubicBezTo>
                    <a:cubicBezTo>
                      <a:pt x="395978" y="38356"/>
                      <a:pt x="392178" y="33103"/>
                      <a:pt x="387789" y="28363"/>
                    </a:cubicBezTo>
                    <a:cubicBezTo>
                      <a:pt x="335224" y="-28032"/>
                      <a:pt x="211037" y="2290"/>
                      <a:pt x="110415" y="96086"/>
                    </a:cubicBezTo>
                    <a:cubicBezTo>
                      <a:pt x="9793" y="189882"/>
                      <a:pt x="-29170" y="311630"/>
                      <a:pt x="23420" y="368024"/>
                    </a:cubicBezTo>
                    <a:cubicBezTo>
                      <a:pt x="27842" y="372733"/>
                      <a:pt x="32816" y="376891"/>
                      <a:pt x="38235" y="380407"/>
                    </a:cubicBezTo>
                    <a:cubicBezTo>
                      <a:pt x="4027" y="319282"/>
                      <a:pt x="44407" y="209998"/>
                      <a:pt x="136545" y="124115"/>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06" name="Google Shape;406;p3"/>
              <p:cNvSpPr/>
              <p:nvPr/>
            </p:nvSpPr>
            <p:spPr>
              <a:xfrm>
                <a:off x="9259313" y="3652427"/>
                <a:ext cx="660400" cy="393700"/>
              </a:xfrm>
              <a:custGeom>
                <a:avLst/>
                <a:gdLst/>
                <a:ahLst/>
                <a:cxnLst/>
                <a:rect l="l" t="t" r="r" b="b"/>
                <a:pathLst>
                  <a:path w="660400" h="393700" extrusionOk="0">
                    <a:moveTo>
                      <a:pt x="654516" y="180539"/>
                    </a:moveTo>
                    <a:cubicBezTo>
                      <a:pt x="660171" y="280248"/>
                      <a:pt x="520529" y="369257"/>
                      <a:pt x="342617" y="379347"/>
                    </a:cubicBezTo>
                    <a:cubicBezTo>
                      <a:pt x="164704" y="389438"/>
                      <a:pt x="15894" y="316787"/>
                      <a:pt x="10239" y="217078"/>
                    </a:cubicBezTo>
                    <a:cubicBezTo>
                      <a:pt x="4584" y="117370"/>
                      <a:pt x="144226" y="28360"/>
                      <a:pt x="322139" y="18270"/>
                    </a:cubicBezTo>
                    <a:cubicBezTo>
                      <a:pt x="500051" y="8180"/>
                      <a:pt x="648861" y="80830"/>
                      <a:pt x="654516" y="180539"/>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07" name="Google Shape;407;p3"/>
              <p:cNvSpPr/>
              <p:nvPr/>
            </p:nvSpPr>
            <p:spPr>
              <a:xfrm>
                <a:off x="9269395" y="3808400"/>
                <a:ext cx="641350" cy="222250"/>
              </a:xfrm>
              <a:custGeom>
                <a:avLst/>
                <a:gdLst/>
                <a:ahLst/>
                <a:cxnLst/>
                <a:rect l="l" t="t" r="r" b="b"/>
                <a:pathLst>
                  <a:path w="641350" h="222250" extrusionOk="0">
                    <a:moveTo>
                      <a:pt x="329710" y="173857"/>
                    </a:moveTo>
                    <a:cubicBezTo>
                      <a:pt x="166807" y="183090"/>
                      <a:pt x="28383" y="122942"/>
                      <a:pt x="1834" y="36189"/>
                    </a:cubicBezTo>
                    <a:cubicBezTo>
                      <a:pt x="270" y="44409"/>
                      <a:pt x="-296" y="52788"/>
                      <a:pt x="145" y="61144"/>
                    </a:cubicBezTo>
                    <a:cubicBezTo>
                      <a:pt x="5796" y="160839"/>
                      <a:pt x="154608" y="233502"/>
                      <a:pt x="332517" y="223412"/>
                    </a:cubicBezTo>
                    <a:cubicBezTo>
                      <a:pt x="510425" y="213322"/>
                      <a:pt x="650073" y="124314"/>
                      <a:pt x="644416" y="24606"/>
                    </a:cubicBezTo>
                    <a:cubicBezTo>
                      <a:pt x="643913" y="16252"/>
                      <a:pt x="642401" y="7991"/>
                      <a:pt x="639914" y="0"/>
                    </a:cubicBezTo>
                    <a:cubicBezTo>
                      <a:pt x="623346" y="89230"/>
                      <a:pt x="492613" y="164617"/>
                      <a:pt x="329710" y="173857"/>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08" name="Google Shape;408;p3"/>
              <p:cNvSpPr/>
              <p:nvPr/>
            </p:nvSpPr>
            <p:spPr>
              <a:xfrm>
                <a:off x="9926284" y="986828"/>
                <a:ext cx="641350" cy="203200"/>
              </a:xfrm>
              <a:custGeom>
                <a:avLst/>
                <a:gdLst/>
                <a:ahLst/>
                <a:cxnLst/>
                <a:rect l="l" t="t" r="r" b="b"/>
                <a:pathLst>
                  <a:path w="641350" h="203200" extrusionOk="0">
                    <a:moveTo>
                      <a:pt x="316266" y="54572"/>
                    </a:moveTo>
                    <a:cubicBezTo>
                      <a:pt x="153707" y="21698"/>
                      <a:pt x="94016" y="22822"/>
                      <a:pt x="5809" y="0"/>
                    </a:cubicBezTo>
                    <a:cubicBezTo>
                      <a:pt x="3158" y="3048"/>
                      <a:pt x="1310" y="6711"/>
                      <a:pt x="437" y="10655"/>
                    </a:cubicBezTo>
                    <a:cubicBezTo>
                      <a:pt x="-8739" y="56026"/>
                      <a:pt x="127773" y="121907"/>
                      <a:pt x="305338" y="157817"/>
                    </a:cubicBezTo>
                    <a:cubicBezTo>
                      <a:pt x="482903" y="193726"/>
                      <a:pt x="637291" y="233293"/>
                      <a:pt x="646466" y="187922"/>
                    </a:cubicBezTo>
                    <a:cubicBezTo>
                      <a:pt x="647241" y="184112"/>
                      <a:pt x="478826" y="87446"/>
                      <a:pt x="316266" y="54572"/>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09" name="Google Shape;409;p3"/>
              <p:cNvSpPr/>
              <p:nvPr/>
            </p:nvSpPr>
            <p:spPr>
              <a:xfrm>
                <a:off x="7782261" y="1461503"/>
                <a:ext cx="406400" cy="596900"/>
              </a:xfrm>
              <a:custGeom>
                <a:avLst/>
                <a:gdLst/>
                <a:ahLst/>
                <a:cxnLst/>
                <a:rect l="l" t="t" r="r" b="b"/>
                <a:pathLst>
                  <a:path w="406400" h="596900" extrusionOk="0">
                    <a:moveTo>
                      <a:pt x="91739" y="240297"/>
                    </a:moveTo>
                    <a:cubicBezTo>
                      <a:pt x="-7524" y="389833"/>
                      <a:pt x="2839" y="513347"/>
                      <a:pt x="0" y="585737"/>
                    </a:cubicBezTo>
                    <a:cubicBezTo>
                      <a:pt x="1701" y="589437"/>
                      <a:pt x="4361" y="592616"/>
                      <a:pt x="7703" y="594944"/>
                    </a:cubicBezTo>
                    <a:cubicBezTo>
                      <a:pt x="46266" y="620547"/>
                      <a:pt x="97625" y="479793"/>
                      <a:pt x="206039" y="316478"/>
                    </a:cubicBezTo>
                    <a:cubicBezTo>
                      <a:pt x="314452" y="153162"/>
                      <a:pt x="438862" y="29121"/>
                      <a:pt x="400291" y="3524"/>
                    </a:cubicBezTo>
                    <a:cubicBezTo>
                      <a:pt x="396850" y="1349"/>
                      <a:pt x="392892" y="133"/>
                      <a:pt x="388823" y="0"/>
                    </a:cubicBezTo>
                    <a:cubicBezTo>
                      <a:pt x="307639" y="43447"/>
                      <a:pt x="191002" y="90761"/>
                      <a:pt x="91739" y="240297"/>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grpSp>
        <p:nvGrpSpPr>
          <p:cNvPr id="410" name="Google Shape;410;p3"/>
          <p:cNvGrpSpPr/>
          <p:nvPr/>
        </p:nvGrpSpPr>
        <p:grpSpPr>
          <a:xfrm rot="700023">
            <a:off x="1004610" y="1441692"/>
            <a:ext cx="854745" cy="497982"/>
            <a:chOff x="4376200" y="2476500"/>
            <a:chExt cx="2190750" cy="1276350"/>
          </a:xfrm>
        </p:grpSpPr>
        <p:sp>
          <p:nvSpPr>
            <p:cNvPr id="411" name="Google Shape;411;p3"/>
            <p:cNvSpPr/>
            <p:nvPr/>
          </p:nvSpPr>
          <p:spPr>
            <a:xfrm>
              <a:off x="4832350" y="2476500"/>
              <a:ext cx="1276350" cy="1276350"/>
            </a:xfrm>
            <a:custGeom>
              <a:avLst/>
              <a:gdLst/>
              <a:ahLst/>
              <a:cxnLst/>
              <a:rect l="l" t="t" r="r" b="b"/>
              <a:pathLst>
                <a:path w="1276350" h="1276350" extrusionOk="0">
                  <a:moveTo>
                    <a:pt x="1276350" y="638175"/>
                  </a:moveTo>
                  <a:cubicBezTo>
                    <a:pt x="1276350" y="990629"/>
                    <a:pt x="990629" y="1276350"/>
                    <a:pt x="638175" y="1276350"/>
                  </a:cubicBezTo>
                  <a:cubicBezTo>
                    <a:pt x="285721" y="1276350"/>
                    <a:pt x="0" y="990629"/>
                    <a:pt x="0" y="638175"/>
                  </a:cubicBezTo>
                  <a:cubicBezTo>
                    <a:pt x="0" y="285721"/>
                    <a:pt x="285721" y="0"/>
                    <a:pt x="638175" y="0"/>
                  </a:cubicBezTo>
                  <a:cubicBezTo>
                    <a:pt x="990629" y="0"/>
                    <a:pt x="1276350" y="285721"/>
                    <a:pt x="1276350" y="638175"/>
                  </a:cubicBezTo>
                  <a:close/>
                </a:path>
              </a:pathLst>
            </a:custGeom>
            <a:gradFill>
              <a:gsLst>
                <a:gs pos="0">
                  <a:srgbClr val="FFFFFF"/>
                </a:gs>
                <a:gs pos="20000">
                  <a:srgbClr val="FFFFFF"/>
                </a:gs>
                <a:gs pos="78000">
                  <a:srgbClr val="251047"/>
                </a:gs>
                <a:gs pos="100000">
                  <a:srgbClr val="251047"/>
                </a:gs>
              </a:gsLst>
              <a:lin ang="2700006"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12" name="Google Shape;412;p3"/>
            <p:cNvSpPr/>
            <p:nvPr/>
          </p:nvSpPr>
          <p:spPr>
            <a:xfrm>
              <a:off x="4376200" y="2918085"/>
              <a:ext cx="2190750" cy="476250"/>
            </a:xfrm>
            <a:custGeom>
              <a:avLst/>
              <a:gdLst/>
              <a:ahLst/>
              <a:cxnLst/>
              <a:rect l="l" t="t" r="r" b="b"/>
              <a:pathLst>
                <a:path w="2190750" h="476250" extrusionOk="0">
                  <a:moveTo>
                    <a:pt x="2165195" y="135141"/>
                  </a:moveTo>
                  <a:cubicBezTo>
                    <a:pt x="2113125" y="67488"/>
                    <a:pt x="2003118" y="46552"/>
                    <a:pt x="1926372" y="30677"/>
                  </a:cubicBezTo>
                  <a:cubicBezTo>
                    <a:pt x="1852178" y="15635"/>
                    <a:pt x="1777093" y="5388"/>
                    <a:pt x="1701581" y="0"/>
                  </a:cubicBezTo>
                  <a:cubicBezTo>
                    <a:pt x="1705468" y="12008"/>
                    <a:pt x="1709043" y="24130"/>
                    <a:pt x="1712224" y="36455"/>
                  </a:cubicBezTo>
                  <a:cubicBezTo>
                    <a:pt x="1802591" y="56191"/>
                    <a:pt x="1891961" y="80315"/>
                    <a:pt x="1976956" y="114484"/>
                  </a:cubicBezTo>
                  <a:cubicBezTo>
                    <a:pt x="2067233" y="150781"/>
                    <a:pt x="2155022" y="188144"/>
                    <a:pt x="2032708" y="241332"/>
                  </a:cubicBezTo>
                  <a:cubicBezTo>
                    <a:pt x="1937046" y="282911"/>
                    <a:pt x="1828448" y="302133"/>
                    <a:pt x="1721558" y="314706"/>
                  </a:cubicBezTo>
                  <a:cubicBezTo>
                    <a:pt x="1674759" y="320205"/>
                    <a:pt x="1628271" y="324447"/>
                    <a:pt x="1583344" y="328676"/>
                  </a:cubicBezTo>
                  <a:cubicBezTo>
                    <a:pt x="1424829" y="343700"/>
                    <a:pt x="1265514" y="349758"/>
                    <a:pt x="1106326" y="350088"/>
                  </a:cubicBezTo>
                  <a:cubicBezTo>
                    <a:pt x="904333" y="350501"/>
                    <a:pt x="680241" y="353263"/>
                    <a:pt x="468545" y="322148"/>
                  </a:cubicBezTo>
                  <a:cubicBezTo>
                    <a:pt x="368796" y="308513"/>
                    <a:pt x="270780" y="284304"/>
                    <a:pt x="176153" y="249930"/>
                  </a:cubicBezTo>
                  <a:cubicBezTo>
                    <a:pt x="146428" y="238766"/>
                    <a:pt x="88523" y="222116"/>
                    <a:pt x="90390" y="186684"/>
                  </a:cubicBezTo>
                  <a:cubicBezTo>
                    <a:pt x="92085" y="154521"/>
                    <a:pt x="191888" y="121279"/>
                    <a:pt x="214913" y="112077"/>
                  </a:cubicBezTo>
                  <a:cubicBezTo>
                    <a:pt x="299133" y="78499"/>
                    <a:pt x="387538" y="54699"/>
                    <a:pt x="476806" y="35014"/>
                  </a:cubicBezTo>
                  <a:cubicBezTo>
                    <a:pt x="479833" y="23427"/>
                    <a:pt x="483179" y="11974"/>
                    <a:pt x="486845" y="654"/>
                  </a:cubicBezTo>
                  <a:cubicBezTo>
                    <a:pt x="377441" y="7696"/>
                    <a:pt x="267993" y="23457"/>
                    <a:pt x="165402" y="56490"/>
                  </a:cubicBezTo>
                  <a:cubicBezTo>
                    <a:pt x="104049" y="76244"/>
                    <a:pt x="8011" y="111734"/>
                    <a:pt x="499" y="189344"/>
                  </a:cubicBezTo>
                  <a:cubicBezTo>
                    <a:pt x="-9553" y="293103"/>
                    <a:pt x="134700" y="343776"/>
                    <a:pt x="210722" y="369627"/>
                  </a:cubicBezTo>
                  <a:cubicBezTo>
                    <a:pt x="306175" y="400984"/>
                    <a:pt x="404170" y="423996"/>
                    <a:pt x="503603" y="438404"/>
                  </a:cubicBezTo>
                  <a:cubicBezTo>
                    <a:pt x="551977" y="445916"/>
                    <a:pt x="600504" y="452095"/>
                    <a:pt x="648834" y="457511"/>
                  </a:cubicBezTo>
                  <a:cubicBezTo>
                    <a:pt x="947660" y="490878"/>
                    <a:pt x="1249285" y="490635"/>
                    <a:pt x="1548057" y="456787"/>
                  </a:cubicBezTo>
                  <a:cubicBezTo>
                    <a:pt x="1571400" y="454127"/>
                    <a:pt x="1622149" y="447897"/>
                    <a:pt x="1685434" y="437452"/>
                  </a:cubicBezTo>
                  <a:cubicBezTo>
                    <a:pt x="1911887" y="400088"/>
                    <a:pt x="2298863" y="308908"/>
                    <a:pt x="2165195" y="135141"/>
                  </a:cubicBezTo>
                  <a:close/>
                </a:path>
              </a:pathLst>
            </a:custGeom>
            <a:solidFill>
              <a:srgbClr val="FFFFFF">
                <a:alpha val="4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413" name="Google Shape;413;p3"/>
          <p:cNvGrpSpPr/>
          <p:nvPr/>
        </p:nvGrpSpPr>
        <p:grpSpPr>
          <a:xfrm rot="-929110">
            <a:off x="7064198" y="172812"/>
            <a:ext cx="2366368" cy="3131333"/>
            <a:chOff x="2044576" y="2604080"/>
            <a:chExt cx="3302633" cy="4370261"/>
          </a:xfrm>
        </p:grpSpPr>
        <p:sp>
          <p:nvSpPr>
            <p:cNvPr id="414" name="Google Shape;414;p3"/>
            <p:cNvSpPr/>
            <p:nvPr/>
          </p:nvSpPr>
          <p:spPr>
            <a:xfrm rot="-902946">
              <a:off x="2130199" y="3135218"/>
              <a:ext cx="395152" cy="507661"/>
            </a:xfrm>
            <a:prstGeom prst="roundRect">
              <a:avLst>
                <a:gd name="adj" fmla="val 10020"/>
              </a:avLst>
            </a:prstGeom>
            <a:solidFill>
              <a:srgbClr val="FFFFFF">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5" name="Google Shape;415;p3"/>
            <p:cNvSpPr/>
            <p:nvPr/>
          </p:nvSpPr>
          <p:spPr>
            <a:xfrm rot="-931907" flipH="1">
              <a:off x="2906465" y="2790999"/>
              <a:ext cx="1941119" cy="3996422"/>
            </a:xfrm>
            <a:custGeom>
              <a:avLst/>
              <a:gdLst/>
              <a:ahLst/>
              <a:cxnLst/>
              <a:rect l="l" t="t" r="r" b="b"/>
              <a:pathLst>
                <a:path w="1943100" h="4000500" extrusionOk="0">
                  <a:moveTo>
                    <a:pt x="1910253" y="419988"/>
                  </a:moveTo>
                  <a:cubicBezTo>
                    <a:pt x="1888859" y="587146"/>
                    <a:pt x="1667683" y="623881"/>
                    <a:pt x="1533342" y="631964"/>
                  </a:cubicBezTo>
                  <a:cubicBezTo>
                    <a:pt x="1475748" y="635326"/>
                    <a:pt x="1418001" y="635128"/>
                    <a:pt x="1360431" y="631373"/>
                  </a:cubicBezTo>
                  <a:cubicBezTo>
                    <a:pt x="1360432" y="627786"/>
                    <a:pt x="1360578" y="624224"/>
                    <a:pt x="1360501" y="620623"/>
                  </a:cubicBezTo>
                  <a:cubicBezTo>
                    <a:pt x="1355923" y="401154"/>
                    <a:pt x="1196671" y="195046"/>
                    <a:pt x="1017468" y="81432"/>
                  </a:cubicBezTo>
                  <a:cubicBezTo>
                    <a:pt x="939528" y="32016"/>
                    <a:pt x="844437" y="-7849"/>
                    <a:pt x="750279" y="1320"/>
                  </a:cubicBezTo>
                  <a:cubicBezTo>
                    <a:pt x="659696" y="10147"/>
                    <a:pt x="589624" y="68237"/>
                    <a:pt x="553823" y="150691"/>
                  </a:cubicBezTo>
                  <a:cubicBezTo>
                    <a:pt x="482779" y="314261"/>
                    <a:pt x="639478" y="443471"/>
                    <a:pt x="768618" y="511822"/>
                  </a:cubicBezTo>
                  <a:cubicBezTo>
                    <a:pt x="936258" y="600551"/>
                    <a:pt x="1129717" y="649014"/>
                    <a:pt x="1320071" y="665657"/>
                  </a:cubicBezTo>
                  <a:cubicBezTo>
                    <a:pt x="1311852" y="742173"/>
                    <a:pt x="1279038" y="813959"/>
                    <a:pt x="1226554" y="870241"/>
                  </a:cubicBezTo>
                  <a:cubicBezTo>
                    <a:pt x="1120573" y="984541"/>
                    <a:pt x="974898" y="1015657"/>
                    <a:pt x="825107" y="1022133"/>
                  </a:cubicBezTo>
                  <a:cubicBezTo>
                    <a:pt x="677578" y="1028483"/>
                    <a:pt x="525870" y="1021670"/>
                    <a:pt x="386615" y="1079201"/>
                  </a:cubicBezTo>
                  <a:cubicBezTo>
                    <a:pt x="221007" y="1147616"/>
                    <a:pt x="96077" y="1301026"/>
                    <a:pt x="35396" y="1466945"/>
                  </a:cubicBezTo>
                  <a:cubicBezTo>
                    <a:pt x="-26104" y="1635144"/>
                    <a:pt x="-5796" y="1819401"/>
                    <a:pt x="83358" y="1973764"/>
                  </a:cubicBezTo>
                  <a:cubicBezTo>
                    <a:pt x="163691" y="2112829"/>
                    <a:pt x="286608" y="2214543"/>
                    <a:pt x="426702" y="2289301"/>
                  </a:cubicBezTo>
                  <a:cubicBezTo>
                    <a:pt x="554242" y="2357367"/>
                    <a:pt x="690786" y="2407316"/>
                    <a:pt x="816141" y="2479643"/>
                  </a:cubicBezTo>
                  <a:cubicBezTo>
                    <a:pt x="947135" y="2555208"/>
                    <a:pt x="1056806" y="2658256"/>
                    <a:pt x="1117176" y="2799149"/>
                  </a:cubicBezTo>
                  <a:cubicBezTo>
                    <a:pt x="1259860" y="3132290"/>
                    <a:pt x="1126840" y="3530415"/>
                    <a:pt x="911677" y="3800506"/>
                  </a:cubicBezTo>
                  <a:cubicBezTo>
                    <a:pt x="861148" y="3864236"/>
                    <a:pt x="804012" y="3922435"/>
                    <a:pt x="741224" y="3974128"/>
                  </a:cubicBezTo>
                  <a:cubicBezTo>
                    <a:pt x="722250" y="3989679"/>
                    <a:pt x="749339" y="4016495"/>
                    <a:pt x="768167" y="4001071"/>
                  </a:cubicBezTo>
                  <a:cubicBezTo>
                    <a:pt x="1039280" y="3778910"/>
                    <a:pt x="1228136" y="3412426"/>
                    <a:pt x="1212629" y="3058001"/>
                  </a:cubicBezTo>
                  <a:cubicBezTo>
                    <a:pt x="1205307" y="2890640"/>
                    <a:pt x="1148005" y="2724816"/>
                    <a:pt x="1033654" y="2600350"/>
                  </a:cubicBezTo>
                  <a:cubicBezTo>
                    <a:pt x="931883" y="2489581"/>
                    <a:pt x="795720" y="2420975"/>
                    <a:pt x="661004" y="2358974"/>
                  </a:cubicBezTo>
                  <a:cubicBezTo>
                    <a:pt x="524562" y="2296179"/>
                    <a:pt x="381554" y="2237105"/>
                    <a:pt x="267235" y="2137086"/>
                  </a:cubicBezTo>
                  <a:cubicBezTo>
                    <a:pt x="123572" y="2011400"/>
                    <a:pt x="25858" y="1828958"/>
                    <a:pt x="38158" y="1634756"/>
                  </a:cubicBezTo>
                  <a:cubicBezTo>
                    <a:pt x="50782" y="1435525"/>
                    <a:pt x="179655" y="1229988"/>
                    <a:pt x="356154" y="1135430"/>
                  </a:cubicBezTo>
                  <a:cubicBezTo>
                    <a:pt x="499416" y="1058678"/>
                    <a:pt x="663906" y="1066850"/>
                    <a:pt x="821228" y="1060398"/>
                  </a:cubicBezTo>
                  <a:cubicBezTo>
                    <a:pt x="973393" y="1054144"/>
                    <a:pt x="1122288" y="1024642"/>
                    <a:pt x="1235686" y="915327"/>
                  </a:cubicBezTo>
                  <a:cubicBezTo>
                    <a:pt x="1304480" y="850170"/>
                    <a:pt x="1347958" y="762741"/>
                    <a:pt x="1358400" y="668566"/>
                  </a:cubicBezTo>
                  <a:cubicBezTo>
                    <a:pt x="1376326" y="669740"/>
                    <a:pt x="1394220" y="670737"/>
                    <a:pt x="1412025" y="671353"/>
                  </a:cubicBezTo>
                  <a:cubicBezTo>
                    <a:pt x="1513232" y="674865"/>
                    <a:pt x="1617372" y="669150"/>
                    <a:pt x="1715263" y="641508"/>
                  </a:cubicBezTo>
                  <a:cubicBezTo>
                    <a:pt x="1790193" y="620350"/>
                    <a:pt x="1866165" y="584085"/>
                    <a:pt x="1911955" y="518642"/>
                  </a:cubicBezTo>
                  <a:cubicBezTo>
                    <a:pt x="1931955" y="489220"/>
                    <a:pt x="1944451" y="455350"/>
                    <a:pt x="1948353" y="419988"/>
                  </a:cubicBezTo>
                  <a:cubicBezTo>
                    <a:pt x="1951471" y="395731"/>
                    <a:pt x="1913339" y="395960"/>
                    <a:pt x="1910253" y="419988"/>
                  </a:cubicBezTo>
                  <a:close/>
                  <a:moveTo>
                    <a:pt x="900603" y="529977"/>
                  </a:moveTo>
                  <a:cubicBezTo>
                    <a:pt x="815900" y="497255"/>
                    <a:pt x="730270" y="455345"/>
                    <a:pt x="662033" y="394411"/>
                  </a:cubicBezTo>
                  <a:cubicBezTo>
                    <a:pt x="613614" y="351167"/>
                    <a:pt x="570409" y="293446"/>
                    <a:pt x="573825" y="225361"/>
                  </a:cubicBezTo>
                  <a:cubicBezTo>
                    <a:pt x="577585" y="150304"/>
                    <a:pt x="634385" y="74231"/>
                    <a:pt x="705118" y="49586"/>
                  </a:cubicBezTo>
                  <a:cubicBezTo>
                    <a:pt x="787033" y="21056"/>
                    <a:pt x="878473" y="49168"/>
                    <a:pt x="952184" y="87686"/>
                  </a:cubicBezTo>
                  <a:cubicBezTo>
                    <a:pt x="1132784" y="182092"/>
                    <a:pt x="1296747" y="375678"/>
                    <a:pt x="1319944" y="583221"/>
                  </a:cubicBezTo>
                  <a:cubicBezTo>
                    <a:pt x="1321607" y="598241"/>
                    <a:pt x="1322375" y="613347"/>
                    <a:pt x="1322243" y="628459"/>
                  </a:cubicBezTo>
                  <a:cubicBezTo>
                    <a:pt x="1177814" y="615313"/>
                    <a:pt x="1035911" y="582169"/>
                    <a:pt x="900603" y="529977"/>
                  </a:cubicBezTo>
                  <a:close/>
                </a:path>
              </a:pathLst>
            </a:custGeom>
            <a:solidFill>
              <a:srgbClr val="FFFFFF">
                <a:alpha val="4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16" name="Google Shape;416;p3"/>
            <p:cNvSpPr/>
            <p:nvPr/>
          </p:nvSpPr>
          <p:spPr>
            <a:xfrm>
              <a:off x="2044576" y="3063162"/>
              <a:ext cx="838200" cy="1181100"/>
            </a:xfrm>
            <a:custGeom>
              <a:avLst/>
              <a:gdLst/>
              <a:ahLst/>
              <a:cxnLst/>
              <a:rect l="l" t="t" r="r" b="b"/>
              <a:pathLst>
                <a:path w="838200" h="1181100" extrusionOk="0">
                  <a:moveTo>
                    <a:pt x="336674" y="168988"/>
                  </a:moveTo>
                  <a:cubicBezTo>
                    <a:pt x="336674" y="168988"/>
                    <a:pt x="571624" y="283288"/>
                    <a:pt x="616074" y="111838"/>
                  </a:cubicBezTo>
                  <a:lnTo>
                    <a:pt x="597024" y="41988"/>
                  </a:lnTo>
                  <a:cubicBezTo>
                    <a:pt x="597024" y="41988"/>
                    <a:pt x="603374" y="-2462"/>
                    <a:pt x="641474" y="41988"/>
                  </a:cubicBezTo>
                  <a:cubicBezTo>
                    <a:pt x="641474" y="41988"/>
                    <a:pt x="660524" y="-15162"/>
                    <a:pt x="692274" y="3888"/>
                  </a:cubicBezTo>
                  <a:cubicBezTo>
                    <a:pt x="724024" y="22938"/>
                    <a:pt x="749424" y="73738"/>
                    <a:pt x="679574" y="162638"/>
                  </a:cubicBezTo>
                  <a:cubicBezTo>
                    <a:pt x="679574" y="162638"/>
                    <a:pt x="679574" y="334088"/>
                    <a:pt x="444624" y="315038"/>
                  </a:cubicBezTo>
                  <a:lnTo>
                    <a:pt x="527174" y="518238"/>
                  </a:lnTo>
                  <a:cubicBezTo>
                    <a:pt x="527174" y="518238"/>
                    <a:pt x="565274" y="689688"/>
                    <a:pt x="774824" y="772238"/>
                  </a:cubicBezTo>
                  <a:cubicBezTo>
                    <a:pt x="774824" y="772238"/>
                    <a:pt x="900180" y="915462"/>
                    <a:pt x="800224" y="975438"/>
                  </a:cubicBezTo>
                  <a:cubicBezTo>
                    <a:pt x="736724" y="1013538"/>
                    <a:pt x="711324" y="886538"/>
                    <a:pt x="711324" y="886538"/>
                  </a:cubicBezTo>
                  <a:cubicBezTo>
                    <a:pt x="711324" y="886538"/>
                    <a:pt x="470024" y="842088"/>
                    <a:pt x="438274" y="651588"/>
                  </a:cubicBezTo>
                  <a:cubicBezTo>
                    <a:pt x="438274" y="651588"/>
                    <a:pt x="431924" y="626188"/>
                    <a:pt x="393824" y="645238"/>
                  </a:cubicBezTo>
                  <a:cubicBezTo>
                    <a:pt x="375867" y="654217"/>
                    <a:pt x="374774" y="676988"/>
                    <a:pt x="374774" y="676988"/>
                  </a:cubicBezTo>
                  <a:cubicBezTo>
                    <a:pt x="374774" y="676988"/>
                    <a:pt x="336674" y="873838"/>
                    <a:pt x="476374" y="994488"/>
                  </a:cubicBezTo>
                  <a:cubicBezTo>
                    <a:pt x="476374" y="994488"/>
                    <a:pt x="572063" y="1135140"/>
                    <a:pt x="476374" y="1178638"/>
                  </a:cubicBezTo>
                  <a:cubicBezTo>
                    <a:pt x="406524" y="1210388"/>
                    <a:pt x="387474" y="1057988"/>
                    <a:pt x="387474" y="1057988"/>
                  </a:cubicBezTo>
                  <a:cubicBezTo>
                    <a:pt x="387474" y="1057988"/>
                    <a:pt x="203324" y="988138"/>
                    <a:pt x="216024" y="702388"/>
                  </a:cubicBezTo>
                  <a:lnTo>
                    <a:pt x="139824" y="422988"/>
                  </a:lnTo>
                  <a:cubicBezTo>
                    <a:pt x="139824" y="422988"/>
                    <a:pt x="76324" y="613488"/>
                    <a:pt x="127124" y="740488"/>
                  </a:cubicBezTo>
                  <a:lnTo>
                    <a:pt x="165224" y="784938"/>
                  </a:lnTo>
                  <a:cubicBezTo>
                    <a:pt x="165224" y="784938"/>
                    <a:pt x="196974" y="835738"/>
                    <a:pt x="127124" y="803988"/>
                  </a:cubicBezTo>
                  <a:cubicBezTo>
                    <a:pt x="127124" y="803988"/>
                    <a:pt x="139824" y="867488"/>
                    <a:pt x="108074" y="873838"/>
                  </a:cubicBezTo>
                  <a:cubicBezTo>
                    <a:pt x="76324" y="880188"/>
                    <a:pt x="31874" y="848438"/>
                    <a:pt x="57274" y="746838"/>
                  </a:cubicBezTo>
                  <a:cubicBezTo>
                    <a:pt x="57274" y="746838"/>
                    <a:pt x="-126876" y="397588"/>
                    <a:pt x="165224" y="213438"/>
                  </a:cubicBezTo>
                  <a:close/>
                </a:path>
              </a:pathLst>
            </a:custGeom>
            <a:gradFill>
              <a:gsLst>
                <a:gs pos="0">
                  <a:srgbClr val="FFFFFF"/>
                </a:gs>
                <a:gs pos="23000">
                  <a:srgbClr val="FFFFFF"/>
                </a:gs>
                <a:gs pos="75000">
                  <a:srgbClr val="D9D9D9"/>
                </a:gs>
                <a:gs pos="100000">
                  <a:srgbClr val="D9D9D9"/>
                </a:gs>
              </a:gsLst>
              <a:lin ang="2700006"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17" name="Google Shape;417;p3"/>
            <p:cNvSpPr/>
            <p:nvPr/>
          </p:nvSpPr>
          <p:spPr>
            <a:xfrm>
              <a:off x="2167738" y="3232150"/>
              <a:ext cx="247650" cy="88900"/>
            </a:xfrm>
            <a:custGeom>
              <a:avLst/>
              <a:gdLst/>
              <a:ahLst/>
              <a:cxnLst/>
              <a:rect l="l" t="t" r="r" b="b"/>
              <a:pathLst>
                <a:path w="247650" h="88900" extrusionOk="0">
                  <a:moveTo>
                    <a:pt x="251841" y="15500"/>
                  </a:moveTo>
                  <a:cubicBezTo>
                    <a:pt x="238806" y="10997"/>
                    <a:pt x="226013" y="5823"/>
                    <a:pt x="213512" y="0"/>
                  </a:cubicBezTo>
                  <a:lnTo>
                    <a:pt x="42062" y="44450"/>
                  </a:lnTo>
                  <a:cubicBezTo>
                    <a:pt x="27426" y="53665"/>
                    <a:pt x="13377" y="63783"/>
                    <a:pt x="0" y="74746"/>
                  </a:cubicBezTo>
                  <a:cubicBezTo>
                    <a:pt x="39916" y="91695"/>
                    <a:pt x="83998" y="96283"/>
                    <a:pt x="126549" y="87916"/>
                  </a:cubicBezTo>
                  <a:cubicBezTo>
                    <a:pt x="175438" y="79013"/>
                    <a:pt x="219722" y="53418"/>
                    <a:pt x="251841" y="15500"/>
                  </a:cubicBezTo>
                  <a:close/>
                </a:path>
              </a:pathLst>
            </a:custGeom>
            <a:solidFill>
              <a:srgbClr val="0E003F">
                <a:alpha val="2076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18" name="Google Shape;418;p3"/>
            <p:cNvSpPr/>
            <p:nvPr/>
          </p:nvSpPr>
          <p:spPr>
            <a:xfrm>
              <a:off x="2056223" y="2954040"/>
              <a:ext cx="406400" cy="374650"/>
            </a:xfrm>
            <a:custGeom>
              <a:avLst/>
              <a:gdLst/>
              <a:ahLst/>
              <a:cxnLst/>
              <a:rect l="l" t="t" r="r" b="b"/>
              <a:pathLst>
                <a:path w="406400" h="374650" extrusionOk="0">
                  <a:moveTo>
                    <a:pt x="379028" y="155945"/>
                  </a:moveTo>
                  <a:cubicBezTo>
                    <a:pt x="395437" y="242071"/>
                    <a:pt x="330542" y="326788"/>
                    <a:pt x="234081" y="345166"/>
                  </a:cubicBezTo>
                  <a:cubicBezTo>
                    <a:pt x="137620" y="363545"/>
                    <a:pt x="46121" y="308624"/>
                    <a:pt x="29711" y="222498"/>
                  </a:cubicBezTo>
                  <a:cubicBezTo>
                    <a:pt x="13302" y="136372"/>
                    <a:pt x="78197" y="51655"/>
                    <a:pt x="174658" y="33277"/>
                  </a:cubicBezTo>
                  <a:cubicBezTo>
                    <a:pt x="271119" y="14899"/>
                    <a:pt x="362619" y="69819"/>
                    <a:pt x="379028" y="155945"/>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19" name="Google Shape;419;p3"/>
            <p:cNvSpPr/>
            <p:nvPr/>
          </p:nvSpPr>
          <p:spPr>
            <a:xfrm>
              <a:off x="2108394" y="3050617"/>
              <a:ext cx="298450" cy="228600"/>
            </a:xfrm>
            <a:custGeom>
              <a:avLst/>
              <a:gdLst/>
              <a:ahLst/>
              <a:cxnLst/>
              <a:rect l="l" t="t" r="r" b="b"/>
              <a:pathLst>
                <a:path w="298450" h="228600" extrusionOk="0">
                  <a:moveTo>
                    <a:pt x="301202" y="67506"/>
                  </a:moveTo>
                  <a:cubicBezTo>
                    <a:pt x="315249" y="141255"/>
                    <a:pt x="259680" y="213798"/>
                    <a:pt x="177079" y="229539"/>
                  </a:cubicBezTo>
                  <a:cubicBezTo>
                    <a:pt x="94478" y="245281"/>
                    <a:pt x="16126" y="198247"/>
                    <a:pt x="2073" y="124498"/>
                  </a:cubicBezTo>
                  <a:cubicBezTo>
                    <a:pt x="-11979" y="50749"/>
                    <a:pt x="47044" y="23774"/>
                    <a:pt x="129644" y="8039"/>
                  </a:cubicBezTo>
                  <a:cubicBezTo>
                    <a:pt x="212245" y="-7697"/>
                    <a:pt x="287150" y="-6249"/>
                    <a:pt x="301202" y="67506"/>
                  </a:cubicBezTo>
                  <a:close/>
                </a:path>
              </a:pathLst>
            </a:custGeom>
            <a:gradFill>
              <a:gsLst>
                <a:gs pos="0">
                  <a:srgbClr val="008391"/>
                </a:gs>
                <a:gs pos="27000">
                  <a:srgbClr val="0F264C"/>
                </a:gs>
                <a:gs pos="71000">
                  <a:srgbClr val="251047"/>
                </a:gs>
                <a:gs pos="100000">
                  <a:srgbClr val="7D2A99"/>
                </a:gs>
              </a:gsLst>
              <a:lin ang="8099331"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20" name="Google Shape;420;p3"/>
            <p:cNvSpPr/>
            <p:nvPr/>
          </p:nvSpPr>
          <p:spPr>
            <a:xfrm>
              <a:off x="2133406" y="3111500"/>
              <a:ext cx="31750" cy="101600"/>
            </a:xfrm>
            <a:custGeom>
              <a:avLst/>
              <a:gdLst/>
              <a:ahLst/>
              <a:cxnLst/>
              <a:rect l="l" t="t" r="r" b="b"/>
              <a:pathLst>
                <a:path w="31750" h="101600" extrusionOk="0">
                  <a:moveTo>
                    <a:pt x="34019" y="0"/>
                  </a:moveTo>
                  <a:cubicBezTo>
                    <a:pt x="24308" y="14355"/>
                    <a:pt x="19095" y="31278"/>
                    <a:pt x="19046" y="48609"/>
                  </a:cubicBezTo>
                  <a:cubicBezTo>
                    <a:pt x="19297" y="57056"/>
                    <a:pt x="20266" y="65466"/>
                    <a:pt x="21941" y="73749"/>
                  </a:cubicBezTo>
                  <a:cubicBezTo>
                    <a:pt x="22900" y="78080"/>
                    <a:pt x="23980" y="82499"/>
                    <a:pt x="24786" y="87173"/>
                  </a:cubicBezTo>
                  <a:cubicBezTo>
                    <a:pt x="26078" y="91910"/>
                    <a:pt x="27042" y="96730"/>
                    <a:pt x="27669" y="101600"/>
                  </a:cubicBezTo>
                  <a:cubicBezTo>
                    <a:pt x="23649" y="98538"/>
                    <a:pt x="19898" y="95139"/>
                    <a:pt x="16455" y="91440"/>
                  </a:cubicBezTo>
                  <a:cubicBezTo>
                    <a:pt x="13292" y="87490"/>
                    <a:pt x="10428" y="83308"/>
                    <a:pt x="7889" y="78930"/>
                  </a:cubicBezTo>
                  <a:cubicBezTo>
                    <a:pt x="2910" y="69622"/>
                    <a:pt x="207" y="59266"/>
                    <a:pt x="2" y="48711"/>
                  </a:cubicBezTo>
                  <a:cubicBezTo>
                    <a:pt x="-98" y="37775"/>
                    <a:pt x="3088" y="27062"/>
                    <a:pt x="9146" y="17958"/>
                  </a:cubicBezTo>
                  <a:cubicBezTo>
                    <a:pt x="14873" y="9046"/>
                    <a:pt x="23758" y="2631"/>
                    <a:pt x="34019"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nvGrpSpPr>
            <p:cNvPr id="421" name="Google Shape;421;p3"/>
            <p:cNvGrpSpPr/>
            <p:nvPr/>
          </p:nvGrpSpPr>
          <p:grpSpPr>
            <a:xfrm>
              <a:off x="2044935" y="3180156"/>
              <a:ext cx="777138" cy="952684"/>
              <a:chOff x="2044935" y="3180156"/>
              <a:chExt cx="777138" cy="952684"/>
            </a:xfrm>
          </p:grpSpPr>
          <p:sp>
            <p:nvSpPr>
              <p:cNvPr id="422" name="Google Shape;422;p3"/>
              <p:cNvSpPr/>
              <p:nvPr/>
            </p:nvSpPr>
            <p:spPr>
              <a:xfrm>
                <a:off x="2046821" y="3511033"/>
                <a:ext cx="120650" cy="57150"/>
              </a:xfrm>
              <a:custGeom>
                <a:avLst/>
                <a:gdLst/>
                <a:ahLst/>
                <a:cxnLst/>
                <a:rect l="l" t="t" r="r" b="b"/>
                <a:pathLst>
                  <a:path w="120650" h="57150" extrusionOk="0">
                    <a:moveTo>
                      <a:pt x="116884" y="58613"/>
                    </a:moveTo>
                    <a:cubicBezTo>
                      <a:pt x="118370" y="50739"/>
                      <a:pt x="119901" y="43259"/>
                      <a:pt x="121444" y="36230"/>
                    </a:cubicBezTo>
                    <a:cubicBezTo>
                      <a:pt x="98684" y="16434"/>
                      <a:pt x="70305" y="4250"/>
                      <a:pt x="40278" y="1381"/>
                    </a:cubicBezTo>
                    <a:cubicBezTo>
                      <a:pt x="27753" y="-81"/>
                      <a:pt x="15120" y="-383"/>
                      <a:pt x="2540" y="479"/>
                    </a:cubicBezTo>
                    <a:cubicBezTo>
                      <a:pt x="1511" y="6943"/>
                      <a:pt x="664" y="13393"/>
                      <a:pt x="0" y="19828"/>
                    </a:cubicBezTo>
                    <a:cubicBezTo>
                      <a:pt x="28092" y="17446"/>
                      <a:pt x="81280" y="19186"/>
                      <a:pt x="116884" y="58613"/>
                    </a:cubicBezTo>
                    <a:close/>
                  </a:path>
                </a:pathLst>
              </a:custGeom>
              <a:solidFill>
                <a:srgbClr val="0E003F">
                  <a:alpha val="2076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23" name="Google Shape;423;p3"/>
              <p:cNvSpPr/>
              <p:nvPr/>
            </p:nvSpPr>
            <p:spPr>
              <a:xfrm>
                <a:off x="2044935" y="3586202"/>
                <a:ext cx="107950" cy="44450"/>
              </a:xfrm>
              <a:custGeom>
                <a:avLst/>
                <a:gdLst/>
                <a:ahLst/>
                <a:cxnLst/>
                <a:rect l="l" t="t" r="r" b="b"/>
                <a:pathLst>
                  <a:path w="107950" h="44450" extrusionOk="0">
                    <a:moveTo>
                      <a:pt x="109550" y="47980"/>
                    </a:moveTo>
                    <a:cubicBezTo>
                      <a:pt x="110312" y="39881"/>
                      <a:pt x="111208" y="31946"/>
                      <a:pt x="112236" y="24173"/>
                    </a:cubicBezTo>
                    <a:cubicBezTo>
                      <a:pt x="75222" y="-6307"/>
                      <a:pt x="27750" y="-1747"/>
                      <a:pt x="0" y="4768"/>
                    </a:cubicBezTo>
                    <a:cubicBezTo>
                      <a:pt x="260" y="11238"/>
                      <a:pt x="673" y="17633"/>
                      <a:pt x="1188" y="23970"/>
                    </a:cubicBezTo>
                    <a:cubicBezTo>
                      <a:pt x="26822" y="17315"/>
                      <a:pt x="76346" y="11016"/>
                      <a:pt x="109550" y="47980"/>
                    </a:cubicBezTo>
                    <a:close/>
                  </a:path>
                </a:pathLst>
              </a:custGeom>
              <a:solidFill>
                <a:srgbClr val="0E003F">
                  <a:alpha val="2076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24" name="Google Shape;424;p3"/>
              <p:cNvSpPr/>
              <p:nvPr/>
            </p:nvSpPr>
            <p:spPr>
              <a:xfrm>
                <a:off x="2093747" y="3777132"/>
                <a:ext cx="69850" cy="31750"/>
              </a:xfrm>
              <a:custGeom>
                <a:avLst/>
                <a:gdLst/>
                <a:ahLst/>
                <a:cxnLst/>
                <a:rect l="l" t="t" r="r" b="b"/>
                <a:pathLst>
                  <a:path w="69850" h="31750" extrusionOk="0">
                    <a:moveTo>
                      <a:pt x="8064" y="33033"/>
                    </a:moveTo>
                    <a:cubicBezTo>
                      <a:pt x="29459" y="24609"/>
                      <a:pt x="52085" y="19734"/>
                      <a:pt x="75051" y="18599"/>
                    </a:cubicBezTo>
                    <a:cubicBezTo>
                      <a:pt x="72879" y="12510"/>
                      <a:pt x="70917" y="6318"/>
                      <a:pt x="69215" y="0"/>
                    </a:cubicBezTo>
                    <a:cubicBezTo>
                      <a:pt x="45444" y="1531"/>
                      <a:pt x="22073" y="6876"/>
                      <a:pt x="0" y="15830"/>
                    </a:cubicBezTo>
                    <a:cubicBezTo>
                      <a:pt x="4928" y="26765"/>
                      <a:pt x="8103" y="32868"/>
                      <a:pt x="8103" y="32868"/>
                    </a:cubicBezTo>
                    <a:close/>
                  </a:path>
                </a:pathLst>
              </a:custGeom>
              <a:solidFill>
                <a:srgbClr val="0E003F">
                  <a:alpha val="2076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25" name="Google Shape;425;p3"/>
              <p:cNvSpPr/>
              <p:nvPr/>
            </p:nvSpPr>
            <p:spPr>
              <a:xfrm>
                <a:off x="2304828" y="3964013"/>
                <a:ext cx="152400" cy="50800"/>
              </a:xfrm>
              <a:custGeom>
                <a:avLst/>
                <a:gdLst/>
                <a:ahLst/>
                <a:cxnLst/>
                <a:rect l="l" t="t" r="r" b="b"/>
                <a:pathLst>
                  <a:path w="152400" h="50800" extrusionOk="0">
                    <a:moveTo>
                      <a:pt x="144628" y="0"/>
                    </a:moveTo>
                    <a:cubicBezTo>
                      <a:pt x="80296" y="40957"/>
                      <a:pt x="29693" y="39039"/>
                      <a:pt x="0" y="31286"/>
                    </a:cubicBezTo>
                    <a:cubicBezTo>
                      <a:pt x="4051" y="38976"/>
                      <a:pt x="8255" y="46329"/>
                      <a:pt x="12535" y="53181"/>
                    </a:cubicBezTo>
                    <a:cubicBezTo>
                      <a:pt x="20223" y="54279"/>
                      <a:pt x="27979" y="54828"/>
                      <a:pt x="35744" y="54826"/>
                    </a:cubicBezTo>
                    <a:cubicBezTo>
                      <a:pt x="67272" y="54826"/>
                      <a:pt x="107353" y="46050"/>
                      <a:pt x="153486" y="16992"/>
                    </a:cubicBezTo>
                    <a:cubicBezTo>
                      <a:pt x="150305" y="11360"/>
                      <a:pt x="147377" y="5690"/>
                      <a:pt x="144628" y="0"/>
                    </a:cubicBezTo>
                    <a:close/>
                  </a:path>
                </a:pathLst>
              </a:custGeom>
              <a:solidFill>
                <a:srgbClr val="0E003F">
                  <a:alpha val="2076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26" name="Google Shape;426;p3"/>
              <p:cNvSpPr/>
              <p:nvPr/>
            </p:nvSpPr>
            <p:spPr>
              <a:xfrm>
                <a:off x="2426513" y="4050290"/>
                <a:ext cx="95250" cy="82550"/>
              </a:xfrm>
              <a:custGeom>
                <a:avLst/>
                <a:gdLst/>
                <a:ahLst/>
                <a:cxnLst/>
                <a:rect l="l" t="t" r="r" b="b"/>
                <a:pathLst>
                  <a:path w="95250" h="82550" extrusionOk="0">
                    <a:moveTo>
                      <a:pt x="99130" y="14745"/>
                    </a:moveTo>
                    <a:cubicBezTo>
                      <a:pt x="96272" y="10077"/>
                      <a:pt x="94437" y="7360"/>
                      <a:pt x="94437" y="7360"/>
                    </a:cubicBezTo>
                    <a:cubicBezTo>
                      <a:pt x="91650" y="4953"/>
                      <a:pt x="89053" y="2464"/>
                      <a:pt x="86404" y="0"/>
                    </a:cubicBezTo>
                    <a:cubicBezTo>
                      <a:pt x="50248" y="47574"/>
                      <a:pt x="18199" y="63290"/>
                      <a:pt x="0" y="68421"/>
                    </a:cubicBezTo>
                    <a:cubicBezTo>
                      <a:pt x="3493" y="70066"/>
                      <a:pt x="5537" y="70860"/>
                      <a:pt x="5537" y="70860"/>
                    </a:cubicBezTo>
                    <a:cubicBezTo>
                      <a:pt x="5537" y="70860"/>
                      <a:pt x="6293" y="76810"/>
                      <a:pt x="8007" y="86042"/>
                    </a:cubicBezTo>
                    <a:cubicBezTo>
                      <a:pt x="29667" y="79362"/>
                      <a:pt x="62783" y="61532"/>
                      <a:pt x="99130" y="14745"/>
                    </a:cubicBezTo>
                    <a:close/>
                  </a:path>
                </a:pathLst>
              </a:custGeom>
              <a:solidFill>
                <a:srgbClr val="0E003F">
                  <a:alpha val="2076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27" name="Google Shape;427;p3"/>
              <p:cNvSpPr/>
              <p:nvPr/>
            </p:nvSpPr>
            <p:spPr>
              <a:xfrm>
                <a:off x="2733173" y="3829926"/>
                <a:ext cx="88900" cy="120650"/>
              </a:xfrm>
              <a:custGeom>
                <a:avLst/>
                <a:gdLst/>
                <a:ahLst/>
                <a:cxnLst/>
                <a:rect l="l" t="t" r="r" b="b"/>
                <a:pathLst>
                  <a:path w="88900" h="120650" extrusionOk="0">
                    <a:moveTo>
                      <a:pt x="86227" y="5474"/>
                    </a:moveTo>
                    <a:cubicBezTo>
                      <a:pt x="81744" y="3708"/>
                      <a:pt x="77445" y="1848"/>
                      <a:pt x="73120" y="0"/>
                    </a:cubicBezTo>
                    <a:cubicBezTo>
                      <a:pt x="67551" y="76035"/>
                      <a:pt x="25616" y="104210"/>
                      <a:pt x="0" y="114345"/>
                    </a:cubicBezTo>
                    <a:cubicBezTo>
                      <a:pt x="14135" y="118186"/>
                      <a:pt x="22727" y="119774"/>
                      <a:pt x="22727" y="119774"/>
                    </a:cubicBezTo>
                    <a:cubicBezTo>
                      <a:pt x="22727" y="119774"/>
                      <a:pt x="23006" y="121158"/>
                      <a:pt x="23552" y="123501"/>
                    </a:cubicBezTo>
                    <a:cubicBezTo>
                      <a:pt x="51067" y="107524"/>
                      <a:pt x="83572" y="75343"/>
                      <a:pt x="91167" y="11437"/>
                    </a:cubicBezTo>
                    <a:cubicBezTo>
                      <a:pt x="88132" y="7620"/>
                      <a:pt x="86227" y="5474"/>
                      <a:pt x="86227" y="5474"/>
                    </a:cubicBezTo>
                    <a:close/>
                  </a:path>
                </a:pathLst>
              </a:custGeom>
              <a:solidFill>
                <a:srgbClr val="0E003F">
                  <a:alpha val="2076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28" name="Google Shape;428;p3"/>
              <p:cNvSpPr/>
              <p:nvPr/>
            </p:nvSpPr>
            <p:spPr>
              <a:xfrm>
                <a:off x="2521191" y="3706736"/>
                <a:ext cx="127000" cy="120650"/>
              </a:xfrm>
              <a:custGeom>
                <a:avLst/>
                <a:gdLst/>
                <a:ahLst/>
                <a:cxnLst/>
                <a:rect l="l" t="t" r="r" b="b"/>
                <a:pathLst>
                  <a:path w="127000" h="120650" extrusionOk="0">
                    <a:moveTo>
                      <a:pt x="131756" y="16370"/>
                    </a:moveTo>
                    <a:cubicBezTo>
                      <a:pt x="126759" y="10890"/>
                      <a:pt x="122003" y="5423"/>
                      <a:pt x="117570" y="0"/>
                    </a:cubicBezTo>
                    <a:cubicBezTo>
                      <a:pt x="40437" y="18993"/>
                      <a:pt x="11068" y="69742"/>
                      <a:pt x="0" y="102305"/>
                    </a:cubicBezTo>
                    <a:cubicBezTo>
                      <a:pt x="4515" y="108820"/>
                      <a:pt x="9322" y="115005"/>
                      <a:pt x="14332" y="120987"/>
                    </a:cubicBezTo>
                    <a:cubicBezTo>
                      <a:pt x="20079" y="95345"/>
                      <a:pt x="43059" y="33954"/>
                      <a:pt x="131756" y="16370"/>
                    </a:cubicBezTo>
                    <a:close/>
                  </a:path>
                </a:pathLst>
              </a:custGeom>
              <a:solidFill>
                <a:srgbClr val="0E003F">
                  <a:alpha val="2076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29" name="Google Shape;429;p3"/>
              <p:cNvSpPr/>
              <p:nvPr/>
            </p:nvSpPr>
            <p:spPr>
              <a:xfrm>
                <a:off x="2266372" y="3848519"/>
                <a:ext cx="152400" cy="44450"/>
              </a:xfrm>
              <a:custGeom>
                <a:avLst/>
                <a:gdLst/>
                <a:ahLst/>
                <a:cxnLst/>
                <a:rect l="l" t="t" r="r" b="b"/>
                <a:pathLst>
                  <a:path w="152400" h="44450" extrusionOk="0">
                    <a:moveTo>
                      <a:pt x="154381" y="24899"/>
                    </a:moveTo>
                    <a:cubicBezTo>
                      <a:pt x="153168" y="17965"/>
                      <a:pt x="152127" y="11126"/>
                      <a:pt x="151321" y="4477"/>
                    </a:cubicBezTo>
                    <a:cubicBezTo>
                      <a:pt x="88341" y="-9614"/>
                      <a:pt x="29845" y="12732"/>
                      <a:pt x="0" y="27667"/>
                    </a:cubicBezTo>
                    <a:cubicBezTo>
                      <a:pt x="1080" y="34402"/>
                      <a:pt x="2278" y="40964"/>
                      <a:pt x="3594" y="47352"/>
                    </a:cubicBezTo>
                    <a:cubicBezTo>
                      <a:pt x="30004" y="33585"/>
                      <a:pt x="91205" y="7836"/>
                      <a:pt x="154381" y="24899"/>
                    </a:cubicBezTo>
                    <a:close/>
                  </a:path>
                </a:pathLst>
              </a:custGeom>
              <a:solidFill>
                <a:srgbClr val="0E003F">
                  <a:alpha val="2076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30" name="Google Shape;430;p3"/>
              <p:cNvSpPr/>
              <p:nvPr/>
            </p:nvSpPr>
            <p:spPr>
              <a:xfrm>
                <a:off x="2598185" y="3770338"/>
                <a:ext cx="120650" cy="120650"/>
              </a:xfrm>
              <a:custGeom>
                <a:avLst/>
                <a:gdLst/>
                <a:ahLst/>
                <a:cxnLst/>
                <a:rect l="l" t="t" r="r" b="b"/>
                <a:pathLst>
                  <a:path w="120650" h="120650" extrusionOk="0">
                    <a:moveTo>
                      <a:pt x="123006" y="12643"/>
                    </a:moveTo>
                    <a:cubicBezTo>
                      <a:pt x="117075" y="8484"/>
                      <a:pt x="111341" y="4273"/>
                      <a:pt x="105861" y="0"/>
                    </a:cubicBezTo>
                    <a:cubicBezTo>
                      <a:pt x="94088" y="82766"/>
                      <a:pt x="33960" y="106413"/>
                      <a:pt x="0" y="113150"/>
                    </a:cubicBezTo>
                    <a:cubicBezTo>
                      <a:pt x="7150" y="118008"/>
                      <a:pt x="14364" y="122587"/>
                      <a:pt x="21590" y="126809"/>
                    </a:cubicBezTo>
                    <a:cubicBezTo>
                      <a:pt x="74639" y="111584"/>
                      <a:pt x="114140" y="67116"/>
                      <a:pt x="123006" y="12643"/>
                    </a:cubicBezTo>
                    <a:close/>
                  </a:path>
                </a:pathLst>
              </a:custGeom>
              <a:solidFill>
                <a:srgbClr val="0E003F">
                  <a:alpha val="2076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31" name="Google Shape;431;p3"/>
              <p:cNvSpPr/>
              <p:nvPr/>
            </p:nvSpPr>
            <p:spPr>
              <a:xfrm>
                <a:off x="2652008" y="3180156"/>
                <a:ext cx="76200" cy="50800"/>
              </a:xfrm>
              <a:custGeom>
                <a:avLst/>
                <a:gdLst/>
                <a:ahLst/>
                <a:cxnLst/>
                <a:rect l="l" t="t" r="r" b="b"/>
                <a:pathLst>
                  <a:path w="76200" h="50800" extrusionOk="0">
                    <a:moveTo>
                      <a:pt x="72142" y="45644"/>
                    </a:moveTo>
                    <a:cubicBezTo>
                      <a:pt x="74778" y="42291"/>
                      <a:pt x="77222" y="39008"/>
                      <a:pt x="79604" y="35757"/>
                    </a:cubicBezTo>
                    <a:cubicBezTo>
                      <a:pt x="51532" y="34462"/>
                      <a:pt x="25278" y="21499"/>
                      <a:pt x="7182" y="0"/>
                    </a:cubicBezTo>
                    <a:cubicBezTo>
                      <a:pt x="5233" y="6728"/>
                      <a:pt x="2834" y="13317"/>
                      <a:pt x="0" y="19723"/>
                    </a:cubicBezTo>
                    <a:cubicBezTo>
                      <a:pt x="19284" y="38927"/>
                      <a:pt x="44515" y="51016"/>
                      <a:pt x="71564" y="54013"/>
                    </a:cubicBezTo>
                    <a:cubicBezTo>
                      <a:pt x="72142" y="48768"/>
                      <a:pt x="72142" y="45644"/>
                      <a:pt x="72142" y="45644"/>
                    </a:cubicBezTo>
                    <a:close/>
                  </a:path>
                </a:pathLst>
              </a:custGeom>
              <a:solidFill>
                <a:srgbClr val="0E003F">
                  <a:alpha val="2076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32" name="Google Shape;432;p3"/>
              <p:cNvSpPr/>
              <p:nvPr/>
            </p:nvSpPr>
            <p:spPr>
              <a:xfrm>
                <a:off x="2571545" y="3258046"/>
                <a:ext cx="50800" cy="107950"/>
              </a:xfrm>
              <a:custGeom>
                <a:avLst/>
                <a:gdLst/>
                <a:ahLst/>
                <a:cxnLst/>
                <a:rect l="l" t="t" r="r" b="b"/>
                <a:pathLst>
                  <a:path w="50800" h="107950" extrusionOk="0">
                    <a:moveTo>
                      <a:pt x="1837" y="6845"/>
                    </a:moveTo>
                    <a:cubicBezTo>
                      <a:pt x="-1880" y="28248"/>
                      <a:pt x="64" y="50250"/>
                      <a:pt x="7476" y="70669"/>
                    </a:cubicBezTo>
                    <a:cubicBezTo>
                      <a:pt x="13368" y="85895"/>
                      <a:pt x="22548" y="99633"/>
                      <a:pt x="34362" y="110903"/>
                    </a:cubicBezTo>
                    <a:cubicBezTo>
                      <a:pt x="41351" y="108875"/>
                      <a:pt x="48227" y="106478"/>
                      <a:pt x="54961" y="103721"/>
                    </a:cubicBezTo>
                    <a:cubicBezTo>
                      <a:pt x="41758" y="93346"/>
                      <a:pt x="31537" y="79659"/>
                      <a:pt x="25339" y="64052"/>
                    </a:cubicBezTo>
                    <a:cubicBezTo>
                      <a:pt x="18134" y="43435"/>
                      <a:pt x="17206" y="21144"/>
                      <a:pt x="22672" y="0"/>
                    </a:cubicBezTo>
                    <a:cubicBezTo>
                      <a:pt x="15931" y="2863"/>
                      <a:pt x="8962" y="5153"/>
                      <a:pt x="1837" y="6845"/>
                    </a:cubicBezTo>
                    <a:close/>
                  </a:path>
                </a:pathLst>
              </a:custGeom>
              <a:solidFill>
                <a:srgbClr val="0E003F">
                  <a:alpha val="2076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33" name="Google Shape;433;p3"/>
              <p:cNvSpPr/>
              <p:nvPr/>
            </p:nvSpPr>
            <p:spPr>
              <a:xfrm>
                <a:off x="2519632" y="3269133"/>
                <a:ext cx="25400" cy="107950"/>
              </a:xfrm>
              <a:custGeom>
                <a:avLst/>
                <a:gdLst/>
                <a:ahLst/>
                <a:cxnLst/>
                <a:rect l="l" t="t" r="r" b="b"/>
                <a:pathLst>
                  <a:path w="25400" h="107950" extrusionOk="0">
                    <a:moveTo>
                      <a:pt x="11345" y="110477"/>
                    </a:moveTo>
                    <a:cubicBezTo>
                      <a:pt x="18228" y="110356"/>
                      <a:pt x="24832" y="110026"/>
                      <a:pt x="31233" y="109544"/>
                    </a:cubicBezTo>
                    <a:cubicBezTo>
                      <a:pt x="17158" y="74746"/>
                      <a:pt x="14614" y="36351"/>
                      <a:pt x="23975" y="0"/>
                    </a:cubicBezTo>
                    <a:cubicBezTo>
                      <a:pt x="17689" y="349"/>
                      <a:pt x="11358" y="406"/>
                      <a:pt x="5020" y="203"/>
                    </a:cubicBezTo>
                    <a:cubicBezTo>
                      <a:pt x="-3392" y="36816"/>
                      <a:pt x="-1198" y="75067"/>
                      <a:pt x="11345" y="110477"/>
                    </a:cubicBezTo>
                    <a:close/>
                  </a:path>
                </a:pathLst>
              </a:custGeom>
              <a:solidFill>
                <a:srgbClr val="0E003F">
                  <a:alpha val="2076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434" name="Google Shape;434;p3"/>
            <p:cNvSpPr/>
            <p:nvPr/>
          </p:nvSpPr>
          <p:spPr>
            <a:xfrm rot="-927580">
              <a:off x="2237726" y="3390882"/>
              <a:ext cx="228466" cy="178026"/>
            </a:xfrm>
            <a:prstGeom prst="roundRect">
              <a:avLst>
                <a:gd name="adj" fmla="val 9653"/>
              </a:avLst>
            </a:prstGeom>
            <a:solidFill>
              <a:srgbClr val="0E003F">
                <a:alpha val="207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Quote">
  <p:cSld name="TITLE_1_1">
    <p:spTree>
      <p:nvGrpSpPr>
        <p:cNvPr id="1" name="Shape 435"/>
        <p:cNvGrpSpPr/>
        <p:nvPr/>
      </p:nvGrpSpPr>
      <p:grpSpPr>
        <a:xfrm>
          <a:off x="0" y="0"/>
          <a:ext cx="0" cy="0"/>
          <a:chOff x="0" y="0"/>
          <a:chExt cx="0" cy="0"/>
        </a:xfrm>
      </p:grpSpPr>
      <p:sp>
        <p:nvSpPr>
          <p:cNvPr id="436" name="Google Shape;436;p4"/>
          <p:cNvSpPr txBox="1">
            <a:spLocks noGrp="1"/>
          </p:cNvSpPr>
          <p:nvPr>
            <p:ph type="body" idx="1"/>
          </p:nvPr>
        </p:nvSpPr>
        <p:spPr>
          <a:xfrm>
            <a:off x="2095100" y="1628400"/>
            <a:ext cx="4953900" cy="819900"/>
          </a:xfrm>
          <a:prstGeom prst="rect">
            <a:avLst/>
          </a:prstGeom>
        </p:spPr>
        <p:txBody>
          <a:bodyPr spcFirstLastPara="1" wrap="square" lIns="0" tIns="0" rIns="0" bIns="0" anchor="t" anchorCtr="0">
            <a:noAutofit/>
          </a:bodyPr>
          <a:lstStyle>
            <a:lvl1pPr marL="457200" lvl="0" indent="-419100" algn="ctr" rtl="0">
              <a:spcBef>
                <a:spcPts val="600"/>
              </a:spcBef>
              <a:spcAft>
                <a:spcPts val="0"/>
              </a:spcAft>
              <a:buSzPts val="3000"/>
              <a:buChar char="⋆"/>
              <a:defRPr sz="3000"/>
            </a:lvl1pPr>
            <a:lvl2pPr marL="914400" lvl="1" indent="-419100" algn="ctr" rtl="0">
              <a:spcBef>
                <a:spcPts val="0"/>
              </a:spcBef>
              <a:spcAft>
                <a:spcPts val="0"/>
              </a:spcAft>
              <a:buSzPts val="3000"/>
              <a:buChar char="⋆"/>
              <a:defRPr sz="3000"/>
            </a:lvl2pPr>
            <a:lvl3pPr marL="1371600" lvl="2" indent="-419100" algn="ctr" rtl="0">
              <a:spcBef>
                <a:spcPts val="0"/>
              </a:spcBef>
              <a:spcAft>
                <a:spcPts val="0"/>
              </a:spcAft>
              <a:buSzPts val="3000"/>
              <a:buChar char="⋆"/>
              <a:defRPr sz="3000"/>
            </a:lvl3pPr>
            <a:lvl4pPr marL="1828800" lvl="3" indent="-419100" algn="ctr" rtl="0">
              <a:spcBef>
                <a:spcPts val="0"/>
              </a:spcBef>
              <a:spcAft>
                <a:spcPts val="0"/>
              </a:spcAft>
              <a:buSzPts val="3000"/>
              <a:buChar char="⋆"/>
              <a:defRPr sz="3000"/>
            </a:lvl4pPr>
            <a:lvl5pPr marL="2286000" lvl="4" indent="-419100" algn="ctr" rtl="0">
              <a:spcBef>
                <a:spcPts val="0"/>
              </a:spcBef>
              <a:spcAft>
                <a:spcPts val="0"/>
              </a:spcAft>
              <a:buSzPts val="3000"/>
              <a:buChar char="⋆"/>
              <a:defRPr sz="3000"/>
            </a:lvl5pPr>
            <a:lvl6pPr marL="2743200" lvl="5" indent="-419100" algn="ctr" rtl="0">
              <a:spcBef>
                <a:spcPts val="0"/>
              </a:spcBef>
              <a:spcAft>
                <a:spcPts val="0"/>
              </a:spcAft>
              <a:buSzPts val="3000"/>
              <a:buChar char="⋆"/>
              <a:defRPr sz="3000"/>
            </a:lvl6pPr>
            <a:lvl7pPr marL="3200400" lvl="6" indent="-419100" algn="ctr" rtl="0">
              <a:spcBef>
                <a:spcPts val="0"/>
              </a:spcBef>
              <a:spcAft>
                <a:spcPts val="0"/>
              </a:spcAft>
              <a:buSzPts val="3000"/>
              <a:buChar char="⋆"/>
              <a:defRPr sz="3000"/>
            </a:lvl7pPr>
            <a:lvl8pPr marL="3657600" lvl="7" indent="-419100" algn="ctr" rtl="0">
              <a:spcBef>
                <a:spcPts val="0"/>
              </a:spcBef>
              <a:spcAft>
                <a:spcPts val="0"/>
              </a:spcAft>
              <a:buSzPts val="3000"/>
              <a:buChar char="⋆"/>
              <a:defRPr sz="3000"/>
            </a:lvl8pPr>
            <a:lvl9pPr marL="4114800" lvl="8" indent="-419100" algn="ctr">
              <a:spcBef>
                <a:spcPts val="0"/>
              </a:spcBef>
              <a:spcAft>
                <a:spcPts val="0"/>
              </a:spcAft>
              <a:buSzPts val="3000"/>
              <a:buChar char="⋆"/>
              <a:defRPr sz="3000"/>
            </a:lvl9pPr>
          </a:lstStyle>
          <a:p>
            <a:endParaRPr/>
          </a:p>
        </p:txBody>
      </p:sp>
      <p:sp>
        <p:nvSpPr>
          <p:cNvPr id="437" name="Google Shape;437;p4"/>
          <p:cNvSpPr txBox="1"/>
          <p:nvPr/>
        </p:nvSpPr>
        <p:spPr>
          <a:xfrm>
            <a:off x="3593400" y="705169"/>
            <a:ext cx="1957200" cy="653700"/>
          </a:xfrm>
          <a:prstGeom prst="rect">
            <a:avLst/>
          </a:prstGeom>
          <a:noFill/>
          <a:ln>
            <a:noFill/>
          </a:ln>
          <a:effectLst>
            <a:outerShdw blurRad="57150" dist="19050" dir="5400000" algn="bl" rotWithShape="0">
              <a:srgbClr val="20124D">
                <a:alpha val="50000"/>
              </a:srgbClr>
            </a:outerShdw>
          </a:effectLst>
        </p:spPr>
        <p:txBody>
          <a:bodyPr spcFirstLastPara="1" wrap="square" lIns="0" tIns="0" rIns="0" bIns="0" anchor="t" anchorCtr="0">
            <a:noAutofit/>
          </a:bodyPr>
          <a:lstStyle/>
          <a:p>
            <a:pPr marL="0" lvl="0" indent="0" algn="ctr" rtl="0">
              <a:spcBef>
                <a:spcPts val="0"/>
              </a:spcBef>
              <a:spcAft>
                <a:spcPts val="0"/>
              </a:spcAft>
              <a:buNone/>
            </a:pPr>
            <a:r>
              <a:rPr lang="en" sz="9600" b="1">
                <a:solidFill>
                  <a:srgbClr val="FFFFFF"/>
                </a:solidFill>
                <a:latin typeface="Megrim"/>
                <a:ea typeface="Megrim"/>
                <a:cs typeface="Megrim"/>
                <a:sym typeface="Megrim"/>
              </a:rPr>
              <a:t>“</a:t>
            </a:r>
            <a:endParaRPr sz="9600" b="1">
              <a:solidFill>
                <a:srgbClr val="FFFFFF"/>
              </a:solidFill>
              <a:latin typeface="Megrim"/>
              <a:ea typeface="Megrim"/>
              <a:cs typeface="Megrim"/>
              <a:sym typeface="Megrim"/>
            </a:endParaRPr>
          </a:p>
        </p:txBody>
      </p:sp>
      <p:sp>
        <p:nvSpPr>
          <p:cNvPr id="438" name="Google Shape;438;p4"/>
          <p:cNvSpPr txBox="1">
            <a:spLocks noGrp="1"/>
          </p:cNvSpPr>
          <p:nvPr>
            <p:ph type="sldNum" idx="12"/>
          </p:nvPr>
        </p:nvSpPr>
        <p:spPr>
          <a:xfrm>
            <a:off x="4297650" y="4749851"/>
            <a:ext cx="548700" cy="393600"/>
          </a:xfrm>
          <a:prstGeom prst="rect">
            <a:avLst/>
          </a:prstGeom>
        </p:spPr>
        <p:txBody>
          <a:bodyPr spcFirstLastPara="1" wrap="square" lIns="0" tIns="0" rIns="0" bIns="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en"/>
              <a:t>‹Nº›</a:t>
            </a:fld>
            <a:endParaRPr/>
          </a:p>
        </p:txBody>
      </p:sp>
      <p:grpSp>
        <p:nvGrpSpPr>
          <p:cNvPr id="439" name="Google Shape;439;p4"/>
          <p:cNvGrpSpPr/>
          <p:nvPr/>
        </p:nvGrpSpPr>
        <p:grpSpPr>
          <a:xfrm>
            <a:off x="7362914" y="2717685"/>
            <a:ext cx="1307013" cy="1307013"/>
            <a:chOff x="1911350" y="374650"/>
            <a:chExt cx="1739900" cy="1739900"/>
          </a:xfrm>
        </p:grpSpPr>
        <p:sp>
          <p:nvSpPr>
            <p:cNvPr id="440" name="Google Shape;440;p4"/>
            <p:cNvSpPr/>
            <p:nvPr/>
          </p:nvSpPr>
          <p:spPr>
            <a:xfrm>
              <a:off x="1911350" y="374650"/>
              <a:ext cx="1739900" cy="1739900"/>
            </a:xfrm>
            <a:custGeom>
              <a:avLst/>
              <a:gdLst/>
              <a:ahLst/>
              <a:cxnLst/>
              <a:rect l="l" t="t" r="r" b="b"/>
              <a:pathLst>
                <a:path w="1739900" h="1739900" extrusionOk="0">
                  <a:moveTo>
                    <a:pt x="1739900" y="869950"/>
                  </a:moveTo>
                  <a:cubicBezTo>
                    <a:pt x="1739900" y="1350410"/>
                    <a:pt x="1350410" y="1739900"/>
                    <a:pt x="869950" y="1739900"/>
                  </a:cubicBezTo>
                  <a:cubicBezTo>
                    <a:pt x="389490" y="1739900"/>
                    <a:pt x="0" y="1350410"/>
                    <a:pt x="0" y="869950"/>
                  </a:cubicBezTo>
                  <a:cubicBezTo>
                    <a:pt x="0" y="389490"/>
                    <a:pt x="389490" y="0"/>
                    <a:pt x="869950" y="0"/>
                  </a:cubicBezTo>
                  <a:cubicBezTo>
                    <a:pt x="1350410" y="0"/>
                    <a:pt x="1739900" y="389490"/>
                    <a:pt x="1739900" y="869950"/>
                  </a:cubicBezTo>
                  <a:close/>
                </a:path>
              </a:pathLst>
            </a:custGeom>
            <a:gradFill>
              <a:gsLst>
                <a:gs pos="0">
                  <a:srgbClr val="FFFFFF"/>
                </a:gs>
                <a:gs pos="20000">
                  <a:srgbClr val="FFFFFF"/>
                </a:gs>
                <a:gs pos="78000">
                  <a:srgbClr val="0F264C"/>
                </a:gs>
                <a:gs pos="100000">
                  <a:srgbClr val="0F264C"/>
                </a:gs>
              </a:gsLst>
              <a:lin ang="2698631"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nvGrpSpPr>
            <p:cNvPr id="441" name="Google Shape;441;p4"/>
            <p:cNvGrpSpPr/>
            <p:nvPr/>
          </p:nvGrpSpPr>
          <p:grpSpPr>
            <a:xfrm>
              <a:off x="1911350" y="534943"/>
              <a:ext cx="1733550" cy="1506282"/>
              <a:chOff x="1911350" y="534943"/>
              <a:chExt cx="1733550" cy="1506282"/>
            </a:xfrm>
          </p:grpSpPr>
          <p:sp>
            <p:nvSpPr>
              <p:cNvPr id="442" name="Google Shape;442;p4"/>
              <p:cNvSpPr/>
              <p:nvPr/>
            </p:nvSpPr>
            <p:spPr>
              <a:xfrm>
                <a:off x="1971154" y="1537243"/>
                <a:ext cx="1612900" cy="260350"/>
              </a:xfrm>
              <a:custGeom>
                <a:avLst/>
                <a:gdLst/>
                <a:ahLst/>
                <a:cxnLst/>
                <a:rect l="l" t="t" r="r" b="b"/>
                <a:pathLst>
                  <a:path w="1612900" h="260350" extrusionOk="0">
                    <a:moveTo>
                      <a:pt x="1582356" y="22418"/>
                    </a:moveTo>
                    <a:cubicBezTo>
                      <a:pt x="1560182" y="17711"/>
                      <a:pt x="1537913" y="13611"/>
                      <a:pt x="1515548" y="10118"/>
                    </a:cubicBezTo>
                    <a:cubicBezTo>
                      <a:pt x="1504347" y="8404"/>
                      <a:pt x="1493139" y="6715"/>
                      <a:pt x="1481823" y="5375"/>
                    </a:cubicBezTo>
                    <a:lnTo>
                      <a:pt x="1464786" y="3343"/>
                    </a:lnTo>
                    <a:cubicBezTo>
                      <a:pt x="1459071" y="2759"/>
                      <a:pt x="1453357" y="2174"/>
                      <a:pt x="1447007" y="1831"/>
                    </a:cubicBezTo>
                    <a:cubicBezTo>
                      <a:pt x="1397211" y="-2367"/>
                      <a:pt x="1347071" y="662"/>
                      <a:pt x="1298143" y="10823"/>
                    </a:cubicBezTo>
                    <a:cubicBezTo>
                      <a:pt x="1250901" y="20797"/>
                      <a:pt x="1204718" y="35256"/>
                      <a:pt x="1160221" y="54003"/>
                    </a:cubicBezTo>
                    <a:cubicBezTo>
                      <a:pt x="1117137" y="71542"/>
                      <a:pt x="1076789" y="90084"/>
                      <a:pt x="1038416" y="110239"/>
                    </a:cubicBezTo>
                    <a:cubicBezTo>
                      <a:pt x="999947" y="130152"/>
                      <a:pt x="962984" y="151304"/>
                      <a:pt x="924433" y="169605"/>
                    </a:cubicBezTo>
                    <a:cubicBezTo>
                      <a:pt x="914724" y="174450"/>
                      <a:pt x="905383" y="178279"/>
                      <a:pt x="895693" y="182305"/>
                    </a:cubicBezTo>
                    <a:cubicBezTo>
                      <a:pt x="890867" y="184261"/>
                      <a:pt x="886066" y="186451"/>
                      <a:pt x="881170" y="188242"/>
                    </a:cubicBezTo>
                    <a:lnTo>
                      <a:pt x="866350" y="193144"/>
                    </a:lnTo>
                    <a:cubicBezTo>
                      <a:pt x="861397" y="194833"/>
                      <a:pt x="856399" y="196319"/>
                      <a:pt x="851383" y="197894"/>
                    </a:cubicBezTo>
                    <a:cubicBezTo>
                      <a:pt x="846353" y="199285"/>
                      <a:pt x="841273" y="200434"/>
                      <a:pt x="836187" y="201666"/>
                    </a:cubicBezTo>
                    <a:cubicBezTo>
                      <a:pt x="826027" y="204195"/>
                      <a:pt x="815729" y="206137"/>
                      <a:pt x="805345" y="207482"/>
                    </a:cubicBezTo>
                    <a:cubicBezTo>
                      <a:pt x="763626" y="213638"/>
                      <a:pt x="721145" y="212347"/>
                      <a:pt x="679876" y="203672"/>
                    </a:cubicBezTo>
                    <a:cubicBezTo>
                      <a:pt x="638278" y="194193"/>
                      <a:pt x="598255" y="178796"/>
                      <a:pt x="561029" y="157952"/>
                    </a:cubicBezTo>
                    <a:cubicBezTo>
                      <a:pt x="523012" y="137912"/>
                      <a:pt x="486359" y="114773"/>
                      <a:pt x="447523" y="95024"/>
                    </a:cubicBezTo>
                    <a:cubicBezTo>
                      <a:pt x="408067" y="74627"/>
                      <a:pt x="366814" y="57913"/>
                      <a:pt x="324288" y="45094"/>
                    </a:cubicBezTo>
                    <a:cubicBezTo>
                      <a:pt x="280098" y="31061"/>
                      <a:pt x="234751" y="20976"/>
                      <a:pt x="188779" y="14957"/>
                    </a:cubicBezTo>
                    <a:cubicBezTo>
                      <a:pt x="141633" y="8820"/>
                      <a:pt x="93880" y="8998"/>
                      <a:pt x="46780" y="15484"/>
                    </a:cubicBezTo>
                    <a:cubicBezTo>
                      <a:pt x="31036" y="17835"/>
                      <a:pt x="15422" y="20991"/>
                      <a:pt x="0" y="24939"/>
                    </a:cubicBezTo>
                    <a:cubicBezTo>
                      <a:pt x="9944" y="50301"/>
                      <a:pt x="21035" y="75066"/>
                      <a:pt x="33274" y="99234"/>
                    </a:cubicBezTo>
                    <a:cubicBezTo>
                      <a:pt x="36639" y="100066"/>
                      <a:pt x="40075" y="100809"/>
                      <a:pt x="43434" y="101679"/>
                    </a:cubicBezTo>
                    <a:cubicBezTo>
                      <a:pt x="83839" y="111890"/>
                      <a:pt x="122606" y="123904"/>
                      <a:pt x="161188" y="137410"/>
                    </a:cubicBezTo>
                    <a:cubicBezTo>
                      <a:pt x="199771" y="150917"/>
                      <a:pt x="238195" y="165547"/>
                      <a:pt x="277571" y="180717"/>
                    </a:cubicBezTo>
                    <a:cubicBezTo>
                      <a:pt x="317677" y="197002"/>
                      <a:pt x="358872" y="210461"/>
                      <a:pt x="400857" y="220995"/>
                    </a:cubicBezTo>
                    <a:cubicBezTo>
                      <a:pt x="445254" y="231318"/>
                      <a:pt x="490288" y="238683"/>
                      <a:pt x="535661" y="243042"/>
                    </a:cubicBezTo>
                    <a:cubicBezTo>
                      <a:pt x="581635" y="247767"/>
                      <a:pt x="627393" y="251361"/>
                      <a:pt x="672630" y="254987"/>
                    </a:cubicBezTo>
                    <a:cubicBezTo>
                      <a:pt x="717867" y="258613"/>
                      <a:pt x="763099" y="261394"/>
                      <a:pt x="808946" y="261578"/>
                    </a:cubicBezTo>
                    <a:lnTo>
                      <a:pt x="817544" y="261629"/>
                    </a:lnTo>
                    <a:cubicBezTo>
                      <a:pt x="820426" y="261737"/>
                      <a:pt x="823303" y="261813"/>
                      <a:pt x="826167" y="261686"/>
                    </a:cubicBezTo>
                    <a:lnTo>
                      <a:pt x="843413" y="261229"/>
                    </a:lnTo>
                    <a:cubicBezTo>
                      <a:pt x="849179" y="261102"/>
                      <a:pt x="855002" y="261229"/>
                      <a:pt x="860781" y="261013"/>
                    </a:cubicBezTo>
                    <a:cubicBezTo>
                      <a:pt x="866540" y="260657"/>
                      <a:pt x="872312" y="260277"/>
                      <a:pt x="878129" y="260061"/>
                    </a:cubicBezTo>
                    <a:lnTo>
                      <a:pt x="895623" y="259267"/>
                    </a:lnTo>
                    <a:cubicBezTo>
                      <a:pt x="901452" y="258905"/>
                      <a:pt x="907237" y="258308"/>
                      <a:pt x="913079" y="257825"/>
                    </a:cubicBezTo>
                    <a:cubicBezTo>
                      <a:pt x="924655" y="256695"/>
                      <a:pt x="936739" y="256111"/>
                      <a:pt x="947960" y="254530"/>
                    </a:cubicBezTo>
                    <a:cubicBezTo>
                      <a:pt x="993476" y="249779"/>
                      <a:pt x="1038646" y="242146"/>
                      <a:pt x="1083196" y="231676"/>
                    </a:cubicBezTo>
                    <a:cubicBezTo>
                      <a:pt x="1126928" y="221586"/>
                      <a:pt x="1168127" y="208308"/>
                      <a:pt x="1208113" y="198294"/>
                    </a:cubicBezTo>
                    <a:cubicBezTo>
                      <a:pt x="1246325" y="188498"/>
                      <a:pt x="1285195" y="181477"/>
                      <a:pt x="1324419" y="177288"/>
                    </a:cubicBezTo>
                    <a:cubicBezTo>
                      <a:pt x="1361901" y="173560"/>
                      <a:pt x="1399586" y="172288"/>
                      <a:pt x="1437233" y="173478"/>
                    </a:cubicBezTo>
                    <a:lnTo>
                      <a:pt x="1542586" y="176933"/>
                    </a:lnTo>
                    <a:cubicBezTo>
                      <a:pt x="1572351" y="130592"/>
                      <a:pt x="1597635" y="81522"/>
                      <a:pt x="1618094" y="30387"/>
                    </a:cubicBezTo>
                    <a:cubicBezTo>
                      <a:pt x="1606207" y="27547"/>
                      <a:pt x="1594294" y="24890"/>
                      <a:pt x="1582356" y="22418"/>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43" name="Google Shape;443;p4"/>
              <p:cNvSpPr/>
              <p:nvPr/>
            </p:nvSpPr>
            <p:spPr>
              <a:xfrm>
                <a:off x="2230672" y="1768175"/>
                <a:ext cx="1181100" cy="273050"/>
              </a:xfrm>
              <a:custGeom>
                <a:avLst/>
                <a:gdLst/>
                <a:ahLst/>
                <a:cxnLst/>
                <a:rect l="l" t="t" r="r" b="b"/>
                <a:pathLst>
                  <a:path w="1181100" h="273050" extrusionOk="0">
                    <a:moveTo>
                      <a:pt x="1185767" y="70830"/>
                    </a:moveTo>
                    <a:cubicBezTo>
                      <a:pt x="1168432" y="60251"/>
                      <a:pt x="1150372" y="49691"/>
                      <a:pt x="1130617" y="39797"/>
                    </a:cubicBezTo>
                    <a:cubicBezTo>
                      <a:pt x="1097899" y="23007"/>
                      <a:pt x="1062880" y="11142"/>
                      <a:pt x="1026693" y="4587"/>
                    </a:cubicBezTo>
                    <a:cubicBezTo>
                      <a:pt x="1016865" y="2804"/>
                      <a:pt x="1006939" y="1606"/>
                      <a:pt x="996969" y="999"/>
                    </a:cubicBezTo>
                    <a:lnTo>
                      <a:pt x="981774" y="122"/>
                    </a:lnTo>
                    <a:cubicBezTo>
                      <a:pt x="976694" y="-201"/>
                      <a:pt x="971563" y="205"/>
                      <a:pt x="966445" y="332"/>
                    </a:cubicBezTo>
                    <a:lnTo>
                      <a:pt x="951040" y="967"/>
                    </a:lnTo>
                    <a:cubicBezTo>
                      <a:pt x="945890" y="1158"/>
                      <a:pt x="940753" y="2148"/>
                      <a:pt x="935596" y="2745"/>
                    </a:cubicBezTo>
                    <a:cubicBezTo>
                      <a:pt x="925512" y="4040"/>
                      <a:pt x="915508" y="5898"/>
                      <a:pt x="905631" y="8308"/>
                    </a:cubicBezTo>
                    <a:cubicBezTo>
                      <a:pt x="900608" y="9292"/>
                      <a:pt x="896169" y="10746"/>
                      <a:pt x="891477" y="12080"/>
                    </a:cubicBezTo>
                    <a:cubicBezTo>
                      <a:pt x="886784" y="13413"/>
                      <a:pt x="882104" y="14753"/>
                      <a:pt x="877659" y="16239"/>
                    </a:cubicBezTo>
                    <a:cubicBezTo>
                      <a:pt x="869023" y="19471"/>
                      <a:pt x="859822" y="22360"/>
                      <a:pt x="851770" y="26024"/>
                    </a:cubicBezTo>
                    <a:lnTo>
                      <a:pt x="839369" y="31320"/>
                    </a:lnTo>
                    <a:lnTo>
                      <a:pt x="827577" y="36959"/>
                    </a:lnTo>
                    <a:cubicBezTo>
                      <a:pt x="819601" y="40699"/>
                      <a:pt x="812336" y="44719"/>
                      <a:pt x="804869" y="48668"/>
                    </a:cubicBezTo>
                    <a:cubicBezTo>
                      <a:pt x="775507" y="64804"/>
                      <a:pt x="749624" y="81612"/>
                      <a:pt x="724548" y="96293"/>
                    </a:cubicBezTo>
                    <a:cubicBezTo>
                      <a:pt x="712007" y="103767"/>
                      <a:pt x="699897" y="110263"/>
                      <a:pt x="687934" y="116582"/>
                    </a:cubicBezTo>
                    <a:lnTo>
                      <a:pt x="679139" y="121065"/>
                    </a:lnTo>
                    <a:cubicBezTo>
                      <a:pt x="676199" y="122709"/>
                      <a:pt x="673322" y="124240"/>
                      <a:pt x="670490" y="125573"/>
                    </a:cubicBezTo>
                    <a:cubicBezTo>
                      <a:pt x="667646" y="127008"/>
                      <a:pt x="664775" y="128348"/>
                      <a:pt x="661905" y="129917"/>
                    </a:cubicBezTo>
                    <a:cubicBezTo>
                      <a:pt x="658870" y="131421"/>
                      <a:pt x="655511" y="132844"/>
                      <a:pt x="652317" y="134323"/>
                    </a:cubicBezTo>
                    <a:cubicBezTo>
                      <a:pt x="626510" y="146204"/>
                      <a:pt x="599345" y="158911"/>
                      <a:pt x="570637" y="169560"/>
                    </a:cubicBezTo>
                    <a:cubicBezTo>
                      <a:pt x="541798" y="180438"/>
                      <a:pt x="511818" y="188011"/>
                      <a:pt x="481273" y="192134"/>
                    </a:cubicBezTo>
                    <a:cubicBezTo>
                      <a:pt x="450606" y="196139"/>
                      <a:pt x="419560" y="196316"/>
                      <a:pt x="388849" y="192661"/>
                    </a:cubicBezTo>
                    <a:cubicBezTo>
                      <a:pt x="357432" y="188285"/>
                      <a:pt x="326536" y="180759"/>
                      <a:pt x="296628" y="170195"/>
                    </a:cubicBezTo>
                    <a:cubicBezTo>
                      <a:pt x="266132" y="159316"/>
                      <a:pt x="235046" y="150170"/>
                      <a:pt x="203518" y="142801"/>
                    </a:cubicBezTo>
                    <a:cubicBezTo>
                      <a:pt x="171821" y="136289"/>
                      <a:pt x="139413" y="133916"/>
                      <a:pt x="107105" y="135740"/>
                    </a:cubicBezTo>
                    <a:cubicBezTo>
                      <a:pt x="73929" y="137007"/>
                      <a:pt x="40921" y="141096"/>
                      <a:pt x="8439" y="147963"/>
                    </a:cubicBezTo>
                    <a:cubicBezTo>
                      <a:pt x="5620" y="148598"/>
                      <a:pt x="2813" y="149233"/>
                      <a:pt x="0" y="149906"/>
                    </a:cubicBezTo>
                    <a:cubicBezTo>
                      <a:pt x="62760" y="201304"/>
                      <a:pt x="132403" y="243669"/>
                      <a:pt x="206902" y="275770"/>
                    </a:cubicBezTo>
                    <a:cubicBezTo>
                      <a:pt x="234912" y="271757"/>
                      <a:pt x="263417" y="264911"/>
                      <a:pt x="292094" y="258853"/>
                    </a:cubicBezTo>
                    <a:cubicBezTo>
                      <a:pt x="323405" y="251499"/>
                      <a:pt x="355258" y="246679"/>
                      <a:pt x="387344" y="244439"/>
                    </a:cubicBezTo>
                    <a:cubicBezTo>
                      <a:pt x="419076" y="242876"/>
                      <a:pt x="450877" y="243462"/>
                      <a:pt x="482530" y="246192"/>
                    </a:cubicBezTo>
                    <a:cubicBezTo>
                      <a:pt x="514477" y="248604"/>
                      <a:pt x="546888" y="253354"/>
                      <a:pt x="580377" y="257139"/>
                    </a:cubicBezTo>
                    <a:cubicBezTo>
                      <a:pt x="614532" y="261549"/>
                      <a:pt x="649044" y="262525"/>
                      <a:pt x="683393" y="260054"/>
                    </a:cubicBezTo>
                    <a:cubicBezTo>
                      <a:pt x="687781" y="259647"/>
                      <a:pt x="692055" y="259361"/>
                      <a:pt x="696570" y="258841"/>
                    </a:cubicBezTo>
                    <a:cubicBezTo>
                      <a:pt x="701218" y="258206"/>
                      <a:pt x="705828" y="257323"/>
                      <a:pt x="710483" y="256542"/>
                    </a:cubicBezTo>
                    <a:cubicBezTo>
                      <a:pt x="719969" y="255113"/>
                      <a:pt x="728491" y="252802"/>
                      <a:pt x="737508" y="250636"/>
                    </a:cubicBezTo>
                    <a:cubicBezTo>
                      <a:pt x="754780" y="245823"/>
                      <a:pt x="771589" y="240407"/>
                      <a:pt x="787451" y="234761"/>
                    </a:cubicBezTo>
                    <a:cubicBezTo>
                      <a:pt x="851154" y="212282"/>
                      <a:pt x="906723" y="188660"/>
                      <a:pt x="950455" y="174303"/>
                    </a:cubicBezTo>
                    <a:cubicBezTo>
                      <a:pt x="960748" y="170866"/>
                      <a:pt x="971230" y="168025"/>
                      <a:pt x="981850" y="165794"/>
                    </a:cubicBezTo>
                    <a:cubicBezTo>
                      <a:pt x="984517" y="165292"/>
                      <a:pt x="987133" y="164397"/>
                      <a:pt x="989876" y="164010"/>
                    </a:cubicBezTo>
                    <a:lnTo>
                      <a:pt x="998131" y="162771"/>
                    </a:lnTo>
                    <a:cubicBezTo>
                      <a:pt x="1003805" y="161782"/>
                      <a:pt x="1009529" y="161101"/>
                      <a:pt x="1015276" y="160733"/>
                    </a:cubicBezTo>
                    <a:cubicBezTo>
                      <a:pt x="1039222" y="158966"/>
                      <a:pt x="1063272" y="159142"/>
                      <a:pt x="1087190" y="161260"/>
                    </a:cubicBezTo>
                    <a:cubicBezTo>
                      <a:pt x="1122308" y="133676"/>
                      <a:pt x="1155263" y="103444"/>
                      <a:pt x="1185767" y="70830"/>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44" name="Google Shape;444;p4"/>
              <p:cNvSpPr/>
              <p:nvPr/>
            </p:nvSpPr>
            <p:spPr>
              <a:xfrm>
                <a:off x="2166976" y="534943"/>
                <a:ext cx="1212850" cy="266700"/>
              </a:xfrm>
              <a:custGeom>
                <a:avLst/>
                <a:gdLst/>
                <a:ahLst/>
                <a:cxnLst/>
                <a:rect l="l" t="t" r="r" b="b"/>
                <a:pathLst>
                  <a:path w="1212850" h="266700" extrusionOk="0">
                    <a:moveTo>
                      <a:pt x="14433" y="106712"/>
                    </a:moveTo>
                    <a:cubicBezTo>
                      <a:pt x="28003" y="117545"/>
                      <a:pt x="41910" y="128086"/>
                      <a:pt x="56172" y="138132"/>
                    </a:cubicBezTo>
                    <a:cubicBezTo>
                      <a:pt x="70777" y="147542"/>
                      <a:pt x="85591" y="156699"/>
                      <a:pt x="100724" y="165310"/>
                    </a:cubicBezTo>
                    <a:cubicBezTo>
                      <a:pt x="116180" y="173190"/>
                      <a:pt x="131648" y="181185"/>
                      <a:pt x="147809" y="187573"/>
                    </a:cubicBezTo>
                    <a:cubicBezTo>
                      <a:pt x="164129" y="193595"/>
                      <a:pt x="180819" y="198560"/>
                      <a:pt x="197777" y="202438"/>
                    </a:cubicBezTo>
                    <a:cubicBezTo>
                      <a:pt x="214946" y="205782"/>
                      <a:pt x="232274" y="208251"/>
                      <a:pt x="249694" y="209836"/>
                    </a:cubicBezTo>
                    <a:cubicBezTo>
                      <a:pt x="267265" y="210922"/>
                      <a:pt x="284740" y="211677"/>
                      <a:pt x="302050" y="212211"/>
                    </a:cubicBezTo>
                    <a:cubicBezTo>
                      <a:pt x="319538" y="212071"/>
                      <a:pt x="336664" y="212509"/>
                      <a:pt x="353593" y="213150"/>
                    </a:cubicBezTo>
                    <a:cubicBezTo>
                      <a:pt x="370643" y="213195"/>
                      <a:pt x="387293" y="214420"/>
                      <a:pt x="403822" y="215983"/>
                    </a:cubicBezTo>
                    <a:cubicBezTo>
                      <a:pt x="420427" y="217037"/>
                      <a:pt x="436778" y="219304"/>
                      <a:pt x="453104" y="221837"/>
                    </a:cubicBezTo>
                    <a:cubicBezTo>
                      <a:pt x="469493" y="223837"/>
                      <a:pt x="485788" y="226759"/>
                      <a:pt x="502133" y="229940"/>
                    </a:cubicBezTo>
                    <a:cubicBezTo>
                      <a:pt x="510330" y="231210"/>
                      <a:pt x="518503" y="233013"/>
                      <a:pt x="526726" y="234518"/>
                    </a:cubicBezTo>
                    <a:lnTo>
                      <a:pt x="551415" y="240005"/>
                    </a:lnTo>
                    <a:cubicBezTo>
                      <a:pt x="567925" y="243180"/>
                      <a:pt x="584581" y="247320"/>
                      <a:pt x="601389" y="251098"/>
                    </a:cubicBezTo>
                    <a:cubicBezTo>
                      <a:pt x="618192" y="254413"/>
                      <a:pt x="635171" y="258013"/>
                      <a:pt x="652285" y="261004"/>
                    </a:cubicBezTo>
                    <a:cubicBezTo>
                      <a:pt x="669373" y="263436"/>
                      <a:pt x="686625" y="265709"/>
                      <a:pt x="703917" y="267113"/>
                    </a:cubicBezTo>
                    <a:cubicBezTo>
                      <a:pt x="712546" y="267532"/>
                      <a:pt x="721201" y="267932"/>
                      <a:pt x="729843" y="268002"/>
                    </a:cubicBezTo>
                    <a:cubicBezTo>
                      <a:pt x="738499" y="268180"/>
                      <a:pt x="747173" y="268326"/>
                      <a:pt x="755821" y="268065"/>
                    </a:cubicBezTo>
                    <a:lnTo>
                      <a:pt x="807657" y="264598"/>
                    </a:lnTo>
                    <a:lnTo>
                      <a:pt x="859511" y="258693"/>
                    </a:lnTo>
                    <a:cubicBezTo>
                      <a:pt x="876656" y="255797"/>
                      <a:pt x="893940" y="253073"/>
                      <a:pt x="911111" y="249745"/>
                    </a:cubicBezTo>
                    <a:cubicBezTo>
                      <a:pt x="928097" y="245688"/>
                      <a:pt x="945115" y="241535"/>
                      <a:pt x="961911" y="236652"/>
                    </a:cubicBezTo>
                    <a:cubicBezTo>
                      <a:pt x="978548" y="231187"/>
                      <a:pt x="995028" y="225260"/>
                      <a:pt x="1011352" y="218872"/>
                    </a:cubicBezTo>
                    <a:cubicBezTo>
                      <a:pt x="1076214" y="191577"/>
                      <a:pt x="1136046" y="153610"/>
                      <a:pt x="1188364" y="106547"/>
                    </a:cubicBezTo>
                    <a:cubicBezTo>
                      <a:pt x="1197496" y="98012"/>
                      <a:pt x="1206360" y="89268"/>
                      <a:pt x="1215111" y="80467"/>
                    </a:cubicBezTo>
                    <a:cubicBezTo>
                      <a:pt x="1184600" y="51327"/>
                      <a:pt x="1152020" y="24434"/>
                      <a:pt x="1117625" y="0"/>
                    </a:cubicBezTo>
                    <a:cubicBezTo>
                      <a:pt x="1061275" y="21260"/>
                      <a:pt x="1005865" y="39814"/>
                      <a:pt x="950620" y="58007"/>
                    </a:cubicBezTo>
                    <a:cubicBezTo>
                      <a:pt x="936435" y="62351"/>
                      <a:pt x="922414" y="67075"/>
                      <a:pt x="908552" y="72314"/>
                    </a:cubicBezTo>
                    <a:cubicBezTo>
                      <a:pt x="894410" y="76759"/>
                      <a:pt x="880440" y="81801"/>
                      <a:pt x="866457" y="87014"/>
                    </a:cubicBezTo>
                    <a:cubicBezTo>
                      <a:pt x="852291" y="91611"/>
                      <a:pt x="838181" y="96634"/>
                      <a:pt x="823982" y="101581"/>
                    </a:cubicBezTo>
                    <a:lnTo>
                      <a:pt x="780802" y="114916"/>
                    </a:lnTo>
                    <a:lnTo>
                      <a:pt x="736835" y="126448"/>
                    </a:lnTo>
                    <a:cubicBezTo>
                      <a:pt x="722052" y="129889"/>
                      <a:pt x="707237" y="133693"/>
                      <a:pt x="692385" y="138157"/>
                    </a:cubicBezTo>
                    <a:cubicBezTo>
                      <a:pt x="677458" y="141967"/>
                      <a:pt x="662430" y="146179"/>
                      <a:pt x="647300" y="150793"/>
                    </a:cubicBezTo>
                    <a:lnTo>
                      <a:pt x="601256" y="163011"/>
                    </a:lnTo>
                    <a:cubicBezTo>
                      <a:pt x="585749" y="166484"/>
                      <a:pt x="570071" y="169609"/>
                      <a:pt x="554266" y="172180"/>
                    </a:cubicBezTo>
                    <a:cubicBezTo>
                      <a:pt x="538499" y="174314"/>
                      <a:pt x="522656" y="175406"/>
                      <a:pt x="506774" y="176092"/>
                    </a:cubicBezTo>
                    <a:cubicBezTo>
                      <a:pt x="490953" y="176120"/>
                      <a:pt x="475141" y="175353"/>
                      <a:pt x="459397" y="173793"/>
                    </a:cubicBezTo>
                    <a:cubicBezTo>
                      <a:pt x="443708" y="171810"/>
                      <a:pt x="428155" y="168869"/>
                      <a:pt x="412826" y="164986"/>
                    </a:cubicBezTo>
                    <a:cubicBezTo>
                      <a:pt x="397540" y="160585"/>
                      <a:pt x="382554" y="155199"/>
                      <a:pt x="367963" y="148863"/>
                    </a:cubicBezTo>
                    <a:cubicBezTo>
                      <a:pt x="353396" y="142240"/>
                      <a:pt x="339268" y="134398"/>
                      <a:pt x="325374" y="126543"/>
                    </a:cubicBezTo>
                    <a:cubicBezTo>
                      <a:pt x="311563" y="118358"/>
                      <a:pt x="298196" y="109398"/>
                      <a:pt x="284772" y="101308"/>
                    </a:cubicBezTo>
                    <a:lnTo>
                      <a:pt x="265017" y="88494"/>
                    </a:lnTo>
                    <a:cubicBezTo>
                      <a:pt x="258407" y="84417"/>
                      <a:pt x="251828" y="80391"/>
                      <a:pt x="245148" y="76727"/>
                    </a:cubicBezTo>
                    <a:cubicBezTo>
                      <a:pt x="232267" y="68796"/>
                      <a:pt x="218937" y="61619"/>
                      <a:pt x="205226" y="55232"/>
                    </a:cubicBezTo>
                    <a:cubicBezTo>
                      <a:pt x="191891" y="48400"/>
                      <a:pt x="178219" y="42412"/>
                      <a:pt x="164332" y="36735"/>
                    </a:cubicBezTo>
                    <a:cubicBezTo>
                      <a:pt x="150692" y="30620"/>
                      <a:pt x="137109" y="24359"/>
                      <a:pt x="123057" y="18739"/>
                    </a:cubicBezTo>
                    <a:cubicBezTo>
                      <a:pt x="115310" y="15221"/>
                      <a:pt x="107518" y="11716"/>
                      <a:pt x="99657" y="8280"/>
                    </a:cubicBezTo>
                    <a:cubicBezTo>
                      <a:pt x="64347" y="34222"/>
                      <a:pt x="31034" y="62778"/>
                      <a:pt x="0" y="93707"/>
                    </a:cubicBezTo>
                    <a:cubicBezTo>
                      <a:pt x="4775" y="98082"/>
                      <a:pt x="9544" y="102464"/>
                      <a:pt x="14433" y="106712"/>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45" name="Google Shape;445;p4"/>
              <p:cNvSpPr/>
              <p:nvPr/>
            </p:nvSpPr>
            <p:spPr>
              <a:xfrm>
                <a:off x="1941919" y="733469"/>
                <a:ext cx="1625600" cy="419100"/>
              </a:xfrm>
              <a:custGeom>
                <a:avLst/>
                <a:gdLst/>
                <a:ahLst/>
                <a:cxnLst/>
                <a:rect l="l" t="t" r="r" b="b"/>
                <a:pathLst>
                  <a:path w="1625600" h="419100" extrusionOk="0">
                    <a:moveTo>
                      <a:pt x="126911" y="259817"/>
                    </a:moveTo>
                    <a:cubicBezTo>
                      <a:pt x="141237" y="257499"/>
                      <a:pt x="155486" y="255264"/>
                      <a:pt x="169850" y="253340"/>
                    </a:cubicBezTo>
                    <a:lnTo>
                      <a:pt x="191332" y="250482"/>
                    </a:lnTo>
                    <a:cubicBezTo>
                      <a:pt x="198488" y="249688"/>
                      <a:pt x="205619" y="249003"/>
                      <a:pt x="212820" y="248082"/>
                    </a:cubicBezTo>
                    <a:cubicBezTo>
                      <a:pt x="227120" y="246628"/>
                      <a:pt x="241503" y="245396"/>
                      <a:pt x="255753" y="244951"/>
                    </a:cubicBezTo>
                    <a:cubicBezTo>
                      <a:pt x="262960" y="244520"/>
                      <a:pt x="270015" y="244545"/>
                      <a:pt x="277133" y="244532"/>
                    </a:cubicBezTo>
                    <a:cubicBezTo>
                      <a:pt x="280708" y="244532"/>
                      <a:pt x="284239" y="244411"/>
                      <a:pt x="287884" y="244570"/>
                    </a:cubicBezTo>
                    <a:lnTo>
                      <a:pt x="298882" y="245205"/>
                    </a:lnTo>
                    <a:cubicBezTo>
                      <a:pt x="359137" y="247908"/>
                      <a:pt x="418757" y="258692"/>
                      <a:pt x="476142" y="277266"/>
                    </a:cubicBezTo>
                    <a:cubicBezTo>
                      <a:pt x="505352" y="286353"/>
                      <a:pt x="534264" y="297002"/>
                      <a:pt x="563093" y="308445"/>
                    </a:cubicBezTo>
                    <a:cubicBezTo>
                      <a:pt x="592004" y="319557"/>
                      <a:pt x="620719" y="331724"/>
                      <a:pt x="650088" y="343230"/>
                    </a:cubicBezTo>
                    <a:cubicBezTo>
                      <a:pt x="708571" y="366306"/>
                      <a:pt x="768744" y="390004"/>
                      <a:pt x="833603" y="404768"/>
                    </a:cubicBezTo>
                    <a:cubicBezTo>
                      <a:pt x="849662" y="409213"/>
                      <a:pt x="866229" y="411378"/>
                      <a:pt x="882815" y="414293"/>
                    </a:cubicBezTo>
                    <a:cubicBezTo>
                      <a:pt x="899474" y="417118"/>
                      <a:pt x="916284" y="418971"/>
                      <a:pt x="933158" y="419843"/>
                    </a:cubicBezTo>
                    <a:lnTo>
                      <a:pt x="945858" y="420827"/>
                    </a:lnTo>
                    <a:lnTo>
                      <a:pt x="952208" y="421310"/>
                    </a:lnTo>
                    <a:lnTo>
                      <a:pt x="958558" y="421310"/>
                    </a:lnTo>
                    <a:lnTo>
                      <a:pt x="984085" y="421234"/>
                    </a:lnTo>
                    <a:cubicBezTo>
                      <a:pt x="992734" y="421030"/>
                      <a:pt x="1000906" y="421049"/>
                      <a:pt x="1010018" y="420599"/>
                    </a:cubicBezTo>
                    <a:cubicBezTo>
                      <a:pt x="1015098" y="420065"/>
                      <a:pt x="1020496" y="419589"/>
                      <a:pt x="1025379" y="418871"/>
                    </a:cubicBezTo>
                    <a:cubicBezTo>
                      <a:pt x="1030262" y="418154"/>
                      <a:pt x="1035114" y="417309"/>
                      <a:pt x="1039787" y="416408"/>
                    </a:cubicBezTo>
                    <a:cubicBezTo>
                      <a:pt x="1057372" y="412960"/>
                      <a:pt x="1074733" y="408454"/>
                      <a:pt x="1091775" y="402914"/>
                    </a:cubicBezTo>
                    <a:cubicBezTo>
                      <a:pt x="1108285" y="397834"/>
                      <a:pt x="1123798" y="392055"/>
                      <a:pt x="1139146" y="386036"/>
                    </a:cubicBezTo>
                    <a:cubicBezTo>
                      <a:pt x="1169727" y="374040"/>
                      <a:pt x="1198969" y="360953"/>
                      <a:pt x="1227855" y="347821"/>
                    </a:cubicBezTo>
                    <a:cubicBezTo>
                      <a:pt x="1285450" y="321380"/>
                      <a:pt x="1341476" y="294291"/>
                      <a:pt x="1396606" y="266592"/>
                    </a:cubicBezTo>
                    <a:cubicBezTo>
                      <a:pt x="1451852" y="239109"/>
                      <a:pt x="1505896" y="210769"/>
                      <a:pt x="1559268" y="182137"/>
                    </a:cubicBezTo>
                    <a:cubicBezTo>
                      <a:pt x="1582484" y="169704"/>
                      <a:pt x="1605612" y="157326"/>
                      <a:pt x="1628654" y="145002"/>
                    </a:cubicBezTo>
                    <a:cubicBezTo>
                      <a:pt x="1604962" y="94022"/>
                      <a:pt x="1576380" y="45461"/>
                      <a:pt x="1543310" y="0"/>
                    </a:cubicBezTo>
                    <a:cubicBezTo>
                      <a:pt x="1522322" y="9343"/>
                      <a:pt x="1501578" y="19016"/>
                      <a:pt x="1481080" y="29020"/>
                    </a:cubicBezTo>
                    <a:cubicBezTo>
                      <a:pt x="1367492" y="83934"/>
                      <a:pt x="1262501" y="151575"/>
                      <a:pt x="1158094" y="212706"/>
                    </a:cubicBezTo>
                    <a:cubicBezTo>
                      <a:pt x="1132059" y="227914"/>
                      <a:pt x="1105929" y="242405"/>
                      <a:pt x="1080243" y="256026"/>
                    </a:cubicBezTo>
                    <a:cubicBezTo>
                      <a:pt x="1067397" y="262668"/>
                      <a:pt x="1054608" y="269284"/>
                      <a:pt x="1042238" y="275304"/>
                    </a:cubicBezTo>
                    <a:cubicBezTo>
                      <a:pt x="1029830" y="281172"/>
                      <a:pt x="1017543" y="286988"/>
                      <a:pt x="1006367" y="291325"/>
                    </a:cubicBezTo>
                    <a:lnTo>
                      <a:pt x="998245" y="294329"/>
                    </a:lnTo>
                    <a:cubicBezTo>
                      <a:pt x="995604" y="295339"/>
                      <a:pt x="993337" y="295993"/>
                      <a:pt x="990835" y="296907"/>
                    </a:cubicBezTo>
                    <a:cubicBezTo>
                      <a:pt x="984631" y="298456"/>
                      <a:pt x="977398" y="299872"/>
                      <a:pt x="970687" y="301384"/>
                    </a:cubicBezTo>
                    <a:lnTo>
                      <a:pt x="950112" y="306229"/>
                    </a:lnTo>
                    <a:lnTo>
                      <a:pt x="944937" y="307429"/>
                    </a:lnTo>
                    <a:lnTo>
                      <a:pt x="939730" y="308191"/>
                    </a:lnTo>
                    <a:lnTo>
                      <a:pt x="929278" y="309734"/>
                    </a:lnTo>
                    <a:cubicBezTo>
                      <a:pt x="915308" y="311639"/>
                      <a:pt x="901218" y="314452"/>
                      <a:pt x="886955" y="315030"/>
                    </a:cubicBezTo>
                    <a:cubicBezTo>
                      <a:pt x="872608" y="316484"/>
                      <a:pt x="858196" y="317217"/>
                      <a:pt x="843775" y="317227"/>
                    </a:cubicBezTo>
                    <a:cubicBezTo>
                      <a:pt x="829291" y="317011"/>
                      <a:pt x="814629" y="317424"/>
                      <a:pt x="799960" y="315862"/>
                    </a:cubicBezTo>
                    <a:lnTo>
                      <a:pt x="777856" y="314160"/>
                    </a:lnTo>
                    <a:cubicBezTo>
                      <a:pt x="770465" y="313703"/>
                      <a:pt x="763143" y="312147"/>
                      <a:pt x="755758" y="311175"/>
                    </a:cubicBezTo>
                    <a:cubicBezTo>
                      <a:pt x="740988" y="309042"/>
                      <a:pt x="726237" y="306521"/>
                      <a:pt x="711518" y="303086"/>
                    </a:cubicBezTo>
                    <a:lnTo>
                      <a:pt x="689464" y="298006"/>
                    </a:lnTo>
                    <a:cubicBezTo>
                      <a:pt x="682104" y="296228"/>
                      <a:pt x="674795" y="294081"/>
                      <a:pt x="667506" y="291960"/>
                    </a:cubicBezTo>
                    <a:lnTo>
                      <a:pt x="645585" y="285610"/>
                    </a:lnTo>
                    <a:cubicBezTo>
                      <a:pt x="638277" y="283324"/>
                      <a:pt x="631063" y="280778"/>
                      <a:pt x="623792" y="278378"/>
                    </a:cubicBezTo>
                    <a:lnTo>
                      <a:pt x="602025" y="271005"/>
                    </a:lnTo>
                    <a:lnTo>
                      <a:pt x="580352" y="262966"/>
                    </a:lnTo>
                    <a:cubicBezTo>
                      <a:pt x="551396" y="252451"/>
                      <a:pt x="522707" y="240582"/>
                      <a:pt x="493814" y="228587"/>
                    </a:cubicBezTo>
                    <a:cubicBezTo>
                      <a:pt x="436099" y="204591"/>
                      <a:pt x="377870" y="178422"/>
                      <a:pt x="315157" y="157905"/>
                    </a:cubicBezTo>
                    <a:lnTo>
                      <a:pt x="303428" y="153943"/>
                    </a:lnTo>
                    <a:cubicBezTo>
                      <a:pt x="299485" y="152673"/>
                      <a:pt x="295326" y="151625"/>
                      <a:pt x="291268" y="150451"/>
                    </a:cubicBezTo>
                    <a:cubicBezTo>
                      <a:pt x="283102" y="148158"/>
                      <a:pt x="274873" y="145840"/>
                      <a:pt x="266675" y="144101"/>
                    </a:cubicBezTo>
                    <a:cubicBezTo>
                      <a:pt x="250215" y="140113"/>
                      <a:pt x="233725" y="137020"/>
                      <a:pt x="217145" y="134207"/>
                    </a:cubicBezTo>
                    <a:cubicBezTo>
                      <a:pt x="208890" y="132937"/>
                      <a:pt x="200577" y="131616"/>
                      <a:pt x="192278" y="130651"/>
                    </a:cubicBezTo>
                    <a:lnTo>
                      <a:pt x="167399" y="128041"/>
                    </a:lnTo>
                    <a:cubicBezTo>
                      <a:pt x="150857" y="127045"/>
                      <a:pt x="134214" y="125755"/>
                      <a:pt x="117710" y="125800"/>
                    </a:cubicBezTo>
                    <a:cubicBezTo>
                      <a:pt x="97777" y="125514"/>
                      <a:pt x="77946" y="126289"/>
                      <a:pt x="58223" y="127800"/>
                    </a:cubicBezTo>
                    <a:cubicBezTo>
                      <a:pt x="33959" y="177144"/>
                      <a:pt x="14462" y="228692"/>
                      <a:pt x="0" y="281743"/>
                    </a:cubicBezTo>
                    <a:cubicBezTo>
                      <a:pt x="42388" y="273907"/>
                      <a:pt x="84692" y="266598"/>
                      <a:pt x="126911" y="259817"/>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46" name="Google Shape;446;p4"/>
              <p:cNvSpPr/>
              <p:nvPr/>
            </p:nvSpPr>
            <p:spPr>
              <a:xfrm>
                <a:off x="1911350" y="1116410"/>
                <a:ext cx="1733550" cy="463550"/>
              </a:xfrm>
              <a:custGeom>
                <a:avLst/>
                <a:gdLst/>
                <a:ahLst/>
                <a:cxnLst/>
                <a:rect l="l" t="t" r="r" b="b"/>
                <a:pathLst>
                  <a:path w="1733550" h="463550" extrusionOk="0">
                    <a:moveTo>
                      <a:pt x="180740" y="143354"/>
                    </a:moveTo>
                    <a:cubicBezTo>
                      <a:pt x="185871" y="143849"/>
                      <a:pt x="190976" y="143608"/>
                      <a:pt x="196113" y="144579"/>
                    </a:cubicBezTo>
                    <a:cubicBezTo>
                      <a:pt x="201244" y="145379"/>
                      <a:pt x="206369" y="146167"/>
                      <a:pt x="211512" y="146795"/>
                    </a:cubicBezTo>
                    <a:lnTo>
                      <a:pt x="219221" y="147773"/>
                    </a:lnTo>
                    <a:cubicBezTo>
                      <a:pt x="221819" y="147976"/>
                      <a:pt x="224402" y="148339"/>
                      <a:pt x="226955" y="148859"/>
                    </a:cubicBezTo>
                    <a:cubicBezTo>
                      <a:pt x="232118" y="149932"/>
                      <a:pt x="237299" y="150878"/>
                      <a:pt x="242507" y="151748"/>
                    </a:cubicBezTo>
                    <a:cubicBezTo>
                      <a:pt x="247714" y="152618"/>
                      <a:pt x="252940" y="153399"/>
                      <a:pt x="258185" y="154244"/>
                    </a:cubicBezTo>
                    <a:cubicBezTo>
                      <a:pt x="263411" y="155514"/>
                      <a:pt x="268707" y="156600"/>
                      <a:pt x="273983" y="157774"/>
                    </a:cubicBezTo>
                    <a:cubicBezTo>
                      <a:pt x="284569" y="159952"/>
                      <a:pt x="295713" y="161832"/>
                      <a:pt x="304889" y="164048"/>
                    </a:cubicBezTo>
                    <a:cubicBezTo>
                      <a:pt x="347189" y="174021"/>
                      <a:pt x="387709" y="190421"/>
                      <a:pt x="425037" y="212677"/>
                    </a:cubicBezTo>
                    <a:cubicBezTo>
                      <a:pt x="467146" y="238128"/>
                      <a:pt x="506969" y="267179"/>
                      <a:pt x="544062" y="299506"/>
                    </a:cubicBezTo>
                    <a:cubicBezTo>
                      <a:pt x="582676" y="331891"/>
                      <a:pt x="621716" y="365546"/>
                      <a:pt x="666833" y="393620"/>
                    </a:cubicBezTo>
                    <a:cubicBezTo>
                      <a:pt x="689686" y="407907"/>
                      <a:pt x="713702" y="420245"/>
                      <a:pt x="738626" y="430501"/>
                    </a:cubicBezTo>
                    <a:cubicBezTo>
                      <a:pt x="763773" y="441143"/>
                      <a:pt x="789737" y="449739"/>
                      <a:pt x="816267" y="456205"/>
                    </a:cubicBezTo>
                    <a:cubicBezTo>
                      <a:pt x="844398" y="463061"/>
                      <a:pt x="873281" y="466346"/>
                      <a:pt x="902233" y="465984"/>
                    </a:cubicBezTo>
                    <a:cubicBezTo>
                      <a:pt x="931964" y="465332"/>
                      <a:pt x="961475" y="460725"/>
                      <a:pt x="989990" y="452287"/>
                    </a:cubicBezTo>
                    <a:cubicBezTo>
                      <a:pt x="1046855" y="435669"/>
                      <a:pt x="1094499" y="406269"/>
                      <a:pt x="1137361" y="380317"/>
                    </a:cubicBezTo>
                    <a:cubicBezTo>
                      <a:pt x="1180363" y="353977"/>
                      <a:pt x="1219911" y="329948"/>
                      <a:pt x="1258615" y="311254"/>
                    </a:cubicBezTo>
                    <a:cubicBezTo>
                      <a:pt x="1263523" y="309006"/>
                      <a:pt x="1268140" y="306638"/>
                      <a:pt x="1273258" y="304459"/>
                    </a:cubicBezTo>
                    <a:cubicBezTo>
                      <a:pt x="1278376" y="302281"/>
                      <a:pt x="1283564" y="300148"/>
                      <a:pt x="1288644" y="297855"/>
                    </a:cubicBezTo>
                    <a:lnTo>
                      <a:pt x="1303922" y="291074"/>
                    </a:lnTo>
                    <a:lnTo>
                      <a:pt x="1311504" y="287581"/>
                    </a:lnTo>
                    <a:lnTo>
                      <a:pt x="1319213" y="284565"/>
                    </a:lnTo>
                    <a:cubicBezTo>
                      <a:pt x="1329531" y="280653"/>
                      <a:pt x="1339672" y="276310"/>
                      <a:pt x="1349889" y="272201"/>
                    </a:cubicBezTo>
                    <a:cubicBezTo>
                      <a:pt x="1360132" y="268283"/>
                      <a:pt x="1370546" y="265001"/>
                      <a:pt x="1380769" y="261044"/>
                    </a:cubicBezTo>
                    <a:cubicBezTo>
                      <a:pt x="1422031" y="246573"/>
                      <a:pt x="1464256" y="235011"/>
                      <a:pt x="1507134" y="226443"/>
                    </a:cubicBezTo>
                    <a:cubicBezTo>
                      <a:pt x="1517986" y="224678"/>
                      <a:pt x="1528902" y="223091"/>
                      <a:pt x="1539843" y="221001"/>
                    </a:cubicBezTo>
                    <a:cubicBezTo>
                      <a:pt x="1550835" y="219433"/>
                      <a:pt x="1561935" y="218372"/>
                      <a:pt x="1573066" y="216988"/>
                    </a:cubicBezTo>
                    <a:lnTo>
                      <a:pt x="1581436" y="215966"/>
                    </a:lnTo>
                    <a:lnTo>
                      <a:pt x="1589869" y="215331"/>
                    </a:lnTo>
                    <a:lnTo>
                      <a:pt x="1606811" y="214061"/>
                    </a:lnTo>
                    <a:cubicBezTo>
                      <a:pt x="1618113" y="213007"/>
                      <a:pt x="1629550" y="212791"/>
                      <a:pt x="1641056" y="212353"/>
                    </a:cubicBezTo>
                    <a:cubicBezTo>
                      <a:pt x="1672019" y="211394"/>
                      <a:pt x="1703654" y="211654"/>
                      <a:pt x="1735772" y="212905"/>
                    </a:cubicBezTo>
                    <a:cubicBezTo>
                      <a:pt x="1738469" y="185016"/>
                      <a:pt x="1739843" y="156769"/>
                      <a:pt x="1739894" y="128164"/>
                    </a:cubicBezTo>
                    <a:cubicBezTo>
                      <a:pt x="1739894" y="122068"/>
                      <a:pt x="1739786" y="115998"/>
                      <a:pt x="1739665" y="109934"/>
                    </a:cubicBezTo>
                    <a:cubicBezTo>
                      <a:pt x="1711449" y="100207"/>
                      <a:pt x="1682682" y="92161"/>
                      <a:pt x="1653515" y="85835"/>
                    </a:cubicBezTo>
                    <a:cubicBezTo>
                      <a:pt x="1545870" y="61994"/>
                      <a:pt x="1433928" y="65941"/>
                      <a:pt x="1328229" y="97303"/>
                    </a:cubicBezTo>
                    <a:cubicBezTo>
                      <a:pt x="1315091" y="101380"/>
                      <a:pt x="1301960" y="105647"/>
                      <a:pt x="1288980" y="110162"/>
                    </a:cubicBezTo>
                    <a:cubicBezTo>
                      <a:pt x="1276318" y="115344"/>
                      <a:pt x="1263580" y="120360"/>
                      <a:pt x="1251014" y="125777"/>
                    </a:cubicBezTo>
                    <a:cubicBezTo>
                      <a:pt x="1238244" y="130857"/>
                      <a:pt x="1226477" y="137518"/>
                      <a:pt x="1214272" y="143500"/>
                    </a:cubicBezTo>
                    <a:cubicBezTo>
                      <a:pt x="1208202" y="146535"/>
                      <a:pt x="1202207" y="149697"/>
                      <a:pt x="1196207" y="152859"/>
                    </a:cubicBezTo>
                    <a:cubicBezTo>
                      <a:pt x="1190206" y="156022"/>
                      <a:pt x="1184053" y="159787"/>
                      <a:pt x="1178001" y="163229"/>
                    </a:cubicBezTo>
                    <a:cubicBezTo>
                      <a:pt x="1129741" y="191690"/>
                      <a:pt x="1088669" y="225326"/>
                      <a:pt x="1050595" y="255406"/>
                    </a:cubicBezTo>
                    <a:cubicBezTo>
                      <a:pt x="1016420" y="283645"/>
                      <a:pt x="980158" y="309258"/>
                      <a:pt x="942118" y="332025"/>
                    </a:cubicBezTo>
                    <a:cubicBezTo>
                      <a:pt x="924602" y="342020"/>
                      <a:pt x="906161" y="350297"/>
                      <a:pt x="887051" y="356739"/>
                    </a:cubicBezTo>
                    <a:cubicBezTo>
                      <a:pt x="866974" y="363210"/>
                      <a:pt x="846179" y="367191"/>
                      <a:pt x="825132" y="368594"/>
                    </a:cubicBezTo>
                    <a:cubicBezTo>
                      <a:pt x="802562" y="370054"/>
                      <a:pt x="779900" y="368965"/>
                      <a:pt x="757574" y="365350"/>
                    </a:cubicBezTo>
                    <a:cubicBezTo>
                      <a:pt x="751923" y="364530"/>
                      <a:pt x="746531" y="363305"/>
                      <a:pt x="740963" y="362232"/>
                    </a:cubicBezTo>
                    <a:lnTo>
                      <a:pt x="724529" y="358034"/>
                    </a:lnTo>
                    <a:cubicBezTo>
                      <a:pt x="713615" y="354672"/>
                      <a:pt x="702919" y="350643"/>
                      <a:pt x="692499" y="345969"/>
                    </a:cubicBezTo>
                    <a:cubicBezTo>
                      <a:pt x="649710" y="325504"/>
                      <a:pt x="611318" y="296898"/>
                      <a:pt x="579469" y="261749"/>
                    </a:cubicBezTo>
                    <a:cubicBezTo>
                      <a:pt x="545814" y="226551"/>
                      <a:pt x="516928" y="185848"/>
                      <a:pt x="482733" y="145227"/>
                    </a:cubicBezTo>
                    <a:cubicBezTo>
                      <a:pt x="465132" y="124151"/>
                      <a:pt x="445904" y="104488"/>
                      <a:pt x="425228" y="86419"/>
                    </a:cubicBezTo>
                    <a:cubicBezTo>
                      <a:pt x="414255" y="77057"/>
                      <a:pt x="402771" y="68311"/>
                      <a:pt x="390830" y="60219"/>
                    </a:cubicBezTo>
                    <a:cubicBezTo>
                      <a:pt x="378421" y="52152"/>
                      <a:pt x="365530" y="44853"/>
                      <a:pt x="352228" y="38363"/>
                    </a:cubicBezTo>
                    <a:lnTo>
                      <a:pt x="342024" y="33702"/>
                    </a:lnTo>
                    <a:cubicBezTo>
                      <a:pt x="338525" y="32076"/>
                      <a:pt x="335248" y="30781"/>
                      <a:pt x="332048" y="29587"/>
                    </a:cubicBezTo>
                    <a:lnTo>
                      <a:pt x="312445" y="22405"/>
                    </a:lnTo>
                    <a:cubicBezTo>
                      <a:pt x="305860" y="20145"/>
                      <a:pt x="299288" y="17770"/>
                      <a:pt x="292646" y="15630"/>
                    </a:cubicBezTo>
                    <a:cubicBezTo>
                      <a:pt x="285820" y="13858"/>
                      <a:pt x="278936" y="12144"/>
                      <a:pt x="272034" y="10588"/>
                    </a:cubicBezTo>
                    <a:cubicBezTo>
                      <a:pt x="265132" y="9032"/>
                      <a:pt x="258216" y="7413"/>
                      <a:pt x="251276" y="6009"/>
                    </a:cubicBezTo>
                    <a:cubicBezTo>
                      <a:pt x="244354" y="4479"/>
                      <a:pt x="237096" y="3996"/>
                      <a:pt x="230010" y="3088"/>
                    </a:cubicBezTo>
                    <a:cubicBezTo>
                      <a:pt x="222923" y="2180"/>
                      <a:pt x="215741" y="1539"/>
                      <a:pt x="208610" y="860"/>
                    </a:cubicBezTo>
                    <a:cubicBezTo>
                      <a:pt x="205026" y="454"/>
                      <a:pt x="201422" y="259"/>
                      <a:pt x="197815" y="275"/>
                    </a:cubicBezTo>
                    <a:lnTo>
                      <a:pt x="186976" y="91"/>
                    </a:lnTo>
                    <a:lnTo>
                      <a:pt x="165322" y="2"/>
                    </a:lnTo>
                    <a:cubicBezTo>
                      <a:pt x="158115" y="-55"/>
                      <a:pt x="150895" y="949"/>
                      <a:pt x="143732" y="1469"/>
                    </a:cubicBezTo>
                    <a:lnTo>
                      <a:pt x="122180" y="3469"/>
                    </a:lnTo>
                    <a:cubicBezTo>
                      <a:pt x="115068" y="4511"/>
                      <a:pt x="108014" y="5933"/>
                      <a:pt x="100952" y="7178"/>
                    </a:cubicBezTo>
                    <a:cubicBezTo>
                      <a:pt x="93891" y="8422"/>
                      <a:pt x="86836" y="9762"/>
                      <a:pt x="79902" y="11363"/>
                    </a:cubicBezTo>
                    <a:lnTo>
                      <a:pt x="59398" y="17039"/>
                    </a:lnTo>
                    <a:cubicBezTo>
                      <a:pt x="52654" y="19122"/>
                      <a:pt x="45669" y="20653"/>
                      <a:pt x="39205" y="23243"/>
                    </a:cubicBezTo>
                    <a:lnTo>
                      <a:pt x="19628" y="30571"/>
                    </a:lnTo>
                    <a:cubicBezTo>
                      <a:pt x="14618" y="32540"/>
                      <a:pt x="9715" y="34648"/>
                      <a:pt x="4813" y="36763"/>
                    </a:cubicBezTo>
                    <a:cubicBezTo>
                      <a:pt x="1625" y="67134"/>
                      <a:pt x="18" y="97651"/>
                      <a:pt x="0" y="128190"/>
                    </a:cubicBezTo>
                    <a:cubicBezTo>
                      <a:pt x="0" y="139937"/>
                      <a:pt x="305" y="151609"/>
                      <a:pt x="762" y="163242"/>
                    </a:cubicBezTo>
                    <a:cubicBezTo>
                      <a:pt x="19342" y="158359"/>
                      <a:pt x="37624" y="154072"/>
                      <a:pt x="55581" y="150777"/>
                    </a:cubicBezTo>
                    <a:cubicBezTo>
                      <a:pt x="96780" y="142704"/>
                      <a:pt x="138876" y="140208"/>
                      <a:pt x="180740" y="143354"/>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grpSp>
        <p:nvGrpSpPr>
          <p:cNvPr id="447" name="Google Shape;447;p4"/>
          <p:cNvGrpSpPr/>
          <p:nvPr/>
        </p:nvGrpSpPr>
        <p:grpSpPr>
          <a:xfrm>
            <a:off x="646288" y="347874"/>
            <a:ext cx="621469" cy="622427"/>
            <a:chOff x="7512049" y="977900"/>
            <a:chExt cx="4121150" cy="4127500"/>
          </a:xfrm>
        </p:grpSpPr>
        <p:sp>
          <p:nvSpPr>
            <p:cNvPr id="448" name="Google Shape;448;p4"/>
            <p:cNvSpPr/>
            <p:nvPr/>
          </p:nvSpPr>
          <p:spPr>
            <a:xfrm>
              <a:off x="7512049" y="977900"/>
              <a:ext cx="4121150" cy="4127500"/>
            </a:xfrm>
            <a:custGeom>
              <a:avLst/>
              <a:gdLst/>
              <a:ahLst/>
              <a:cxnLst/>
              <a:rect l="l" t="t" r="r" b="b"/>
              <a:pathLst>
                <a:path w="4121150" h="4127500" extrusionOk="0">
                  <a:moveTo>
                    <a:pt x="4032251" y="1435100"/>
                  </a:moveTo>
                  <a:lnTo>
                    <a:pt x="3988894" y="1425093"/>
                  </a:lnTo>
                  <a:cubicBezTo>
                    <a:pt x="3929331" y="1248583"/>
                    <a:pt x="3845874" y="1081063"/>
                    <a:pt x="3740850" y="927202"/>
                  </a:cubicBezTo>
                  <a:lnTo>
                    <a:pt x="3765551" y="806450"/>
                  </a:lnTo>
                  <a:cubicBezTo>
                    <a:pt x="3695701" y="704850"/>
                    <a:pt x="3511551" y="558800"/>
                    <a:pt x="3511551" y="558800"/>
                  </a:cubicBezTo>
                  <a:lnTo>
                    <a:pt x="3444451" y="582028"/>
                  </a:lnTo>
                  <a:cubicBezTo>
                    <a:pt x="3332209" y="477259"/>
                    <a:pt x="3208575" y="385404"/>
                    <a:pt x="3075865" y="308185"/>
                  </a:cubicBezTo>
                  <a:lnTo>
                    <a:pt x="3086101" y="190500"/>
                  </a:lnTo>
                  <a:cubicBezTo>
                    <a:pt x="3041651" y="38100"/>
                    <a:pt x="2406651" y="0"/>
                    <a:pt x="2406651" y="0"/>
                  </a:cubicBezTo>
                  <a:lnTo>
                    <a:pt x="2346002" y="53423"/>
                  </a:lnTo>
                  <a:cubicBezTo>
                    <a:pt x="2247281" y="39003"/>
                    <a:pt x="2147645" y="31760"/>
                    <a:pt x="2047876" y="31750"/>
                  </a:cubicBezTo>
                  <a:cubicBezTo>
                    <a:pt x="1583650" y="31069"/>
                    <a:pt x="1133088" y="188811"/>
                    <a:pt x="770663" y="478904"/>
                  </a:cubicBezTo>
                  <a:lnTo>
                    <a:pt x="654051" y="469900"/>
                  </a:lnTo>
                  <a:cubicBezTo>
                    <a:pt x="273051" y="584200"/>
                    <a:pt x="234951" y="996950"/>
                    <a:pt x="234951" y="996950"/>
                  </a:cubicBezTo>
                  <a:lnTo>
                    <a:pt x="246527" y="1104703"/>
                  </a:lnTo>
                  <a:cubicBezTo>
                    <a:pt x="-54688" y="1662320"/>
                    <a:pt x="-81282" y="2327849"/>
                    <a:pt x="174481" y="2907722"/>
                  </a:cubicBezTo>
                  <a:lnTo>
                    <a:pt x="152401" y="3079750"/>
                  </a:lnTo>
                  <a:cubicBezTo>
                    <a:pt x="152401" y="3079750"/>
                    <a:pt x="260351" y="3479800"/>
                    <a:pt x="571501" y="3689350"/>
                  </a:cubicBezTo>
                  <a:lnTo>
                    <a:pt x="816122" y="3715696"/>
                  </a:lnTo>
                  <a:cubicBezTo>
                    <a:pt x="935404" y="3805686"/>
                    <a:pt x="1064181" y="3882343"/>
                    <a:pt x="1200151" y="3944296"/>
                  </a:cubicBezTo>
                  <a:lnTo>
                    <a:pt x="1200151" y="3994150"/>
                  </a:lnTo>
                  <a:cubicBezTo>
                    <a:pt x="1200151" y="3994150"/>
                    <a:pt x="1466851" y="4108450"/>
                    <a:pt x="1625601" y="4127500"/>
                  </a:cubicBezTo>
                  <a:lnTo>
                    <a:pt x="1641737" y="4087152"/>
                  </a:lnTo>
                  <a:cubicBezTo>
                    <a:pt x="2009940" y="4161141"/>
                    <a:pt x="2391368" y="4133009"/>
                    <a:pt x="2744732" y="4005803"/>
                  </a:cubicBezTo>
                  <a:lnTo>
                    <a:pt x="2863851" y="4019550"/>
                  </a:lnTo>
                  <a:cubicBezTo>
                    <a:pt x="2863851" y="4019550"/>
                    <a:pt x="3289301" y="3867150"/>
                    <a:pt x="3308351" y="3771900"/>
                  </a:cubicBezTo>
                  <a:lnTo>
                    <a:pt x="3308351" y="3693675"/>
                  </a:lnTo>
                  <a:cubicBezTo>
                    <a:pt x="3505517" y="3539488"/>
                    <a:pt x="3672909" y="3350636"/>
                    <a:pt x="3802311" y="3136386"/>
                  </a:cubicBezTo>
                  <a:lnTo>
                    <a:pt x="3860801" y="3124200"/>
                  </a:lnTo>
                  <a:cubicBezTo>
                    <a:pt x="3956051" y="3060700"/>
                    <a:pt x="4070351" y="2597150"/>
                    <a:pt x="4070351" y="2597150"/>
                  </a:cubicBezTo>
                  <a:lnTo>
                    <a:pt x="4042767" y="2544356"/>
                  </a:lnTo>
                  <a:cubicBezTo>
                    <a:pt x="4102305" y="2286648"/>
                    <a:pt x="4111768" y="2019899"/>
                    <a:pt x="4070644" y="1758620"/>
                  </a:cubicBezTo>
                  <a:lnTo>
                    <a:pt x="4121151" y="1701800"/>
                  </a:lnTo>
                  <a:cubicBezTo>
                    <a:pt x="4127501" y="1606550"/>
                    <a:pt x="4032251" y="1435100"/>
                    <a:pt x="4032251" y="1435100"/>
                  </a:cubicBezTo>
                  <a:close/>
                </a:path>
              </a:pathLst>
            </a:custGeom>
            <a:gradFill>
              <a:gsLst>
                <a:gs pos="0">
                  <a:srgbClr val="FFFFFF"/>
                </a:gs>
                <a:gs pos="20000">
                  <a:srgbClr val="FFFFFF"/>
                </a:gs>
                <a:gs pos="78000">
                  <a:srgbClr val="251047"/>
                </a:gs>
                <a:gs pos="100000">
                  <a:srgbClr val="251047"/>
                </a:gs>
              </a:gsLst>
              <a:lin ang="2698631"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nvGrpSpPr>
            <p:cNvPr id="449" name="Google Shape;449;p4"/>
            <p:cNvGrpSpPr/>
            <p:nvPr/>
          </p:nvGrpSpPr>
          <p:grpSpPr>
            <a:xfrm>
              <a:off x="7782261" y="986828"/>
              <a:ext cx="3509633" cy="3805633"/>
              <a:chOff x="7782261" y="986828"/>
              <a:chExt cx="3509633" cy="3805633"/>
            </a:xfrm>
          </p:grpSpPr>
          <p:sp>
            <p:nvSpPr>
              <p:cNvPr id="450" name="Google Shape;450;p4"/>
              <p:cNvSpPr/>
              <p:nvPr/>
            </p:nvSpPr>
            <p:spPr>
              <a:xfrm>
                <a:off x="8543529" y="1450662"/>
                <a:ext cx="812800" cy="647700"/>
              </a:xfrm>
              <a:custGeom>
                <a:avLst/>
                <a:gdLst/>
                <a:ahLst/>
                <a:cxnLst/>
                <a:rect l="l" t="t" r="r" b="b"/>
                <a:pathLst>
                  <a:path w="812800" h="647700" extrusionOk="0">
                    <a:moveTo>
                      <a:pt x="735016" y="183950"/>
                    </a:moveTo>
                    <a:cubicBezTo>
                      <a:pt x="778405" y="285543"/>
                      <a:pt x="666628" y="430663"/>
                      <a:pt x="485354" y="508084"/>
                    </a:cubicBezTo>
                    <a:cubicBezTo>
                      <a:pt x="304079" y="585505"/>
                      <a:pt x="121953" y="565909"/>
                      <a:pt x="78564" y="464316"/>
                    </a:cubicBezTo>
                    <a:cubicBezTo>
                      <a:pt x="35174" y="362723"/>
                      <a:pt x="146951" y="217604"/>
                      <a:pt x="328226" y="140183"/>
                    </a:cubicBezTo>
                    <a:cubicBezTo>
                      <a:pt x="509500" y="62762"/>
                      <a:pt x="691626" y="82357"/>
                      <a:pt x="735016" y="183950"/>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51" name="Google Shape;451;p4"/>
              <p:cNvSpPr/>
              <p:nvPr/>
            </p:nvSpPr>
            <p:spPr>
              <a:xfrm>
                <a:off x="8612758" y="1543533"/>
                <a:ext cx="673100" cy="393700"/>
              </a:xfrm>
              <a:custGeom>
                <a:avLst/>
                <a:gdLst/>
                <a:ahLst/>
                <a:cxnLst/>
                <a:rect l="l" t="t" r="r" b="b"/>
                <a:pathLst>
                  <a:path w="673100" h="393700" extrusionOk="0">
                    <a:moveTo>
                      <a:pt x="280570" y="97841"/>
                    </a:moveTo>
                    <a:cubicBezTo>
                      <a:pt x="446552" y="26949"/>
                      <a:pt x="613170" y="37452"/>
                      <a:pt x="673419" y="117703"/>
                    </a:cubicBezTo>
                    <a:cubicBezTo>
                      <a:pt x="671958" y="108565"/>
                      <a:pt x="669400" y="99635"/>
                      <a:pt x="665799" y="91110"/>
                    </a:cubicBezTo>
                    <a:cubicBezTo>
                      <a:pt x="622410" y="-10490"/>
                      <a:pt x="440285" y="-30080"/>
                      <a:pt x="259012" y="47339"/>
                    </a:cubicBezTo>
                    <a:cubicBezTo>
                      <a:pt x="77738" y="124758"/>
                      <a:pt x="-34041" y="269881"/>
                      <a:pt x="9349" y="371475"/>
                    </a:cubicBezTo>
                    <a:cubicBezTo>
                      <a:pt x="13026" y="379975"/>
                      <a:pt x="17716" y="388000"/>
                      <a:pt x="23318" y="395376"/>
                    </a:cubicBezTo>
                    <a:cubicBezTo>
                      <a:pt x="6961" y="296354"/>
                      <a:pt x="114587" y="168726"/>
                      <a:pt x="280570" y="97841"/>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52" name="Google Shape;452;p4"/>
              <p:cNvSpPr/>
              <p:nvPr/>
            </p:nvSpPr>
            <p:spPr>
              <a:xfrm>
                <a:off x="10860094" y="2509381"/>
                <a:ext cx="431800" cy="609600"/>
              </a:xfrm>
              <a:custGeom>
                <a:avLst/>
                <a:gdLst/>
                <a:ahLst/>
                <a:cxnLst/>
                <a:rect l="l" t="t" r="r" b="b"/>
                <a:pathLst>
                  <a:path w="431800" h="609600" extrusionOk="0">
                    <a:moveTo>
                      <a:pt x="368538" y="269532"/>
                    </a:moveTo>
                    <a:cubicBezTo>
                      <a:pt x="405225" y="418390"/>
                      <a:pt x="367336" y="555731"/>
                      <a:pt x="283911" y="576292"/>
                    </a:cubicBezTo>
                    <a:cubicBezTo>
                      <a:pt x="200485" y="596852"/>
                      <a:pt x="103115" y="492847"/>
                      <a:pt x="66428" y="343988"/>
                    </a:cubicBezTo>
                    <a:cubicBezTo>
                      <a:pt x="29741" y="195130"/>
                      <a:pt x="67629" y="57789"/>
                      <a:pt x="151055" y="37228"/>
                    </a:cubicBezTo>
                    <a:cubicBezTo>
                      <a:pt x="234481" y="16668"/>
                      <a:pt x="331851" y="120673"/>
                      <a:pt x="368538" y="269532"/>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53" name="Google Shape;453;p4"/>
              <p:cNvSpPr/>
              <p:nvPr/>
            </p:nvSpPr>
            <p:spPr>
              <a:xfrm>
                <a:off x="10991056" y="2544077"/>
                <a:ext cx="247650" cy="539750"/>
              </a:xfrm>
              <a:custGeom>
                <a:avLst/>
                <a:gdLst/>
                <a:ahLst/>
                <a:cxnLst/>
                <a:rect l="l" t="t" r="r" b="b"/>
                <a:pathLst>
                  <a:path w="247650" h="539750" extrusionOk="0">
                    <a:moveTo>
                      <a:pt x="196107" y="245142"/>
                    </a:moveTo>
                    <a:cubicBezTo>
                      <a:pt x="229698" y="381438"/>
                      <a:pt x="200737" y="508032"/>
                      <a:pt x="131572" y="544195"/>
                    </a:cubicBezTo>
                    <a:cubicBezTo>
                      <a:pt x="138773" y="544212"/>
                      <a:pt x="145949" y="543359"/>
                      <a:pt x="152946" y="541655"/>
                    </a:cubicBezTo>
                    <a:cubicBezTo>
                      <a:pt x="236372" y="521094"/>
                      <a:pt x="274263" y="383750"/>
                      <a:pt x="237572" y="234893"/>
                    </a:cubicBezTo>
                    <a:cubicBezTo>
                      <a:pt x="200882" y="86036"/>
                      <a:pt x="103518" y="-17964"/>
                      <a:pt x="20091" y="2591"/>
                    </a:cubicBezTo>
                    <a:cubicBezTo>
                      <a:pt x="13109" y="4340"/>
                      <a:pt x="6362" y="6926"/>
                      <a:pt x="0" y="10293"/>
                    </a:cubicBezTo>
                    <a:cubicBezTo>
                      <a:pt x="78054" y="10217"/>
                      <a:pt x="162516" y="108839"/>
                      <a:pt x="196107" y="245142"/>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54" name="Google Shape;454;p4"/>
              <p:cNvSpPr/>
              <p:nvPr/>
            </p:nvSpPr>
            <p:spPr>
              <a:xfrm>
                <a:off x="8034994" y="2802312"/>
                <a:ext cx="406400" cy="635000"/>
              </a:xfrm>
              <a:custGeom>
                <a:avLst/>
                <a:gdLst/>
                <a:ahLst/>
                <a:cxnLst/>
                <a:rect l="l" t="t" r="r" b="b"/>
                <a:pathLst>
                  <a:path w="406400" h="635000" extrusionOk="0">
                    <a:moveTo>
                      <a:pt x="371103" y="297948"/>
                    </a:moveTo>
                    <a:cubicBezTo>
                      <a:pt x="391614" y="462500"/>
                      <a:pt x="333480" y="605214"/>
                      <a:pt x="241258" y="616709"/>
                    </a:cubicBezTo>
                    <a:cubicBezTo>
                      <a:pt x="149037" y="628204"/>
                      <a:pt x="57648" y="504127"/>
                      <a:pt x="37138" y="339575"/>
                    </a:cubicBezTo>
                    <a:cubicBezTo>
                      <a:pt x="16627" y="175023"/>
                      <a:pt x="74761" y="32309"/>
                      <a:pt x="166983" y="20814"/>
                    </a:cubicBezTo>
                    <a:cubicBezTo>
                      <a:pt x="259205" y="9319"/>
                      <a:pt x="350593" y="133396"/>
                      <a:pt x="371103" y="297948"/>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55" name="Google Shape;455;p4"/>
              <p:cNvSpPr/>
              <p:nvPr/>
            </p:nvSpPr>
            <p:spPr>
              <a:xfrm>
                <a:off x="8068027" y="2822368"/>
                <a:ext cx="228600" cy="596900"/>
              </a:xfrm>
              <a:custGeom>
                <a:avLst/>
                <a:gdLst/>
                <a:ahLst/>
                <a:cxnLst/>
                <a:rect l="l" t="t" r="r" b="b"/>
                <a:pathLst>
                  <a:path w="228600" h="596900" extrusionOk="0">
                    <a:moveTo>
                      <a:pt x="49953" y="313757"/>
                    </a:moveTo>
                    <a:cubicBezTo>
                      <a:pt x="31170" y="163085"/>
                      <a:pt x="78351" y="30801"/>
                      <a:pt x="157236" y="702"/>
                    </a:cubicBezTo>
                    <a:cubicBezTo>
                      <a:pt x="149505" y="-234"/>
                      <a:pt x="141689" y="-234"/>
                      <a:pt x="133957" y="702"/>
                    </a:cubicBezTo>
                    <a:cubicBezTo>
                      <a:pt x="41737" y="12196"/>
                      <a:pt x="-16398" y="154912"/>
                      <a:pt x="4119" y="319473"/>
                    </a:cubicBezTo>
                    <a:cubicBezTo>
                      <a:pt x="24636" y="484033"/>
                      <a:pt x="116019" y="608105"/>
                      <a:pt x="208240" y="596606"/>
                    </a:cubicBezTo>
                    <a:cubicBezTo>
                      <a:pt x="215962" y="595615"/>
                      <a:pt x="223538" y="593696"/>
                      <a:pt x="230801" y="590890"/>
                    </a:cubicBezTo>
                    <a:cubicBezTo>
                      <a:pt x="146968" y="581086"/>
                      <a:pt x="68736" y="464430"/>
                      <a:pt x="49953" y="313757"/>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56" name="Google Shape;456;p4"/>
              <p:cNvSpPr/>
              <p:nvPr/>
            </p:nvSpPr>
            <p:spPr>
              <a:xfrm>
                <a:off x="9716872" y="4417811"/>
                <a:ext cx="533400" cy="374650"/>
              </a:xfrm>
              <a:custGeom>
                <a:avLst/>
                <a:gdLst/>
                <a:ahLst/>
                <a:cxnLst/>
                <a:rect l="l" t="t" r="r" b="b"/>
                <a:pathLst>
                  <a:path w="533400" h="374650" extrusionOk="0">
                    <a:moveTo>
                      <a:pt x="505562" y="132846"/>
                    </a:moveTo>
                    <a:cubicBezTo>
                      <a:pt x="522949" y="206214"/>
                      <a:pt x="430917" y="290841"/>
                      <a:pt x="300003" y="321865"/>
                    </a:cubicBezTo>
                    <a:cubicBezTo>
                      <a:pt x="169090" y="352889"/>
                      <a:pt x="48868" y="318562"/>
                      <a:pt x="31482" y="245193"/>
                    </a:cubicBezTo>
                    <a:cubicBezTo>
                      <a:pt x="14095" y="171824"/>
                      <a:pt x="106126" y="87198"/>
                      <a:pt x="237040" y="56174"/>
                    </a:cubicBezTo>
                    <a:cubicBezTo>
                      <a:pt x="367953" y="25150"/>
                      <a:pt x="488175" y="59477"/>
                      <a:pt x="505562" y="132846"/>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57" name="Google Shape;457;p4"/>
              <p:cNvSpPr/>
              <p:nvPr/>
            </p:nvSpPr>
            <p:spPr>
              <a:xfrm>
                <a:off x="9746305" y="4533062"/>
                <a:ext cx="476250" cy="215900"/>
              </a:xfrm>
              <a:custGeom>
                <a:avLst/>
                <a:gdLst/>
                <a:ahLst/>
                <a:cxnLst/>
                <a:rect l="l" t="t" r="r" b="b"/>
                <a:pathLst>
                  <a:path w="476250" h="215900" extrusionOk="0">
                    <a:moveTo>
                      <a:pt x="261930" y="170243"/>
                    </a:moveTo>
                    <a:cubicBezTo>
                      <a:pt x="142061" y="198647"/>
                      <a:pt x="31215" y="172238"/>
                      <a:pt x="5" y="111258"/>
                    </a:cubicBezTo>
                    <a:cubicBezTo>
                      <a:pt x="-69" y="117577"/>
                      <a:pt x="618" y="123881"/>
                      <a:pt x="2050" y="130035"/>
                    </a:cubicBezTo>
                    <a:cubicBezTo>
                      <a:pt x="19436" y="203403"/>
                      <a:pt x="139654" y="237732"/>
                      <a:pt x="270573" y="206712"/>
                    </a:cubicBezTo>
                    <a:cubicBezTo>
                      <a:pt x="401490" y="175692"/>
                      <a:pt x="493514" y="91059"/>
                      <a:pt x="476128" y="17691"/>
                    </a:cubicBezTo>
                    <a:cubicBezTo>
                      <a:pt x="474648" y="11550"/>
                      <a:pt x="472432" y="5611"/>
                      <a:pt x="469531" y="0"/>
                    </a:cubicBezTo>
                    <a:cubicBezTo>
                      <a:pt x="468985" y="68491"/>
                      <a:pt x="381780" y="141808"/>
                      <a:pt x="261930" y="170243"/>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58" name="Google Shape;458;p4"/>
              <p:cNvSpPr/>
              <p:nvPr/>
            </p:nvSpPr>
            <p:spPr>
              <a:xfrm>
                <a:off x="10308085" y="3788883"/>
                <a:ext cx="673100" cy="641350"/>
              </a:xfrm>
              <a:custGeom>
                <a:avLst/>
                <a:gdLst/>
                <a:ahLst/>
                <a:cxnLst/>
                <a:rect l="l" t="t" r="r" b="b"/>
                <a:pathLst>
                  <a:path w="673100" h="641350" extrusionOk="0">
                    <a:moveTo>
                      <a:pt x="566312" y="128123"/>
                    </a:moveTo>
                    <a:cubicBezTo>
                      <a:pt x="626562" y="198883"/>
                      <a:pt x="573051" y="343395"/>
                      <a:pt x="446793" y="450898"/>
                    </a:cubicBezTo>
                    <a:cubicBezTo>
                      <a:pt x="320535" y="558402"/>
                      <a:pt x="169341" y="588188"/>
                      <a:pt x="109091" y="517428"/>
                    </a:cubicBezTo>
                    <a:cubicBezTo>
                      <a:pt x="48842" y="446667"/>
                      <a:pt x="102352" y="302156"/>
                      <a:pt x="228610" y="194652"/>
                    </a:cubicBezTo>
                    <a:cubicBezTo>
                      <a:pt x="354868" y="87149"/>
                      <a:pt x="506063" y="57362"/>
                      <a:pt x="566312" y="128123"/>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59" name="Google Shape;459;p4"/>
              <p:cNvSpPr/>
              <p:nvPr/>
            </p:nvSpPr>
            <p:spPr>
              <a:xfrm>
                <a:off x="10404386" y="3901256"/>
                <a:ext cx="488950" cy="438150"/>
              </a:xfrm>
              <a:custGeom>
                <a:avLst/>
                <a:gdLst/>
                <a:ahLst/>
                <a:cxnLst/>
                <a:rect l="l" t="t" r="r" b="b"/>
                <a:pathLst>
                  <a:path w="488950" h="438150" extrusionOk="0">
                    <a:moveTo>
                      <a:pt x="320535" y="303320"/>
                    </a:moveTo>
                    <a:cubicBezTo>
                      <a:pt x="204928" y="401745"/>
                      <a:pt x="68441" y="434975"/>
                      <a:pt x="0" y="385566"/>
                    </a:cubicBezTo>
                    <a:cubicBezTo>
                      <a:pt x="3463" y="392540"/>
                      <a:pt x="7752" y="399073"/>
                      <a:pt x="12776" y="405022"/>
                    </a:cubicBezTo>
                    <a:cubicBezTo>
                      <a:pt x="73025" y="475786"/>
                      <a:pt x="224231" y="445998"/>
                      <a:pt x="350482" y="338493"/>
                    </a:cubicBezTo>
                    <a:cubicBezTo>
                      <a:pt x="476733" y="230987"/>
                      <a:pt x="530251" y="86474"/>
                      <a:pt x="470002" y="15716"/>
                    </a:cubicBezTo>
                    <a:cubicBezTo>
                      <a:pt x="464938" y="9809"/>
                      <a:pt x="459181" y="4532"/>
                      <a:pt x="452857" y="0"/>
                    </a:cubicBezTo>
                    <a:cubicBezTo>
                      <a:pt x="490690" y="75463"/>
                      <a:pt x="436144" y="204882"/>
                      <a:pt x="320535" y="303320"/>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60" name="Google Shape;460;p4"/>
              <p:cNvSpPr/>
              <p:nvPr/>
            </p:nvSpPr>
            <p:spPr>
              <a:xfrm>
                <a:off x="9830407" y="2168692"/>
                <a:ext cx="812800" cy="704850"/>
              </a:xfrm>
              <a:custGeom>
                <a:avLst/>
                <a:gdLst/>
                <a:ahLst/>
                <a:cxnLst/>
                <a:rect l="l" t="t" r="r" b="b"/>
                <a:pathLst>
                  <a:path w="812800" h="704850" extrusionOk="0">
                    <a:moveTo>
                      <a:pt x="512074" y="184019"/>
                    </a:moveTo>
                    <a:cubicBezTo>
                      <a:pt x="680968" y="285650"/>
                      <a:pt x="771711" y="444771"/>
                      <a:pt x="714754" y="539426"/>
                    </a:cubicBezTo>
                    <a:cubicBezTo>
                      <a:pt x="657796" y="634081"/>
                      <a:pt x="474706" y="628426"/>
                      <a:pt x="305811" y="526795"/>
                    </a:cubicBezTo>
                    <a:cubicBezTo>
                      <a:pt x="136916" y="425165"/>
                      <a:pt x="46173" y="266044"/>
                      <a:pt x="103131" y="171388"/>
                    </a:cubicBezTo>
                    <a:cubicBezTo>
                      <a:pt x="160089" y="76733"/>
                      <a:pt x="343179" y="82388"/>
                      <a:pt x="512074" y="184019"/>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61" name="Google Shape;461;p4"/>
              <p:cNvSpPr/>
              <p:nvPr/>
            </p:nvSpPr>
            <p:spPr>
              <a:xfrm>
                <a:off x="9922351" y="2272645"/>
                <a:ext cx="635000" cy="457200"/>
              </a:xfrm>
              <a:custGeom>
                <a:avLst/>
                <a:gdLst/>
                <a:ahLst/>
                <a:cxnLst/>
                <a:rect l="l" t="t" r="r" b="b"/>
                <a:pathLst>
                  <a:path w="635000" h="457200" extrusionOk="0">
                    <a:moveTo>
                      <a:pt x="391846" y="127141"/>
                    </a:moveTo>
                    <a:cubicBezTo>
                      <a:pt x="546494" y="220200"/>
                      <a:pt x="635527" y="361418"/>
                      <a:pt x="605740" y="457252"/>
                    </a:cubicBezTo>
                    <a:cubicBezTo>
                      <a:pt x="612292" y="450714"/>
                      <a:pt x="618032" y="443410"/>
                      <a:pt x="622834" y="435497"/>
                    </a:cubicBezTo>
                    <a:cubicBezTo>
                      <a:pt x="679793" y="340844"/>
                      <a:pt x="589052" y="181726"/>
                      <a:pt x="420154" y="80094"/>
                    </a:cubicBezTo>
                    <a:cubicBezTo>
                      <a:pt x="251257" y="-21538"/>
                      <a:pt x="68174" y="-27221"/>
                      <a:pt x="11214" y="67464"/>
                    </a:cubicBezTo>
                    <a:cubicBezTo>
                      <a:pt x="6469" y="75411"/>
                      <a:pt x="2704" y="83904"/>
                      <a:pt x="0" y="92756"/>
                    </a:cubicBezTo>
                    <a:cubicBezTo>
                      <a:pt x="70720" y="21553"/>
                      <a:pt x="237198" y="34082"/>
                      <a:pt x="391846" y="127141"/>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62" name="Google Shape;462;p4"/>
              <p:cNvSpPr/>
              <p:nvPr/>
            </p:nvSpPr>
            <p:spPr>
              <a:xfrm>
                <a:off x="10150746" y="1432766"/>
                <a:ext cx="577850" cy="476250"/>
              </a:xfrm>
              <a:custGeom>
                <a:avLst/>
                <a:gdLst/>
                <a:ahLst/>
                <a:cxnLst/>
                <a:rect l="l" t="t" r="r" b="b"/>
                <a:pathLst>
                  <a:path w="577850" h="476250" extrusionOk="0">
                    <a:moveTo>
                      <a:pt x="354622" y="112111"/>
                    </a:moveTo>
                    <a:cubicBezTo>
                      <a:pt x="481073" y="174029"/>
                      <a:pt x="555450" y="281672"/>
                      <a:pt x="520749" y="352540"/>
                    </a:cubicBezTo>
                    <a:cubicBezTo>
                      <a:pt x="486048" y="423408"/>
                      <a:pt x="355409" y="430664"/>
                      <a:pt x="228959" y="368747"/>
                    </a:cubicBezTo>
                    <a:cubicBezTo>
                      <a:pt x="102508" y="306829"/>
                      <a:pt x="28131" y="199186"/>
                      <a:pt x="62832" y="128318"/>
                    </a:cubicBezTo>
                    <a:cubicBezTo>
                      <a:pt x="97533" y="57450"/>
                      <a:pt x="228172" y="50194"/>
                      <a:pt x="354622" y="112111"/>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63" name="Google Shape;463;p4"/>
              <p:cNvSpPr/>
              <p:nvPr/>
            </p:nvSpPr>
            <p:spPr>
              <a:xfrm>
                <a:off x="10207168" y="1502849"/>
                <a:ext cx="469900" cy="298450"/>
              </a:xfrm>
              <a:custGeom>
                <a:avLst/>
                <a:gdLst/>
                <a:ahLst/>
                <a:cxnLst/>
                <a:rect l="l" t="t" r="r" b="b"/>
                <a:pathLst>
                  <a:path w="469900" h="298450" extrusionOk="0">
                    <a:moveTo>
                      <a:pt x="280994" y="77284"/>
                    </a:moveTo>
                    <a:cubicBezTo>
                      <a:pt x="396773" y="133977"/>
                      <a:pt x="468833" y="228992"/>
                      <a:pt x="453543" y="299020"/>
                    </a:cubicBezTo>
                    <a:cubicBezTo>
                      <a:pt x="457790" y="293970"/>
                      <a:pt x="461414" y="288426"/>
                      <a:pt x="464338" y="282510"/>
                    </a:cubicBezTo>
                    <a:cubicBezTo>
                      <a:pt x="499040" y="211638"/>
                      <a:pt x="424662" y="103993"/>
                      <a:pt x="298215" y="42080"/>
                    </a:cubicBezTo>
                    <a:cubicBezTo>
                      <a:pt x="171768" y="-19832"/>
                      <a:pt x="41123" y="-12587"/>
                      <a:pt x="6426" y="58279"/>
                    </a:cubicBezTo>
                    <a:cubicBezTo>
                      <a:pt x="3541" y="64230"/>
                      <a:pt x="1383" y="70506"/>
                      <a:pt x="0" y="76973"/>
                    </a:cubicBezTo>
                    <a:cubicBezTo>
                      <a:pt x="45968" y="21925"/>
                      <a:pt x="165208" y="20585"/>
                      <a:pt x="280994" y="77284"/>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64" name="Google Shape;464;p4"/>
              <p:cNvSpPr/>
              <p:nvPr/>
            </p:nvSpPr>
            <p:spPr>
              <a:xfrm>
                <a:off x="7852752" y="2564556"/>
                <a:ext cx="158750" cy="285750"/>
              </a:xfrm>
              <a:custGeom>
                <a:avLst/>
                <a:gdLst/>
                <a:ahLst/>
                <a:cxnLst/>
                <a:rect l="l" t="t" r="r" b="b"/>
                <a:pathLst>
                  <a:path w="158750" h="285750" extrusionOk="0">
                    <a:moveTo>
                      <a:pt x="83161" y="866"/>
                    </a:moveTo>
                    <a:cubicBezTo>
                      <a:pt x="127382" y="1345"/>
                      <a:pt x="162537" y="65697"/>
                      <a:pt x="161684" y="144600"/>
                    </a:cubicBezTo>
                    <a:cubicBezTo>
                      <a:pt x="160830" y="223503"/>
                      <a:pt x="124289" y="287078"/>
                      <a:pt x="80069" y="286600"/>
                    </a:cubicBezTo>
                    <a:cubicBezTo>
                      <a:pt x="35848" y="286121"/>
                      <a:pt x="692" y="221770"/>
                      <a:pt x="1546" y="142867"/>
                    </a:cubicBezTo>
                    <a:cubicBezTo>
                      <a:pt x="2400" y="63964"/>
                      <a:pt x="38940" y="388"/>
                      <a:pt x="83161" y="866"/>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65" name="Google Shape;465;p4"/>
              <p:cNvSpPr/>
              <p:nvPr/>
            </p:nvSpPr>
            <p:spPr>
              <a:xfrm>
                <a:off x="7854243" y="2565397"/>
                <a:ext cx="88900" cy="279400"/>
              </a:xfrm>
              <a:custGeom>
                <a:avLst/>
                <a:gdLst/>
                <a:ahLst/>
                <a:cxnLst/>
                <a:rect l="l" t="t" r="r" b="b"/>
                <a:pathLst>
                  <a:path w="88900" h="279400" extrusionOk="0">
                    <a:moveTo>
                      <a:pt x="21993" y="142243"/>
                    </a:moveTo>
                    <a:cubicBezTo>
                      <a:pt x="22773" y="69999"/>
                      <a:pt x="53482" y="10639"/>
                      <a:pt x="92605" y="1495"/>
                    </a:cubicBezTo>
                    <a:cubicBezTo>
                      <a:pt x="89018" y="559"/>
                      <a:pt x="85332" y="58"/>
                      <a:pt x="81626" y="3"/>
                    </a:cubicBezTo>
                    <a:cubicBezTo>
                      <a:pt x="37411" y="-474"/>
                      <a:pt x="866" y="63103"/>
                      <a:pt x="15" y="142008"/>
                    </a:cubicBezTo>
                    <a:cubicBezTo>
                      <a:pt x="-836" y="220913"/>
                      <a:pt x="34305" y="285257"/>
                      <a:pt x="78539" y="285740"/>
                    </a:cubicBezTo>
                    <a:cubicBezTo>
                      <a:pt x="82245" y="285761"/>
                      <a:pt x="85940" y="285334"/>
                      <a:pt x="89544" y="284470"/>
                    </a:cubicBezTo>
                    <a:cubicBezTo>
                      <a:pt x="50624" y="274507"/>
                      <a:pt x="21212" y="214493"/>
                      <a:pt x="21993" y="142243"/>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66" name="Google Shape;466;p4"/>
              <p:cNvSpPr/>
              <p:nvPr/>
            </p:nvSpPr>
            <p:spPr>
              <a:xfrm>
                <a:off x="9852336" y="1635727"/>
                <a:ext cx="317500" cy="247650"/>
              </a:xfrm>
              <a:custGeom>
                <a:avLst/>
                <a:gdLst/>
                <a:ahLst/>
                <a:cxnLst/>
                <a:rect l="l" t="t" r="r" b="b"/>
                <a:pathLst>
                  <a:path w="317500" h="247650" extrusionOk="0">
                    <a:moveTo>
                      <a:pt x="189428" y="49435"/>
                    </a:moveTo>
                    <a:cubicBezTo>
                      <a:pt x="263443" y="76737"/>
                      <a:pt x="311040" y="132497"/>
                      <a:pt x="295739" y="173978"/>
                    </a:cubicBezTo>
                    <a:cubicBezTo>
                      <a:pt x="280438" y="215460"/>
                      <a:pt x="208032" y="226955"/>
                      <a:pt x="134017" y="199653"/>
                    </a:cubicBezTo>
                    <a:cubicBezTo>
                      <a:pt x="60001" y="172350"/>
                      <a:pt x="12404" y="116591"/>
                      <a:pt x="27705" y="75109"/>
                    </a:cubicBezTo>
                    <a:cubicBezTo>
                      <a:pt x="43007" y="33627"/>
                      <a:pt x="115412" y="22133"/>
                      <a:pt x="189428" y="49435"/>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67" name="Google Shape;467;p4"/>
              <p:cNvSpPr/>
              <p:nvPr/>
            </p:nvSpPr>
            <p:spPr>
              <a:xfrm>
                <a:off x="9874180" y="1665852"/>
                <a:ext cx="273050" cy="146050"/>
              </a:xfrm>
              <a:custGeom>
                <a:avLst/>
                <a:gdLst/>
                <a:ahLst/>
                <a:cxnLst/>
                <a:rect l="l" t="t" r="r" b="b"/>
                <a:pathLst>
                  <a:path w="273050" h="146050" extrusionOk="0">
                    <a:moveTo>
                      <a:pt x="156673" y="35408"/>
                    </a:moveTo>
                    <a:cubicBezTo>
                      <a:pt x="224472" y="60382"/>
                      <a:pt x="270091" y="109220"/>
                      <a:pt x="265576" y="149136"/>
                    </a:cubicBezTo>
                    <a:cubicBezTo>
                      <a:pt x="267659" y="146074"/>
                      <a:pt x="269365" y="142772"/>
                      <a:pt x="270656" y="139300"/>
                    </a:cubicBezTo>
                    <a:cubicBezTo>
                      <a:pt x="285934" y="97803"/>
                      <a:pt x="238271" y="42056"/>
                      <a:pt x="164255" y="14783"/>
                    </a:cubicBezTo>
                    <a:cubicBezTo>
                      <a:pt x="90239" y="-12490"/>
                      <a:pt x="17793" y="-952"/>
                      <a:pt x="2508" y="40545"/>
                    </a:cubicBezTo>
                    <a:cubicBezTo>
                      <a:pt x="1243" y="44030"/>
                      <a:pt x="401" y="47654"/>
                      <a:pt x="0" y="51340"/>
                    </a:cubicBezTo>
                    <a:cubicBezTo>
                      <a:pt x="22472" y="18022"/>
                      <a:pt x="88874" y="10440"/>
                      <a:pt x="156673" y="35408"/>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68" name="Google Shape;468;p4"/>
              <p:cNvSpPr/>
              <p:nvPr/>
            </p:nvSpPr>
            <p:spPr>
              <a:xfrm>
                <a:off x="8129275" y="3889326"/>
                <a:ext cx="533400" cy="495300"/>
              </a:xfrm>
              <a:custGeom>
                <a:avLst/>
                <a:gdLst/>
                <a:ahLst/>
                <a:cxnLst/>
                <a:rect l="l" t="t" r="r" b="b"/>
                <a:pathLst>
                  <a:path w="533400" h="495300" extrusionOk="0">
                    <a:moveTo>
                      <a:pt x="349824" y="143218"/>
                    </a:moveTo>
                    <a:cubicBezTo>
                      <a:pt x="454369" y="222315"/>
                      <a:pt x="503183" y="333933"/>
                      <a:pt x="458854" y="392524"/>
                    </a:cubicBezTo>
                    <a:cubicBezTo>
                      <a:pt x="414525" y="451114"/>
                      <a:pt x="293839" y="434491"/>
                      <a:pt x="189295" y="355393"/>
                    </a:cubicBezTo>
                    <a:cubicBezTo>
                      <a:pt x="84750" y="276296"/>
                      <a:pt x="35935" y="164678"/>
                      <a:pt x="80264" y="106088"/>
                    </a:cubicBezTo>
                    <a:cubicBezTo>
                      <a:pt x="124593" y="47497"/>
                      <a:pt x="245279" y="64121"/>
                      <a:pt x="349824" y="143218"/>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69" name="Google Shape;469;p4"/>
              <p:cNvSpPr/>
              <p:nvPr/>
            </p:nvSpPr>
            <p:spPr>
              <a:xfrm>
                <a:off x="8198451" y="3980510"/>
                <a:ext cx="400050" cy="330200"/>
              </a:xfrm>
              <a:custGeom>
                <a:avLst/>
                <a:gdLst/>
                <a:ahLst/>
                <a:cxnLst/>
                <a:rect l="l" t="t" r="r" b="b"/>
                <a:pathLst>
                  <a:path w="400050" h="330200" extrusionOk="0">
                    <a:moveTo>
                      <a:pt x="147500" y="233521"/>
                    </a:moveTo>
                    <a:cubicBezTo>
                      <a:pt x="51730" y="161043"/>
                      <a:pt x="2765" y="61316"/>
                      <a:pt x="29232" y="0"/>
                    </a:cubicBezTo>
                    <a:cubicBezTo>
                      <a:pt x="24434" y="3866"/>
                      <a:pt x="20121" y="8296"/>
                      <a:pt x="16386" y="13195"/>
                    </a:cubicBezTo>
                    <a:cubicBezTo>
                      <a:pt x="-27976" y="71812"/>
                      <a:pt x="20831" y="183502"/>
                      <a:pt x="125453" y="262655"/>
                    </a:cubicBezTo>
                    <a:cubicBezTo>
                      <a:pt x="230076" y="341808"/>
                      <a:pt x="350802" y="358458"/>
                      <a:pt x="395163" y="299834"/>
                    </a:cubicBezTo>
                    <a:cubicBezTo>
                      <a:pt x="398865" y="294911"/>
                      <a:pt x="401957" y="289557"/>
                      <a:pt x="404370" y="283890"/>
                    </a:cubicBezTo>
                    <a:cubicBezTo>
                      <a:pt x="352548" y="326022"/>
                      <a:pt x="243271" y="305994"/>
                      <a:pt x="147500" y="233521"/>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70" name="Google Shape;470;p4"/>
              <p:cNvSpPr/>
              <p:nvPr/>
            </p:nvSpPr>
            <p:spPr>
              <a:xfrm>
                <a:off x="8914257" y="2683996"/>
                <a:ext cx="552450" cy="539750"/>
              </a:xfrm>
              <a:custGeom>
                <a:avLst/>
                <a:gdLst/>
                <a:ahLst/>
                <a:cxnLst/>
                <a:rect l="l" t="t" r="r" b="b"/>
                <a:pathLst>
                  <a:path w="552450" h="539750" extrusionOk="0">
                    <a:moveTo>
                      <a:pt x="459571" y="102111"/>
                    </a:moveTo>
                    <a:cubicBezTo>
                      <a:pt x="512138" y="158505"/>
                      <a:pt x="473180" y="280257"/>
                      <a:pt x="372556" y="374051"/>
                    </a:cubicBezTo>
                    <a:cubicBezTo>
                      <a:pt x="271932" y="467845"/>
                      <a:pt x="147747" y="498163"/>
                      <a:pt x="95180" y="441769"/>
                    </a:cubicBezTo>
                    <a:cubicBezTo>
                      <a:pt x="42614" y="385374"/>
                      <a:pt x="81572" y="263623"/>
                      <a:pt x="182196" y="169829"/>
                    </a:cubicBezTo>
                    <a:cubicBezTo>
                      <a:pt x="282820" y="76035"/>
                      <a:pt x="407005" y="45717"/>
                      <a:pt x="459571" y="102111"/>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71" name="Google Shape;471;p4"/>
              <p:cNvSpPr/>
              <p:nvPr/>
            </p:nvSpPr>
            <p:spPr>
              <a:xfrm>
                <a:off x="8986030" y="2757731"/>
                <a:ext cx="393700" cy="374650"/>
              </a:xfrm>
              <a:custGeom>
                <a:avLst/>
                <a:gdLst/>
                <a:ahLst/>
                <a:cxnLst/>
                <a:rect l="l" t="t" r="r" b="b"/>
                <a:pathLst>
                  <a:path w="393700" h="374650" extrusionOk="0">
                    <a:moveTo>
                      <a:pt x="136545" y="124115"/>
                    </a:moveTo>
                    <a:cubicBezTo>
                      <a:pt x="228677" y="38231"/>
                      <a:pt x="340526" y="5617"/>
                      <a:pt x="399105" y="44009"/>
                    </a:cubicBezTo>
                    <a:cubicBezTo>
                      <a:pt x="395978" y="38356"/>
                      <a:pt x="392178" y="33103"/>
                      <a:pt x="387789" y="28363"/>
                    </a:cubicBezTo>
                    <a:cubicBezTo>
                      <a:pt x="335224" y="-28032"/>
                      <a:pt x="211037" y="2290"/>
                      <a:pt x="110415" y="96086"/>
                    </a:cubicBezTo>
                    <a:cubicBezTo>
                      <a:pt x="9793" y="189882"/>
                      <a:pt x="-29170" y="311630"/>
                      <a:pt x="23420" y="368024"/>
                    </a:cubicBezTo>
                    <a:cubicBezTo>
                      <a:pt x="27842" y="372733"/>
                      <a:pt x="32816" y="376891"/>
                      <a:pt x="38235" y="380407"/>
                    </a:cubicBezTo>
                    <a:cubicBezTo>
                      <a:pt x="4027" y="319282"/>
                      <a:pt x="44407" y="209998"/>
                      <a:pt x="136545" y="124115"/>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72" name="Google Shape;472;p4"/>
              <p:cNvSpPr/>
              <p:nvPr/>
            </p:nvSpPr>
            <p:spPr>
              <a:xfrm>
                <a:off x="9259313" y="3652427"/>
                <a:ext cx="660400" cy="393700"/>
              </a:xfrm>
              <a:custGeom>
                <a:avLst/>
                <a:gdLst/>
                <a:ahLst/>
                <a:cxnLst/>
                <a:rect l="l" t="t" r="r" b="b"/>
                <a:pathLst>
                  <a:path w="660400" h="393700" extrusionOk="0">
                    <a:moveTo>
                      <a:pt x="654516" y="180539"/>
                    </a:moveTo>
                    <a:cubicBezTo>
                      <a:pt x="660171" y="280248"/>
                      <a:pt x="520529" y="369257"/>
                      <a:pt x="342617" y="379347"/>
                    </a:cubicBezTo>
                    <a:cubicBezTo>
                      <a:pt x="164704" y="389438"/>
                      <a:pt x="15894" y="316787"/>
                      <a:pt x="10239" y="217078"/>
                    </a:cubicBezTo>
                    <a:cubicBezTo>
                      <a:pt x="4584" y="117370"/>
                      <a:pt x="144226" y="28360"/>
                      <a:pt x="322139" y="18270"/>
                    </a:cubicBezTo>
                    <a:cubicBezTo>
                      <a:pt x="500051" y="8180"/>
                      <a:pt x="648861" y="80830"/>
                      <a:pt x="654516" y="180539"/>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73" name="Google Shape;473;p4"/>
              <p:cNvSpPr/>
              <p:nvPr/>
            </p:nvSpPr>
            <p:spPr>
              <a:xfrm>
                <a:off x="9269395" y="3808400"/>
                <a:ext cx="641350" cy="222250"/>
              </a:xfrm>
              <a:custGeom>
                <a:avLst/>
                <a:gdLst/>
                <a:ahLst/>
                <a:cxnLst/>
                <a:rect l="l" t="t" r="r" b="b"/>
                <a:pathLst>
                  <a:path w="641350" h="222250" extrusionOk="0">
                    <a:moveTo>
                      <a:pt x="329710" y="173857"/>
                    </a:moveTo>
                    <a:cubicBezTo>
                      <a:pt x="166807" y="183090"/>
                      <a:pt x="28383" y="122942"/>
                      <a:pt x="1834" y="36189"/>
                    </a:cubicBezTo>
                    <a:cubicBezTo>
                      <a:pt x="270" y="44409"/>
                      <a:pt x="-296" y="52788"/>
                      <a:pt x="145" y="61144"/>
                    </a:cubicBezTo>
                    <a:cubicBezTo>
                      <a:pt x="5796" y="160839"/>
                      <a:pt x="154608" y="233502"/>
                      <a:pt x="332517" y="223412"/>
                    </a:cubicBezTo>
                    <a:cubicBezTo>
                      <a:pt x="510425" y="213322"/>
                      <a:pt x="650073" y="124314"/>
                      <a:pt x="644416" y="24606"/>
                    </a:cubicBezTo>
                    <a:cubicBezTo>
                      <a:pt x="643913" y="16252"/>
                      <a:pt x="642401" y="7991"/>
                      <a:pt x="639914" y="0"/>
                    </a:cubicBezTo>
                    <a:cubicBezTo>
                      <a:pt x="623346" y="89230"/>
                      <a:pt x="492613" y="164617"/>
                      <a:pt x="329710" y="173857"/>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74" name="Google Shape;474;p4"/>
              <p:cNvSpPr/>
              <p:nvPr/>
            </p:nvSpPr>
            <p:spPr>
              <a:xfrm>
                <a:off x="9926284" y="986828"/>
                <a:ext cx="641350" cy="203200"/>
              </a:xfrm>
              <a:custGeom>
                <a:avLst/>
                <a:gdLst/>
                <a:ahLst/>
                <a:cxnLst/>
                <a:rect l="l" t="t" r="r" b="b"/>
                <a:pathLst>
                  <a:path w="641350" h="203200" extrusionOk="0">
                    <a:moveTo>
                      <a:pt x="316266" y="54572"/>
                    </a:moveTo>
                    <a:cubicBezTo>
                      <a:pt x="153707" y="21698"/>
                      <a:pt x="94016" y="22822"/>
                      <a:pt x="5809" y="0"/>
                    </a:cubicBezTo>
                    <a:cubicBezTo>
                      <a:pt x="3158" y="3048"/>
                      <a:pt x="1310" y="6711"/>
                      <a:pt x="437" y="10655"/>
                    </a:cubicBezTo>
                    <a:cubicBezTo>
                      <a:pt x="-8739" y="56026"/>
                      <a:pt x="127773" y="121907"/>
                      <a:pt x="305338" y="157817"/>
                    </a:cubicBezTo>
                    <a:cubicBezTo>
                      <a:pt x="482903" y="193726"/>
                      <a:pt x="637291" y="233293"/>
                      <a:pt x="646466" y="187922"/>
                    </a:cubicBezTo>
                    <a:cubicBezTo>
                      <a:pt x="647241" y="184112"/>
                      <a:pt x="478826" y="87446"/>
                      <a:pt x="316266" y="54572"/>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75" name="Google Shape;475;p4"/>
              <p:cNvSpPr/>
              <p:nvPr/>
            </p:nvSpPr>
            <p:spPr>
              <a:xfrm>
                <a:off x="7782261" y="1461503"/>
                <a:ext cx="406400" cy="596900"/>
              </a:xfrm>
              <a:custGeom>
                <a:avLst/>
                <a:gdLst/>
                <a:ahLst/>
                <a:cxnLst/>
                <a:rect l="l" t="t" r="r" b="b"/>
                <a:pathLst>
                  <a:path w="406400" h="596900" extrusionOk="0">
                    <a:moveTo>
                      <a:pt x="91739" y="240297"/>
                    </a:moveTo>
                    <a:cubicBezTo>
                      <a:pt x="-7524" y="389833"/>
                      <a:pt x="2839" y="513347"/>
                      <a:pt x="0" y="585737"/>
                    </a:cubicBezTo>
                    <a:cubicBezTo>
                      <a:pt x="1701" y="589437"/>
                      <a:pt x="4361" y="592616"/>
                      <a:pt x="7703" y="594944"/>
                    </a:cubicBezTo>
                    <a:cubicBezTo>
                      <a:pt x="46266" y="620547"/>
                      <a:pt x="97625" y="479793"/>
                      <a:pt x="206039" y="316478"/>
                    </a:cubicBezTo>
                    <a:cubicBezTo>
                      <a:pt x="314452" y="153162"/>
                      <a:pt x="438862" y="29121"/>
                      <a:pt x="400291" y="3524"/>
                    </a:cubicBezTo>
                    <a:cubicBezTo>
                      <a:pt x="396850" y="1349"/>
                      <a:pt x="392892" y="133"/>
                      <a:pt x="388823" y="0"/>
                    </a:cubicBezTo>
                    <a:cubicBezTo>
                      <a:pt x="307639" y="43447"/>
                      <a:pt x="191002" y="90761"/>
                      <a:pt x="91739" y="240297"/>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grpSp>
        <p:nvGrpSpPr>
          <p:cNvPr id="476" name="Google Shape;476;p4"/>
          <p:cNvGrpSpPr/>
          <p:nvPr/>
        </p:nvGrpSpPr>
        <p:grpSpPr>
          <a:xfrm rot="-906665">
            <a:off x="1352468" y="841866"/>
            <a:ext cx="1444582" cy="841626"/>
            <a:chOff x="4376200" y="2476500"/>
            <a:chExt cx="2190750" cy="1276350"/>
          </a:xfrm>
        </p:grpSpPr>
        <p:sp>
          <p:nvSpPr>
            <p:cNvPr id="477" name="Google Shape;477;p4"/>
            <p:cNvSpPr/>
            <p:nvPr/>
          </p:nvSpPr>
          <p:spPr>
            <a:xfrm>
              <a:off x="4832350" y="2476500"/>
              <a:ext cx="1276350" cy="1276350"/>
            </a:xfrm>
            <a:custGeom>
              <a:avLst/>
              <a:gdLst/>
              <a:ahLst/>
              <a:cxnLst/>
              <a:rect l="l" t="t" r="r" b="b"/>
              <a:pathLst>
                <a:path w="1276350" h="1276350" extrusionOk="0">
                  <a:moveTo>
                    <a:pt x="1276350" y="638175"/>
                  </a:moveTo>
                  <a:cubicBezTo>
                    <a:pt x="1276350" y="990629"/>
                    <a:pt x="990629" y="1276350"/>
                    <a:pt x="638175" y="1276350"/>
                  </a:cubicBezTo>
                  <a:cubicBezTo>
                    <a:pt x="285721" y="1276350"/>
                    <a:pt x="0" y="990629"/>
                    <a:pt x="0" y="638175"/>
                  </a:cubicBezTo>
                  <a:cubicBezTo>
                    <a:pt x="0" y="285721"/>
                    <a:pt x="285721" y="0"/>
                    <a:pt x="638175" y="0"/>
                  </a:cubicBezTo>
                  <a:cubicBezTo>
                    <a:pt x="990629" y="0"/>
                    <a:pt x="1276350" y="285721"/>
                    <a:pt x="1276350" y="638175"/>
                  </a:cubicBezTo>
                  <a:close/>
                </a:path>
              </a:pathLst>
            </a:custGeom>
            <a:gradFill>
              <a:gsLst>
                <a:gs pos="0">
                  <a:srgbClr val="FFFFFF"/>
                </a:gs>
                <a:gs pos="20000">
                  <a:srgbClr val="FFFFFF"/>
                </a:gs>
                <a:gs pos="78000">
                  <a:srgbClr val="251047"/>
                </a:gs>
                <a:gs pos="100000">
                  <a:srgbClr val="251047"/>
                </a:gs>
              </a:gsLst>
              <a:lin ang="2700006"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78" name="Google Shape;478;p4"/>
            <p:cNvSpPr/>
            <p:nvPr/>
          </p:nvSpPr>
          <p:spPr>
            <a:xfrm>
              <a:off x="4376200" y="2918085"/>
              <a:ext cx="2190750" cy="476250"/>
            </a:xfrm>
            <a:custGeom>
              <a:avLst/>
              <a:gdLst/>
              <a:ahLst/>
              <a:cxnLst/>
              <a:rect l="l" t="t" r="r" b="b"/>
              <a:pathLst>
                <a:path w="2190750" h="476250" extrusionOk="0">
                  <a:moveTo>
                    <a:pt x="2165195" y="135141"/>
                  </a:moveTo>
                  <a:cubicBezTo>
                    <a:pt x="2113125" y="67488"/>
                    <a:pt x="2003118" y="46552"/>
                    <a:pt x="1926372" y="30677"/>
                  </a:cubicBezTo>
                  <a:cubicBezTo>
                    <a:pt x="1852178" y="15635"/>
                    <a:pt x="1777093" y="5388"/>
                    <a:pt x="1701581" y="0"/>
                  </a:cubicBezTo>
                  <a:cubicBezTo>
                    <a:pt x="1705468" y="12008"/>
                    <a:pt x="1709043" y="24130"/>
                    <a:pt x="1712224" y="36455"/>
                  </a:cubicBezTo>
                  <a:cubicBezTo>
                    <a:pt x="1802591" y="56191"/>
                    <a:pt x="1891961" y="80315"/>
                    <a:pt x="1976956" y="114484"/>
                  </a:cubicBezTo>
                  <a:cubicBezTo>
                    <a:pt x="2067233" y="150781"/>
                    <a:pt x="2155022" y="188144"/>
                    <a:pt x="2032708" y="241332"/>
                  </a:cubicBezTo>
                  <a:cubicBezTo>
                    <a:pt x="1937046" y="282911"/>
                    <a:pt x="1828448" y="302133"/>
                    <a:pt x="1721558" y="314706"/>
                  </a:cubicBezTo>
                  <a:cubicBezTo>
                    <a:pt x="1674759" y="320205"/>
                    <a:pt x="1628271" y="324447"/>
                    <a:pt x="1583344" y="328676"/>
                  </a:cubicBezTo>
                  <a:cubicBezTo>
                    <a:pt x="1424829" y="343700"/>
                    <a:pt x="1265514" y="349758"/>
                    <a:pt x="1106326" y="350088"/>
                  </a:cubicBezTo>
                  <a:cubicBezTo>
                    <a:pt x="904333" y="350501"/>
                    <a:pt x="680241" y="353263"/>
                    <a:pt x="468545" y="322148"/>
                  </a:cubicBezTo>
                  <a:cubicBezTo>
                    <a:pt x="368796" y="308513"/>
                    <a:pt x="270780" y="284304"/>
                    <a:pt x="176153" y="249930"/>
                  </a:cubicBezTo>
                  <a:cubicBezTo>
                    <a:pt x="146428" y="238766"/>
                    <a:pt x="88523" y="222116"/>
                    <a:pt x="90390" y="186684"/>
                  </a:cubicBezTo>
                  <a:cubicBezTo>
                    <a:pt x="92085" y="154521"/>
                    <a:pt x="191888" y="121279"/>
                    <a:pt x="214913" y="112077"/>
                  </a:cubicBezTo>
                  <a:cubicBezTo>
                    <a:pt x="299133" y="78499"/>
                    <a:pt x="387538" y="54699"/>
                    <a:pt x="476806" y="35014"/>
                  </a:cubicBezTo>
                  <a:cubicBezTo>
                    <a:pt x="479833" y="23427"/>
                    <a:pt x="483179" y="11974"/>
                    <a:pt x="486845" y="654"/>
                  </a:cubicBezTo>
                  <a:cubicBezTo>
                    <a:pt x="377441" y="7696"/>
                    <a:pt x="267993" y="23457"/>
                    <a:pt x="165402" y="56490"/>
                  </a:cubicBezTo>
                  <a:cubicBezTo>
                    <a:pt x="104049" y="76244"/>
                    <a:pt x="8011" y="111734"/>
                    <a:pt x="499" y="189344"/>
                  </a:cubicBezTo>
                  <a:cubicBezTo>
                    <a:pt x="-9553" y="293103"/>
                    <a:pt x="134700" y="343776"/>
                    <a:pt x="210722" y="369627"/>
                  </a:cubicBezTo>
                  <a:cubicBezTo>
                    <a:pt x="306175" y="400984"/>
                    <a:pt x="404170" y="423996"/>
                    <a:pt x="503603" y="438404"/>
                  </a:cubicBezTo>
                  <a:cubicBezTo>
                    <a:pt x="551977" y="445916"/>
                    <a:pt x="600504" y="452095"/>
                    <a:pt x="648834" y="457511"/>
                  </a:cubicBezTo>
                  <a:cubicBezTo>
                    <a:pt x="947660" y="490878"/>
                    <a:pt x="1249285" y="490635"/>
                    <a:pt x="1548057" y="456787"/>
                  </a:cubicBezTo>
                  <a:cubicBezTo>
                    <a:pt x="1571400" y="454127"/>
                    <a:pt x="1622149" y="447897"/>
                    <a:pt x="1685434" y="437452"/>
                  </a:cubicBezTo>
                  <a:cubicBezTo>
                    <a:pt x="1911887" y="400088"/>
                    <a:pt x="2298863" y="308908"/>
                    <a:pt x="2165195" y="135141"/>
                  </a:cubicBezTo>
                  <a:close/>
                </a:path>
              </a:pathLst>
            </a:custGeom>
            <a:solidFill>
              <a:srgbClr val="FFFFFF">
                <a:alpha val="4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479" name="Google Shape;479;p4"/>
          <p:cNvGrpSpPr/>
          <p:nvPr/>
        </p:nvGrpSpPr>
        <p:grpSpPr>
          <a:xfrm rot="1081124" flipH="1">
            <a:off x="245074" y="2998655"/>
            <a:ext cx="1423886" cy="2428297"/>
            <a:chOff x="385907" y="2954040"/>
            <a:chExt cx="2496869" cy="4258164"/>
          </a:xfrm>
        </p:grpSpPr>
        <p:sp>
          <p:nvSpPr>
            <p:cNvPr id="480" name="Google Shape;480;p4"/>
            <p:cNvSpPr/>
            <p:nvPr/>
          </p:nvSpPr>
          <p:spPr>
            <a:xfrm rot="-902946">
              <a:off x="2130199" y="3135218"/>
              <a:ext cx="395152" cy="507661"/>
            </a:xfrm>
            <a:prstGeom prst="roundRect">
              <a:avLst>
                <a:gd name="adj" fmla="val 10020"/>
              </a:avLst>
            </a:prstGeom>
            <a:solidFill>
              <a:srgbClr val="FFFFFF">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 name="Google Shape;481;p4"/>
            <p:cNvSpPr/>
            <p:nvPr/>
          </p:nvSpPr>
          <p:spPr>
            <a:xfrm>
              <a:off x="385907" y="3211704"/>
              <a:ext cx="1943100" cy="4000500"/>
            </a:xfrm>
            <a:custGeom>
              <a:avLst/>
              <a:gdLst/>
              <a:ahLst/>
              <a:cxnLst/>
              <a:rect l="l" t="t" r="r" b="b"/>
              <a:pathLst>
                <a:path w="1943100" h="4000500" extrusionOk="0">
                  <a:moveTo>
                    <a:pt x="1910253" y="419988"/>
                  </a:moveTo>
                  <a:cubicBezTo>
                    <a:pt x="1888859" y="587146"/>
                    <a:pt x="1667683" y="623881"/>
                    <a:pt x="1533342" y="631964"/>
                  </a:cubicBezTo>
                  <a:cubicBezTo>
                    <a:pt x="1475748" y="635326"/>
                    <a:pt x="1418001" y="635128"/>
                    <a:pt x="1360431" y="631373"/>
                  </a:cubicBezTo>
                  <a:cubicBezTo>
                    <a:pt x="1360432" y="627786"/>
                    <a:pt x="1360578" y="624224"/>
                    <a:pt x="1360501" y="620623"/>
                  </a:cubicBezTo>
                  <a:cubicBezTo>
                    <a:pt x="1355923" y="401154"/>
                    <a:pt x="1196671" y="195046"/>
                    <a:pt x="1017468" y="81432"/>
                  </a:cubicBezTo>
                  <a:cubicBezTo>
                    <a:pt x="939528" y="32016"/>
                    <a:pt x="844437" y="-7849"/>
                    <a:pt x="750279" y="1320"/>
                  </a:cubicBezTo>
                  <a:cubicBezTo>
                    <a:pt x="659696" y="10147"/>
                    <a:pt x="589624" y="68237"/>
                    <a:pt x="553823" y="150691"/>
                  </a:cubicBezTo>
                  <a:cubicBezTo>
                    <a:pt x="482779" y="314261"/>
                    <a:pt x="639478" y="443471"/>
                    <a:pt x="768618" y="511822"/>
                  </a:cubicBezTo>
                  <a:cubicBezTo>
                    <a:pt x="936258" y="600551"/>
                    <a:pt x="1129717" y="649014"/>
                    <a:pt x="1320071" y="665657"/>
                  </a:cubicBezTo>
                  <a:cubicBezTo>
                    <a:pt x="1311852" y="742173"/>
                    <a:pt x="1279038" y="813959"/>
                    <a:pt x="1226554" y="870241"/>
                  </a:cubicBezTo>
                  <a:cubicBezTo>
                    <a:pt x="1120573" y="984541"/>
                    <a:pt x="974898" y="1015657"/>
                    <a:pt x="825107" y="1022133"/>
                  </a:cubicBezTo>
                  <a:cubicBezTo>
                    <a:pt x="677578" y="1028483"/>
                    <a:pt x="525870" y="1021670"/>
                    <a:pt x="386615" y="1079201"/>
                  </a:cubicBezTo>
                  <a:cubicBezTo>
                    <a:pt x="221007" y="1147616"/>
                    <a:pt x="96077" y="1301026"/>
                    <a:pt x="35396" y="1466945"/>
                  </a:cubicBezTo>
                  <a:cubicBezTo>
                    <a:pt x="-26104" y="1635144"/>
                    <a:pt x="-5796" y="1819401"/>
                    <a:pt x="83358" y="1973764"/>
                  </a:cubicBezTo>
                  <a:cubicBezTo>
                    <a:pt x="163691" y="2112829"/>
                    <a:pt x="286608" y="2214543"/>
                    <a:pt x="426702" y="2289301"/>
                  </a:cubicBezTo>
                  <a:cubicBezTo>
                    <a:pt x="554242" y="2357367"/>
                    <a:pt x="690786" y="2407316"/>
                    <a:pt x="816141" y="2479643"/>
                  </a:cubicBezTo>
                  <a:cubicBezTo>
                    <a:pt x="947135" y="2555208"/>
                    <a:pt x="1056806" y="2658256"/>
                    <a:pt x="1117176" y="2799149"/>
                  </a:cubicBezTo>
                  <a:cubicBezTo>
                    <a:pt x="1259860" y="3132290"/>
                    <a:pt x="1126840" y="3530415"/>
                    <a:pt x="911677" y="3800506"/>
                  </a:cubicBezTo>
                  <a:cubicBezTo>
                    <a:pt x="861148" y="3864236"/>
                    <a:pt x="804012" y="3922435"/>
                    <a:pt x="741224" y="3974128"/>
                  </a:cubicBezTo>
                  <a:cubicBezTo>
                    <a:pt x="722250" y="3989679"/>
                    <a:pt x="749339" y="4016495"/>
                    <a:pt x="768167" y="4001071"/>
                  </a:cubicBezTo>
                  <a:cubicBezTo>
                    <a:pt x="1039280" y="3778910"/>
                    <a:pt x="1228136" y="3412426"/>
                    <a:pt x="1212629" y="3058001"/>
                  </a:cubicBezTo>
                  <a:cubicBezTo>
                    <a:pt x="1205307" y="2890640"/>
                    <a:pt x="1148005" y="2724816"/>
                    <a:pt x="1033654" y="2600350"/>
                  </a:cubicBezTo>
                  <a:cubicBezTo>
                    <a:pt x="931883" y="2489581"/>
                    <a:pt x="795720" y="2420975"/>
                    <a:pt x="661004" y="2358974"/>
                  </a:cubicBezTo>
                  <a:cubicBezTo>
                    <a:pt x="524562" y="2296179"/>
                    <a:pt x="381554" y="2237105"/>
                    <a:pt x="267235" y="2137086"/>
                  </a:cubicBezTo>
                  <a:cubicBezTo>
                    <a:pt x="123572" y="2011400"/>
                    <a:pt x="25858" y="1828958"/>
                    <a:pt x="38158" y="1634756"/>
                  </a:cubicBezTo>
                  <a:cubicBezTo>
                    <a:pt x="50782" y="1435525"/>
                    <a:pt x="179655" y="1229988"/>
                    <a:pt x="356154" y="1135430"/>
                  </a:cubicBezTo>
                  <a:cubicBezTo>
                    <a:pt x="499416" y="1058678"/>
                    <a:pt x="663906" y="1066850"/>
                    <a:pt x="821228" y="1060398"/>
                  </a:cubicBezTo>
                  <a:cubicBezTo>
                    <a:pt x="973393" y="1054144"/>
                    <a:pt x="1122288" y="1024642"/>
                    <a:pt x="1235686" y="915327"/>
                  </a:cubicBezTo>
                  <a:cubicBezTo>
                    <a:pt x="1304480" y="850170"/>
                    <a:pt x="1347958" y="762741"/>
                    <a:pt x="1358400" y="668566"/>
                  </a:cubicBezTo>
                  <a:cubicBezTo>
                    <a:pt x="1376326" y="669740"/>
                    <a:pt x="1394220" y="670737"/>
                    <a:pt x="1412025" y="671353"/>
                  </a:cubicBezTo>
                  <a:cubicBezTo>
                    <a:pt x="1513232" y="674865"/>
                    <a:pt x="1617372" y="669150"/>
                    <a:pt x="1715263" y="641508"/>
                  </a:cubicBezTo>
                  <a:cubicBezTo>
                    <a:pt x="1790193" y="620350"/>
                    <a:pt x="1866165" y="584085"/>
                    <a:pt x="1911955" y="518642"/>
                  </a:cubicBezTo>
                  <a:cubicBezTo>
                    <a:pt x="1931955" y="489220"/>
                    <a:pt x="1944451" y="455350"/>
                    <a:pt x="1948353" y="419988"/>
                  </a:cubicBezTo>
                  <a:cubicBezTo>
                    <a:pt x="1951471" y="395731"/>
                    <a:pt x="1913339" y="395960"/>
                    <a:pt x="1910253" y="419988"/>
                  </a:cubicBezTo>
                  <a:close/>
                  <a:moveTo>
                    <a:pt x="900603" y="529977"/>
                  </a:moveTo>
                  <a:cubicBezTo>
                    <a:pt x="815900" y="497255"/>
                    <a:pt x="730270" y="455345"/>
                    <a:pt x="662033" y="394411"/>
                  </a:cubicBezTo>
                  <a:cubicBezTo>
                    <a:pt x="613614" y="351167"/>
                    <a:pt x="570409" y="293446"/>
                    <a:pt x="573825" y="225361"/>
                  </a:cubicBezTo>
                  <a:cubicBezTo>
                    <a:pt x="577585" y="150304"/>
                    <a:pt x="634385" y="74231"/>
                    <a:pt x="705118" y="49586"/>
                  </a:cubicBezTo>
                  <a:cubicBezTo>
                    <a:pt x="787033" y="21056"/>
                    <a:pt x="878473" y="49168"/>
                    <a:pt x="952184" y="87686"/>
                  </a:cubicBezTo>
                  <a:cubicBezTo>
                    <a:pt x="1132784" y="182092"/>
                    <a:pt x="1296747" y="375678"/>
                    <a:pt x="1319944" y="583221"/>
                  </a:cubicBezTo>
                  <a:cubicBezTo>
                    <a:pt x="1321607" y="598241"/>
                    <a:pt x="1322375" y="613347"/>
                    <a:pt x="1322243" y="628459"/>
                  </a:cubicBezTo>
                  <a:cubicBezTo>
                    <a:pt x="1177814" y="615313"/>
                    <a:pt x="1035911" y="582169"/>
                    <a:pt x="900603" y="529977"/>
                  </a:cubicBezTo>
                  <a:close/>
                </a:path>
              </a:pathLst>
            </a:custGeom>
            <a:solidFill>
              <a:srgbClr val="FFFFFF">
                <a:alpha val="4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82" name="Google Shape;482;p4"/>
            <p:cNvSpPr/>
            <p:nvPr/>
          </p:nvSpPr>
          <p:spPr>
            <a:xfrm>
              <a:off x="2044576" y="3063162"/>
              <a:ext cx="838200" cy="1181100"/>
            </a:xfrm>
            <a:custGeom>
              <a:avLst/>
              <a:gdLst/>
              <a:ahLst/>
              <a:cxnLst/>
              <a:rect l="l" t="t" r="r" b="b"/>
              <a:pathLst>
                <a:path w="838200" h="1181100" extrusionOk="0">
                  <a:moveTo>
                    <a:pt x="336674" y="168988"/>
                  </a:moveTo>
                  <a:cubicBezTo>
                    <a:pt x="336674" y="168988"/>
                    <a:pt x="571624" y="283288"/>
                    <a:pt x="616074" y="111838"/>
                  </a:cubicBezTo>
                  <a:lnTo>
                    <a:pt x="597024" y="41988"/>
                  </a:lnTo>
                  <a:cubicBezTo>
                    <a:pt x="597024" y="41988"/>
                    <a:pt x="603374" y="-2462"/>
                    <a:pt x="641474" y="41988"/>
                  </a:cubicBezTo>
                  <a:cubicBezTo>
                    <a:pt x="641474" y="41988"/>
                    <a:pt x="660524" y="-15162"/>
                    <a:pt x="692274" y="3888"/>
                  </a:cubicBezTo>
                  <a:cubicBezTo>
                    <a:pt x="724024" y="22938"/>
                    <a:pt x="749424" y="73738"/>
                    <a:pt x="679574" y="162638"/>
                  </a:cubicBezTo>
                  <a:cubicBezTo>
                    <a:pt x="679574" y="162638"/>
                    <a:pt x="679574" y="334088"/>
                    <a:pt x="444624" y="315038"/>
                  </a:cubicBezTo>
                  <a:lnTo>
                    <a:pt x="527174" y="518238"/>
                  </a:lnTo>
                  <a:cubicBezTo>
                    <a:pt x="527174" y="518238"/>
                    <a:pt x="565274" y="689688"/>
                    <a:pt x="774824" y="772238"/>
                  </a:cubicBezTo>
                  <a:cubicBezTo>
                    <a:pt x="774824" y="772238"/>
                    <a:pt x="900180" y="915462"/>
                    <a:pt x="800224" y="975438"/>
                  </a:cubicBezTo>
                  <a:cubicBezTo>
                    <a:pt x="736724" y="1013538"/>
                    <a:pt x="711324" y="886538"/>
                    <a:pt x="711324" y="886538"/>
                  </a:cubicBezTo>
                  <a:cubicBezTo>
                    <a:pt x="711324" y="886538"/>
                    <a:pt x="470024" y="842088"/>
                    <a:pt x="438274" y="651588"/>
                  </a:cubicBezTo>
                  <a:cubicBezTo>
                    <a:pt x="438274" y="651588"/>
                    <a:pt x="431924" y="626188"/>
                    <a:pt x="393824" y="645238"/>
                  </a:cubicBezTo>
                  <a:cubicBezTo>
                    <a:pt x="375867" y="654217"/>
                    <a:pt x="374774" y="676988"/>
                    <a:pt x="374774" y="676988"/>
                  </a:cubicBezTo>
                  <a:cubicBezTo>
                    <a:pt x="374774" y="676988"/>
                    <a:pt x="336674" y="873838"/>
                    <a:pt x="476374" y="994488"/>
                  </a:cubicBezTo>
                  <a:cubicBezTo>
                    <a:pt x="476374" y="994488"/>
                    <a:pt x="572063" y="1135140"/>
                    <a:pt x="476374" y="1178638"/>
                  </a:cubicBezTo>
                  <a:cubicBezTo>
                    <a:pt x="406524" y="1210388"/>
                    <a:pt x="387474" y="1057988"/>
                    <a:pt x="387474" y="1057988"/>
                  </a:cubicBezTo>
                  <a:cubicBezTo>
                    <a:pt x="387474" y="1057988"/>
                    <a:pt x="203324" y="988138"/>
                    <a:pt x="216024" y="702388"/>
                  </a:cubicBezTo>
                  <a:lnTo>
                    <a:pt x="139824" y="422988"/>
                  </a:lnTo>
                  <a:cubicBezTo>
                    <a:pt x="139824" y="422988"/>
                    <a:pt x="76324" y="613488"/>
                    <a:pt x="127124" y="740488"/>
                  </a:cubicBezTo>
                  <a:lnTo>
                    <a:pt x="165224" y="784938"/>
                  </a:lnTo>
                  <a:cubicBezTo>
                    <a:pt x="165224" y="784938"/>
                    <a:pt x="196974" y="835738"/>
                    <a:pt x="127124" y="803988"/>
                  </a:cubicBezTo>
                  <a:cubicBezTo>
                    <a:pt x="127124" y="803988"/>
                    <a:pt x="139824" y="867488"/>
                    <a:pt x="108074" y="873838"/>
                  </a:cubicBezTo>
                  <a:cubicBezTo>
                    <a:pt x="76324" y="880188"/>
                    <a:pt x="31874" y="848438"/>
                    <a:pt x="57274" y="746838"/>
                  </a:cubicBezTo>
                  <a:cubicBezTo>
                    <a:pt x="57274" y="746838"/>
                    <a:pt x="-126876" y="397588"/>
                    <a:pt x="165224" y="213438"/>
                  </a:cubicBezTo>
                  <a:close/>
                </a:path>
              </a:pathLst>
            </a:custGeom>
            <a:gradFill>
              <a:gsLst>
                <a:gs pos="0">
                  <a:srgbClr val="FFFFFF"/>
                </a:gs>
                <a:gs pos="23000">
                  <a:srgbClr val="FFFFFF"/>
                </a:gs>
                <a:gs pos="75000">
                  <a:srgbClr val="D9D9D9"/>
                </a:gs>
                <a:gs pos="100000">
                  <a:srgbClr val="D9D9D9"/>
                </a:gs>
              </a:gsLst>
              <a:lin ang="2700006"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83" name="Google Shape;483;p4"/>
            <p:cNvSpPr/>
            <p:nvPr/>
          </p:nvSpPr>
          <p:spPr>
            <a:xfrm>
              <a:off x="2167738" y="3232150"/>
              <a:ext cx="247650" cy="88900"/>
            </a:xfrm>
            <a:custGeom>
              <a:avLst/>
              <a:gdLst/>
              <a:ahLst/>
              <a:cxnLst/>
              <a:rect l="l" t="t" r="r" b="b"/>
              <a:pathLst>
                <a:path w="247650" h="88900" extrusionOk="0">
                  <a:moveTo>
                    <a:pt x="251841" y="15500"/>
                  </a:moveTo>
                  <a:cubicBezTo>
                    <a:pt x="238806" y="10997"/>
                    <a:pt x="226013" y="5823"/>
                    <a:pt x="213512" y="0"/>
                  </a:cubicBezTo>
                  <a:lnTo>
                    <a:pt x="42062" y="44450"/>
                  </a:lnTo>
                  <a:cubicBezTo>
                    <a:pt x="27426" y="53665"/>
                    <a:pt x="13377" y="63783"/>
                    <a:pt x="0" y="74746"/>
                  </a:cubicBezTo>
                  <a:cubicBezTo>
                    <a:pt x="39916" y="91695"/>
                    <a:pt x="83998" y="96283"/>
                    <a:pt x="126549" y="87916"/>
                  </a:cubicBezTo>
                  <a:cubicBezTo>
                    <a:pt x="175438" y="79013"/>
                    <a:pt x="219722" y="53418"/>
                    <a:pt x="251841" y="15500"/>
                  </a:cubicBezTo>
                  <a:close/>
                </a:path>
              </a:pathLst>
            </a:custGeom>
            <a:solidFill>
              <a:srgbClr val="0E003F">
                <a:alpha val="2076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84" name="Google Shape;484;p4"/>
            <p:cNvSpPr/>
            <p:nvPr/>
          </p:nvSpPr>
          <p:spPr>
            <a:xfrm>
              <a:off x="2056223" y="2954040"/>
              <a:ext cx="406400" cy="374650"/>
            </a:xfrm>
            <a:custGeom>
              <a:avLst/>
              <a:gdLst/>
              <a:ahLst/>
              <a:cxnLst/>
              <a:rect l="l" t="t" r="r" b="b"/>
              <a:pathLst>
                <a:path w="406400" h="374650" extrusionOk="0">
                  <a:moveTo>
                    <a:pt x="379028" y="155945"/>
                  </a:moveTo>
                  <a:cubicBezTo>
                    <a:pt x="395437" y="242071"/>
                    <a:pt x="330542" y="326788"/>
                    <a:pt x="234081" y="345166"/>
                  </a:cubicBezTo>
                  <a:cubicBezTo>
                    <a:pt x="137620" y="363545"/>
                    <a:pt x="46121" y="308624"/>
                    <a:pt x="29711" y="222498"/>
                  </a:cubicBezTo>
                  <a:cubicBezTo>
                    <a:pt x="13302" y="136372"/>
                    <a:pt x="78197" y="51655"/>
                    <a:pt x="174658" y="33277"/>
                  </a:cubicBezTo>
                  <a:cubicBezTo>
                    <a:pt x="271119" y="14899"/>
                    <a:pt x="362619" y="69819"/>
                    <a:pt x="379028" y="155945"/>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85" name="Google Shape;485;p4"/>
            <p:cNvSpPr/>
            <p:nvPr/>
          </p:nvSpPr>
          <p:spPr>
            <a:xfrm>
              <a:off x="2108394" y="3050617"/>
              <a:ext cx="298450" cy="228600"/>
            </a:xfrm>
            <a:custGeom>
              <a:avLst/>
              <a:gdLst/>
              <a:ahLst/>
              <a:cxnLst/>
              <a:rect l="l" t="t" r="r" b="b"/>
              <a:pathLst>
                <a:path w="298450" h="228600" extrusionOk="0">
                  <a:moveTo>
                    <a:pt x="301202" y="67506"/>
                  </a:moveTo>
                  <a:cubicBezTo>
                    <a:pt x="315249" y="141255"/>
                    <a:pt x="259680" y="213798"/>
                    <a:pt x="177079" y="229539"/>
                  </a:cubicBezTo>
                  <a:cubicBezTo>
                    <a:pt x="94478" y="245281"/>
                    <a:pt x="16126" y="198247"/>
                    <a:pt x="2073" y="124498"/>
                  </a:cubicBezTo>
                  <a:cubicBezTo>
                    <a:pt x="-11979" y="50749"/>
                    <a:pt x="47044" y="23774"/>
                    <a:pt x="129644" y="8039"/>
                  </a:cubicBezTo>
                  <a:cubicBezTo>
                    <a:pt x="212245" y="-7697"/>
                    <a:pt x="287150" y="-6249"/>
                    <a:pt x="301202" y="67506"/>
                  </a:cubicBezTo>
                  <a:close/>
                </a:path>
              </a:pathLst>
            </a:custGeom>
            <a:gradFill>
              <a:gsLst>
                <a:gs pos="0">
                  <a:srgbClr val="008391"/>
                </a:gs>
                <a:gs pos="27000">
                  <a:srgbClr val="0F264C"/>
                </a:gs>
                <a:gs pos="71000">
                  <a:srgbClr val="251047"/>
                </a:gs>
                <a:gs pos="100000">
                  <a:srgbClr val="7D2A99"/>
                </a:gs>
              </a:gsLst>
              <a:lin ang="8099331"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86" name="Google Shape;486;p4"/>
            <p:cNvSpPr/>
            <p:nvPr/>
          </p:nvSpPr>
          <p:spPr>
            <a:xfrm>
              <a:off x="2133406" y="3111500"/>
              <a:ext cx="31750" cy="101600"/>
            </a:xfrm>
            <a:custGeom>
              <a:avLst/>
              <a:gdLst/>
              <a:ahLst/>
              <a:cxnLst/>
              <a:rect l="l" t="t" r="r" b="b"/>
              <a:pathLst>
                <a:path w="31750" h="101600" extrusionOk="0">
                  <a:moveTo>
                    <a:pt x="34019" y="0"/>
                  </a:moveTo>
                  <a:cubicBezTo>
                    <a:pt x="24308" y="14355"/>
                    <a:pt x="19095" y="31278"/>
                    <a:pt x="19046" y="48609"/>
                  </a:cubicBezTo>
                  <a:cubicBezTo>
                    <a:pt x="19297" y="57056"/>
                    <a:pt x="20266" y="65466"/>
                    <a:pt x="21941" y="73749"/>
                  </a:cubicBezTo>
                  <a:cubicBezTo>
                    <a:pt x="22900" y="78080"/>
                    <a:pt x="23980" y="82499"/>
                    <a:pt x="24786" y="87173"/>
                  </a:cubicBezTo>
                  <a:cubicBezTo>
                    <a:pt x="26078" y="91910"/>
                    <a:pt x="27042" y="96730"/>
                    <a:pt x="27669" y="101600"/>
                  </a:cubicBezTo>
                  <a:cubicBezTo>
                    <a:pt x="23649" y="98538"/>
                    <a:pt x="19898" y="95139"/>
                    <a:pt x="16455" y="91440"/>
                  </a:cubicBezTo>
                  <a:cubicBezTo>
                    <a:pt x="13292" y="87490"/>
                    <a:pt x="10428" y="83308"/>
                    <a:pt x="7889" y="78930"/>
                  </a:cubicBezTo>
                  <a:cubicBezTo>
                    <a:pt x="2910" y="69622"/>
                    <a:pt x="207" y="59266"/>
                    <a:pt x="2" y="48711"/>
                  </a:cubicBezTo>
                  <a:cubicBezTo>
                    <a:pt x="-98" y="37775"/>
                    <a:pt x="3088" y="27062"/>
                    <a:pt x="9146" y="17958"/>
                  </a:cubicBezTo>
                  <a:cubicBezTo>
                    <a:pt x="14873" y="9046"/>
                    <a:pt x="23758" y="2631"/>
                    <a:pt x="34019"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nvGrpSpPr>
            <p:cNvPr id="487" name="Google Shape;487;p4"/>
            <p:cNvGrpSpPr/>
            <p:nvPr/>
          </p:nvGrpSpPr>
          <p:grpSpPr>
            <a:xfrm>
              <a:off x="2044935" y="3180156"/>
              <a:ext cx="777138" cy="952684"/>
              <a:chOff x="2044935" y="3180156"/>
              <a:chExt cx="777138" cy="952684"/>
            </a:xfrm>
          </p:grpSpPr>
          <p:sp>
            <p:nvSpPr>
              <p:cNvPr id="488" name="Google Shape;488;p4"/>
              <p:cNvSpPr/>
              <p:nvPr/>
            </p:nvSpPr>
            <p:spPr>
              <a:xfrm>
                <a:off x="2046821" y="3511033"/>
                <a:ext cx="120650" cy="57150"/>
              </a:xfrm>
              <a:custGeom>
                <a:avLst/>
                <a:gdLst/>
                <a:ahLst/>
                <a:cxnLst/>
                <a:rect l="l" t="t" r="r" b="b"/>
                <a:pathLst>
                  <a:path w="120650" h="57150" extrusionOk="0">
                    <a:moveTo>
                      <a:pt x="116884" y="58613"/>
                    </a:moveTo>
                    <a:cubicBezTo>
                      <a:pt x="118370" y="50739"/>
                      <a:pt x="119901" y="43259"/>
                      <a:pt x="121444" y="36230"/>
                    </a:cubicBezTo>
                    <a:cubicBezTo>
                      <a:pt x="98684" y="16434"/>
                      <a:pt x="70305" y="4250"/>
                      <a:pt x="40278" y="1381"/>
                    </a:cubicBezTo>
                    <a:cubicBezTo>
                      <a:pt x="27753" y="-81"/>
                      <a:pt x="15120" y="-383"/>
                      <a:pt x="2540" y="479"/>
                    </a:cubicBezTo>
                    <a:cubicBezTo>
                      <a:pt x="1511" y="6943"/>
                      <a:pt x="664" y="13393"/>
                      <a:pt x="0" y="19828"/>
                    </a:cubicBezTo>
                    <a:cubicBezTo>
                      <a:pt x="28092" y="17446"/>
                      <a:pt x="81280" y="19186"/>
                      <a:pt x="116884" y="58613"/>
                    </a:cubicBezTo>
                    <a:close/>
                  </a:path>
                </a:pathLst>
              </a:custGeom>
              <a:solidFill>
                <a:srgbClr val="0E003F">
                  <a:alpha val="2076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89" name="Google Shape;489;p4"/>
              <p:cNvSpPr/>
              <p:nvPr/>
            </p:nvSpPr>
            <p:spPr>
              <a:xfrm>
                <a:off x="2044935" y="3586202"/>
                <a:ext cx="107950" cy="44450"/>
              </a:xfrm>
              <a:custGeom>
                <a:avLst/>
                <a:gdLst/>
                <a:ahLst/>
                <a:cxnLst/>
                <a:rect l="l" t="t" r="r" b="b"/>
                <a:pathLst>
                  <a:path w="107950" h="44450" extrusionOk="0">
                    <a:moveTo>
                      <a:pt x="109550" y="47980"/>
                    </a:moveTo>
                    <a:cubicBezTo>
                      <a:pt x="110312" y="39881"/>
                      <a:pt x="111208" y="31946"/>
                      <a:pt x="112236" y="24173"/>
                    </a:cubicBezTo>
                    <a:cubicBezTo>
                      <a:pt x="75222" y="-6307"/>
                      <a:pt x="27750" y="-1747"/>
                      <a:pt x="0" y="4768"/>
                    </a:cubicBezTo>
                    <a:cubicBezTo>
                      <a:pt x="260" y="11238"/>
                      <a:pt x="673" y="17633"/>
                      <a:pt x="1188" y="23970"/>
                    </a:cubicBezTo>
                    <a:cubicBezTo>
                      <a:pt x="26822" y="17315"/>
                      <a:pt x="76346" y="11016"/>
                      <a:pt x="109550" y="47980"/>
                    </a:cubicBezTo>
                    <a:close/>
                  </a:path>
                </a:pathLst>
              </a:custGeom>
              <a:solidFill>
                <a:srgbClr val="0E003F">
                  <a:alpha val="2076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90" name="Google Shape;490;p4"/>
              <p:cNvSpPr/>
              <p:nvPr/>
            </p:nvSpPr>
            <p:spPr>
              <a:xfrm>
                <a:off x="2093747" y="3777132"/>
                <a:ext cx="69850" cy="31750"/>
              </a:xfrm>
              <a:custGeom>
                <a:avLst/>
                <a:gdLst/>
                <a:ahLst/>
                <a:cxnLst/>
                <a:rect l="l" t="t" r="r" b="b"/>
                <a:pathLst>
                  <a:path w="69850" h="31750" extrusionOk="0">
                    <a:moveTo>
                      <a:pt x="8064" y="33033"/>
                    </a:moveTo>
                    <a:cubicBezTo>
                      <a:pt x="29459" y="24609"/>
                      <a:pt x="52085" y="19734"/>
                      <a:pt x="75051" y="18599"/>
                    </a:cubicBezTo>
                    <a:cubicBezTo>
                      <a:pt x="72879" y="12510"/>
                      <a:pt x="70917" y="6318"/>
                      <a:pt x="69215" y="0"/>
                    </a:cubicBezTo>
                    <a:cubicBezTo>
                      <a:pt x="45444" y="1531"/>
                      <a:pt x="22073" y="6876"/>
                      <a:pt x="0" y="15830"/>
                    </a:cubicBezTo>
                    <a:cubicBezTo>
                      <a:pt x="4928" y="26765"/>
                      <a:pt x="8103" y="32868"/>
                      <a:pt x="8103" y="32868"/>
                    </a:cubicBezTo>
                    <a:close/>
                  </a:path>
                </a:pathLst>
              </a:custGeom>
              <a:solidFill>
                <a:srgbClr val="0E003F">
                  <a:alpha val="2076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91" name="Google Shape;491;p4"/>
              <p:cNvSpPr/>
              <p:nvPr/>
            </p:nvSpPr>
            <p:spPr>
              <a:xfrm>
                <a:off x="2304828" y="3964013"/>
                <a:ext cx="152400" cy="50800"/>
              </a:xfrm>
              <a:custGeom>
                <a:avLst/>
                <a:gdLst/>
                <a:ahLst/>
                <a:cxnLst/>
                <a:rect l="l" t="t" r="r" b="b"/>
                <a:pathLst>
                  <a:path w="152400" h="50800" extrusionOk="0">
                    <a:moveTo>
                      <a:pt x="144628" y="0"/>
                    </a:moveTo>
                    <a:cubicBezTo>
                      <a:pt x="80296" y="40957"/>
                      <a:pt x="29693" y="39039"/>
                      <a:pt x="0" y="31286"/>
                    </a:cubicBezTo>
                    <a:cubicBezTo>
                      <a:pt x="4051" y="38976"/>
                      <a:pt x="8255" y="46329"/>
                      <a:pt x="12535" y="53181"/>
                    </a:cubicBezTo>
                    <a:cubicBezTo>
                      <a:pt x="20223" y="54279"/>
                      <a:pt x="27979" y="54828"/>
                      <a:pt x="35744" y="54826"/>
                    </a:cubicBezTo>
                    <a:cubicBezTo>
                      <a:pt x="67272" y="54826"/>
                      <a:pt x="107353" y="46050"/>
                      <a:pt x="153486" y="16992"/>
                    </a:cubicBezTo>
                    <a:cubicBezTo>
                      <a:pt x="150305" y="11360"/>
                      <a:pt x="147377" y="5690"/>
                      <a:pt x="144628" y="0"/>
                    </a:cubicBezTo>
                    <a:close/>
                  </a:path>
                </a:pathLst>
              </a:custGeom>
              <a:solidFill>
                <a:srgbClr val="0E003F">
                  <a:alpha val="2076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92" name="Google Shape;492;p4"/>
              <p:cNvSpPr/>
              <p:nvPr/>
            </p:nvSpPr>
            <p:spPr>
              <a:xfrm>
                <a:off x="2426513" y="4050290"/>
                <a:ext cx="95250" cy="82550"/>
              </a:xfrm>
              <a:custGeom>
                <a:avLst/>
                <a:gdLst/>
                <a:ahLst/>
                <a:cxnLst/>
                <a:rect l="l" t="t" r="r" b="b"/>
                <a:pathLst>
                  <a:path w="95250" h="82550" extrusionOk="0">
                    <a:moveTo>
                      <a:pt x="99130" y="14745"/>
                    </a:moveTo>
                    <a:cubicBezTo>
                      <a:pt x="96272" y="10077"/>
                      <a:pt x="94437" y="7360"/>
                      <a:pt x="94437" y="7360"/>
                    </a:cubicBezTo>
                    <a:cubicBezTo>
                      <a:pt x="91650" y="4953"/>
                      <a:pt x="89053" y="2464"/>
                      <a:pt x="86404" y="0"/>
                    </a:cubicBezTo>
                    <a:cubicBezTo>
                      <a:pt x="50248" y="47574"/>
                      <a:pt x="18199" y="63290"/>
                      <a:pt x="0" y="68421"/>
                    </a:cubicBezTo>
                    <a:cubicBezTo>
                      <a:pt x="3493" y="70066"/>
                      <a:pt x="5537" y="70860"/>
                      <a:pt x="5537" y="70860"/>
                    </a:cubicBezTo>
                    <a:cubicBezTo>
                      <a:pt x="5537" y="70860"/>
                      <a:pt x="6293" y="76810"/>
                      <a:pt x="8007" y="86042"/>
                    </a:cubicBezTo>
                    <a:cubicBezTo>
                      <a:pt x="29667" y="79362"/>
                      <a:pt x="62783" y="61532"/>
                      <a:pt x="99130" y="14745"/>
                    </a:cubicBezTo>
                    <a:close/>
                  </a:path>
                </a:pathLst>
              </a:custGeom>
              <a:solidFill>
                <a:srgbClr val="0E003F">
                  <a:alpha val="2076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93" name="Google Shape;493;p4"/>
              <p:cNvSpPr/>
              <p:nvPr/>
            </p:nvSpPr>
            <p:spPr>
              <a:xfrm>
                <a:off x="2733173" y="3829926"/>
                <a:ext cx="88900" cy="120650"/>
              </a:xfrm>
              <a:custGeom>
                <a:avLst/>
                <a:gdLst/>
                <a:ahLst/>
                <a:cxnLst/>
                <a:rect l="l" t="t" r="r" b="b"/>
                <a:pathLst>
                  <a:path w="88900" h="120650" extrusionOk="0">
                    <a:moveTo>
                      <a:pt x="86227" y="5474"/>
                    </a:moveTo>
                    <a:cubicBezTo>
                      <a:pt x="81744" y="3708"/>
                      <a:pt x="77445" y="1848"/>
                      <a:pt x="73120" y="0"/>
                    </a:cubicBezTo>
                    <a:cubicBezTo>
                      <a:pt x="67551" y="76035"/>
                      <a:pt x="25616" y="104210"/>
                      <a:pt x="0" y="114345"/>
                    </a:cubicBezTo>
                    <a:cubicBezTo>
                      <a:pt x="14135" y="118186"/>
                      <a:pt x="22727" y="119774"/>
                      <a:pt x="22727" y="119774"/>
                    </a:cubicBezTo>
                    <a:cubicBezTo>
                      <a:pt x="22727" y="119774"/>
                      <a:pt x="23006" y="121158"/>
                      <a:pt x="23552" y="123501"/>
                    </a:cubicBezTo>
                    <a:cubicBezTo>
                      <a:pt x="51067" y="107524"/>
                      <a:pt x="83572" y="75343"/>
                      <a:pt x="91167" y="11437"/>
                    </a:cubicBezTo>
                    <a:cubicBezTo>
                      <a:pt x="88132" y="7620"/>
                      <a:pt x="86227" y="5474"/>
                      <a:pt x="86227" y="5474"/>
                    </a:cubicBezTo>
                    <a:close/>
                  </a:path>
                </a:pathLst>
              </a:custGeom>
              <a:solidFill>
                <a:srgbClr val="0E003F">
                  <a:alpha val="2076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94" name="Google Shape;494;p4"/>
              <p:cNvSpPr/>
              <p:nvPr/>
            </p:nvSpPr>
            <p:spPr>
              <a:xfrm>
                <a:off x="2521191" y="3706736"/>
                <a:ext cx="127000" cy="120650"/>
              </a:xfrm>
              <a:custGeom>
                <a:avLst/>
                <a:gdLst/>
                <a:ahLst/>
                <a:cxnLst/>
                <a:rect l="l" t="t" r="r" b="b"/>
                <a:pathLst>
                  <a:path w="127000" h="120650" extrusionOk="0">
                    <a:moveTo>
                      <a:pt x="131756" y="16370"/>
                    </a:moveTo>
                    <a:cubicBezTo>
                      <a:pt x="126759" y="10890"/>
                      <a:pt x="122003" y="5423"/>
                      <a:pt x="117570" y="0"/>
                    </a:cubicBezTo>
                    <a:cubicBezTo>
                      <a:pt x="40437" y="18993"/>
                      <a:pt x="11068" y="69742"/>
                      <a:pt x="0" y="102305"/>
                    </a:cubicBezTo>
                    <a:cubicBezTo>
                      <a:pt x="4515" y="108820"/>
                      <a:pt x="9322" y="115005"/>
                      <a:pt x="14332" y="120987"/>
                    </a:cubicBezTo>
                    <a:cubicBezTo>
                      <a:pt x="20079" y="95345"/>
                      <a:pt x="43059" y="33954"/>
                      <a:pt x="131756" y="16370"/>
                    </a:cubicBezTo>
                    <a:close/>
                  </a:path>
                </a:pathLst>
              </a:custGeom>
              <a:solidFill>
                <a:srgbClr val="0E003F">
                  <a:alpha val="2076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95" name="Google Shape;495;p4"/>
              <p:cNvSpPr/>
              <p:nvPr/>
            </p:nvSpPr>
            <p:spPr>
              <a:xfrm>
                <a:off x="2266372" y="3848519"/>
                <a:ext cx="152400" cy="44450"/>
              </a:xfrm>
              <a:custGeom>
                <a:avLst/>
                <a:gdLst/>
                <a:ahLst/>
                <a:cxnLst/>
                <a:rect l="l" t="t" r="r" b="b"/>
                <a:pathLst>
                  <a:path w="152400" h="44450" extrusionOk="0">
                    <a:moveTo>
                      <a:pt x="154381" y="24899"/>
                    </a:moveTo>
                    <a:cubicBezTo>
                      <a:pt x="153168" y="17965"/>
                      <a:pt x="152127" y="11126"/>
                      <a:pt x="151321" y="4477"/>
                    </a:cubicBezTo>
                    <a:cubicBezTo>
                      <a:pt x="88341" y="-9614"/>
                      <a:pt x="29845" y="12732"/>
                      <a:pt x="0" y="27667"/>
                    </a:cubicBezTo>
                    <a:cubicBezTo>
                      <a:pt x="1080" y="34402"/>
                      <a:pt x="2278" y="40964"/>
                      <a:pt x="3594" y="47352"/>
                    </a:cubicBezTo>
                    <a:cubicBezTo>
                      <a:pt x="30004" y="33585"/>
                      <a:pt x="91205" y="7836"/>
                      <a:pt x="154381" y="24899"/>
                    </a:cubicBezTo>
                    <a:close/>
                  </a:path>
                </a:pathLst>
              </a:custGeom>
              <a:solidFill>
                <a:srgbClr val="0E003F">
                  <a:alpha val="2076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96" name="Google Shape;496;p4"/>
              <p:cNvSpPr/>
              <p:nvPr/>
            </p:nvSpPr>
            <p:spPr>
              <a:xfrm>
                <a:off x="2598185" y="3770338"/>
                <a:ext cx="120650" cy="120650"/>
              </a:xfrm>
              <a:custGeom>
                <a:avLst/>
                <a:gdLst/>
                <a:ahLst/>
                <a:cxnLst/>
                <a:rect l="l" t="t" r="r" b="b"/>
                <a:pathLst>
                  <a:path w="120650" h="120650" extrusionOk="0">
                    <a:moveTo>
                      <a:pt x="123006" y="12643"/>
                    </a:moveTo>
                    <a:cubicBezTo>
                      <a:pt x="117075" y="8484"/>
                      <a:pt x="111341" y="4273"/>
                      <a:pt x="105861" y="0"/>
                    </a:cubicBezTo>
                    <a:cubicBezTo>
                      <a:pt x="94088" y="82766"/>
                      <a:pt x="33960" y="106413"/>
                      <a:pt x="0" y="113150"/>
                    </a:cubicBezTo>
                    <a:cubicBezTo>
                      <a:pt x="7150" y="118008"/>
                      <a:pt x="14364" y="122587"/>
                      <a:pt x="21590" y="126809"/>
                    </a:cubicBezTo>
                    <a:cubicBezTo>
                      <a:pt x="74639" y="111584"/>
                      <a:pt x="114140" y="67116"/>
                      <a:pt x="123006" y="12643"/>
                    </a:cubicBezTo>
                    <a:close/>
                  </a:path>
                </a:pathLst>
              </a:custGeom>
              <a:solidFill>
                <a:srgbClr val="0E003F">
                  <a:alpha val="2076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97" name="Google Shape;497;p4"/>
              <p:cNvSpPr/>
              <p:nvPr/>
            </p:nvSpPr>
            <p:spPr>
              <a:xfrm>
                <a:off x="2652008" y="3180156"/>
                <a:ext cx="76200" cy="50800"/>
              </a:xfrm>
              <a:custGeom>
                <a:avLst/>
                <a:gdLst/>
                <a:ahLst/>
                <a:cxnLst/>
                <a:rect l="l" t="t" r="r" b="b"/>
                <a:pathLst>
                  <a:path w="76200" h="50800" extrusionOk="0">
                    <a:moveTo>
                      <a:pt x="72142" y="45644"/>
                    </a:moveTo>
                    <a:cubicBezTo>
                      <a:pt x="74778" y="42291"/>
                      <a:pt x="77222" y="39008"/>
                      <a:pt x="79604" y="35757"/>
                    </a:cubicBezTo>
                    <a:cubicBezTo>
                      <a:pt x="51532" y="34462"/>
                      <a:pt x="25278" y="21499"/>
                      <a:pt x="7182" y="0"/>
                    </a:cubicBezTo>
                    <a:cubicBezTo>
                      <a:pt x="5233" y="6728"/>
                      <a:pt x="2834" y="13317"/>
                      <a:pt x="0" y="19723"/>
                    </a:cubicBezTo>
                    <a:cubicBezTo>
                      <a:pt x="19284" y="38927"/>
                      <a:pt x="44515" y="51016"/>
                      <a:pt x="71564" y="54013"/>
                    </a:cubicBezTo>
                    <a:cubicBezTo>
                      <a:pt x="72142" y="48768"/>
                      <a:pt x="72142" y="45644"/>
                      <a:pt x="72142" y="45644"/>
                    </a:cubicBezTo>
                    <a:close/>
                  </a:path>
                </a:pathLst>
              </a:custGeom>
              <a:solidFill>
                <a:srgbClr val="0E003F">
                  <a:alpha val="2076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98" name="Google Shape;498;p4"/>
              <p:cNvSpPr/>
              <p:nvPr/>
            </p:nvSpPr>
            <p:spPr>
              <a:xfrm>
                <a:off x="2571545" y="3258046"/>
                <a:ext cx="50800" cy="107950"/>
              </a:xfrm>
              <a:custGeom>
                <a:avLst/>
                <a:gdLst/>
                <a:ahLst/>
                <a:cxnLst/>
                <a:rect l="l" t="t" r="r" b="b"/>
                <a:pathLst>
                  <a:path w="50800" h="107950" extrusionOk="0">
                    <a:moveTo>
                      <a:pt x="1837" y="6845"/>
                    </a:moveTo>
                    <a:cubicBezTo>
                      <a:pt x="-1880" y="28248"/>
                      <a:pt x="64" y="50250"/>
                      <a:pt x="7476" y="70669"/>
                    </a:cubicBezTo>
                    <a:cubicBezTo>
                      <a:pt x="13368" y="85895"/>
                      <a:pt x="22548" y="99633"/>
                      <a:pt x="34362" y="110903"/>
                    </a:cubicBezTo>
                    <a:cubicBezTo>
                      <a:pt x="41351" y="108875"/>
                      <a:pt x="48227" y="106478"/>
                      <a:pt x="54961" y="103721"/>
                    </a:cubicBezTo>
                    <a:cubicBezTo>
                      <a:pt x="41758" y="93346"/>
                      <a:pt x="31537" y="79659"/>
                      <a:pt x="25339" y="64052"/>
                    </a:cubicBezTo>
                    <a:cubicBezTo>
                      <a:pt x="18134" y="43435"/>
                      <a:pt x="17206" y="21144"/>
                      <a:pt x="22672" y="0"/>
                    </a:cubicBezTo>
                    <a:cubicBezTo>
                      <a:pt x="15931" y="2863"/>
                      <a:pt x="8962" y="5153"/>
                      <a:pt x="1837" y="6845"/>
                    </a:cubicBezTo>
                    <a:close/>
                  </a:path>
                </a:pathLst>
              </a:custGeom>
              <a:solidFill>
                <a:srgbClr val="0E003F">
                  <a:alpha val="2076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99" name="Google Shape;499;p4"/>
              <p:cNvSpPr/>
              <p:nvPr/>
            </p:nvSpPr>
            <p:spPr>
              <a:xfrm>
                <a:off x="2519632" y="3269133"/>
                <a:ext cx="25400" cy="107950"/>
              </a:xfrm>
              <a:custGeom>
                <a:avLst/>
                <a:gdLst/>
                <a:ahLst/>
                <a:cxnLst/>
                <a:rect l="l" t="t" r="r" b="b"/>
                <a:pathLst>
                  <a:path w="25400" h="107950" extrusionOk="0">
                    <a:moveTo>
                      <a:pt x="11345" y="110477"/>
                    </a:moveTo>
                    <a:cubicBezTo>
                      <a:pt x="18228" y="110356"/>
                      <a:pt x="24832" y="110026"/>
                      <a:pt x="31233" y="109544"/>
                    </a:cubicBezTo>
                    <a:cubicBezTo>
                      <a:pt x="17158" y="74746"/>
                      <a:pt x="14614" y="36351"/>
                      <a:pt x="23975" y="0"/>
                    </a:cubicBezTo>
                    <a:cubicBezTo>
                      <a:pt x="17689" y="349"/>
                      <a:pt x="11358" y="406"/>
                      <a:pt x="5020" y="203"/>
                    </a:cubicBezTo>
                    <a:cubicBezTo>
                      <a:pt x="-3392" y="36816"/>
                      <a:pt x="-1198" y="75067"/>
                      <a:pt x="11345" y="110477"/>
                    </a:cubicBezTo>
                    <a:close/>
                  </a:path>
                </a:pathLst>
              </a:custGeom>
              <a:solidFill>
                <a:srgbClr val="0E003F">
                  <a:alpha val="2076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500" name="Google Shape;500;p4"/>
            <p:cNvSpPr/>
            <p:nvPr/>
          </p:nvSpPr>
          <p:spPr>
            <a:xfrm rot="-927580">
              <a:off x="2237726" y="3390882"/>
              <a:ext cx="228466" cy="178026"/>
            </a:xfrm>
            <a:prstGeom prst="roundRect">
              <a:avLst>
                <a:gd name="adj" fmla="val 9653"/>
              </a:avLst>
            </a:prstGeom>
            <a:solidFill>
              <a:srgbClr val="0E003F">
                <a:alpha val="207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 1 column" type="tx">
  <p:cSld name="TITLE_AND_BODY">
    <p:spTree>
      <p:nvGrpSpPr>
        <p:cNvPr id="1" name="Shape 501"/>
        <p:cNvGrpSpPr/>
        <p:nvPr/>
      </p:nvGrpSpPr>
      <p:grpSpPr>
        <a:xfrm>
          <a:off x="0" y="0"/>
          <a:ext cx="0" cy="0"/>
          <a:chOff x="0" y="0"/>
          <a:chExt cx="0" cy="0"/>
        </a:xfrm>
      </p:grpSpPr>
      <p:sp>
        <p:nvSpPr>
          <p:cNvPr id="502" name="Google Shape;502;p5"/>
          <p:cNvSpPr txBox="1">
            <a:spLocks noGrp="1"/>
          </p:cNvSpPr>
          <p:nvPr>
            <p:ph type="title"/>
          </p:nvPr>
        </p:nvSpPr>
        <p:spPr>
          <a:xfrm>
            <a:off x="1315475" y="858500"/>
            <a:ext cx="6513000" cy="620400"/>
          </a:xfrm>
          <a:prstGeom prst="rect">
            <a:avLst/>
          </a:prstGeom>
        </p:spPr>
        <p:txBody>
          <a:bodyPr spcFirstLastPara="1" wrap="square" lIns="0" tIns="0" rIns="0" bIns="0" anchor="b" anchorCtr="0">
            <a:no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a:endParaRPr/>
          </a:p>
        </p:txBody>
      </p:sp>
      <p:sp>
        <p:nvSpPr>
          <p:cNvPr id="503" name="Google Shape;503;p5"/>
          <p:cNvSpPr txBox="1">
            <a:spLocks noGrp="1"/>
          </p:cNvSpPr>
          <p:nvPr>
            <p:ph type="body" idx="1"/>
          </p:nvPr>
        </p:nvSpPr>
        <p:spPr>
          <a:xfrm>
            <a:off x="1315475" y="1577785"/>
            <a:ext cx="6513000" cy="2695500"/>
          </a:xfrm>
          <a:prstGeom prst="rect">
            <a:avLst/>
          </a:prstGeom>
        </p:spPr>
        <p:txBody>
          <a:bodyPr spcFirstLastPara="1" wrap="square" lIns="0" tIns="0" rIns="0" bIns="0" anchor="t" anchorCtr="0">
            <a:noAutofit/>
          </a:bodyPr>
          <a:lstStyle>
            <a:lvl1pPr marL="457200" lvl="0" indent="-381000">
              <a:spcBef>
                <a:spcPts val="600"/>
              </a:spcBef>
              <a:spcAft>
                <a:spcPts val="0"/>
              </a:spcAft>
              <a:buSzPts val="2400"/>
              <a:buChar char="⋆"/>
              <a:defRPr/>
            </a:lvl1pPr>
            <a:lvl2pPr marL="914400" lvl="1" indent="-381000">
              <a:spcBef>
                <a:spcPts val="0"/>
              </a:spcBef>
              <a:spcAft>
                <a:spcPts val="0"/>
              </a:spcAft>
              <a:buSzPts val="2400"/>
              <a:buChar char="⋆"/>
              <a:defRPr/>
            </a:lvl2pPr>
            <a:lvl3pPr marL="1371600" lvl="2" indent="-381000">
              <a:spcBef>
                <a:spcPts val="0"/>
              </a:spcBef>
              <a:spcAft>
                <a:spcPts val="0"/>
              </a:spcAft>
              <a:buSzPts val="2400"/>
              <a:buChar char="⋆"/>
              <a:defRPr/>
            </a:lvl3pPr>
            <a:lvl4pPr marL="1828800" lvl="3" indent="-381000">
              <a:spcBef>
                <a:spcPts val="0"/>
              </a:spcBef>
              <a:spcAft>
                <a:spcPts val="0"/>
              </a:spcAft>
              <a:buSzPts val="2400"/>
              <a:buChar char="⋆"/>
              <a:defRPr/>
            </a:lvl4pPr>
            <a:lvl5pPr marL="2286000" lvl="4" indent="-381000">
              <a:spcBef>
                <a:spcPts val="0"/>
              </a:spcBef>
              <a:spcAft>
                <a:spcPts val="0"/>
              </a:spcAft>
              <a:buSzPts val="2400"/>
              <a:buChar char="⋆"/>
              <a:defRPr/>
            </a:lvl5pPr>
            <a:lvl6pPr marL="2743200" lvl="5" indent="-381000">
              <a:spcBef>
                <a:spcPts val="0"/>
              </a:spcBef>
              <a:spcAft>
                <a:spcPts val="0"/>
              </a:spcAft>
              <a:buSzPts val="2400"/>
              <a:buChar char="⋆"/>
              <a:defRPr/>
            </a:lvl6pPr>
            <a:lvl7pPr marL="3200400" lvl="6" indent="-381000">
              <a:spcBef>
                <a:spcPts val="0"/>
              </a:spcBef>
              <a:spcAft>
                <a:spcPts val="0"/>
              </a:spcAft>
              <a:buSzPts val="2400"/>
              <a:buChar char="⋆"/>
              <a:defRPr/>
            </a:lvl7pPr>
            <a:lvl8pPr marL="3657600" lvl="7" indent="-381000">
              <a:spcBef>
                <a:spcPts val="0"/>
              </a:spcBef>
              <a:spcAft>
                <a:spcPts val="0"/>
              </a:spcAft>
              <a:buSzPts val="2400"/>
              <a:buChar char="⋆"/>
              <a:defRPr/>
            </a:lvl8pPr>
            <a:lvl9pPr marL="4114800" lvl="8" indent="-381000">
              <a:spcBef>
                <a:spcPts val="0"/>
              </a:spcBef>
              <a:spcAft>
                <a:spcPts val="0"/>
              </a:spcAft>
              <a:buSzPts val="2400"/>
              <a:buChar char="⋆"/>
              <a:defRPr/>
            </a:lvl9pPr>
          </a:lstStyle>
          <a:p>
            <a:endParaRPr/>
          </a:p>
        </p:txBody>
      </p:sp>
      <p:sp>
        <p:nvSpPr>
          <p:cNvPr id="504" name="Google Shape;504;p5"/>
          <p:cNvSpPr txBox="1">
            <a:spLocks noGrp="1"/>
          </p:cNvSpPr>
          <p:nvPr>
            <p:ph type="sldNum" idx="12"/>
          </p:nvPr>
        </p:nvSpPr>
        <p:spPr>
          <a:xfrm>
            <a:off x="4297650" y="4749851"/>
            <a:ext cx="548700" cy="393600"/>
          </a:xfrm>
          <a:prstGeom prst="rect">
            <a:avLst/>
          </a:prstGeom>
        </p:spPr>
        <p:txBody>
          <a:bodyPr spcFirstLastPara="1" wrap="square" lIns="0" tIns="0" rIns="0" bIns="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en"/>
              <a:t>‹Nº›</a:t>
            </a:fld>
            <a:endParaRPr/>
          </a:p>
        </p:txBody>
      </p:sp>
      <p:grpSp>
        <p:nvGrpSpPr>
          <p:cNvPr id="505" name="Google Shape;505;p5"/>
          <p:cNvGrpSpPr/>
          <p:nvPr/>
        </p:nvGrpSpPr>
        <p:grpSpPr>
          <a:xfrm>
            <a:off x="7662321" y="3884343"/>
            <a:ext cx="571209" cy="571209"/>
            <a:chOff x="1911350" y="374650"/>
            <a:chExt cx="1739900" cy="1739900"/>
          </a:xfrm>
        </p:grpSpPr>
        <p:sp>
          <p:nvSpPr>
            <p:cNvPr id="506" name="Google Shape;506;p5"/>
            <p:cNvSpPr/>
            <p:nvPr/>
          </p:nvSpPr>
          <p:spPr>
            <a:xfrm>
              <a:off x="1911350" y="374650"/>
              <a:ext cx="1739900" cy="1739900"/>
            </a:xfrm>
            <a:custGeom>
              <a:avLst/>
              <a:gdLst/>
              <a:ahLst/>
              <a:cxnLst/>
              <a:rect l="l" t="t" r="r" b="b"/>
              <a:pathLst>
                <a:path w="1739900" h="1739900" extrusionOk="0">
                  <a:moveTo>
                    <a:pt x="1739900" y="869950"/>
                  </a:moveTo>
                  <a:cubicBezTo>
                    <a:pt x="1739900" y="1350410"/>
                    <a:pt x="1350410" y="1739900"/>
                    <a:pt x="869950" y="1739900"/>
                  </a:cubicBezTo>
                  <a:cubicBezTo>
                    <a:pt x="389490" y="1739900"/>
                    <a:pt x="0" y="1350410"/>
                    <a:pt x="0" y="869950"/>
                  </a:cubicBezTo>
                  <a:cubicBezTo>
                    <a:pt x="0" y="389490"/>
                    <a:pt x="389490" y="0"/>
                    <a:pt x="869950" y="0"/>
                  </a:cubicBezTo>
                  <a:cubicBezTo>
                    <a:pt x="1350410" y="0"/>
                    <a:pt x="1739900" y="389490"/>
                    <a:pt x="1739900" y="869950"/>
                  </a:cubicBezTo>
                  <a:close/>
                </a:path>
              </a:pathLst>
            </a:custGeom>
            <a:gradFill>
              <a:gsLst>
                <a:gs pos="0">
                  <a:srgbClr val="FFFFFF"/>
                </a:gs>
                <a:gs pos="20000">
                  <a:srgbClr val="FFFFFF"/>
                </a:gs>
                <a:gs pos="78000">
                  <a:srgbClr val="0F264C"/>
                </a:gs>
                <a:gs pos="100000">
                  <a:srgbClr val="0F264C"/>
                </a:gs>
              </a:gsLst>
              <a:lin ang="2698631"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nvGrpSpPr>
            <p:cNvPr id="507" name="Google Shape;507;p5"/>
            <p:cNvGrpSpPr/>
            <p:nvPr/>
          </p:nvGrpSpPr>
          <p:grpSpPr>
            <a:xfrm>
              <a:off x="1911350" y="534943"/>
              <a:ext cx="1733550" cy="1506282"/>
              <a:chOff x="1911350" y="534943"/>
              <a:chExt cx="1733550" cy="1506282"/>
            </a:xfrm>
          </p:grpSpPr>
          <p:sp>
            <p:nvSpPr>
              <p:cNvPr id="508" name="Google Shape;508;p5"/>
              <p:cNvSpPr/>
              <p:nvPr/>
            </p:nvSpPr>
            <p:spPr>
              <a:xfrm>
                <a:off x="1971154" y="1537243"/>
                <a:ext cx="1612900" cy="260350"/>
              </a:xfrm>
              <a:custGeom>
                <a:avLst/>
                <a:gdLst/>
                <a:ahLst/>
                <a:cxnLst/>
                <a:rect l="l" t="t" r="r" b="b"/>
                <a:pathLst>
                  <a:path w="1612900" h="260350" extrusionOk="0">
                    <a:moveTo>
                      <a:pt x="1582356" y="22418"/>
                    </a:moveTo>
                    <a:cubicBezTo>
                      <a:pt x="1560182" y="17711"/>
                      <a:pt x="1537913" y="13611"/>
                      <a:pt x="1515548" y="10118"/>
                    </a:cubicBezTo>
                    <a:cubicBezTo>
                      <a:pt x="1504347" y="8404"/>
                      <a:pt x="1493139" y="6715"/>
                      <a:pt x="1481823" y="5375"/>
                    </a:cubicBezTo>
                    <a:lnTo>
                      <a:pt x="1464786" y="3343"/>
                    </a:lnTo>
                    <a:cubicBezTo>
                      <a:pt x="1459071" y="2759"/>
                      <a:pt x="1453357" y="2174"/>
                      <a:pt x="1447007" y="1831"/>
                    </a:cubicBezTo>
                    <a:cubicBezTo>
                      <a:pt x="1397211" y="-2367"/>
                      <a:pt x="1347071" y="662"/>
                      <a:pt x="1298143" y="10823"/>
                    </a:cubicBezTo>
                    <a:cubicBezTo>
                      <a:pt x="1250901" y="20797"/>
                      <a:pt x="1204718" y="35256"/>
                      <a:pt x="1160221" y="54003"/>
                    </a:cubicBezTo>
                    <a:cubicBezTo>
                      <a:pt x="1117137" y="71542"/>
                      <a:pt x="1076789" y="90084"/>
                      <a:pt x="1038416" y="110239"/>
                    </a:cubicBezTo>
                    <a:cubicBezTo>
                      <a:pt x="999947" y="130152"/>
                      <a:pt x="962984" y="151304"/>
                      <a:pt x="924433" y="169605"/>
                    </a:cubicBezTo>
                    <a:cubicBezTo>
                      <a:pt x="914724" y="174450"/>
                      <a:pt x="905383" y="178279"/>
                      <a:pt x="895693" y="182305"/>
                    </a:cubicBezTo>
                    <a:cubicBezTo>
                      <a:pt x="890867" y="184261"/>
                      <a:pt x="886066" y="186451"/>
                      <a:pt x="881170" y="188242"/>
                    </a:cubicBezTo>
                    <a:lnTo>
                      <a:pt x="866350" y="193144"/>
                    </a:lnTo>
                    <a:cubicBezTo>
                      <a:pt x="861397" y="194833"/>
                      <a:pt x="856399" y="196319"/>
                      <a:pt x="851383" y="197894"/>
                    </a:cubicBezTo>
                    <a:cubicBezTo>
                      <a:pt x="846353" y="199285"/>
                      <a:pt x="841273" y="200434"/>
                      <a:pt x="836187" y="201666"/>
                    </a:cubicBezTo>
                    <a:cubicBezTo>
                      <a:pt x="826027" y="204195"/>
                      <a:pt x="815729" y="206137"/>
                      <a:pt x="805345" y="207482"/>
                    </a:cubicBezTo>
                    <a:cubicBezTo>
                      <a:pt x="763626" y="213638"/>
                      <a:pt x="721145" y="212347"/>
                      <a:pt x="679876" y="203672"/>
                    </a:cubicBezTo>
                    <a:cubicBezTo>
                      <a:pt x="638278" y="194193"/>
                      <a:pt x="598255" y="178796"/>
                      <a:pt x="561029" y="157952"/>
                    </a:cubicBezTo>
                    <a:cubicBezTo>
                      <a:pt x="523012" y="137912"/>
                      <a:pt x="486359" y="114773"/>
                      <a:pt x="447523" y="95024"/>
                    </a:cubicBezTo>
                    <a:cubicBezTo>
                      <a:pt x="408067" y="74627"/>
                      <a:pt x="366814" y="57913"/>
                      <a:pt x="324288" y="45094"/>
                    </a:cubicBezTo>
                    <a:cubicBezTo>
                      <a:pt x="280098" y="31061"/>
                      <a:pt x="234751" y="20976"/>
                      <a:pt x="188779" y="14957"/>
                    </a:cubicBezTo>
                    <a:cubicBezTo>
                      <a:pt x="141633" y="8820"/>
                      <a:pt x="93880" y="8998"/>
                      <a:pt x="46780" y="15484"/>
                    </a:cubicBezTo>
                    <a:cubicBezTo>
                      <a:pt x="31036" y="17835"/>
                      <a:pt x="15422" y="20991"/>
                      <a:pt x="0" y="24939"/>
                    </a:cubicBezTo>
                    <a:cubicBezTo>
                      <a:pt x="9944" y="50301"/>
                      <a:pt x="21035" y="75066"/>
                      <a:pt x="33274" y="99234"/>
                    </a:cubicBezTo>
                    <a:cubicBezTo>
                      <a:pt x="36639" y="100066"/>
                      <a:pt x="40075" y="100809"/>
                      <a:pt x="43434" y="101679"/>
                    </a:cubicBezTo>
                    <a:cubicBezTo>
                      <a:pt x="83839" y="111890"/>
                      <a:pt x="122606" y="123904"/>
                      <a:pt x="161188" y="137410"/>
                    </a:cubicBezTo>
                    <a:cubicBezTo>
                      <a:pt x="199771" y="150917"/>
                      <a:pt x="238195" y="165547"/>
                      <a:pt x="277571" y="180717"/>
                    </a:cubicBezTo>
                    <a:cubicBezTo>
                      <a:pt x="317677" y="197002"/>
                      <a:pt x="358872" y="210461"/>
                      <a:pt x="400857" y="220995"/>
                    </a:cubicBezTo>
                    <a:cubicBezTo>
                      <a:pt x="445254" y="231318"/>
                      <a:pt x="490288" y="238683"/>
                      <a:pt x="535661" y="243042"/>
                    </a:cubicBezTo>
                    <a:cubicBezTo>
                      <a:pt x="581635" y="247767"/>
                      <a:pt x="627393" y="251361"/>
                      <a:pt x="672630" y="254987"/>
                    </a:cubicBezTo>
                    <a:cubicBezTo>
                      <a:pt x="717867" y="258613"/>
                      <a:pt x="763099" y="261394"/>
                      <a:pt x="808946" y="261578"/>
                    </a:cubicBezTo>
                    <a:lnTo>
                      <a:pt x="817544" y="261629"/>
                    </a:lnTo>
                    <a:cubicBezTo>
                      <a:pt x="820426" y="261737"/>
                      <a:pt x="823303" y="261813"/>
                      <a:pt x="826167" y="261686"/>
                    </a:cubicBezTo>
                    <a:lnTo>
                      <a:pt x="843413" y="261229"/>
                    </a:lnTo>
                    <a:cubicBezTo>
                      <a:pt x="849179" y="261102"/>
                      <a:pt x="855002" y="261229"/>
                      <a:pt x="860781" y="261013"/>
                    </a:cubicBezTo>
                    <a:cubicBezTo>
                      <a:pt x="866540" y="260657"/>
                      <a:pt x="872312" y="260277"/>
                      <a:pt x="878129" y="260061"/>
                    </a:cubicBezTo>
                    <a:lnTo>
                      <a:pt x="895623" y="259267"/>
                    </a:lnTo>
                    <a:cubicBezTo>
                      <a:pt x="901452" y="258905"/>
                      <a:pt x="907237" y="258308"/>
                      <a:pt x="913079" y="257825"/>
                    </a:cubicBezTo>
                    <a:cubicBezTo>
                      <a:pt x="924655" y="256695"/>
                      <a:pt x="936739" y="256111"/>
                      <a:pt x="947960" y="254530"/>
                    </a:cubicBezTo>
                    <a:cubicBezTo>
                      <a:pt x="993476" y="249779"/>
                      <a:pt x="1038646" y="242146"/>
                      <a:pt x="1083196" y="231676"/>
                    </a:cubicBezTo>
                    <a:cubicBezTo>
                      <a:pt x="1126928" y="221586"/>
                      <a:pt x="1168127" y="208308"/>
                      <a:pt x="1208113" y="198294"/>
                    </a:cubicBezTo>
                    <a:cubicBezTo>
                      <a:pt x="1246325" y="188498"/>
                      <a:pt x="1285195" y="181477"/>
                      <a:pt x="1324419" y="177288"/>
                    </a:cubicBezTo>
                    <a:cubicBezTo>
                      <a:pt x="1361901" y="173560"/>
                      <a:pt x="1399586" y="172288"/>
                      <a:pt x="1437233" y="173478"/>
                    </a:cubicBezTo>
                    <a:lnTo>
                      <a:pt x="1542586" y="176933"/>
                    </a:lnTo>
                    <a:cubicBezTo>
                      <a:pt x="1572351" y="130592"/>
                      <a:pt x="1597635" y="81522"/>
                      <a:pt x="1618094" y="30387"/>
                    </a:cubicBezTo>
                    <a:cubicBezTo>
                      <a:pt x="1606207" y="27547"/>
                      <a:pt x="1594294" y="24890"/>
                      <a:pt x="1582356" y="22418"/>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09" name="Google Shape;509;p5"/>
              <p:cNvSpPr/>
              <p:nvPr/>
            </p:nvSpPr>
            <p:spPr>
              <a:xfrm>
                <a:off x="2230672" y="1768175"/>
                <a:ext cx="1181100" cy="273050"/>
              </a:xfrm>
              <a:custGeom>
                <a:avLst/>
                <a:gdLst/>
                <a:ahLst/>
                <a:cxnLst/>
                <a:rect l="l" t="t" r="r" b="b"/>
                <a:pathLst>
                  <a:path w="1181100" h="273050" extrusionOk="0">
                    <a:moveTo>
                      <a:pt x="1185767" y="70830"/>
                    </a:moveTo>
                    <a:cubicBezTo>
                      <a:pt x="1168432" y="60251"/>
                      <a:pt x="1150372" y="49691"/>
                      <a:pt x="1130617" y="39797"/>
                    </a:cubicBezTo>
                    <a:cubicBezTo>
                      <a:pt x="1097899" y="23007"/>
                      <a:pt x="1062880" y="11142"/>
                      <a:pt x="1026693" y="4587"/>
                    </a:cubicBezTo>
                    <a:cubicBezTo>
                      <a:pt x="1016865" y="2804"/>
                      <a:pt x="1006939" y="1606"/>
                      <a:pt x="996969" y="999"/>
                    </a:cubicBezTo>
                    <a:lnTo>
                      <a:pt x="981774" y="122"/>
                    </a:lnTo>
                    <a:cubicBezTo>
                      <a:pt x="976694" y="-201"/>
                      <a:pt x="971563" y="205"/>
                      <a:pt x="966445" y="332"/>
                    </a:cubicBezTo>
                    <a:lnTo>
                      <a:pt x="951040" y="967"/>
                    </a:lnTo>
                    <a:cubicBezTo>
                      <a:pt x="945890" y="1158"/>
                      <a:pt x="940753" y="2148"/>
                      <a:pt x="935596" y="2745"/>
                    </a:cubicBezTo>
                    <a:cubicBezTo>
                      <a:pt x="925512" y="4040"/>
                      <a:pt x="915508" y="5898"/>
                      <a:pt x="905631" y="8308"/>
                    </a:cubicBezTo>
                    <a:cubicBezTo>
                      <a:pt x="900608" y="9292"/>
                      <a:pt x="896169" y="10746"/>
                      <a:pt x="891477" y="12080"/>
                    </a:cubicBezTo>
                    <a:cubicBezTo>
                      <a:pt x="886784" y="13413"/>
                      <a:pt x="882104" y="14753"/>
                      <a:pt x="877659" y="16239"/>
                    </a:cubicBezTo>
                    <a:cubicBezTo>
                      <a:pt x="869023" y="19471"/>
                      <a:pt x="859822" y="22360"/>
                      <a:pt x="851770" y="26024"/>
                    </a:cubicBezTo>
                    <a:lnTo>
                      <a:pt x="839369" y="31320"/>
                    </a:lnTo>
                    <a:lnTo>
                      <a:pt x="827577" y="36959"/>
                    </a:lnTo>
                    <a:cubicBezTo>
                      <a:pt x="819601" y="40699"/>
                      <a:pt x="812336" y="44719"/>
                      <a:pt x="804869" y="48668"/>
                    </a:cubicBezTo>
                    <a:cubicBezTo>
                      <a:pt x="775507" y="64804"/>
                      <a:pt x="749624" y="81612"/>
                      <a:pt x="724548" y="96293"/>
                    </a:cubicBezTo>
                    <a:cubicBezTo>
                      <a:pt x="712007" y="103767"/>
                      <a:pt x="699897" y="110263"/>
                      <a:pt x="687934" y="116582"/>
                    </a:cubicBezTo>
                    <a:lnTo>
                      <a:pt x="679139" y="121065"/>
                    </a:lnTo>
                    <a:cubicBezTo>
                      <a:pt x="676199" y="122709"/>
                      <a:pt x="673322" y="124240"/>
                      <a:pt x="670490" y="125573"/>
                    </a:cubicBezTo>
                    <a:cubicBezTo>
                      <a:pt x="667646" y="127008"/>
                      <a:pt x="664775" y="128348"/>
                      <a:pt x="661905" y="129917"/>
                    </a:cubicBezTo>
                    <a:cubicBezTo>
                      <a:pt x="658870" y="131421"/>
                      <a:pt x="655511" y="132844"/>
                      <a:pt x="652317" y="134323"/>
                    </a:cubicBezTo>
                    <a:cubicBezTo>
                      <a:pt x="626510" y="146204"/>
                      <a:pt x="599345" y="158911"/>
                      <a:pt x="570637" y="169560"/>
                    </a:cubicBezTo>
                    <a:cubicBezTo>
                      <a:pt x="541798" y="180438"/>
                      <a:pt x="511818" y="188011"/>
                      <a:pt x="481273" y="192134"/>
                    </a:cubicBezTo>
                    <a:cubicBezTo>
                      <a:pt x="450606" y="196139"/>
                      <a:pt x="419560" y="196316"/>
                      <a:pt x="388849" y="192661"/>
                    </a:cubicBezTo>
                    <a:cubicBezTo>
                      <a:pt x="357432" y="188285"/>
                      <a:pt x="326536" y="180759"/>
                      <a:pt x="296628" y="170195"/>
                    </a:cubicBezTo>
                    <a:cubicBezTo>
                      <a:pt x="266132" y="159316"/>
                      <a:pt x="235046" y="150170"/>
                      <a:pt x="203518" y="142801"/>
                    </a:cubicBezTo>
                    <a:cubicBezTo>
                      <a:pt x="171821" y="136289"/>
                      <a:pt x="139413" y="133916"/>
                      <a:pt x="107105" y="135740"/>
                    </a:cubicBezTo>
                    <a:cubicBezTo>
                      <a:pt x="73929" y="137007"/>
                      <a:pt x="40921" y="141096"/>
                      <a:pt x="8439" y="147963"/>
                    </a:cubicBezTo>
                    <a:cubicBezTo>
                      <a:pt x="5620" y="148598"/>
                      <a:pt x="2813" y="149233"/>
                      <a:pt x="0" y="149906"/>
                    </a:cubicBezTo>
                    <a:cubicBezTo>
                      <a:pt x="62760" y="201304"/>
                      <a:pt x="132403" y="243669"/>
                      <a:pt x="206902" y="275770"/>
                    </a:cubicBezTo>
                    <a:cubicBezTo>
                      <a:pt x="234912" y="271757"/>
                      <a:pt x="263417" y="264911"/>
                      <a:pt x="292094" y="258853"/>
                    </a:cubicBezTo>
                    <a:cubicBezTo>
                      <a:pt x="323405" y="251499"/>
                      <a:pt x="355258" y="246679"/>
                      <a:pt x="387344" y="244439"/>
                    </a:cubicBezTo>
                    <a:cubicBezTo>
                      <a:pt x="419076" y="242876"/>
                      <a:pt x="450877" y="243462"/>
                      <a:pt x="482530" y="246192"/>
                    </a:cubicBezTo>
                    <a:cubicBezTo>
                      <a:pt x="514477" y="248604"/>
                      <a:pt x="546888" y="253354"/>
                      <a:pt x="580377" y="257139"/>
                    </a:cubicBezTo>
                    <a:cubicBezTo>
                      <a:pt x="614532" y="261549"/>
                      <a:pt x="649044" y="262525"/>
                      <a:pt x="683393" y="260054"/>
                    </a:cubicBezTo>
                    <a:cubicBezTo>
                      <a:pt x="687781" y="259647"/>
                      <a:pt x="692055" y="259361"/>
                      <a:pt x="696570" y="258841"/>
                    </a:cubicBezTo>
                    <a:cubicBezTo>
                      <a:pt x="701218" y="258206"/>
                      <a:pt x="705828" y="257323"/>
                      <a:pt x="710483" y="256542"/>
                    </a:cubicBezTo>
                    <a:cubicBezTo>
                      <a:pt x="719969" y="255113"/>
                      <a:pt x="728491" y="252802"/>
                      <a:pt x="737508" y="250636"/>
                    </a:cubicBezTo>
                    <a:cubicBezTo>
                      <a:pt x="754780" y="245823"/>
                      <a:pt x="771589" y="240407"/>
                      <a:pt x="787451" y="234761"/>
                    </a:cubicBezTo>
                    <a:cubicBezTo>
                      <a:pt x="851154" y="212282"/>
                      <a:pt x="906723" y="188660"/>
                      <a:pt x="950455" y="174303"/>
                    </a:cubicBezTo>
                    <a:cubicBezTo>
                      <a:pt x="960748" y="170866"/>
                      <a:pt x="971230" y="168025"/>
                      <a:pt x="981850" y="165794"/>
                    </a:cubicBezTo>
                    <a:cubicBezTo>
                      <a:pt x="984517" y="165292"/>
                      <a:pt x="987133" y="164397"/>
                      <a:pt x="989876" y="164010"/>
                    </a:cubicBezTo>
                    <a:lnTo>
                      <a:pt x="998131" y="162771"/>
                    </a:lnTo>
                    <a:cubicBezTo>
                      <a:pt x="1003805" y="161782"/>
                      <a:pt x="1009529" y="161101"/>
                      <a:pt x="1015276" y="160733"/>
                    </a:cubicBezTo>
                    <a:cubicBezTo>
                      <a:pt x="1039222" y="158966"/>
                      <a:pt x="1063272" y="159142"/>
                      <a:pt x="1087190" y="161260"/>
                    </a:cubicBezTo>
                    <a:cubicBezTo>
                      <a:pt x="1122308" y="133676"/>
                      <a:pt x="1155263" y="103444"/>
                      <a:pt x="1185767" y="70830"/>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10" name="Google Shape;510;p5"/>
              <p:cNvSpPr/>
              <p:nvPr/>
            </p:nvSpPr>
            <p:spPr>
              <a:xfrm>
                <a:off x="2166976" y="534943"/>
                <a:ext cx="1212850" cy="266700"/>
              </a:xfrm>
              <a:custGeom>
                <a:avLst/>
                <a:gdLst/>
                <a:ahLst/>
                <a:cxnLst/>
                <a:rect l="l" t="t" r="r" b="b"/>
                <a:pathLst>
                  <a:path w="1212850" h="266700" extrusionOk="0">
                    <a:moveTo>
                      <a:pt x="14433" y="106712"/>
                    </a:moveTo>
                    <a:cubicBezTo>
                      <a:pt x="28003" y="117545"/>
                      <a:pt x="41910" y="128086"/>
                      <a:pt x="56172" y="138132"/>
                    </a:cubicBezTo>
                    <a:cubicBezTo>
                      <a:pt x="70777" y="147542"/>
                      <a:pt x="85591" y="156699"/>
                      <a:pt x="100724" y="165310"/>
                    </a:cubicBezTo>
                    <a:cubicBezTo>
                      <a:pt x="116180" y="173190"/>
                      <a:pt x="131648" y="181185"/>
                      <a:pt x="147809" y="187573"/>
                    </a:cubicBezTo>
                    <a:cubicBezTo>
                      <a:pt x="164129" y="193595"/>
                      <a:pt x="180819" y="198560"/>
                      <a:pt x="197777" y="202438"/>
                    </a:cubicBezTo>
                    <a:cubicBezTo>
                      <a:pt x="214946" y="205782"/>
                      <a:pt x="232274" y="208251"/>
                      <a:pt x="249694" y="209836"/>
                    </a:cubicBezTo>
                    <a:cubicBezTo>
                      <a:pt x="267265" y="210922"/>
                      <a:pt x="284740" y="211677"/>
                      <a:pt x="302050" y="212211"/>
                    </a:cubicBezTo>
                    <a:cubicBezTo>
                      <a:pt x="319538" y="212071"/>
                      <a:pt x="336664" y="212509"/>
                      <a:pt x="353593" y="213150"/>
                    </a:cubicBezTo>
                    <a:cubicBezTo>
                      <a:pt x="370643" y="213195"/>
                      <a:pt x="387293" y="214420"/>
                      <a:pt x="403822" y="215983"/>
                    </a:cubicBezTo>
                    <a:cubicBezTo>
                      <a:pt x="420427" y="217037"/>
                      <a:pt x="436778" y="219304"/>
                      <a:pt x="453104" y="221837"/>
                    </a:cubicBezTo>
                    <a:cubicBezTo>
                      <a:pt x="469493" y="223837"/>
                      <a:pt x="485788" y="226759"/>
                      <a:pt x="502133" y="229940"/>
                    </a:cubicBezTo>
                    <a:cubicBezTo>
                      <a:pt x="510330" y="231210"/>
                      <a:pt x="518503" y="233013"/>
                      <a:pt x="526726" y="234518"/>
                    </a:cubicBezTo>
                    <a:lnTo>
                      <a:pt x="551415" y="240005"/>
                    </a:lnTo>
                    <a:cubicBezTo>
                      <a:pt x="567925" y="243180"/>
                      <a:pt x="584581" y="247320"/>
                      <a:pt x="601389" y="251098"/>
                    </a:cubicBezTo>
                    <a:cubicBezTo>
                      <a:pt x="618192" y="254413"/>
                      <a:pt x="635171" y="258013"/>
                      <a:pt x="652285" y="261004"/>
                    </a:cubicBezTo>
                    <a:cubicBezTo>
                      <a:pt x="669373" y="263436"/>
                      <a:pt x="686625" y="265709"/>
                      <a:pt x="703917" y="267113"/>
                    </a:cubicBezTo>
                    <a:cubicBezTo>
                      <a:pt x="712546" y="267532"/>
                      <a:pt x="721201" y="267932"/>
                      <a:pt x="729843" y="268002"/>
                    </a:cubicBezTo>
                    <a:cubicBezTo>
                      <a:pt x="738499" y="268180"/>
                      <a:pt x="747173" y="268326"/>
                      <a:pt x="755821" y="268065"/>
                    </a:cubicBezTo>
                    <a:lnTo>
                      <a:pt x="807657" y="264598"/>
                    </a:lnTo>
                    <a:lnTo>
                      <a:pt x="859511" y="258693"/>
                    </a:lnTo>
                    <a:cubicBezTo>
                      <a:pt x="876656" y="255797"/>
                      <a:pt x="893940" y="253073"/>
                      <a:pt x="911111" y="249745"/>
                    </a:cubicBezTo>
                    <a:cubicBezTo>
                      <a:pt x="928097" y="245688"/>
                      <a:pt x="945115" y="241535"/>
                      <a:pt x="961911" y="236652"/>
                    </a:cubicBezTo>
                    <a:cubicBezTo>
                      <a:pt x="978548" y="231187"/>
                      <a:pt x="995028" y="225260"/>
                      <a:pt x="1011352" y="218872"/>
                    </a:cubicBezTo>
                    <a:cubicBezTo>
                      <a:pt x="1076214" y="191577"/>
                      <a:pt x="1136046" y="153610"/>
                      <a:pt x="1188364" y="106547"/>
                    </a:cubicBezTo>
                    <a:cubicBezTo>
                      <a:pt x="1197496" y="98012"/>
                      <a:pt x="1206360" y="89268"/>
                      <a:pt x="1215111" y="80467"/>
                    </a:cubicBezTo>
                    <a:cubicBezTo>
                      <a:pt x="1184600" y="51327"/>
                      <a:pt x="1152020" y="24434"/>
                      <a:pt x="1117625" y="0"/>
                    </a:cubicBezTo>
                    <a:cubicBezTo>
                      <a:pt x="1061275" y="21260"/>
                      <a:pt x="1005865" y="39814"/>
                      <a:pt x="950620" y="58007"/>
                    </a:cubicBezTo>
                    <a:cubicBezTo>
                      <a:pt x="936435" y="62351"/>
                      <a:pt x="922414" y="67075"/>
                      <a:pt x="908552" y="72314"/>
                    </a:cubicBezTo>
                    <a:cubicBezTo>
                      <a:pt x="894410" y="76759"/>
                      <a:pt x="880440" y="81801"/>
                      <a:pt x="866457" y="87014"/>
                    </a:cubicBezTo>
                    <a:cubicBezTo>
                      <a:pt x="852291" y="91611"/>
                      <a:pt x="838181" y="96634"/>
                      <a:pt x="823982" y="101581"/>
                    </a:cubicBezTo>
                    <a:lnTo>
                      <a:pt x="780802" y="114916"/>
                    </a:lnTo>
                    <a:lnTo>
                      <a:pt x="736835" y="126448"/>
                    </a:lnTo>
                    <a:cubicBezTo>
                      <a:pt x="722052" y="129889"/>
                      <a:pt x="707237" y="133693"/>
                      <a:pt x="692385" y="138157"/>
                    </a:cubicBezTo>
                    <a:cubicBezTo>
                      <a:pt x="677458" y="141967"/>
                      <a:pt x="662430" y="146179"/>
                      <a:pt x="647300" y="150793"/>
                    </a:cubicBezTo>
                    <a:lnTo>
                      <a:pt x="601256" y="163011"/>
                    </a:lnTo>
                    <a:cubicBezTo>
                      <a:pt x="585749" y="166484"/>
                      <a:pt x="570071" y="169609"/>
                      <a:pt x="554266" y="172180"/>
                    </a:cubicBezTo>
                    <a:cubicBezTo>
                      <a:pt x="538499" y="174314"/>
                      <a:pt x="522656" y="175406"/>
                      <a:pt x="506774" y="176092"/>
                    </a:cubicBezTo>
                    <a:cubicBezTo>
                      <a:pt x="490953" y="176120"/>
                      <a:pt x="475141" y="175353"/>
                      <a:pt x="459397" y="173793"/>
                    </a:cubicBezTo>
                    <a:cubicBezTo>
                      <a:pt x="443708" y="171810"/>
                      <a:pt x="428155" y="168869"/>
                      <a:pt x="412826" y="164986"/>
                    </a:cubicBezTo>
                    <a:cubicBezTo>
                      <a:pt x="397540" y="160585"/>
                      <a:pt x="382554" y="155199"/>
                      <a:pt x="367963" y="148863"/>
                    </a:cubicBezTo>
                    <a:cubicBezTo>
                      <a:pt x="353396" y="142240"/>
                      <a:pt x="339268" y="134398"/>
                      <a:pt x="325374" y="126543"/>
                    </a:cubicBezTo>
                    <a:cubicBezTo>
                      <a:pt x="311563" y="118358"/>
                      <a:pt x="298196" y="109398"/>
                      <a:pt x="284772" y="101308"/>
                    </a:cubicBezTo>
                    <a:lnTo>
                      <a:pt x="265017" y="88494"/>
                    </a:lnTo>
                    <a:cubicBezTo>
                      <a:pt x="258407" y="84417"/>
                      <a:pt x="251828" y="80391"/>
                      <a:pt x="245148" y="76727"/>
                    </a:cubicBezTo>
                    <a:cubicBezTo>
                      <a:pt x="232267" y="68796"/>
                      <a:pt x="218937" y="61619"/>
                      <a:pt x="205226" y="55232"/>
                    </a:cubicBezTo>
                    <a:cubicBezTo>
                      <a:pt x="191891" y="48400"/>
                      <a:pt x="178219" y="42412"/>
                      <a:pt x="164332" y="36735"/>
                    </a:cubicBezTo>
                    <a:cubicBezTo>
                      <a:pt x="150692" y="30620"/>
                      <a:pt x="137109" y="24359"/>
                      <a:pt x="123057" y="18739"/>
                    </a:cubicBezTo>
                    <a:cubicBezTo>
                      <a:pt x="115310" y="15221"/>
                      <a:pt x="107518" y="11716"/>
                      <a:pt x="99657" y="8280"/>
                    </a:cubicBezTo>
                    <a:cubicBezTo>
                      <a:pt x="64347" y="34222"/>
                      <a:pt x="31034" y="62778"/>
                      <a:pt x="0" y="93707"/>
                    </a:cubicBezTo>
                    <a:cubicBezTo>
                      <a:pt x="4775" y="98082"/>
                      <a:pt x="9544" y="102464"/>
                      <a:pt x="14433" y="106712"/>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11" name="Google Shape;511;p5"/>
              <p:cNvSpPr/>
              <p:nvPr/>
            </p:nvSpPr>
            <p:spPr>
              <a:xfrm>
                <a:off x="1941919" y="733469"/>
                <a:ext cx="1625600" cy="419100"/>
              </a:xfrm>
              <a:custGeom>
                <a:avLst/>
                <a:gdLst/>
                <a:ahLst/>
                <a:cxnLst/>
                <a:rect l="l" t="t" r="r" b="b"/>
                <a:pathLst>
                  <a:path w="1625600" h="419100" extrusionOk="0">
                    <a:moveTo>
                      <a:pt x="126911" y="259817"/>
                    </a:moveTo>
                    <a:cubicBezTo>
                      <a:pt x="141237" y="257499"/>
                      <a:pt x="155486" y="255264"/>
                      <a:pt x="169850" y="253340"/>
                    </a:cubicBezTo>
                    <a:lnTo>
                      <a:pt x="191332" y="250482"/>
                    </a:lnTo>
                    <a:cubicBezTo>
                      <a:pt x="198488" y="249688"/>
                      <a:pt x="205619" y="249003"/>
                      <a:pt x="212820" y="248082"/>
                    </a:cubicBezTo>
                    <a:cubicBezTo>
                      <a:pt x="227120" y="246628"/>
                      <a:pt x="241503" y="245396"/>
                      <a:pt x="255753" y="244951"/>
                    </a:cubicBezTo>
                    <a:cubicBezTo>
                      <a:pt x="262960" y="244520"/>
                      <a:pt x="270015" y="244545"/>
                      <a:pt x="277133" y="244532"/>
                    </a:cubicBezTo>
                    <a:cubicBezTo>
                      <a:pt x="280708" y="244532"/>
                      <a:pt x="284239" y="244411"/>
                      <a:pt x="287884" y="244570"/>
                    </a:cubicBezTo>
                    <a:lnTo>
                      <a:pt x="298882" y="245205"/>
                    </a:lnTo>
                    <a:cubicBezTo>
                      <a:pt x="359137" y="247908"/>
                      <a:pt x="418757" y="258692"/>
                      <a:pt x="476142" y="277266"/>
                    </a:cubicBezTo>
                    <a:cubicBezTo>
                      <a:pt x="505352" y="286353"/>
                      <a:pt x="534264" y="297002"/>
                      <a:pt x="563093" y="308445"/>
                    </a:cubicBezTo>
                    <a:cubicBezTo>
                      <a:pt x="592004" y="319557"/>
                      <a:pt x="620719" y="331724"/>
                      <a:pt x="650088" y="343230"/>
                    </a:cubicBezTo>
                    <a:cubicBezTo>
                      <a:pt x="708571" y="366306"/>
                      <a:pt x="768744" y="390004"/>
                      <a:pt x="833603" y="404768"/>
                    </a:cubicBezTo>
                    <a:cubicBezTo>
                      <a:pt x="849662" y="409213"/>
                      <a:pt x="866229" y="411378"/>
                      <a:pt x="882815" y="414293"/>
                    </a:cubicBezTo>
                    <a:cubicBezTo>
                      <a:pt x="899474" y="417118"/>
                      <a:pt x="916284" y="418971"/>
                      <a:pt x="933158" y="419843"/>
                    </a:cubicBezTo>
                    <a:lnTo>
                      <a:pt x="945858" y="420827"/>
                    </a:lnTo>
                    <a:lnTo>
                      <a:pt x="952208" y="421310"/>
                    </a:lnTo>
                    <a:lnTo>
                      <a:pt x="958558" y="421310"/>
                    </a:lnTo>
                    <a:lnTo>
                      <a:pt x="984085" y="421234"/>
                    </a:lnTo>
                    <a:cubicBezTo>
                      <a:pt x="992734" y="421030"/>
                      <a:pt x="1000906" y="421049"/>
                      <a:pt x="1010018" y="420599"/>
                    </a:cubicBezTo>
                    <a:cubicBezTo>
                      <a:pt x="1015098" y="420065"/>
                      <a:pt x="1020496" y="419589"/>
                      <a:pt x="1025379" y="418871"/>
                    </a:cubicBezTo>
                    <a:cubicBezTo>
                      <a:pt x="1030262" y="418154"/>
                      <a:pt x="1035114" y="417309"/>
                      <a:pt x="1039787" y="416408"/>
                    </a:cubicBezTo>
                    <a:cubicBezTo>
                      <a:pt x="1057372" y="412960"/>
                      <a:pt x="1074733" y="408454"/>
                      <a:pt x="1091775" y="402914"/>
                    </a:cubicBezTo>
                    <a:cubicBezTo>
                      <a:pt x="1108285" y="397834"/>
                      <a:pt x="1123798" y="392055"/>
                      <a:pt x="1139146" y="386036"/>
                    </a:cubicBezTo>
                    <a:cubicBezTo>
                      <a:pt x="1169727" y="374040"/>
                      <a:pt x="1198969" y="360953"/>
                      <a:pt x="1227855" y="347821"/>
                    </a:cubicBezTo>
                    <a:cubicBezTo>
                      <a:pt x="1285450" y="321380"/>
                      <a:pt x="1341476" y="294291"/>
                      <a:pt x="1396606" y="266592"/>
                    </a:cubicBezTo>
                    <a:cubicBezTo>
                      <a:pt x="1451852" y="239109"/>
                      <a:pt x="1505896" y="210769"/>
                      <a:pt x="1559268" y="182137"/>
                    </a:cubicBezTo>
                    <a:cubicBezTo>
                      <a:pt x="1582484" y="169704"/>
                      <a:pt x="1605612" y="157326"/>
                      <a:pt x="1628654" y="145002"/>
                    </a:cubicBezTo>
                    <a:cubicBezTo>
                      <a:pt x="1604962" y="94022"/>
                      <a:pt x="1576380" y="45461"/>
                      <a:pt x="1543310" y="0"/>
                    </a:cubicBezTo>
                    <a:cubicBezTo>
                      <a:pt x="1522322" y="9343"/>
                      <a:pt x="1501578" y="19016"/>
                      <a:pt x="1481080" y="29020"/>
                    </a:cubicBezTo>
                    <a:cubicBezTo>
                      <a:pt x="1367492" y="83934"/>
                      <a:pt x="1262501" y="151575"/>
                      <a:pt x="1158094" y="212706"/>
                    </a:cubicBezTo>
                    <a:cubicBezTo>
                      <a:pt x="1132059" y="227914"/>
                      <a:pt x="1105929" y="242405"/>
                      <a:pt x="1080243" y="256026"/>
                    </a:cubicBezTo>
                    <a:cubicBezTo>
                      <a:pt x="1067397" y="262668"/>
                      <a:pt x="1054608" y="269284"/>
                      <a:pt x="1042238" y="275304"/>
                    </a:cubicBezTo>
                    <a:cubicBezTo>
                      <a:pt x="1029830" y="281172"/>
                      <a:pt x="1017543" y="286988"/>
                      <a:pt x="1006367" y="291325"/>
                    </a:cubicBezTo>
                    <a:lnTo>
                      <a:pt x="998245" y="294329"/>
                    </a:lnTo>
                    <a:cubicBezTo>
                      <a:pt x="995604" y="295339"/>
                      <a:pt x="993337" y="295993"/>
                      <a:pt x="990835" y="296907"/>
                    </a:cubicBezTo>
                    <a:cubicBezTo>
                      <a:pt x="984631" y="298456"/>
                      <a:pt x="977398" y="299872"/>
                      <a:pt x="970687" y="301384"/>
                    </a:cubicBezTo>
                    <a:lnTo>
                      <a:pt x="950112" y="306229"/>
                    </a:lnTo>
                    <a:lnTo>
                      <a:pt x="944937" y="307429"/>
                    </a:lnTo>
                    <a:lnTo>
                      <a:pt x="939730" y="308191"/>
                    </a:lnTo>
                    <a:lnTo>
                      <a:pt x="929278" y="309734"/>
                    </a:lnTo>
                    <a:cubicBezTo>
                      <a:pt x="915308" y="311639"/>
                      <a:pt x="901218" y="314452"/>
                      <a:pt x="886955" y="315030"/>
                    </a:cubicBezTo>
                    <a:cubicBezTo>
                      <a:pt x="872608" y="316484"/>
                      <a:pt x="858196" y="317217"/>
                      <a:pt x="843775" y="317227"/>
                    </a:cubicBezTo>
                    <a:cubicBezTo>
                      <a:pt x="829291" y="317011"/>
                      <a:pt x="814629" y="317424"/>
                      <a:pt x="799960" y="315862"/>
                    </a:cubicBezTo>
                    <a:lnTo>
                      <a:pt x="777856" y="314160"/>
                    </a:lnTo>
                    <a:cubicBezTo>
                      <a:pt x="770465" y="313703"/>
                      <a:pt x="763143" y="312147"/>
                      <a:pt x="755758" y="311175"/>
                    </a:cubicBezTo>
                    <a:cubicBezTo>
                      <a:pt x="740988" y="309042"/>
                      <a:pt x="726237" y="306521"/>
                      <a:pt x="711518" y="303086"/>
                    </a:cubicBezTo>
                    <a:lnTo>
                      <a:pt x="689464" y="298006"/>
                    </a:lnTo>
                    <a:cubicBezTo>
                      <a:pt x="682104" y="296228"/>
                      <a:pt x="674795" y="294081"/>
                      <a:pt x="667506" y="291960"/>
                    </a:cubicBezTo>
                    <a:lnTo>
                      <a:pt x="645585" y="285610"/>
                    </a:lnTo>
                    <a:cubicBezTo>
                      <a:pt x="638277" y="283324"/>
                      <a:pt x="631063" y="280778"/>
                      <a:pt x="623792" y="278378"/>
                    </a:cubicBezTo>
                    <a:lnTo>
                      <a:pt x="602025" y="271005"/>
                    </a:lnTo>
                    <a:lnTo>
                      <a:pt x="580352" y="262966"/>
                    </a:lnTo>
                    <a:cubicBezTo>
                      <a:pt x="551396" y="252451"/>
                      <a:pt x="522707" y="240582"/>
                      <a:pt x="493814" y="228587"/>
                    </a:cubicBezTo>
                    <a:cubicBezTo>
                      <a:pt x="436099" y="204591"/>
                      <a:pt x="377870" y="178422"/>
                      <a:pt x="315157" y="157905"/>
                    </a:cubicBezTo>
                    <a:lnTo>
                      <a:pt x="303428" y="153943"/>
                    </a:lnTo>
                    <a:cubicBezTo>
                      <a:pt x="299485" y="152673"/>
                      <a:pt x="295326" y="151625"/>
                      <a:pt x="291268" y="150451"/>
                    </a:cubicBezTo>
                    <a:cubicBezTo>
                      <a:pt x="283102" y="148158"/>
                      <a:pt x="274873" y="145840"/>
                      <a:pt x="266675" y="144101"/>
                    </a:cubicBezTo>
                    <a:cubicBezTo>
                      <a:pt x="250215" y="140113"/>
                      <a:pt x="233725" y="137020"/>
                      <a:pt x="217145" y="134207"/>
                    </a:cubicBezTo>
                    <a:cubicBezTo>
                      <a:pt x="208890" y="132937"/>
                      <a:pt x="200577" y="131616"/>
                      <a:pt x="192278" y="130651"/>
                    </a:cubicBezTo>
                    <a:lnTo>
                      <a:pt x="167399" y="128041"/>
                    </a:lnTo>
                    <a:cubicBezTo>
                      <a:pt x="150857" y="127045"/>
                      <a:pt x="134214" y="125755"/>
                      <a:pt x="117710" y="125800"/>
                    </a:cubicBezTo>
                    <a:cubicBezTo>
                      <a:pt x="97777" y="125514"/>
                      <a:pt x="77946" y="126289"/>
                      <a:pt x="58223" y="127800"/>
                    </a:cubicBezTo>
                    <a:cubicBezTo>
                      <a:pt x="33959" y="177144"/>
                      <a:pt x="14462" y="228692"/>
                      <a:pt x="0" y="281743"/>
                    </a:cubicBezTo>
                    <a:cubicBezTo>
                      <a:pt x="42388" y="273907"/>
                      <a:pt x="84692" y="266598"/>
                      <a:pt x="126911" y="259817"/>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12" name="Google Shape;512;p5"/>
              <p:cNvSpPr/>
              <p:nvPr/>
            </p:nvSpPr>
            <p:spPr>
              <a:xfrm>
                <a:off x="1911350" y="1116410"/>
                <a:ext cx="1733550" cy="463550"/>
              </a:xfrm>
              <a:custGeom>
                <a:avLst/>
                <a:gdLst/>
                <a:ahLst/>
                <a:cxnLst/>
                <a:rect l="l" t="t" r="r" b="b"/>
                <a:pathLst>
                  <a:path w="1733550" h="463550" extrusionOk="0">
                    <a:moveTo>
                      <a:pt x="180740" y="143354"/>
                    </a:moveTo>
                    <a:cubicBezTo>
                      <a:pt x="185871" y="143849"/>
                      <a:pt x="190976" y="143608"/>
                      <a:pt x="196113" y="144579"/>
                    </a:cubicBezTo>
                    <a:cubicBezTo>
                      <a:pt x="201244" y="145379"/>
                      <a:pt x="206369" y="146167"/>
                      <a:pt x="211512" y="146795"/>
                    </a:cubicBezTo>
                    <a:lnTo>
                      <a:pt x="219221" y="147773"/>
                    </a:lnTo>
                    <a:cubicBezTo>
                      <a:pt x="221819" y="147976"/>
                      <a:pt x="224402" y="148339"/>
                      <a:pt x="226955" y="148859"/>
                    </a:cubicBezTo>
                    <a:cubicBezTo>
                      <a:pt x="232118" y="149932"/>
                      <a:pt x="237299" y="150878"/>
                      <a:pt x="242507" y="151748"/>
                    </a:cubicBezTo>
                    <a:cubicBezTo>
                      <a:pt x="247714" y="152618"/>
                      <a:pt x="252940" y="153399"/>
                      <a:pt x="258185" y="154244"/>
                    </a:cubicBezTo>
                    <a:cubicBezTo>
                      <a:pt x="263411" y="155514"/>
                      <a:pt x="268707" y="156600"/>
                      <a:pt x="273983" y="157774"/>
                    </a:cubicBezTo>
                    <a:cubicBezTo>
                      <a:pt x="284569" y="159952"/>
                      <a:pt x="295713" y="161832"/>
                      <a:pt x="304889" y="164048"/>
                    </a:cubicBezTo>
                    <a:cubicBezTo>
                      <a:pt x="347189" y="174021"/>
                      <a:pt x="387709" y="190421"/>
                      <a:pt x="425037" y="212677"/>
                    </a:cubicBezTo>
                    <a:cubicBezTo>
                      <a:pt x="467146" y="238128"/>
                      <a:pt x="506969" y="267179"/>
                      <a:pt x="544062" y="299506"/>
                    </a:cubicBezTo>
                    <a:cubicBezTo>
                      <a:pt x="582676" y="331891"/>
                      <a:pt x="621716" y="365546"/>
                      <a:pt x="666833" y="393620"/>
                    </a:cubicBezTo>
                    <a:cubicBezTo>
                      <a:pt x="689686" y="407907"/>
                      <a:pt x="713702" y="420245"/>
                      <a:pt x="738626" y="430501"/>
                    </a:cubicBezTo>
                    <a:cubicBezTo>
                      <a:pt x="763773" y="441143"/>
                      <a:pt x="789737" y="449739"/>
                      <a:pt x="816267" y="456205"/>
                    </a:cubicBezTo>
                    <a:cubicBezTo>
                      <a:pt x="844398" y="463061"/>
                      <a:pt x="873281" y="466346"/>
                      <a:pt x="902233" y="465984"/>
                    </a:cubicBezTo>
                    <a:cubicBezTo>
                      <a:pt x="931964" y="465332"/>
                      <a:pt x="961475" y="460725"/>
                      <a:pt x="989990" y="452287"/>
                    </a:cubicBezTo>
                    <a:cubicBezTo>
                      <a:pt x="1046855" y="435669"/>
                      <a:pt x="1094499" y="406269"/>
                      <a:pt x="1137361" y="380317"/>
                    </a:cubicBezTo>
                    <a:cubicBezTo>
                      <a:pt x="1180363" y="353977"/>
                      <a:pt x="1219911" y="329948"/>
                      <a:pt x="1258615" y="311254"/>
                    </a:cubicBezTo>
                    <a:cubicBezTo>
                      <a:pt x="1263523" y="309006"/>
                      <a:pt x="1268140" y="306638"/>
                      <a:pt x="1273258" y="304459"/>
                    </a:cubicBezTo>
                    <a:cubicBezTo>
                      <a:pt x="1278376" y="302281"/>
                      <a:pt x="1283564" y="300148"/>
                      <a:pt x="1288644" y="297855"/>
                    </a:cubicBezTo>
                    <a:lnTo>
                      <a:pt x="1303922" y="291074"/>
                    </a:lnTo>
                    <a:lnTo>
                      <a:pt x="1311504" y="287581"/>
                    </a:lnTo>
                    <a:lnTo>
                      <a:pt x="1319213" y="284565"/>
                    </a:lnTo>
                    <a:cubicBezTo>
                      <a:pt x="1329531" y="280653"/>
                      <a:pt x="1339672" y="276310"/>
                      <a:pt x="1349889" y="272201"/>
                    </a:cubicBezTo>
                    <a:cubicBezTo>
                      <a:pt x="1360132" y="268283"/>
                      <a:pt x="1370546" y="265001"/>
                      <a:pt x="1380769" y="261044"/>
                    </a:cubicBezTo>
                    <a:cubicBezTo>
                      <a:pt x="1422031" y="246573"/>
                      <a:pt x="1464256" y="235011"/>
                      <a:pt x="1507134" y="226443"/>
                    </a:cubicBezTo>
                    <a:cubicBezTo>
                      <a:pt x="1517986" y="224678"/>
                      <a:pt x="1528902" y="223091"/>
                      <a:pt x="1539843" y="221001"/>
                    </a:cubicBezTo>
                    <a:cubicBezTo>
                      <a:pt x="1550835" y="219433"/>
                      <a:pt x="1561935" y="218372"/>
                      <a:pt x="1573066" y="216988"/>
                    </a:cubicBezTo>
                    <a:lnTo>
                      <a:pt x="1581436" y="215966"/>
                    </a:lnTo>
                    <a:lnTo>
                      <a:pt x="1589869" y="215331"/>
                    </a:lnTo>
                    <a:lnTo>
                      <a:pt x="1606811" y="214061"/>
                    </a:lnTo>
                    <a:cubicBezTo>
                      <a:pt x="1618113" y="213007"/>
                      <a:pt x="1629550" y="212791"/>
                      <a:pt x="1641056" y="212353"/>
                    </a:cubicBezTo>
                    <a:cubicBezTo>
                      <a:pt x="1672019" y="211394"/>
                      <a:pt x="1703654" y="211654"/>
                      <a:pt x="1735772" y="212905"/>
                    </a:cubicBezTo>
                    <a:cubicBezTo>
                      <a:pt x="1738469" y="185016"/>
                      <a:pt x="1739843" y="156769"/>
                      <a:pt x="1739894" y="128164"/>
                    </a:cubicBezTo>
                    <a:cubicBezTo>
                      <a:pt x="1739894" y="122068"/>
                      <a:pt x="1739786" y="115998"/>
                      <a:pt x="1739665" y="109934"/>
                    </a:cubicBezTo>
                    <a:cubicBezTo>
                      <a:pt x="1711449" y="100207"/>
                      <a:pt x="1682682" y="92161"/>
                      <a:pt x="1653515" y="85835"/>
                    </a:cubicBezTo>
                    <a:cubicBezTo>
                      <a:pt x="1545870" y="61994"/>
                      <a:pt x="1433928" y="65941"/>
                      <a:pt x="1328229" y="97303"/>
                    </a:cubicBezTo>
                    <a:cubicBezTo>
                      <a:pt x="1315091" y="101380"/>
                      <a:pt x="1301960" y="105647"/>
                      <a:pt x="1288980" y="110162"/>
                    </a:cubicBezTo>
                    <a:cubicBezTo>
                      <a:pt x="1276318" y="115344"/>
                      <a:pt x="1263580" y="120360"/>
                      <a:pt x="1251014" y="125777"/>
                    </a:cubicBezTo>
                    <a:cubicBezTo>
                      <a:pt x="1238244" y="130857"/>
                      <a:pt x="1226477" y="137518"/>
                      <a:pt x="1214272" y="143500"/>
                    </a:cubicBezTo>
                    <a:cubicBezTo>
                      <a:pt x="1208202" y="146535"/>
                      <a:pt x="1202207" y="149697"/>
                      <a:pt x="1196207" y="152859"/>
                    </a:cubicBezTo>
                    <a:cubicBezTo>
                      <a:pt x="1190206" y="156022"/>
                      <a:pt x="1184053" y="159787"/>
                      <a:pt x="1178001" y="163229"/>
                    </a:cubicBezTo>
                    <a:cubicBezTo>
                      <a:pt x="1129741" y="191690"/>
                      <a:pt x="1088669" y="225326"/>
                      <a:pt x="1050595" y="255406"/>
                    </a:cubicBezTo>
                    <a:cubicBezTo>
                      <a:pt x="1016420" y="283645"/>
                      <a:pt x="980158" y="309258"/>
                      <a:pt x="942118" y="332025"/>
                    </a:cubicBezTo>
                    <a:cubicBezTo>
                      <a:pt x="924602" y="342020"/>
                      <a:pt x="906161" y="350297"/>
                      <a:pt x="887051" y="356739"/>
                    </a:cubicBezTo>
                    <a:cubicBezTo>
                      <a:pt x="866974" y="363210"/>
                      <a:pt x="846179" y="367191"/>
                      <a:pt x="825132" y="368594"/>
                    </a:cubicBezTo>
                    <a:cubicBezTo>
                      <a:pt x="802562" y="370054"/>
                      <a:pt x="779900" y="368965"/>
                      <a:pt x="757574" y="365350"/>
                    </a:cubicBezTo>
                    <a:cubicBezTo>
                      <a:pt x="751923" y="364530"/>
                      <a:pt x="746531" y="363305"/>
                      <a:pt x="740963" y="362232"/>
                    </a:cubicBezTo>
                    <a:lnTo>
                      <a:pt x="724529" y="358034"/>
                    </a:lnTo>
                    <a:cubicBezTo>
                      <a:pt x="713615" y="354672"/>
                      <a:pt x="702919" y="350643"/>
                      <a:pt x="692499" y="345969"/>
                    </a:cubicBezTo>
                    <a:cubicBezTo>
                      <a:pt x="649710" y="325504"/>
                      <a:pt x="611318" y="296898"/>
                      <a:pt x="579469" y="261749"/>
                    </a:cubicBezTo>
                    <a:cubicBezTo>
                      <a:pt x="545814" y="226551"/>
                      <a:pt x="516928" y="185848"/>
                      <a:pt x="482733" y="145227"/>
                    </a:cubicBezTo>
                    <a:cubicBezTo>
                      <a:pt x="465132" y="124151"/>
                      <a:pt x="445904" y="104488"/>
                      <a:pt x="425228" y="86419"/>
                    </a:cubicBezTo>
                    <a:cubicBezTo>
                      <a:pt x="414255" y="77057"/>
                      <a:pt x="402771" y="68311"/>
                      <a:pt x="390830" y="60219"/>
                    </a:cubicBezTo>
                    <a:cubicBezTo>
                      <a:pt x="378421" y="52152"/>
                      <a:pt x="365530" y="44853"/>
                      <a:pt x="352228" y="38363"/>
                    </a:cubicBezTo>
                    <a:lnTo>
                      <a:pt x="342024" y="33702"/>
                    </a:lnTo>
                    <a:cubicBezTo>
                      <a:pt x="338525" y="32076"/>
                      <a:pt x="335248" y="30781"/>
                      <a:pt x="332048" y="29587"/>
                    </a:cubicBezTo>
                    <a:lnTo>
                      <a:pt x="312445" y="22405"/>
                    </a:lnTo>
                    <a:cubicBezTo>
                      <a:pt x="305860" y="20145"/>
                      <a:pt x="299288" y="17770"/>
                      <a:pt x="292646" y="15630"/>
                    </a:cubicBezTo>
                    <a:cubicBezTo>
                      <a:pt x="285820" y="13858"/>
                      <a:pt x="278936" y="12144"/>
                      <a:pt x="272034" y="10588"/>
                    </a:cubicBezTo>
                    <a:cubicBezTo>
                      <a:pt x="265132" y="9032"/>
                      <a:pt x="258216" y="7413"/>
                      <a:pt x="251276" y="6009"/>
                    </a:cubicBezTo>
                    <a:cubicBezTo>
                      <a:pt x="244354" y="4479"/>
                      <a:pt x="237096" y="3996"/>
                      <a:pt x="230010" y="3088"/>
                    </a:cubicBezTo>
                    <a:cubicBezTo>
                      <a:pt x="222923" y="2180"/>
                      <a:pt x="215741" y="1539"/>
                      <a:pt x="208610" y="860"/>
                    </a:cubicBezTo>
                    <a:cubicBezTo>
                      <a:pt x="205026" y="454"/>
                      <a:pt x="201422" y="259"/>
                      <a:pt x="197815" y="275"/>
                    </a:cubicBezTo>
                    <a:lnTo>
                      <a:pt x="186976" y="91"/>
                    </a:lnTo>
                    <a:lnTo>
                      <a:pt x="165322" y="2"/>
                    </a:lnTo>
                    <a:cubicBezTo>
                      <a:pt x="158115" y="-55"/>
                      <a:pt x="150895" y="949"/>
                      <a:pt x="143732" y="1469"/>
                    </a:cubicBezTo>
                    <a:lnTo>
                      <a:pt x="122180" y="3469"/>
                    </a:lnTo>
                    <a:cubicBezTo>
                      <a:pt x="115068" y="4511"/>
                      <a:pt x="108014" y="5933"/>
                      <a:pt x="100952" y="7178"/>
                    </a:cubicBezTo>
                    <a:cubicBezTo>
                      <a:pt x="93891" y="8422"/>
                      <a:pt x="86836" y="9762"/>
                      <a:pt x="79902" y="11363"/>
                    </a:cubicBezTo>
                    <a:lnTo>
                      <a:pt x="59398" y="17039"/>
                    </a:lnTo>
                    <a:cubicBezTo>
                      <a:pt x="52654" y="19122"/>
                      <a:pt x="45669" y="20653"/>
                      <a:pt x="39205" y="23243"/>
                    </a:cubicBezTo>
                    <a:lnTo>
                      <a:pt x="19628" y="30571"/>
                    </a:lnTo>
                    <a:cubicBezTo>
                      <a:pt x="14618" y="32540"/>
                      <a:pt x="9715" y="34648"/>
                      <a:pt x="4813" y="36763"/>
                    </a:cubicBezTo>
                    <a:cubicBezTo>
                      <a:pt x="1625" y="67134"/>
                      <a:pt x="18" y="97651"/>
                      <a:pt x="0" y="128190"/>
                    </a:cubicBezTo>
                    <a:cubicBezTo>
                      <a:pt x="0" y="139937"/>
                      <a:pt x="305" y="151609"/>
                      <a:pt x="762" y="163242"/>
                    </a:cubicBezTo>
                    <a:cubicBezTo>
                      <a:pt x="19342" y="158359"/>
                      <a:pt x="37624" y="154072"/>
                      <a:pt x="55581" y="150777"/>
                    </a:cubicBezTo>
                    <a:cubicBezTo>
                      <a:pt x="96780" y="142704"/>
                      <a:pt x="138876" y="140208"/>
                      <a:pt x="180740" y="143354"/>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grpSp>
        <p:nvGrpSpPr>
          <p:cNvPr id="513" name="Google Shape;513;p5"/>
          <p:cNvGrpSpPr/>
          <p:nvPr/>
        </p:nvGrpSpPr>
        <p:grpSpPr>
          <a:xfrm>
            <a:off x="370412" y="812548"/>
            <a:ext cx="445084" cy="445770"/>
            <a:chOff x="7512049" y="977900"/>
            <a:chExt cx="4121150" cy="4127500"/>
          </a:xfrm>
        </p:grpSpPr>
        <p:sp>
          <p:nvSpPr>
            <p:cNvPr id="514" name="Google Shape;514;p5"/>
            <p:cNvSpPr/>
            <p:nvPr/>
          </p:nvSpPr>
          <p:spPr>
            <a:xfrm>
              <a:off x="7512049" y="977900"/>
              <a:ext cx="4121150" cy="4127500"/>
            </a:xfrm>
            <a:custGeom>
              <a:avLst/>
              <a:gdLst/>
              <a:ahLst/>
              <a:cxnLst/>
              <a:rect l="l" t="t" r="r" b="b"/>
              <a:pathLst>
                <a:path w="4121150" h="4127500" extrusionOk="0">
                  <a:moveTo>
                    <a:pt x="4032251" y="1435100"/>
                  </a:moveTo>
                  <a:lnTo>
                    <a:pt x="3988894" y="1425093"/>
                  </a:lnTo>
                  <a:cubicBezTo>
                    <a:pt x="3929331" y="1248583"/>
                    <a:pt x="3845874" y="1081063"/>
                    <a:pt x="3740850" y="927202"/>
                  </a:cubicBezTo>
                  <a:lnTo>
                    <a:pt x="3765551" y="806450"/>
                  </a:lnTo>
                  <a:cubicBezTo>
                    <a:pt x="3695701" y="704850"/>
                    <a:pt x="3511551" y="558800"/>
                    <a:pt x="3511551" y="558800"/>
                  </a:cubicBezTo>
                  <a:lnTo>
                    <a:pt x="3444451" y="582028"/>
                  </a:lnTo>
                  <a:cubicBezTo>
                    <a:pt x="3332209" y="477259"/>
                    <a:pt x="3208575" y="385404"/>
                    <a:pt x="3075865" y="308185"/>
                  </a:cubicBezTo>
                  <a:lnTo>
                    <a:pt x="3086101" y="190500"/>
                  </a:lnTo>
                  <a:cubicBezTo>
                    <a:pt x="3041651" y="38100"/>
                    <a:pt x="2406651" y="0"/>
                    <a:pt x="2406651" y="0"/>
                  </a:cubicBezTo>
                  <a:lnTo>
                    <a:pt x="2346002" y="53423"/>
                  </a:lnTo>
                  <a:cubicBezTo>
                    <a:pt x="2247281" y="39003"/>
                    <a:pt x="2147645" y="31760"/>
                    <a:pt x="2047876" y="31750"/>
                  </a:cubicBezTo>
                  <a:cubicBezTo>
                    <a:pt x="1583650" y="31069"/>
                    <a:pt x="1133088" y="188811"/>
                    <a:pt x="770663" y="478904"/>
                  </a:cubicBezTo>
                  <a:lnTo>
                    <a:pt x="654051" y="469900"/>
                  </a:lnTo>
                  <a:cubicBezTo>
                    <a:pt x="273051" y="584200"/>
                    <a:pt x="234951" y="996950"/>
                    <a:pt x="234951" y="996950"/>
                  </a:cubicBezTo>
                  <a:lnTo>
                    <a:pt x="246527" y="1104703"/>
                  </a:lnTo>
                  <a:cubicBezTo>
                    <a:pt x="-54688" y="1662320"/>
                    <a:pt x="-81282" y="2327849"/>
                    <a:pt x="174481" y="2907722"/>
                  </a:cubicBezTo>
                  <a:lnTo>
                    <a:pt x="152401" y="3079750"/>
                  </a:lnTo>
                  <a:cubicBezTo>
                    <a:pt x="152401" y="3079750"/>
                    <a:pt x="260351" y="3479800"/>
                    <a:pt x="571501" y="3689350"/>
                  </a:cubicBezTo>
                  <a:lnTo>
                    <a:pt x="816122" y="3715696"/>
                  </a:lnTo>
                  <a:cubicBezTo>
                    <a:pt x="935404" y="3805686"/>
                    <a:pt x="1064181" y="3882343"/>
                    <a:pt x="1200151" y="3944296"/>
                  </a:cubicBezTo>
                  <a:lnTo>
                    <a:pt x="1200151" y="3994150"/>
                  </a:lnTo>
                  <a:cubicBezTo>
                    <a:pt x="1200151" y="3994150"/>
                    <a:pt x="1466851" y="4108450"/>
                    <a:pt x="1625601" y="4127500"/>
                  </a:cubicBezTo>
                  <a:lnTo>
                    <a:pt x="1641737" y="4087152"/>
                  </a:lnTo>
                  <a:cubicBezTo>
                    <a:pt x="2009940" y="4161141"/>
                    <a:pt x="2391368" y="4133009"/>
                    <a:pt x="2744732" y="4005803"/>
                  </a:cubicBezTo>
                  <a:lnTo>
                    <a:pt x="2863851" y="4019550"/>
                  </a:lnTo>
                  <a:cubicBezTo>
                    <a:pt x="2863851" y="4019550"/>
                    <a:pt x="3289301" y="3867150"/>
                    <a:pt x="3308351" y="3771900"/>
                  </a:cubicBezTo>
                  <a:lnTo>
                    <a:pt x="3308351" y="3693675"/>
                  </a:lnTo>
                  <a:cubicBezTo>
                    <a:pt x="3505517" y="3539488"/>
                    <a:pt x="3672909" y="3350636"/>
                    <a:pt x="3802311" y="3136386"/>
                  </a:cubicBezTo>
                  <a:lnTo>
                    <a:pt x="3860801" y="3124200"/>
                  </a:lnTo>
                  <a:cubicBezTo>
                    <a:pt x="3956051" y="3060700"/>
                    <a:pt x="4070351" y="2597150"/>
                    <a:pt x="4070351" y="2597150"/>
                  </a:cubicBezTo>
                  <a:lnTo>
                    <a:pt x="4042767" y="2544356"/>
                  </a:lnTo>
                  <a:cubicBezTo>
                    <a:pt x="4102305" y="2286648"/>
                    <a:pt x="4111768" y="2019899"/>
                    <a:pt x="4070644" y="1758620"/>
                  </a:cubicBezTo>
                  <a:lnTo>
                    <a:pt x="4121151" y="1701800"/>
                  </a:lnTo>
                  <a:cubicBezTo>
                    <a:pt x="4127501" y="1606550"/>
                    <a:pt x="4032251" y="1435100"/>
                    <a:pt x="4032251" y="1435100"/>
                  </a:cubicBezTo>
                  <a:close/>
                </a:path>
              </a:pathLst>
            </a:custGeom>
            <a:gradFill>
              <a:gsLst>
                <a:gs pos="0">
                  <a:srgbClr val="FFFFFF"/>
                </a:gs>
                <a:gs pos="20000">
                  <a:srgbClr val="FFFFFF"/>
                </a:gs>
                <a:gs pos="78000">
                  <a:srgbClr val="251047"/>
                </a:gs>
                <a:gs pos="100000">
                  <a:srgbClr val="251047"/>
                </a:gs>
              </a:gsLst>
              <a:lin ang="2698631"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nvGrpSpPr>
            <p:cNvPr id="515" name="Google Shape;515;p5"/>
            <p:cNvGrpSpPr/>
            <p:nvPr/>
          </p:nvGrpSpPr>
          <p:grpSpPr>
            <a:xfrm>
              <a:off x="7782261" y="986828"/>
              <a:ext cx="3509633" cy="3805633"/>
              <a:chOff x="7782261" y="986828"/>
              <a:chExt cx="3509633" cy="3805633"/>
            </a:xfrm>
          </p:grpSpPr>
          <p:sp>
            <p:nvSpPr>
              <p:cNvPr id="516" name="Google Shape;516;p5"/>
              <p:cNvSpPr/>
              <p:nvPr/>
            </p:nvSpPr>
            <p:spPr>
              <a:xfrm>
                <a:off x="8543529" y="1450662"/>
                <a:ext cx="812800" cy="647700"/>
              </a:xfrm>
              <a:custGeom>
                <a:avLst/>
                <a:gdLst/>
                <a:ahLst/>
                <a:cxnLst/>
                <a:rect l="l" t="t" r="r" b="b"/>
                <a:pathLst>
                  <a:path w="812800" h="647700" extrusionOk="0">
                    <a:moveTo>
                      <a:pt x="735016" y="183950"/>
                    </a:moveTo>
                    <a:cubicBezTo>
                      <a:pt x="778405" y="285543"/>
                      <a:pt x="666628" y="430663"/>
                      <a:pt x="485354" y="508084"/>
                    </a:cubicBezTo>
                    <a:cubicBezTo>
                      <a:pt x="304079" y="585505"/>
                      <a:pt x="121953" y="565909"/>
                      <a:pt x="78564" y="464316"/>
                    </a:cubicBezTo>
                    <a:cubicBezTo>
                      <a:pt x="35174" y="362723"/>
                      <a:pt x="146951" y="217604"/>
                      <a:pt x="328226" y="140183"/>
                    </a:cubicBezTo>
                    <a:cubicBezTo>
                      <a:pt x="509500" y="62762"/>
                      <a:pt x="691626" y="82357"/>
                      <a:pt x="735016" y="183950"/>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17" name="Google Shape;517;p5"/>
              <p:cNvSpPr/>
              <p:nvPr/>
            </p:nvSpPr>
            <p:spPr>
              <a:xfrm>
                <a:off x="8612758" y="1543533"/>
                <a:ext cx="673100" cy="393700"/>
              </a:xfrm>
              <a:custGeom>
                <a:avLst/>
                <a:gdLst/>
                <a:ahLst/>
                <a:cxnLst/>
                <a:rect l="l" t="t" r="r" b="b"/>
                <a:pathLst>
                  <a:path w="673100" h="393700" extrusionOk="0">
                    <a:moveTo>
                      <a:pt x="280570" y="97841"/>
                    </a:moveTo>
                    <a:cubicBezTo>
                      <a:pt x="446552" y="26949"/>
                      <a:pt x="613170" y="37452"/>
                      <a:pt x="673419" y="117703"/>
                    </a:cubicBezTo>
                    <a:cubicBezTo>
                      <a:pt x="671958" y="108565"/>
                      <a:pt x="669400" y="99635"/>
                      <a:pt x="665799" y="91110"/>
                    </a:cubicBezTo>
                    <a:cubicBezTo>
                      <a:pt x="622410" y="-10490"/>
                      <a:pt x="440285" y="-30080"/>
                      <a:pt x="259012" y="47339"/>
                    </a:cubicBezTo>
                    <a:cubicBezTo>
                      <a:pt x="77738" y="124758"/>
                      <a:pt x="-34041" y="269881"/>
                      <a:pt x="9349" y="371475"/>
                    </a:cubicBezTo>
                    <a:cubicBezTo>
                      <a:pt x="13026" y="379975"/>
                      <a:pt x="17716" y="388000"/>
                      <a:pt x="23318" y="395376"/>
                    </a:cubicBezTo>
                    <a:cubicBezTo>
                      <a:pt x="6961" y="296354"/>
                      <a:pt x="114587" y="168726"/>
                      <a:pt x="280570" y="97841"/>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18" name="Google Shape;518;p5"/>
              <p:cNvSpPr/>
              <p:nvPr/>
            </p:nvSpPr>
            <p:spPr>
              <a:xfrm>
                <a:off x="10860094" y="2509381"/>
                <a:ext cx="431800" cy="609600"/>
              </a:xfrm>
              <a:custGeom>
                <a:avLst/>
                <a:gdLst/>
                <a:ahLst/>
                <a:cxnLst/>
                <a:rect l="l" t="t" r="r" b="b"/>
                <a:pathLst>
                  <a:path w="431800" h="609600" extrusionOk="0">
                    <a:moveTo>
                      <a:pt x="368538" y="269532"/>
                    </a:moveTo>
                    <a:cubicBezTo>
                      <a:pt x="405225" y="418390"/>
                      <a:pt x="367336" y="555731"/>
                      <a:pt x="283911" y="576292"/>
                    </a:cubicBezTo>
                    <a:cubicBezTo>
                      <a:pt x="200485" y="596852"/>
                      <a:pt x="103115" y="492847"/>
                      <a:pt x="66428" y="343988"/>
                    </a:cubicBezTo>
                    <a:cubicBezTo>
                      <a:pt x="29741" y="195130"/>
                      <a:pt x="67629" y="57789"/>
                      <a:pt x="151055" y="37228"/>
                    </a:cubicBezTo>
                    <a:cubicBezTo>
                      <a:pt x="234481" y="16668"/>
                      <a:pt x="331851" y="120673"/>
                      <a:pt x="368538" y="269532"/>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19" name="Google Shape;519;p5"/>
              <p:cNvSpPr/>
              <p:nvPr/>
            </p:nvSpPr>
            <p:spPr>
              <a:xfrm>
                <a:off x="10991056" y="2544077"/>
                <a:ext cx="247650" cy="539750"/>
              </a:xfrm>
              <a:custGeom>
                <a:avLst/>
                <a:gdLst/>
                <a:ahLst/>
                <a:cxnLst/>
                <a:rect l="l" t="t" r="r" b="b"/>
                <a:pathLst>
                  <a:path w="247650" h="539750" extrusionOk="0">
                    <a:moveTo>
                      <a:pt x="196107" y="245142"/>
                    </a:moveTo>
                    <a:cubicBezTo>
                      <a:pt x="229698" y="381438"/>
                      <a:pt x="200737" y="508032"/>
                      <a:pt x="131572" y="544195"/>
                    </a:cubicBezTo>
                    <a:cubicBezTo>
                      <a:pt x="138773" y="544212"/>
                      <a:pt x="145949" y="543359"/>
                      <a:pt x="152946" y="541655"/>
                    </a:cubicBezTo>
                    <a:cubicBezTo>
                      <a:pt x="236372" y="521094"/>
                      <a:pt x="274263" y="383750"/>
                      <a:pt x="237572" y="234893"/>
                    </a:cubicBezTo>
                    <a:cubicBezTo>
                      <a:pt x="200882" y="86036"/>
                      <a:pt x="103518" y="-17964"/>
                      <a:pt x="20091" y="2591"/>
                    </a:cubicBezTo>
                    <a:cubicBezTo>
                      <a:pt x="13109" y="4340"/>
                      <a:pt x="6362" y="6926"/>
                      <a:pt x="0" y="10293"/>
                    </a:cubicBezTo>
                    <a:cubicBezTo>
                      <a:pt x="78054" y="10217"/>
                      <a:pt x="162516" y="108839"/>
                      <a:pt x="196107" y="245142"/>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20" name="Google Shape;520;p5"/>
              <p:cNvSpPr/>
              <p:nvPr/>
            </p:nvSpPr>
            <p:spPr>
              <a:xfrm>
                <a:off x="8034994" y="2802312"/>
                <a:ext cx="406400" cy="635000"/>
              </a:xfrm>
              <a:custGeom>
                <a:avLst/>
                <a:gdLst/>
                <a:ahLst/>
                <a:cxnLst/>
                <a:rect l="l" t="t" r="r" b="b"/>
                <a:pathLst>
                  <a:path w="406400" h="635000" extrusionOk="0">
                    <a:moveTo>
                      <a:pt x="371103" y="297948"/>
                    </a:moveTo>
                    <a:cubicBezTo>
                      <a:pt x="391614" y="462500"/>
                      <a:pt x="333480" y="605214"/>
                      <a:pt x="241258" y="616709"/>
                    </a:cubicBezTo>
                    <a:cubicBezTo>
                      <a:pt x="149037" y="628204"/>
                      <a:pt x="57648" y="504127"/>
                      <a:pt x="37138" y="339575"/>
                    </a:cubicBezTo>
                    <a:cubicBezTo>
                      <a:pt x="16627" y="175023"/>
                      <a:pt x="74761" y="32309"/>
                      <a:pt x="166983" y="20814"/>
                    </a:cubicBezTo>
                    <a:cubicBezTo>
                      <a:pt x="259205" y="9319"/>
                      <a:pt x="350593" y="133396"/>
                      <a:pt x="371103" y="297948"/>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21" name="Google Shape;521;p5"/>
              <p:cNvSpPr/>
              <p:nvPr/>
            </p:nvSpPr>
            <p:spPr>
              <a:xfrm>
                <a:off x="8068027" y="2822368"/>
                <a:ext cx="228600" cy="596900"/>
              </a:xfrm>
              <a:custGeom>
                <a:avLst/>
                <a:gdLst/>
                <a:ahLst/>
                <a:cxnLst/>
                <a:rect l="l" t="t" r="r" b="b"/>
                <a:pathLst>
                  <a:path w="228600" h="596900" extrusionOk="0">
                    <a:moveTo>
                      <a:pt x="49953" y="313757"/>
                    </a:moveTo>
                    <a:cubicBezTo>
                      <a:pt x="31170" y="163085"/>
                      <a:pt x="78351" y="30801"/>
                      <a:pt x="157236" y="702"/>
                    </a:cubicBezTo>
                    <a:cubicBezTo>
                      <a:pt x="149505" y="-234"/>
                      <a:pt x="141689" y="-234"/>
                      <a:pt x="133957" y="702"/>
                    </a:cubicBezTo>
                    <a:cubicBezTo>
                      <a:pt x="41737" y="12196"/>
                      <a:pt x="-16398" y="154912"/>
                      <a:pt x="4119" y="319473"/>
                    </a:cubicBezTo>
                    <a:cubicBezTo>
                      <a:pt x="24636" y="484033"/>
                      <a:pt x="116019" y="608105"/>
                      <a:pt x="208240" y="596606"/>
                    </a:cubicBezTo>
                    <a:cubicBezTo>
                      <a:pt x="215962" y="595615"/>
                      <a:pt x="223538" y="593696"/>
                      <a:pt x="230801" y="590890"/>
                    </a:cubicBezTo>
                    <a:cubicBezTo>
                      <a:pt x="146968" y="581086"/>
                      <a:pt x="68736" y="464430"/>
                      <a:pt x="49953" y="313757"/>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22" name="Google Shape;522;p5"/>
              <p:cNvSpPr/>
              <p:nvPr/>
            </p:nvSpPr>
            <p:spPr>
              <a:xfrm>
                <a:off x="9716872" y="4417811"/>
                <a:ext cx="533400" cy="374650"/>
              </a:xfrm>
              <a:custGeom>
                <a:avLst/>
                <a:gdLst/>
                <a:ahLst/>
                <a:cxnLst/>
                <a:rect l="l" t="t" r="r" b="b"/>
                <a:pathLst>
                  <a:path w="533400" h="374650" extrusionOk="0">
                    <a:moveTo>
                      <a:pt x="505562" y="132846"/>
                    </a:moveTo>
                    <a:cubicBezTo>
                      <a:pt x="522949" y="206214"/>
                      <a:pt x="430917" y="290841"/>
                      <a:pt x="300003" y="321865"/>
                    </a:cubicBezTo>
                    <a:cubicBezTo>
                      <a:pt x="169090" y="352889"/>
                      <a:pt x="48868" y="318562"/>
                      <a:pt x="31482" y="245193"/>
                    </a:cubicBezTo>
                    <a:cubicBezTo>
                      <a:pt x="14095" y="171824"/>
                      <a:pt x="106126" y="87198"/>
                      <a:pt x="237040" y="56174"/>
                    </a:cubicBezTo>
                    <a:cubicBezTo>
                      <a:pt x="367953" y="25150"/>
                      <a:pt x="488175" y="59477"/>
                      <a:pt x="505562" y="132846"/>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23" name="Google Shape;523;p5"/>
              <p:cNvSpPr/>
              <p:nvPr/>
            </p:nvSpPr>
            <p:spPr>
              <a:xfrm>
                <a:off x="9746305" y="4533062"/>
                <a:ext cx="476250" cy="215900"/>
              </a:xfrm>
              <a:custGeom>
                <a:avLst/>
                <a:gdLst/>
                <a:ahLst/>
                <a:cxnLst/>
                <a:rect l="l" t="t" r="r" b="b"/>
                <a:pathLst>
                  <a:path w="476250" h="215900" extrusionOk="0">
                    <a:moveTo>
                      <a:pt x="261930" y="170243"/>
                    </a:moveTo>
                    <a:cubicBezTo>
                      <a:pt x="142061" y="198647"/>
                      <a:pt x="31215" y="172238"/>
                      <a:pt x="5" y="111258"/>
                    </a:cubicBezTo>
                    <a:cubicBezTo>
                      <a:pt x="-69" y="117577"/>
                      <a:pt x="618" y="123881"/>
                      <a:pt x="2050" y="130035"/>
                    </a:cubicBezTo>
                    <a:cubicBezTo>
                      <a:pt x="19436" y="203403"/>
                      <a:pt x="139654" y="237732"/>
                      <a:pt x="270573" y="206712"/>
                    </a:cubicBezTo>
                    <a:cubicBezTo>
                      <a:pt x="401490" y="175692"/>
                      <a:pt x="493514" y="91059"/>
                      <a:pt x="476128" y="17691"/>
                    </a:cubicBezTo>
                    <a:cubicBezTo>
                      <a:pt x="474648" y="11550"/>
                      <a:pt x="472432" y="5611"/>
                      <a:pt x="469531" y="0"/>
                    </a:cubicBezTo>
                    <a:cubicBezTo>
                      <a:pt x="468985" y="68491"/>
                      <a:pt x="381780" y="141808"/>
                      <a:pt x="261930" y="170243"/>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24" name="Google Shape;524;p5"/>
              <p:cNvSpPr/>
              <p:nvPr/>
            </p:nvSpPr>
            <p:spPr>
              <a:xfrm>
                <a:off x="10308085" y="3788883"/>
                <a:ext cx="673100" cy="641350"/>
              </a:xfrm>
              <a:custGeom>
                <a:avLst/>
                <a:gdLst/>
                <a:ahLst/>
                <a:cxnLst/>
                <a:rect l="l" t="t" r="r" b="b"/>
                <a:pathLst>
                  <a:path w="673100" h="641350" extrusionOk="0">
                    <a:moveTo>
                      <a:pt x="566312" y="128123"/>
                    </a:moveTo>
                    <a:cubicBezTo>
                      <a:pt x="626562" y="198883"/>
                      <a:pt x="573051" y="343395"/>
                      <a:pt x="446793" y="450898"/>
                    </a:cubicBezTo>
                    <a:cubicBezTo>
                      <a:pt x="320535" y="558402"/>
                      <a:pt x="169341" y="588188"/>
                      <a:pt x="109091" y="517428"/>
                    </a:cubicBezTo>
                    <a:cubicBezTo>
                      <a:pt x="48842" y="446667"/>
                      <a:pt x="102352" y="302156"/>
                      <a:pt x="228610" y="194652"/>
                    </a:cubicBezTo>
                    <a:cubicBezTo>
                      <a:pt x="354868" y="87149"/>
                      <a:pt x="506063" y="57362"/>
                      <a:pt x="566312" y="128123"/>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25" name="Google Shape;525;p5"/>
              <p:cNvSpPr/>
              <p:nvPr/>
            </p:nvSpPr>
            <p:spPr>
              <a:xfrm>
                <a:off x="10404386" y="3901256"/>
                <a:ext cx="488950" cy="438150"/>
              </a:xfrm>
              <a:custGeom>
                <a:avLst/>
                <a:gdLst/>
                <a:ahLst/>
                <a:cxnLst/>
                <a:rect l="l" t="t" r="r" b="b"/>
                <a:pathLst>
                  <a:path w="488950" h="438150" extrusionOk="0">
                    <a:moveTo>
                      <a:pt x="320535" y="303320"/>
                    </a:moveTo>
                    <a:cubicBezTo>
                      <a:pt x="204928" y="401745"/>
                      <a:pt x="68441" y="434975"/>
                      <a:pt x="0" y="385566"/>
                    </a:cubicBezTo>
                    <a:cubicBezTo>
                      <a:pt x="3463" y="392540"/>
                      <a:pt x="7752" y="399073"/>
                      <a:pt x="12776" y="405022"/>
                    </a:cubicBezTo>
                    <a:cubicBezTo>
                      <a:pt x="73025" y="475786"/>
                      <a:pt x="224231" y="445998"/>
                      <a:pt x="350482" y="338493"/>
                    </a:cubicBezTo>
                    <a:cubicBezTo>
                      <a:pt x="476733" y="230987"/>
                      <a:pt x="530251" y="86474"/>
                      <a:pt x="470002" y="15716"/>
                    </a:cubicBezTo>
                    <a:cubicBezTo>
                      <a:pt x="464938" y="9809"/>
                      <a:pt x="459181" y="4532"/>
                      <a:pt x="452857" y="0"/>
                    </a:cubicBezTo>
                    <a:cubicBezTo>
                      <a:pt x="490690" y="75463"/>
                      <a:pt x="436144" y="204882"/>
                      <a:pt x="320535" y="303320"/>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26" name="Google Shape;526;p5"/>
              <p:cNvSpPr/>
              <p:nvPr/>
            </p:nvSpPr>
            <p:spPr>
              <a:xfrm>
                <a:off x="9830407" y="2168692"/>
                <a:ext cx="812800" cy="704850"/>
              </a:xfrm>
              <a:custGeom>
                <a:avLst/>
                <a:gdLst/>
                <a:ahLst/>
                <a:cxnLst/>
                <a:rect l="l" t="t" r="r" b="b"/>
                <a:pathLst>
                  <a:path w="812800" h="704850" extrusionOk="0">
                    <a:moveTo>
                      <a:pt x="512074" y="184019"/>
                    </a:moveTo>
                    <a:cubicBezTo>
                      <a:pt x="680968" y="285650"/>
                      <a:pt x="771711" y="444771"/>
                      <a:pt x="714754" y="539426"/>
                    </a:cubicBezTo>
                    <a:cubicBezTo>
                      <a:pt x="657796" y="634081"/>
                      <a:pt x="474706" y="628426"/>
                      <a:pt x="305811" y="526795"/>
                    </a:cubicBezTo>
                    <a:cubicBezTo>
                      <a:pt x="136916" y="425165"/>
                      <a:pt x="46173" y="266044"/>
                      <a:pt x="103131" y="171388"/>
                    </a:cubicBezTo>
                    <a:cubicBezTo>
                      <a:pt x="160089" y="76733"/>
                      <a:pt x="343179" y="82388"/>
                      <a:pt x="512074" y="184019"/>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27" name="Google Shape;527;p5"/>
              <p:cNvSpPr/>
              <p:nvPr/>
            </p:nvSpPr>
            <p:spPr>
              <a:xfrm>
                <a:off x="9922351" y="2272645"/>
                <a:ext cx="635000" cy="457200"/>
              </a:xfrm>
              <a:custGeom>
                <a:avLst/>
                <a:gdLst/>
                <a:ahLst/>
                <a:cxnLst/>
                <a:rect l="l" t="t" r="r" b="b"/>
                <a:pathLst>
                  <a:path w="635000" h="457200" extrusionOk="0">
                    <a:moveTo>
                      <a:pt x="391846" y="127141"/>
                    </a:moveTo>
                    <a:cubicBezTo>
                      <a:pt x="546494" y="220200"/>
                      <a:pt x="635527" y="361418"/>
                      <a:pt x="605740" y="457252"/>
                    </a:cubicBezTo>
                    <a:cubicBezTo>
                      <a:pt x="612292" y="450714"/>
                      <a:pt x="618032" y="443410"/>
                      <a:pt x="622834" y="435497"/>
                    </a:cubicBezTo>
                    <a:cubicBezTo>
                      <a:pt x="679793" y="340844"/>
                      <a:pt x="589052" y="181726"/>
                      <a:pt x="420154" y="80094"/>
                    </a:cubicBezTo>
                    <a:cubicBezTo>
                      <a:pt x="251257" y="-21538"/>
                      <a:pt x="68174" y="-27221"/>
                      <a:pt x="11214" y="67464"/>
                    </a:cubicBezTo>
                    <a:cubicBezTo>
                      <a:pt x="6469" y="75411"/>
                      <a:pt x="2704" y="83904"/>
                      <a:pt x="0" y="92756"/>
                    </a:cubicBezTo>
                    <a:cubicBezTo>
                      <a:pt x="70720" y="21553"/>
                      <a:pt x="237198" y="34082"/>
                      <a:pt x="391846" y="127141"/>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28" name="Google Shape;528;p5"/>
              <p:cNvSpPr/>
              <p:nvPr/>
            </p:nvSpPr>
            <p:spPr>
              <a:xfrm>
                <a:off x="10150746" y="1432766"/>
                <a:ext cx="577850" cy="476250"/>
              </a:xfrm>
              <a:custGeom>
                <a:avLst/>
                <a:gdLst/>
                <a:ahLst/>
                <a:cxnLst/>
                <a:rect l="l" t="t" r="r" b="b"/>
                <a:pathLst>
                  <a:path w="577850" h="476250" extrusionOk="0">
                    <a:moveTo>
                      <a:pt x="354622" y="112111"/>
                    </a:moveTo>
                    <a:cubicBezTo>
                      <a:pt x="481073" y="174029"/>
                      <a:pt x="555450" y="281672"/>
                      <a:pt x="520749" y="352540"/>
                    </a:cubicBezTo>
                    <a:cubicBezTo>
                      <a:pt x="486048" y="423408"/>
                      <a:pt x="355409" y="430664"/>
                      <a:pt x="228959" y="368747"/>
                    </a:cubicBezTo>
                    <a:cubicBezTo>
                      <a:pt x="102508" y="306829"/>
                      <a:pt x="28131" y="199186"/>
                      <a:pt x="62832" y="128318"/>
                    </a:cubicBezTo>
                    <a:cubicBezTo>
                      <a:pt x="97533" y="57450"/>
                      <a:pt x="228172" y="50194"/>
                      <a:pt x="354622" y="112111"/>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29" name="Google Shape;529;p5"/>
              <p:cNvSpPr/>
              <p:nvPr/>
            </p:nvSpPr>
            <p:spPr>
              <a:xfrm>
                <a:off x="10207168" y="1502849"/>
                <a:ext cx="469900" cy="298450"/>
              </a:xfrm>
              <a:custGeom>
                <a:avLst/>
                <a:gdLst/>
                <a:ahLst/>
                <a:cxnLst/>
                <a:rect l="l" t="t" r="r" b="b"/>
                <a:pathLst>
                  <a:path w="469900" h="298450" extrusionOk="0">
                    <a:moveTo>
                      <a:pt x="280994" y="77284"/>
                    </a:moveTo>
                    <a:cubicBezTo>
                      <a:pt x="396773" y="133977"/>
                      <a:pt x="468833" y="228992"/>
                      <a:pt x="453543" y="299020"/>
                    </a:cubicBezTo>
                    <a:cubicBezTo>
                      <a:pt x="457790" y="293970"/>
                      <a:pt x="461414" y="288426"/>
                      <a:pt x="464338" y="282510"/>
                    </a:cubicBezTo>
                    <a:cubicBezTo>
                      <a:pt x="499040" y="211638"/>
                      <a:pt x="424662" y="103993"/>
                      <a:pt x="298215" y="42080"/>
                    </a:cubicBezTo>
                    <a:cubicBezTo>
                      <a:pt x="171768" y="-19832"/>
                      <a:pt x="41123" y="-12587"/>
                      <a:pt x="6426" y="58279"/>
                    </a:cubicBezTo>
                    <a:cubicBezTo>
                      <a:pt x="3541" y="64230"/>
                      <a:pt x="1383" y="70506"/>
                      <a:pt x="0" y="76973"/>
                    </a:cubicBezTo>
                    <a:cubicBezTo>
                      <a:pt x="45968" y="21925"/>
                      <a:pt x="165208" y="20585"/>
                      <a:pt x="280994" y="77284"/>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30" name="Google Shape;530;p5"/>
              <p:cNvSpPr/>
              <p:nvPr/>
            </p:nvSpPr>
            <p:spPr>
              <a:xfrm>
                <a:off x="7852752" y="2564556"/>
                <a:ext cx="158750" cy="285750"/>
              </a:xfrm>
              <a:custGeom>
                <a:avLst/>
                <a:gdLst/>
                <a:ahLst/>
                <a:cxnLst/>
                <a:rect l="l" t="t" r="r" b="b"/>
                <a:pathLst>
                  <a:path w="158750" h="285750" extrusionOk="0">
                    <a:moveTo>
                      <a:pt x="83161" y="866"/>
                    </a:moveTo>
                    <a:cubicBezTo>
                      <a:pt x="127382" y="1345"/>
                      <a:pt x="162537" y="65697"/>
                      <a:pt x="161684" y="144600"/>
                    </a:cubicBezTo>
                    <a:cubicBezTo>
                      <a:pt x="160830" y="223503"/>
                      <a:pt x="124289" y="287078"/>
                      <a:pt x="80069" y="286600"/>
                    </a:cubicBezTo>
                    <a:cubicBezTo>
                      <a:pt x="35848" y="286121"/>
                      <a:pt x="692" y="221770"/>
                      <a:pt x="1546" y="142867"/>
                    </a:cubicBezTo>
                    <a:cubicBezTo>
                      <a:pt x="2400" y="63964"/>
                      <a:pt x="38940" y="388"/>
                      <a:pt x="83161" y="866"/>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31" name="Google Shape;531;p5"/>
              <p:cNvSpPr/>
              <p:nvPr/>
            </p:nvSpPr>
            <p:spPr>
              <a:xfrm>
                <a:off x="7854243" y="2565397"/>
                <a:ext cx="88900" cy="279400"/>
              </a:xfrm>
              <a:custGeom>
                <a:avLst/>
                <a:gdLst/>
                <a:ahLst/>
                <a:cxnLst/>
                <a:rect l="l" t="t" r="r" b="b"/>
                <a:pathLst>
                  <a:path w="88900" h="279400" extrusionOk="0">
                    <a:moveTo>
                      <a:pt x="21993" y="142243"/>
                    </a:moveTo>
                    <a:cubicBezTo>
                      <a:pt x="22773" y="69999"/>
                      <a:pt x="53482" y="10639"/>
                      <a:pt x="92605" y="1495"/>
                    </a:cubicBezTo>
                    <a:cubicBezTo>
                      <a:pt x="89018" y="559"/>
                      <a:pt x="85332" y="58"/>
                      <a:pt x="81626" y="3"/>
                    </a:cubicBezTo>
                    <a:cubicBezTo>
                      <a:pt x="37411" y="-474"/>
                      <a:pt x="866" y="63103"/>
                      <a:pt x="15" y="142008"/>
                    </a:cubicBezTo>
                    <a:cubicBezTo>
                      <a:pt x="-836" y="220913"/>
                      <a:pt x="34305" y="285257"/>
                      <a:pt x="78539" y="285740"/>
                    </a:cubicBezTo>
                    <a:cubicBezTo>
                      <a:pt x="82245" y="285761"/>
                      <a:pt x="85940" y="285334"/>
                      <a:pt x="89544" y="284470"/>
                    </a:cubicBezTo>
                    <a:cubicBezTo>
                      <a:pt x="50624" y="274507"/>
                      <a:pt x="21212" y="214493"/>
                      <a:pt x="21993" y="142243"/>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32" name="Google Shape;532;p5"/>
              <p:cNvSpPr/>
              <p:nvPr/>
            </p:nvSpPr>
            <p:spPr>
              <a:xfrm>
                <a:off x="9852336" y="1635727"/>
                <a:ext cx="317500" cy="247650"/>
              </a:xfrm>
              <a:custGeom>
                <a:avLst/>
                <a:gdLst/>
                <a:ahLst/>
                <a:cxnLst/>
                <a:rect l="l" t="t" r="r" b="b"/>
                <a:pathLst>
                  <a:path w="317500" h="247650" extrusionOk="0">
                    <a:moveTo>
                      <a:pt x="189428" y="49435"/>
                    </a:moveTo>
                    <a:cubicBezTo>
                      <a:pt x="263443" y="76737"/>
                      <a:pt x="311040" y="132497"/>
                      <a:pt x="295739" y="173978"/>
                    </a:cubicBezTo>
                    <a:cubicBezTo>
                      <a:pt x="280438" y="215460"/>
                      <a:pt x="208032" y="226955"/>
                      <a:pt x="134017" y="199653"/>
                    </a:cubicBezTo>
                    <a:cubicBezTo>
                      <a:pt x="60001" y="172350"/>
                      <a:pt x="12404" y="116591"/>
                      <a:pt x="27705" y="75109"/>
                    </a:cubicBezTo>
                    <a:cubicBezTo>
                      <a:pt x="43007" y="33627"/>
                      <a:pt x="115412" y="22133"/>
                      <a:pt x="189428" y="49435"/>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33" name="Google Shape;533;p5"/>
              <p:cNvSpPr/>
              <p:nvPr/>
            </p:nvSpPr>
            <p:spPr>
              <a:xfrm>
                <a:off x="9874180" y="1665852"/>
                <a:ext cx="273050" cy="146050"/>
              </a:xfrm>
              <a:custGeom>
                <a:avLst/>
                <a:gdLst/>
                <a:ahLst/>
                <a:cxnLst/>
                <a:rect l="l" t="t" r="r" b="b"/>
                <a:pathLst>
                  <a:path w="273050" h="146050" extrusionOk="0">
                    <a:moveTo>
                      <a:pt x="156673" y="35408"/>
                    </a:moveTo>
                    <a:cubicBezTo>
                      <a:pt x="224472" y="60382"/>
                      <a:pt x="270091" y="109220"/>
                      <a:pt x="265576" y="149136"/>
                    </a:cubicBezTo>
                    <a:cubicBezTo>
                      <a:pt x="267659" y="146074"/>
                      <a:pt x="269365" y="142772"/>
                      <a:pt x="270656" y="139300"/>
                    </a:cubicBezTo>
                    <a:cubicBezTo>
                      <a:pt x="285934" y="97803"/>
                      <a:pt x="238271" y="42056"/>
                      <a:pt x="164255" y="14783"/>
                    </a:cubicBezTo>
                    <a:cubicBezTo>
                      <a:pt x="90239" y="-12490"/>
                      <a:pt x="17793" y="-952"/>
                      <a:pt x="2508" y="40545"/>
                    </a:cubicBezTo>
                    <a:cubicBezTo>
                      <a:pt x="1243" y="44030"/>
                      <a:pt x="401" y="47654"/>
                      <a:pt x="0" y="51340"/>
                    </a:cubicBezTo>
                    <a:cubicBezTo>
                      <a:pt x="22472" y="18022"/>
                      <a:pt x="88874" y="10440"/>
                      <a:pt x="156673" y="35408"/>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34" name="Google Shape;534;p5"/>
              <p:cNvSpPr/>
              <p:nvPr/>
            </p:nvSpPr>
            <p:spPr>
              <a:xfrm>
                <a:off x="8129275" y="3889326"/>
                <a:ext cx="533400" cy="495300"/>
              </a:xfrm>
              <a:custGeom>
                <a:avLst/>
                <a:gdLst/>
                <a:ahLst/>
                <a:cxnLst/>
                <a:rect l="l" t="t" r="r" b="b"/>
                <a:pathLst>
                  <a:path w="533400" h="495300" extrusionOk="0">
                    <a:moveTo>
                      <a:pt x="349824" y="143218"/>
                    </a:moveTo>
                    <a:cubicBezTo>
                      <a:pt x="454369" y="222315"/>
                      <a:pt x="503183" y="333933"/>
                      <a:pt x="458854" y="392524"/>
                    </a:cubicBezTo>
                    <a:cubicBezTo>
                      <a:pt x="414525" y="451114"/>
                      <a:pt x="293839" y="434491"/>
                      <a:pt x="189295" y="355393"/>
                    </a:cubicBezTo>
                    <a:cubicBezTo>
                      <a:pt x="84750" y="276296"/>
                      <a:pt x="35935" y="164678"/>
                      <a:pt x="80264" y="106088"/>
                    </a:cubicBezTo>
                    <a:cubicBezTo>
                      <a:pt x="124593" y="47497"/>
                      <a:pt x="245279" y="64121"/>
                      <a:pt x="349824" y="143218"/>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35" name="Google Shape;535;p5"/>
              <p:cNvSpPr/>
              <p:nvPr/>
            </p:nvSpPr>
            <p:spPr>
              <a:xfrm>
                <a:off x="8198451" y="3980510"/>
                <a:ext cx="400050" cy="330200"/>
              </a:xfrm>
              <a:custGeom>
                <a:avLst/>
                <a:gdLst/>
                <a:ahLst/>
                <a:cxnLst/>
                <a:rect l="l" t="t" r="r" b="b"/>
                <a:pathLst>
                  <a:path w="400050" h="330200" extrusionOk="0">
                    <a:moveTo>
                      <a:pt x="147500" y="233521"/>
                    </a:moveTo>
                    <a:cubicBezTo>
                      <a:pt x="51730" y="161043"/>
                      <a:pt x="2765" y="61316"/>
                      <a:pt x="29232" y="0"/>
                    </a:cubicBezTo>
                    <a:cubicBezTo>
                      <a:pt x="24434" y="3866"/>
                      <a:pt x="20121" y="8296"/>
                      <a:pt x="16386" y="13195"/>
                    </a:cubicBezTo>
                    <a:cubicBezTo>
                      <a:pt x="-27976" y="71812"/>
                      <a:pt x="20831" y="183502"/>
                      <a:pt x="125453" y="262655"/>
                    </a:cubicBezTo>
                    <a:cubicBezTo>
                      <a:pt x="230076" y="341808"/>
                      <a:pt x="350802" y="358458"/>
                      <a:pt x="395163" y="299834"/>
                    </a:cubicBezTo>
                    <a:cubicBezTo>
                      <a:pt x="398865" y="294911"/>
                      <a:pt x="401957" y="289557"/>
                      <a:pt x="404370" y="283890"/>
                    </a:cubicBezTo>
                    <a:cubicBezTo>
                      <a:pt x="352548" y="326022"/>
                      <a:pt x="243271" y="305994"/>
                      <a:pt x="147500" y="233521"/>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36" name="Google Shape;536;p5"/>
              <p:cNvSpPr/>
              <p:nvPr/>
            </p:nvSpPr>
            <p:spPr>
              <a:xfrm>
                <a:off x="8914257" y="2683996"/>
                <a:ext cx="552450" cy="539750"/>
              </a:xfrm>
              <a:custGeom>
                <a:avLst/>
                <a:gdLst/>
                <a:ahLst/>
                <a:cxnLst/>
                <a:rect l="l" t="t" r="r" b="b"/>
                <a:pathLst>
                  <a:path w="552450" h="539750" extrusionOk="0">
                    <a:moveTo>
                      <a:pt x="459571" y="102111"/>
                    </a:moveTo>
                    <a:cubicBezTo>
                      <a:pt x="512138" y="158505"/>
                      <a:pt x="473180" y="280257"/>
                      <a:pt x="372556" y="374051"/>
                    </a:cubicBezTo>
                    <a:cubicBezTo>
                      <a:pt x="271932" y="467845"/>
                      <a:pt x="147747" y="498163"/>
                      <a:pt x="95180" y="441769"/>
                    </a:cubicBezTo>
                    <a:cubicBezTo>
                      <a:pt x="42614" y="385374"/>
                      <a:pt x="81572" y="263623"/>
                      <a:pt x="182196" y="169829"/>
                    </a:cubicBezTo>
                    <a:cubicBezTo>
                      <a:pt x="282820" y="76035"/>
                      <a:pt x="407005" y="45717"/>
                      <a:pt x="459571" y="102111"/>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37" name="Google Shape;537;p5"/>
              <p:cNvSpPr/>
              <p:nvPr/>
            </p:nvSpPr>
            <p:spPr>
              <a:xfrm>
                <a:off x="8986030" y="2757731"/>
                <a:ext cx="393700" cy="374650"/>
              </a:xfrm>
              <a:custGeom>
                <a:avLst/>
                <a:gdLst/>
                <a:ahLst/>
                <a:cxnLst/>
                <a:rect l="l" t="t" r="r" b="b"/>
                <a:pathLst>
                  <a:path w="393700" h="374650" extrusionOk="0">
                    <a:moveTo>
                      <a:pt x="136545" y="124115"/>
                    </a:moveTo>
                    <a:cubicBezTo>
                      <a:pt x="228677" y="38231"/>
                      <a:pt x="340526" y="5617"/>
                      <a:pt x="399105" y="44009"/>
                    </a:cubicBezTo>
                    <a:cubicBezTo>
                      <a:pt x="395978" y="38356"/>
                      <a:pt x="392178" y="33103"/>
                      <a:pt x="387789" y="28363"/>
                    </a:cubicBezTo>
                    <a:cubicBezTo>
                      <a:pt x="335224" y="-28032"/>
                      <a:pt x="211037" y="2290"/>
                      <a:pt x="110415" y="96086"/>
                    </a:cubicBezTo>
                    <a:cubicBezTo>
                      <a:pt x="9793" y="189882"/>
                      <a:pt x="-29170" y="311630"/>
                      <a:pt x="23420" y="368024"/>
                    </a:cubicBezTo>
                    <a:cubicBezTo>
                      <a:pt x="27842" y="372733"/>
                      <a:pt x="32816" y="376891"/>
                      <a:pt x="38235" y="380407"/>
                    </a:cubicBezTo>
                    <a:cubicBezTo>
                      <a:pt x="4027" y="319282"/>
                      <a:pt x="44407" y="209998"/>
                      <a:pt x="136545" y="124115"/>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38" name="Google Shape;538;p5"/>
              <p:cNvSpPr/>
              <p:nvPr/>
            </p:nvSpPr>
            <p:spPr>
              <a:xfrm>
                <a:off x="9259313" y="3652427"/>
                <a:ext cx="660400" cy="393700"/>
              </a:xfrm>
              <a:custGeom>
                <a:avLst/>
                <a:gdLst/>
                <a:ahLst/>
                <a:cxnLst/>
                <a:rect l="l" t="t" r="r" b="b"/>
                <a:pathLst>
                  <a:path w="660400" h="393700" extrusionOk="0">
                    <a:moveTo>
                      <a:pt x="654516" y="180539"/>
                    </a:moveTo>
                    <a:cubicBezTo>
                      <a:pt x="660171" y="280248"/>
                      <a:pt x="520529" y="369257"/>
                      <a:pt x="342617" y="379347"/>
                    </a:cubicBezTo>
                    <a:cubicBezTo>
                      <a:pt x="164704" y="389438"/>
                      <a:pt x="15894" y="316787"/>
                      <a:pt x="10239" y="217078"/>
                    </a:cubicBezTo>
                    <a:cubicBezTo>
                      <a:pt x="4584" y="117370"/>
                      <a:pt x="144226" y="28360"/>
                      <a:pt x="322139" y="18270"/>
                    </a:cubicBezTo>
                    <a:cubicBezTo>
                      <a:pt x="500051" y="8180"/>
                      <a:pt x="648861" y="80830"/>
                      <a:pt x="654516" y="180539"/>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39" name="Google Shape;539;p5"/>
              <p:cNvSpPr/>
              <p:nvPr/>
            </p:nvSpPr>
            <p:spPr>
              <a:xfrm>
                <a:off x="9269395" y="3808400"/>
                <a:ext cx="641350" cy="222250"/>
              </a:xfrm>
              <a:custGeom>
                <a:avLst/>
                <a:gdLst/>
                <a:ahLst/>
                <a:cxnLst/>
                <a:rect l="l" t="t" r="r" b="b"/>
                <a:pathLst>
                  <a:path w="641350" h="222250" extrusionOk="0">
                    <a:moveTo>
                      <a:pt x="329710" y="173857"/>
                    </a:moveTo>
                    <a:cubicBezTo>
                      <a:pt x="166807" y="183090"/>
                      <a:pt x="28383" y="122942"/>
                      <a:pt x="1834" y="36189"/>
                    </a:cubicBezTo>
                    <a:cubicBezTo>
                      <a:pt x="270" y="44409"/>
                      <a:pt x="-296" y="52788"/>
                      <a:pt x="145" y="61144"/>
                    </a:cubicBezTo>
                    <a:cubicBezTo>
                      <a:pt x="5796" y="160839"/>
                      <a:pt x="154608" y="233502"/>
                      <a:pt x="332517" y="223412"/>
                    </a:cubicBezTo>
                    <a:cubicBezTo>
                      <a:pt x="510425" y="213322"/>
                      <a:pt x="650073" y="124314"/>
                      <a:pt x="644416" y="24606"/>
                    </a:cubicBezTo>
                    <a:cubicBezTo>
                      <a:pt x="643913" y="16252"/>
                      <a:pt x="642401" y="7991"/>
                      <a:pt x="639914" y="0"/>
                    </a:cubicBezTo>
                    <a:cubicBezTo>
                      <a:pt x="623346" y="89230"/>
                      <a:pt x="492613" y="164617"/>
                      <a:pt x="329710" y="173857"/>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40" name="Google Shape;540;p5"/>
              <p:cNvSpPr/>
              <p:nvPr/>
            </p:nvSpPr>
            <p:spPr>
              <a:xfrm>
                <a:off x="9926284" y="986828"/>
                <a:ext cx="641350" cy="203200"/>
              </a:xfrm>
              <a:custGeom>
                <a:avLst/>
                <a:gdLst/>
                <a:ahLst/>
                <a:cxnLst/>
                <a:rect l="l" t="t" r="r" b="b"/>
                <a:pathLst>
                  <a:path w="641350" h="203200" extrusionOk="0">
                    <a:moveTo>
                      <a:pt x="316266" y="54572"/>
                    </a:moveTo>
                    <a:cubicBezTo>
                      <a:pt x="153707" y="21698"/>
                      <a:pt x="94016" y="22822"/>
                      <a:pt x="5809" y="0"/>
                    </a:cubicBezTo>
                    <a:cubicBezTo>
                      <a:pt x="3158" y="3048"/>
                      <a:pt x="1310" y="6711"/>
                      <a:pt x="437" y="10655"/>
                    </a:cubicBezTo>
                    <a:cubicBezTo>
                      <a:pt x="-8739" y="56026"/>
                      <a:pt x="127773" y="121907"/>
                      <a:pt x="305338" y="157817"/>
                    </a:cubicBezTo>
                    <a:cubicBezTo>
                      <a:pt x="482903" y="193726"/>
                      <a:pt x="637291" y="233293"/>
                      <a:pt x="646466" y="187922"/>
                    </a:cubicBezTo>
                    <a:cubicBezTo>
                      <a:pt x="647241" y="184112"/>
                      <a:pt x="478826" y="87446"/>
                      <a:pt x="316266" y="54572"/>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41" name="Google Shape;541;p5"/>
              <p:cNvSpPr/>
              <p:nvPr/>
            </p:nvSpPr>
            <p:spPr>
              <a:xfrm>
                <a:off x="7782261" y="1461503"/>
                <a:ext cx="406400" cy="596900"/>
              </a:xfrm>
              <a:custGeom>
                <a:avLst/>
                <a:gdLst/>
                <a:ahLst/>
                <a:cxnLst/>
                <a:rect l="l" t="t" r="r" b="b"/>
                <a:pathLst>
                  <a:path w="406400" h="596900" extrusionOk="0">
                    <a:moveTo>
                      <a:pt x="91739" y="240297"/>
                    </a:moveTo>
                    <a:cubicBezTo>
                      <a:pt x="-7524" y="389833"/>
                      <a:pt x="2839" y="513347"/>
                      <a:pt x="0" y="585737"/>
                    </a:cubicBezTo>
                    <a:cubicBezTo>
                      <a:pt x="1701" y="589437"/>
                      <a:pt x="4361" y="592616"/>
                      <a:pt x="7703" y="594944"/>
                    </a:cubicBezTo>
                    <a:cubicBezTo>
                      <a:pt x="46266" y="620547"/>
                      <a:pt x="97625" y="479793"/>
                      <a:pt x="206039" y="316478"/>
                    </a:cubicBezTo>
                    <a:cubicBezTo>
                      <a:pt x="314452" y="153162"/>
                      <a:pt x="438862" y="29121"/>
                      <a:pt x="400291" y="3524"/>
                    </a:cubicBezTo>
                    <a:cubicBezTo>
                      <a:pt x="396850" y="1349"/>
                      <a:pt x="392892" y="133"/>
                      <a:pt x="388823" y="0"/>
                    </a:cubicBezTo>
                    <a:cubicBezTo>
                      <a:pt x="307639" y="43447"/>
                      <a:pt x="191002" y="90761"/>
                      <a:pt x="91739" y="240297"/>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grpSp>
        <p:nvGrpSpPr>
          <p:cNvPr id="542" name="Google Shape;542;p5"/>
          <p:cNvGrpSpPr/>
          <p:nvPr/>
        </p:nvGrpSpPr>
        <p:grpSpPr>
          <a:xfrm rot="-907479">
            <a:off x="1345187" y="215396"/>
            <a:ext cx="506294" cy="294971"/>
            <a:chOff x="4376200" y="2476500"/>
            <a:chExt cx="2190750" cy="1276350"/>
          </a:xfrm>
        </p:grpSpPr>
        <p:sp>
          <p:nvSpPr>
            <p:cNvPr id="543" name="Google Shape;543;p5"/>
            <p:cNvSpPr/>
            <p:nvPr/>
          </p:nvSpPr>
          <p:spPr>
            <a:xfrm>
              <a:off x="4832350" y="2476500"/>
              <a:ext cx="1276350" cy="1276350"/>
            </a:xfrm>
            <a:custGeom>
              <a:avLst/>
              <a:gdLst/>
              <a:ahLst/>
              <a:cxnLst/>
              <a:rect l="l" t="t" r="r" b="b"/>
              <a:pathLst>
                <a:path w="1276350" h="1276350" extrusionOk="0">
                  <a:moveTo>
                    <a:pt x="1276350" y="638175"/>
                  </a:moveTo>
                  <a:cubicBezTo>
                    <a:pt x="1276350" y="990629"/>
                    <a:pt x="990629" y="1276350"/>
                    <a:pt x="638175" y="1276350"/>
                  </a:cubicBezTo>
                  <a:cubicBezTo>
                    <a:pt x="285721" y="1276350"/>
                    <a:pt x="0" y="990629"/>
                    <a:pt x="0" y="638175"/>
                  </a:cubicBezTo>
                  <a:cubicBezTo>
                    <a:pt x="0" y="285721"/>
                    <a:pt x="285721" y="0"/>
                    <a:pt x="638175" y="0"/>
                  </a:cubicBezTo>
                  <a:cubicBezTo>
                    <a:pt x="990629" y="0"/>
                    <a:pt x="1276350" y="285721"/>
                    <a:pt x="1276350" y="638175"/>
                  </a:cubicBezTo>
                  <a:close/>
                </a:path>
              </a:pathLst>
            </a:custGeom>
            <a:gradFill>
              <a:gsLst>
                <a:gs pos="0">
                  <a:srgbClr val="FFFFFF"/>
                </a:gs>
                <a:gs pos="20000">
                  <a:srgbClr val="FFFFFF"/>
                </a:gs>
                <a:gs pos="78000">
                  <a:srgbClr val="251047"/>
                </a:gs>
                <a:gs pos="100000">
                  <a:srgbClr val="251047"/>
                </a:gs>
              </a:gsLst>
              <a:lin ang="2700006"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44" name="Google Shape;544;p5"/>
            <p:cNvSpPr/>
            <p:nvPr/>
          </p:nvSpPr>
          <p:spPr>
            <a:xfrm>
              <a:off x="4376200" y="2918085"/>
              <a:ext cx="2190750" cy="476250"/>
            </a:xfrm>
            <a:custGeom>
              <a:avLst/>
              <a:gdLst/>
              <a:ahLst/>
              <a:cxnLst/>
              <a:rect l="l" t="t" r="r" b="b"/>
              <a:pathLst>
                <a:path w="2190750" h="476250" extrusionOk="0">
                  <a:moveTo>
                    <a:pt x="2165195" y="135141"/>
                  </a:moveTo>
                  <a:cubicBezTo>
                    <a:pt x="2113125" y="67488"/>
                    <a:pt x="2003118" y="46552"/>
                    <a:pt x="1926372" y="30677"/>
                  </a:cubicBezTo>
                  <a:cubicBezTo>
                    <a:pt x="1852178" y="15635"/>
                    <a:pt x="1777093" y="5388"/>
                    <a:pt x="1701581" y="0"/>
                  </a:cubicBezTo>
                  <a:cubicBezTo>
                    <a:pt x="1705468" y="12008"/>
                    <a:pt x="1709043" y="24130"/>
                    <a:pt x="1712224" y="36455"/>
                  </a:cubicBezTo>
                  <a:cubicBezTo>
                    <a:pt x="1802591" y="56191"/>
                    <a:pt x="1891961" y="80315"/>
                    <a:pt x="1976956" y="114484"/>
                  </a:cubicBezTo>
                  <a:cubicBezTo>
                    <a:pt x="2067233" y="150781"/>
                    <a:pt x="2155022" y="188144"/>
                    <a:pt x="2032708" y="241332"/>
                  </a:cubicBezTo>
                  <a:cubicBezTo>
                    <a:pt x="1937046" y="282911"/>
                    <a:pt x="1828448" y="302133"/>
                    <a:pt x="1721558" y="314706"/>
                  </a:cubicBezTo>
                  <a:cubicBezTo>
                    <a:pt x="1674759" y="320205"/>
                    <a:pt x="1628271" y="324447"/>
                    <a:pt x="1583344" y="328676"/>
                  </a:cubicBezTo>
                  <a:cubicBezTo>
                    <a:pt x="1424829" y="343700"/>
                    <a:pt x="1265514" y="349758"/>
                    <a:pt x="1106326" y="350088"/>
                  </a:cubicBezTo>
                  <a:cubicBezTo>
                    <a:pt x="904333" y="350501"/>
                    <a:pt x="680241" y="353263"/>
                    <a:pt x="468545" y="322148"/>
                  </a:cubicBezTo>
                  <a:cubicBezTo>
                    <a:pt x="368796" y="308513"/>
                    <a:pt x="270780" y="284304"/>
                    <a:pt x="176153" y="249930"/>
                  </a:cubicBezTo>
                  <a:cubicBezTo>
                    <a:pt x="146428" y="238766"/>
                    <a:pt x="88523" y="222116"/>
                    <a:pt x="90390" y="186684"/>
                  </a:cubicBezTo>
                  <a:cubicBezTo>
                    <a:pt x="92085" y="154521"/>
                    <a:pt x="191888" y="121279"/>
                    <a:pt x="214913" y="112077"/>
                  </a:cubicBezTo>
                  <a:cubicBezTo>
                    <a:pt x="299133" y="78499"/>
                    <a:pt x="387538" y="54699"/>
                    <a:pt x="476806" y="35014"/>
                  </a:cubicBezTo>
                  <a:cubicBezTo>
                    <a:pt x="479833" y="23427"/>
                    <a:pt x="483179" y="11974"/>
                    <a:pt x="486845" y="654"/>
                  </a:cubicBezTo>
                  <a:cubicBezTo>
                    <a:pt x="377441" y="7696"/>
                    <a:pt x="267993" y="23457"/>
                    <a:pt x="165402" y="56490"/>
                  </a:cubicBezTo>
                  <a:cubicBezTo>
                    <a:pt x="104049" y="76244"/>
                    <a:pt x="8011" y="111734"/>
                    <a:pt x="499" y="189344"/>
                  </a:cubicBezTo>
                  <a:cubicBezTo>
                    <a:pt x="-9553" y="293103"/>
                    <a:pt x="134700" y="343776"/>
                    <a:pt x="210722" y="369627"/>
                  </a:cubicBezTo>
                  <a:cubicBezTo>
                    <a:pt x="306175" y="400984"/>
                    <a:pt x="404170" y="423996"/>
                    <a:pt x="503603" y="438404"/>
                  </a:cubicBezTo>
                  <a:cubicBezTo>
                    <a:pt x="551977" y="445916"/>
                    <a:pt x="600504" y="452095"/>
                    <a:pt x="648834" y="457511"/>
                  </a:cubicBezTo>
                  <a:cubicBezTo>
                    <a:pt x="947660" y="490878"/>
                    <a:pt x="1249285" y="490635"/>
                    <a:pt x="1548057" y="456787"/>
                  </a:cubicBezTo>
                  <a:cubicBezTo>
                    <a:pt x="1571400" y="454127"/>
                    <a:pt x="1622149" y="447897"/>
                    <a:pt x="1685434" y="437452"/>
                  </a:cubicBezTo>
                  <a:cubicBezTo>
                    <a:pt x="1911887" y="400088"/>
                    <a:pt x="2298863" y="308908"/>
                    <a:pt x="2165195" y="135141"/>
                  </a:cubicBezTo>
                  <a:close/>
                </a:path>
              </a:pathLst>
            </a:custGeom>
            <a:solidFill>
              <a:srgbClr val="FFFFFF">
                <a:alpha val="4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 2 columns" type="twoColTx">
  <p:cSld name="TITLE_AND_TWO_COLUMNS">
    <p:spTree>
      <p:nvGrpSpPr>
        <p:cNvPr id="1" name="Shape 545"/>
        <p:cNvGrpSpPr/>
        <p:nvPr/>
      </p:nvGrpSpPr>
      <p:grpSpPr>
        <a:xfrm>
          <a:off x="0" y="0"/>
          <a:ext cx="0" cy="0"/>
          <a:chOff x="0" y="0"/>
          <a:chExt cx="0" cy="0"/>
        </a:xfrm>
      </p:grpSpPr>
      <p:sp>
        <p:nvSpPr>
          <p:cNvPr id="546" name="Google Shape;546;p6"/>
          <p:cNvSpPr txBox="1">
            <a:spLocks noGrp="1"/>
          </p:cNvSpPr>
          <p:nvPr>
            <p:ph type="title"/>
          </p:nvPr>
        </p:nvSpPr>
        <p:spPr>
          <a:xfrm>
            <a:off x="1315475" y="858500"/>
            <a:ext cx="6513000" cy="620400"/>
          </a:xfrm>
          <a:prstGeom prst="rect">
            <a:avLst/>
          </a:prstGeom>
        </p:spPr>
        <p:txBody>
          <a:bodyPr spcFirstLastPara="1" wrap="square" lIns="0" tIns="0" rIns="0" bIns="0" anchor="b" anchorCtr="0">
            <a:no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a:endParaRPr/>
          </a:p>
        </p:txBody>
      </p:sp>
      <p:sp>
        <p:nvSpPr>
          <p:cNvPr id="547" name="Google Shape;547;p6"/>
          <p:cNvSpPr txBox="1">
            <a:spLocks noGrp="1"/>
          </p:cNvSpPr>
          <p:nvPr>
            <p:ph type="body" idx="1"/>
          </p:nvPr>
        </p:nvSpPr>
        <p:spPr>
          <a:xfrm>
            <a:off x="1315487" y="1577775"/>
            <a:ext cx="3161400" cy="2970600"/>
          </a:xfrm>
          <a:prstGeom prst="rect">
            <a:avLst/>
          </a:prstGeom>
        </p:spPr>
        <p:txBody>
          <a:bodyPr spcFirstLastPara="1" wrap="square" lIns="0" tIns="0" rIns="0" bIns="0" anchor="t" anchorCtr="0">
            <a:noAutofit/>
          </a:bodyPr>
          <a:lstStyle>
            <a:lvl1pPr marL="457200" lvl="0" indent="-355600">
              <a:spcBef>
                <a:spcPts val="600"/>
              </a:spcBef>
              <a:spcAft>
                <a:spcPts val="0"/>
              </a:spcAft>
              <a:buSzPts val="2000"/>
              <a:buChar char="⋆"/>
              <a:defRPr sz="2000"/>
            </a:lvl1pPr>
            <a:lvl2pPr marL="914400" lvl="1" indent="-355600">
              <a:spcBef>
                <a:spcPts val="0"/>
              </a:spcBef>
              <a:spcAft>
                <a:spcPts val="0"/>
              </a:spcAft>
              <a:buSzPts val="2000"/>
              <a:buChar char="⋆"/>
              <a:defRPr sz="2000"/>
            </a:lvl2pPr>
            <a:lvl3pPr marL="1371600" lvl="2" indent="-355600">
              <a:spcBef>
                <a:spcPts val="0"/>
              </a:spcBef>
              <a:spcAft>
                <a:spcPts val="0"/>
              </a:spcAft>
              <a:buSzPts val="2000"/>
              <a:buChar char="⋆"/>
              <a:defRPr sz="2000"/>
            </a:lvl3pPr>
            <a:lvl4pPr marL="1828800" lvl="3" indent="-355600">
              <a:spcBef>
                <a:spcPts val="0"/>
              </a:spcBef>
              <a:spcAft>
                <a:spcPts val="0"/>
              </a:spcAft>
              <a:buSzPts val="2000"/>
              <a:buChar char="⋆"/>
              <a:defRPr sz="2000"/>
            </a:lvl4pPr>
            <a:lvl5pPr marL="2286000" lvl="4" indent="-355600">
              <a:spcBef>
                <a:spcPts val="0"/>
              </a:spcBef>
              <a:spcAft>
                <a:spcPts val="0"/>
              </a:spcAft>
              <a:buSzPts val="2000"/>
              <a:buChar char="⋆"/>
              <a:defRPr sz="2000"/>
            </a:lvl5pPr>
            <a:lvl6pPr marL="2743200" lvl="5" indent="-355600">
              <a:spcBef>
                <a:spcPts val="0"/>
              </a:spcBef>
              <a:spcAft>
                <a:spcPts val="0"/>
              </a:spcAft>
              <a:buSzPts val="2000"/>
              <a:buChar char="⋆"/>
              <a:defRPr sz="2000"/>
            </a:lvl6pPr>
            <a:lvl7pPr marL="3200400" lvl="6" indent="-355600">
              <a:spcBef>
                <a:spcPts val="0"/>
              </a:spcBef>
              <a:spcAft>
                <a:spcPts val="0"/>
              </a:spcAft>
              <a:buSzPts val="2000"/>
              <a:buChar char="⋆"/>
              <a:defRPr sz="2000"/>
            </a:lvl7pPr>
            <a:lvl8pPr marL="3657600" lvl="7" indent="-355600">
              <a:spcBef>
                <a:spcPts val="0"/>
              </a:spcBef>
              <a:spcAft>
                <a:spcPts val="0"/>
              </a:spcAft>
              <a:buSzPts val="2000"/>
              <a:buChar char="⋆"/>
              <a:defRPr sz="2000"/>
            </a:lvl8pPr>
            <a:lvl9pPr marL="4114800" lvl="8" indent="-355600">
              <a:spcBef>
                <a:spcPts val="0"/>
              </a:spcBef>
              <a:spcAft>
                <a:spcPts val="0"/>
              </a:spcAft>
              <a:buSzPts val="2000"/>
              <a:buChar char="⋆"/>
              <a:defRPr sz="2000"/>
            </a:lvl9pPr>
          </a:lstStyle>
          <a:p>
            <a:endParaRPr/>
          </a:p>
        </p:txBody>
      </p:sp>
      <p:sp>
        <p:nvSpPr>
          <p:cNvPr id="548" name="Google Shape;548;p6"/>
          <p:cNvSpPr txBox="1">
            <a:spLocks noGrp="1"/>
          </p:cNvSpPr>
          <p:nvPr>
            <p:ph type="body" idx="2"/>
          </p:nvPr>
        </p:nvSpPr>
        <p:spPr>
          <a:xfrm>
            <a:off x="4667184" y="1577775"/>
            <a:ext cx="3161400" cy="2970600"/>
          </a:xfrm>
          <a:prstGeom prst="rect">
            <a:avLst/>
          </a:prstGeom>
        </p:spPr>
        <p:txBody>
          <a:bodyPr spcFirstLastPara="1" wrap="square" lIns="0" tIns="0" rIns="0" bIns="0" anchor="t" anchorCtr="0">
            <a:noAutofit/>
          </a:bodyPr>
          <a:lstStyle>
            <a:lvl1pPr marL="457200" lvl="0" indent="-355600">
              <a:spcBef>
                <a:spcPts val="600"/>
              </a:spcBef>
              <a:spcAft>
                <a:spcPts val="0"/>
              </a:spcAft>
              <a:buSzPts val="2000"/>
              <a:buChar char="⋆"/>
              <a:defRPr sz="2000"/>
            </a:lvl1pPr>
            <a:lvl2pPr marL="914400" lvl="1" indent="-355600">
              <a:spcBef>
                <a:spcPts val="0"/>
              </a:spcBef>
              <a:spcAft>
                <a:spcPts val="0"/>
              </a:spcAft>
              <a:buSzPts val="2000"/>
              <a:buChar char="⋆"/>
              <a:defRPr sz="2000"/>
            </a:lvl2pPr>
            <a:lvl3pPr marL="1371600" lvl="2" indent="-355600">
              <a:spcBef>
                <a:spcPts val="0"/>
              </a:spcBef>
              <a:spcAft>
                <a:spcPts val="0"/>
              </a:spcAft>
              <a:buSzPts val="2000"/>
              <a:buChar char="⋆"/>
              <a:defRPr sz="2000"/>
            </a:lvl3pPr>
            <a:lvl4pPr marL="1828800" lvl="3" indent="-355600">
              <a:spcBef>
                <a:spcPts val="0"/>
              </a:spcBef>
              <a:spcAft>
                <a:spcPts val="0"/>
              </a:spcAft>
              <a:buSzPts val="2000"/>
              <a:buChar char="⋆"/>
              <a:defRPr sz="2000"/>
            </a:lvl4pPr>
            <a:lvl5pPr marL="2286000" lvl="4" indent="-355600">
              <a:spcBef>
                <a:spcPts val="0"/>
              </a:spcBef>
              <a:spcAft>
                <a:spcPts val="0"/>
              </a:spcAft>
              <a:buSzPts val="2000"/>
              <a:buChar char="⋆"/>
              <a:defRPr sz="2000"/>
            </a:lvl5pPr>
            <a:lvl6pPr marL="2743200" lvl="5" indent="-355600">
              <a:spcBef>
                <a:spcPts val="0"/>
              </a:spcBef>
              <a:spcAft>
                <a:spcPts val="0"/>
              </a:spcAft>
              <a:buSzPts val="2000"/>
              <a:buChar char="⋆"/>
              <a:defRPr sz="2000"/>
            </a:lvl6pPr>
            <a:lvl7pPr marL="3200400" lvl="6" indent="-355600">
              <a:spcBef>
                <a:spcPts val="0"/>
              </a:spcBef>
              <a:spcAft>
                <a:spcPts val="0"/>
              </a:spcAft>
              <a:buSzPts val="2000"/>
              <a:buChar char="⋆"/>
              <a:defRPr sz="2000"/>
            </a:lvl7pPr>
            <a:lvl8pPr marL="3657600" lvl="7" indent="-355600">
              <a:spcBef>
                <a:spcPts val="0"/>
              </a:spcBef>
              <a:spcAft>
                <a:spcPts val="0"/>
              </a:spcAft>
              <a:buSzPts val="2000"/>
              <a:buChar char="⋆"/>
              <a:defRPr sz="2000"/>
            </a:lvl8pPr>
            <a:lvl9pPr marL="4114800" lvl="8" indent="-355600">
              <a:spcBef>
                <a:spcPts val="0"/>
              </a:spcBef>
              <a:spcAft>
                <a:spcPts val="0"/>
              </a:spcAft>
              <a:buSzPts val="2000"/>
              <a:buChar char="⋆"/>
              <a:defRPr sz="2000"/>
            </a:lvl9pPr>
          </a:lstStyle>
          <a:p>
            <a:endParaRPr/>
          </a:p>
        </p:txBody>
      </p:sp>
      <p:sp>
        <p:nvSpPr>
          <p:cNvPr id="549" name="Google Shape;549;p6"/>
          <p:cNvSpPr txBox="1">
            <a:spLocks noGrp="1"/>
          </p:cNvSpPr>
          <p:nvPr>
            <p:ph type="sldNum" idx="12"/>
          </p:nvPr>
        </p:nvSpPr>
        <p:spPr>
          <a:xfrm>
            <a:off x="4297650" y="4749851"/>
            <a:ext cx="548700" cy="393600"/>
          </a:xfrm>
          <a:prstGeom prst="rect">
            <a:avLst/>
          </a:prstGeom>
        </p:spPr>
        <p:txBody>
          <a:bodyPr spcFirstLastPara="1" wrap="square" lIns="0" tIns="0" rIns="0" bIns="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en"/>
              <a:t>‹Nº›</a:t>
            </a:fld>
            <a:endParaRPr/>
          </a:p>
        </p:txBody>
      </p:sp>
      <p:grpSp>
        <p:nvGrpSpPr>
          <p:cNvPr id="550" name="Google Shape;550;p6"/>
          <p:cNvGrpSpPr/>
          <p:nvPr/>
        </p:nvGrpSpPr>
        <p:grpSpPr>
          <a:xfrm>
            <a:off x="8116071" y="3579918"/>
            <a:ext cx="571209" cy="571209"/>
            <a:chOff x="1911350" y="374650"/>
            <a:chExt cx="1739900" cy="1739900"/>
          </a:xfrm>
        </p:grpSpPr>
        <p:sp>
          <p:nvSpPr>
            <p:cNvPr id="551" name="Google Shape;551;p6"/>
            <p:cNvSpPr/>
            <p:nvPr/>
          </p:nvSpPr>
          <p:spPr>
            <a:xfrm>
              <a:off x="1911350" y="374650"/>
              <a:ext cx="1739900" cy="1739900"/>
            </a:xfrm>
            <a:custGeom>
              <a:avLst/>
              <a:gdLst/>
              <a:ahLst/>
              <a:cxnLst/>
              <a:rect l="l" t="t" r="r" b="b"/>
              <a:pathLst>
                <a:path w="1739900" h="1739900" extrusionOk="0">
                  <a:moveTo>
                    <a:pt x="1739900" y="869950"/>
                  </a:moveTo>
                  <a:cubicBezTo>
                    <a:pt x="1739900" y="1350410"/>
                    <a:pt x="1350410" y="1739900"/>
                    <a:pt x="869950" y="1739900"/>
                  </a:cubicBezTo>
                  <a:cubicBezTo>
                    <a:pt x="389490" y="1739900"/>
                    <a:pt x="0" y="1350410"/>
                    <a:pt x="0" y="869950"/>
                  </a:cubicBezTo>
                  <a:cubicBezTo>
                    <a:pt x="0" y="389490"/>
                    <a:pt x="389490" y="0"/>
                    <a:pt x="869950" y="0"/>
                  </a:cubicBezTo>
                  <a:cubicBezTo>
                    <a:pt x="1350410" y="0"/>
                    <a:pt x="1739900" y="389490"/>
                    <a:pt x="1739900" y="869950"/>
                  </a:cubicBezTo>
                  <a:close/>
                </a:path>
              </a:pathLst>
            </a:custGeom>
            <a:gradFill>
              <a:gsLst>
                <a:gs pos="0">
                  <a:srgbClr val="FFFFFF"/>
                </a:gs>
                <a:gs pos="20000">
                  <a:srgbClr val="FFFFFF"/>
                </a:gs>
                <a:gs pos="78000">
                  <a:srgbClr val="0F264C"/>
                </a:gs>
                <a:gs pos="100000">
                  <a:srgbClr val="0F264C"/>
                </a:gs>
              </a:gsLst>
              <a:lin ang="2698631"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nvGrpSpPr>
            <p:cNvPr id="552" name="Google Shape;552;p6"/>
            <p:cNvGrpSpPr/>
            <p:nvPr/>
          </p:nvGrpSpPr>
          <p:grpSpPr>
            <a:xfrm>
              <a:off x="1911350" y="534943"/>
              <a:ext cx="1733550" cy="1506282"/>
              <a:chOff x="1911350" y="534943"/>
              <a:chExt cx="1733550" cy="1506282"/>
            </a:xfrm>
          </p:grpSpPr>
          <p:sp>
            <p:nvSpPr>
              <p:cNvPr id="553" name="Google Shape;553;p6"/>
              <p:cNvSpPr/>
              <p:nvPr/>
            </p:nvSpPr>
            <p:spPr>
              <a:xfrm>
                <a:off x="1971154" y="1537243"/>
                <a:ext cx="1612900" cy="260350"/>
              </a:xfrm>
              <a:custGeom>
                <a:avLst/>
                <a:gdLst/>
                <a:ahLst/>
                <a:cxnLst/>
                <a:rect l="l" t="t" r="r" b="b"/>
                <a:pathLst>
                  <a:path w="1612900" h="260350" extrusionOk="0">
                    <a:moveTo>
                      <a:pt x="1582356" y="22418"/>
                    </a:moveTo>
                    <a:cubicBezTo>
                      <a:pt x="1560182" y="17711"/>
                      <a:pt x="1537913" y="13611"/>
                      <a:pt x="1515548" y="10118"/>
                    </a:cubicBezTo>
                    <a:cubicBezTo>
                      <a:pt x="1504347" y="8404"/>
                      <a:pt x="1493139" y="6715"/>
                      <a:pt x="1481823" y="5375"/>
                    </a:cubicBezTo>
                    <a:lnTo>
                      <a:pt x="1464786" y="3343"/>
                    </a:lnTo>
                    <a:cubicBezTo>
                      <a:pt x="1459071" y="2759"/>
                      <a:pt x="1453357" y="2174"/>
                      <a:pt x="1447007" y="1831"/>
                    </a:cubicBezTo>
                    <a:cubicBezTo>
                      <a:pt x="1397211" y="-2367"/>
                      <a:pt x="1347071" y="662"/>
                      <a:pt x="1298143" y="10823"/>
                    </a:cubicBezTo>
                    <a:cubicBezTo>
                      <a:pt x="1250901" y="20797"/>
                      <a:pt x="1204718" y="35256"/>
                      <a:pt x="1160221" y="54003"/>
                    </a:cubicBezTo>
                    <a:cubicBezTo>
                      <a:pt x="1117137" y="71542"/>
                      <a:pt x="1076789" y="90084"/>
                      <a:pt x="1038416" y="110239"/>
                    </a:cubicBezTo>
                    <a:cubicBezTo>
                      <a:pt x="999947" y="130152"/>
                      <a:pt x="962984" y="151304"/>
                      <a:pt x="924433" y="169605"/>
                    </a:cubicBezTo>
                    <a:cubicBezTo>
                      <a:pt x="914724" y="174450"/>
                      <a:pt x="905383" y="178279"/>
                      <a:pt x="895693" y="182305"/>
                    </a:cubicBezTo>
                    <a:cubicBezTo>
                      <a:pt x="890867" y="184261"/>
                      <a:pt x="886066" y="186451"/>
                      <a:pt x="881170" y="188242"/>
                    </a:cubicBezTo>
                    <a:lnTo>
                      <a:pt x="866350" y="193144"/>
                    </a:lnTo>
                    <a:cubicBezTo>
                      <a:pt x="861397" y="194833"/>
                      <a:pt x="856399" y="196319"/>
                      <a:pt x="851383" y="197894"/>
                    </a:cubicBezTo>
                    <a:cubicBezTo>
                      <a:pt x="846353" y="199285"/>
                      <a:pt x="841273" y="200434"/>
                      <a:pt x="836187" y="201666"/>
                    </a:cubicBezTo>
                    <a:cubicBezTo>
                      <a:pt x="826027" y="204195"/>
                      <a:pt x="815729" y="206137"/>
                      <a:pt x="805345" y="207482"/>
                    </a:cubicBezTo>
                    <a:cubicBezTo>
                      <a:pt x="763626" y="213638"/>
                      <a:pt x="721145" y="212347"/>
                      <a:pt x="679876" y="203672"/>
                    </a:cubicBezTo>
                    <a:cubicBezTo>
                      <a:pt x="638278" y="194193"/>
                      <a:pt x="598255" y="178796"/>
                      <a:pt x="561029" y="157952"/>
                    </a:cubicBezTo>
                    <a:cubicBezTo>
                      <a:pt x="523012" y="137912"/>
                      <a:pt x="486359" y="114773"/>
                      <a:pt x="447523" y="95024"/>
                    </a:cubicBezTo>
                    <a:cubicBezTo>
                      <a:pt x="408067" y="74627"/>
                      <a:pt x="366814" y="57913"/>
                      <a:pt x="324288" y="45094"/>
                    </a:cubicBezTo>
                    <a:cubicBezTo>
                      <a:pt x="280098" y="31061"/>
                      <a:pt x="234751" y="20976"/>
                      <a:pt x="188779" y="14957"/>
                    </a:cubicBezTo>
                    <a:cubicBezTo>
                      <a:pt x="141633" y="8820"/>
                      <a:pt x="93880" y="8998"/>
                      <a:pt x="46780" y="15484"/>
                    </a:cubicBezTo>
                    <a:cubicBezTo>
                      <a:pt x="31036" y="17835"/>
                      <a:pt x="15422" y="20991"/>
                      <a:pt x="0" y="24939"/>
                    </a:cubicBezTo>
                    <a:cubicBezTo>
                      <a:pt x="9944" y="50301"/>
                      <a:pt x="21035" y="75066"/>
                      <a:pt x="33274" y="99234"/>
                    </a:cubicBezTo>
                    <a:cubicBezTo>
                      <a:pt x="36639" y="100066"/>
                      <a:pt x="40075" y="100809"/>
                      <a:pt x="43434" y="101679"/>
                    </a:cubicBezTo>
                    <a:cubicBezTo>
                      <a:pt x="83839" y="111890"/>
                      <a:pt x="122606" y="123904"/>
                      <a:pt x="161188" y="137410"/>
                    </a:cubicBezTo>
                    <a:cubicBezTo>
                      <a:pt x="199771" y="150917"/>
                      <a:pt x="238195" y="165547"/>
                      <a:pt x="277571" y="180717"/>
                    </a:cubicBezTo>
                    <a:cubicBezTo>
                      <a:pt x="317677" y="197002"/>
                      <a:pt x="358872" y="210461"/>
                      <a:pt x="400857" y="220995"/>
                    </a:cubicBezTo>
                    <a:cubicBezTo>
                      <a:pt x="445254" y="231318"/>
                      <a:pt x="490288" y="238683"/>
                      <a:pt x="535661" y="243042"/>
                    </a:cubicBezTo>
                    <a:cubicBezTo>
                      <a:pt x="581635" y="247767"/>
                      <a:pt x="627393" y="251361"/>
                      <a:pt x="672630" y="254987"/>
                    </a:cubicBezTo>
                    <a:cubicBezTo>
                      <a:pt x="717867" y="258613"/>
                      <a:pt x="763099" y="261394"/>
                      <a:pt x="808946" y="261578"/>
                    </a:cubicBezTo>
                    <a:lnTo>
                      <a:pt x="817544" y="261629"/>
                    </a:lnTo>
                    <a:cubicBezTo>
                      <a:pt x="820426" y="261737"/>
                      <a:pt x="823303" y="261813"/>
                      <a:pt x="826167" y="261686"/>
                    </a:cubicBezTo>
                    <a:lnTo>
                      <a:pt x="843413" y="261229"/>
                    </a:lnTo>
                    <a:cubicBezTo>
                      <a:pt x="849179" y="261102"/>
                      <a:pt x="855002" y="261229"/>
                      <a:pt x="860781" y="261013"/>
                    </a:cubicBezTo>
                    <a:cubicBezTo>
                      <a:pt x="866540" y="260657"/>
                      <a:pt x="872312" y="260277"/>
                      <a:pt x="878129" y="260061"/>
                    </a:cubicBezTo>
                    <a:lnTo>
                      <a:pt x="895623" y="259267"/>
                    </a:lnTo>
                    <a:cubicBezTo>
                      <a:pt x="901452" y="258905"/>
                      <a:pt x="907237" y="258308"/>
                      <a:pt x="913079" y="257825"/>
                    </a:cubicBezTo>
                    <a:cubicBezTo>
                      <a:pt x="924655" y="256695"/>
                      <a:pt x="936739" y="256111"/>
                      <a:pt x="947960" y="254530"/>
                    </a:cubicBezTo>
                    <a:cubicBezTo>
                      <a:pt x="993476" y="249779"/>
                      <a:pt x="1038646" y="242146"/>
                      <a:pt x="1083196" y="231676"/>
                    </a:cubicBezTo>
                    <a:cubicBezTo>
                      <a:pt x="1126928" y="221586"/>
                      <a:pt x="1168127" y="208308"/>
                      <a:pt x="1208113" y="198294"/>
                    </a:cubicBezTo>
                    <a:cubicBezTo>
                      <a:pt x="1246325" y="188498"/>
                      <a:pt x="1285195" y="181477"/>
                      <a:pt x="1324419" y="177288"/>
                    </a:cubicBezTo>
                    <a:cubicBezTo>
                      <a:pt x="1361901" y="173560"/>
                      <a:pt x="1399586" y="172288"/>
                      <a:pt x="1437233" y="173478"/>
                    </a:cubicBezTo>
                    <a:lnTo>
                      <a:pt x="1542586" y="176933"/>
                    </a:lnTo>
                    <a:cubicBezTo>
                      <a:pt x="1572351" y="130592"/>
                      <a:pt x="1597635" y="81522"/>
                      <a:pt x="1618094" y="30387"/>
                    </a:cubicBezTo>
                    <a:cubicBezTo>
                      <a:pt x="1606207" y="27547"/>
                      <a:pt x="1594294" y="24890"/>
                      <a:pt x="1582356" y="22418"/>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54" name="Google Shape;554;p6"/>
              <p:cNvSpPr/>
              <p:nvPr/>
            </p:nvSpPr>
            <p:spPr>
              <a:xfrm>
                <a:off x="2230672" y="1768175"/>
                <a:ext cx="1181100" cy="273050"/>
              </a:xfrm>
              <a:custGeom>
                <a:avLst/>
                <a:gdLst/>
                <a:ahLst/>
                <a:cxnLst/>
                <a:rect l="l" t="t" r="r" b="b"/>
                <a:pathLst>
                  <a:path w="1181100" h="273050" extrusionOk="0">
                    <a:moveTo>
                      <a:pt x="1185767" y="70830"/>
                    </a:moveTo>
                    <a:cubicBezTo>
                      <a:pt x="1168432" y="60251"/>
                      <a:pt x="1150372" y="49691"/>
                      <a:pt x="1130617" y="39797"/>
                    </a:cubicBezTo>
                    <a:cubicBezTo>
                      <a:pt x="1097899" y="23007"/>
                      <a:pt x="1062880" y="11142"/>
                      <a:pt x="1026693" y="4587"/>
                    </a:cubicBezTo>
                    <a:cubicBezTo>
                      <a:pt x="1016865" y="2804"/>
                      <a:pt x="1006939" y="1606"/>
                      <a:pt x="996969" y="999"/>
                    </a:cubicBezTo>
                    <a:lnTo>
                      <a:pt x="981774" y="122"/>
                    </a:lnTo>
                    <a:cubicBezTo>
                      <a:pt x="976694" y="-201"/>
                      <a:pt x="971563" y="205"/>
                      <a:pt x="966445" y="332"/>
                    </a:cubicBezTo>
                    <a:lnTo>
                      <a:pt x="951040" y="967"/>
                    </a:lnTo>
                    <a:cubicBezTo>
                      <a:pt x="945890" y="1158"/>
                      <a:pt x="940753" y="2148"/>
                      <a:pt x="935596" y="2745"/>
                    </a:cubicBezTo>
                    <a:cubicBezTo>
                      <a:pt x="925512" y="4040"/>
                      <a:pt x="915508" y="5898"/>
                      <a:pt x="905631" y="8308"/>
                    </a:cubicBezTo>
                    <a:cubicBezTo>
                      <a:pt x="900608" y="9292"/>
                      <a:pt x="896169" y="10746"/>
                      <a:pt x="891477" y="12080"/>
                    </a:cubicBezTo>
                    <a:cubicBezTo>
                      <a:pt x="886784" y="13413"/>
                      <a:pt x="882104" y="14753"/>
                      <a:pt x="877659" y="16239"/>
                    </a:cubicBezTo>
                    <a:cubicBezTo>
                      <a:pt x="869023" y="19471"/>
                      <a:pt x="859822" y="22360"/>
                      <a:pt x="851770" y="26024"/>
                    </a:cubicBezTo>
                    <a:lnTo>
                      <a:pt x="839369" y="31320"/>
                    </a:lnTo>
                    <a:lnTo>
                      <a:pt x="827577" y="36959"/>
                    </a:lnTo>
                    <a:cubicBezTo>
                      <a:pt x="819601" y="40699"/>
                      <a:pt x="812336" y="44719"/>
                      <a:pt x="804869" y="48668"/>
                    </a:cubicBezTo>
                    <a:cubicBezTo>
                      <a:pt x="775507" y="64804"/>
                      <a:pt x="749624" y="81612"/>
                      <a:pt x="724548" y="96293"/>
                    </a:cubicBezTo>
                    <a:cubicBezTo>
                      <a:pt x="712007" y="103767"/>
                      <a:pt x="699897" y="110263"/>
                      <a:pt x="687934" y="116582"/>
                    </a:cubicBezTo>
                    <a:lnTo>
                      <a:pt x="679139" y="121065"/>
                    </a:lnTo>
                    <a:cubicBezTo>
                      <a:pt x="676199" y="122709"/>
                      <a:pt x="673322" y="124240"/>
                      <a:pt x="670490" y="125573"/>
                    </a:cubicBezTo>
                    <a:cubicBezTo>
                      <a:pt x="667646" y="127008"/>
                      <a:pt x="664775" y="128348"/>
                      <a:pt x="661905" y="129917"/>
                    </a:cubicBezTo>
                    <a:cubicBezTo>
                      <a:pt x="658870" y="131421"/>
                      <a:pt x="655511" y="132844"/>
                      <a:pt x="652317" y="134323"/>
                    </a:cubicBezTo>
                    <a:cubicBezTo>
                      <a:pt x="626510" y="146204"/>
                      <a:pt x="599345" y="158911"/>
                      <a:pt x="570637" y="169560"/>
                    </a:cubicBezTo>
                    <a:cubicBezTo>
                      <a:pt x="541798" y="180438"/>
                      <a:pt x="511818" y="188011"/>
                      <a:pt x="481273" y="192134"/>
                    </a:cubicBezTo>
                    <a:cubicBezTo>
                      <a:pt x="450606" y="196139"/>
                      <a:pt x="419560" y="196316"/>
                      <a:pt x="388849" y="192661"/>
                    </a:cubicBezTo>
                    <a:cubicBezTo>
                      <a:pt x="357432" y="188285"/>
                      <a:pt x="326536" y="180759"/>
                      <a:pt x="296628" y="170195"/>
                    </a:cubicBezTo>
                    <a:cubicBezTo>
                      <a:pt x="266132" y="159316"/>
                      <a:pt x="235046" y="150170"/>
                      <a:pt x="203518" y="142801"/>
                    </a:cubicBezTo>
                    <a:cubicBezTo>
                      <a:pt x="171821" y="136289"/>
                      <a:pt x="139413" y="133916"/>
                      <a:pt x="107105" y="135740"/>
                    </a:cubicBezTo>
                    <a:cubicBezTo>
                      <a:pt x="73929" y="137007"/>
                      <a:pt x="40921" y="141096"/>
                      <a:pt x="8439" y="147963"/>
                    </a:cubicBezTo>
                    <a:cubicBezTo>
                      <a:pt x="5620" y="148598"/>
                      <a:pt x="2813" y="149233"/>
                      <a:pt x="0" y="149906"/>
                    </a:cubicBezTo>
                    <a:cubicBezTo>
                      <a:pt x="62760" y="201304"/>
                      <a:pt x="132403" y="243669"/>
                      <a:pt x="206902" y="275770"/>
                    </a:cubicBezTo>
                    <a:cubicBezTo>
                      <a:pt x="234912" y="271757"/>
                      <a:pt x="263417" y="264911"/>
                      <a:pt x="292094" y="258853"/>
                    </a:cubicBezTo>
                    <a:cubicBezTo>
                      <a:pt x="323405" y="251499"/>
                      <a:pt x="355258" y="246679"/>
                      <a:pt x="387344" y="244439"/>
                    </a:cubicBezTo>
                    <a:cubicBezTo>
                      <a:pt x="419076" y="242876"/>
                      <a:pt x="450877" y="243462"/>
                      <a:pt x="482530" y="246192"/>
                    </a:cubicBezTo>
                    <a:cubicBezTo>
                      <a:pt x="514477" y="248604"/>
                      <a:pt x="546888" y="253354"/>
                      <a:pt x="580377" y="257139"/>
                    </a:cubicBezTo>
                    <a:cubicBezTo>
                      <a:pt x="614532" y="261549"/>
                      <a:pt x="649044" y="262525"/>
                      <a:pt x="683393" y="260054"/>
                    </a:cubicBezTo>
                    <a:cubicBezTo>
                      <a:pt x="687781" y="259647"/>
                      <a:pt x="692055" y="259361"/>
                      <a:pt x="696570" y="258841"/>
                    </a:cubicBezTo>
                    <a:cubicBezTo>
                      <a:pt x="701218" y="258206"/>
                      <a:pt x="705828" y="257323"/>
                      <a:pt x="710483" y="256542"/>
                    </a:cubicBezTo>
                    <a:cubicBezTo>
                      <a:pt x="719969" y="255113"/>
                      <a:pt x="728491" y="252802"/>
                      <a:pt x="737508" y="250636"/>
                    </a:cubicBezTo>
                    <a:cubicBezTo>
                      <a:pt x="754780" y="245823"/>
                      <a:pt x="771589" y="240407"/>
                      <a:pt x="787451" y="234761"/>
                    </a:cubicBezTo>
                    <a:cubicBezTo>
                      <a:pt x="851154" y="212282"/>
                      <a:pt x="906723" y="188660"/>
                      <a:pt x="950455" y="174303"/>
                    </a:cubicBezTo>
                    <a:cubicBezTo>
                      <a:pt x="960748" y="170866"/>
                      <a:pt x="971230" y="168025"/>
                      <a:pt x="981850" y="165794"/>
                    </a:cubicBezTo>
                    <a:cubicBezTo>
                      <a:pt x="984517" y="165292"/>
                      <a:pt x="987133" y="164397"/>
                      <a:pt x="989876" y="164010"/>
                    </a:cubicBezTo>
                    <a:lnTo>
                      <a:pt x="998131" y="162771"/>
                    </a:lnTo>
                    <a:cubicBezTo>
                      <a:pt x="1003805" y="161782"/>
                      <a:pt x="1009529" y="161101"/>
                      <a:pt x="1015276" y="160733"/>
                    </a:cubicBezTo>
                    <a:cubicBezTo>
                      <a:pt x="1039222" y="158966"/>
                      <a:pt x="1063272" y="159142"/>
                      <a:pt x="1087190" y="161260"/>
                    </a:cubicBezTo>
                    <a:cubicBezTo>
                      <a:pt x="1122308" y="133676"/>
                      <a:pt x="1155263" y="103444"/>
                      <a:pt x="1185767" y="70830"/>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55" name="Google Shape;555;p6"/>
              <p:cNvSpPr/>
              <p:nvPr/>
            </p:nvSpPr>
            <p:spPr>
              <a:xfrm>
                <a:off x="2166976" y="534943"/>
                <a:ext cx="1212850" cy="266700"/>
              </a:xfrm>
              <a:custGeom>
                <a:avLst/>
                <a:gdLst/>
                <a:ahLst/>
                <a:cxnLst/>
                <a:rect l="l" t="t" r="r" b="b"/>
                <a:pathLst>
                  <a:path w="1212850" h="266700" extrusionOk="0">
                    <a:moveTo>
                      <a:pt x="14433" y="106712"/>
                    </a:moveTo>
                    <a:cubicBezTo>
                      <a:pt x="28003" y="117545"/>
                      <a:pt x="41910" y="128086"/>
                      <a:pt x="56172" y="138132"/>
                    </a:cubicBezTo>
                    <a:cubicBezTo>
                      <a:pt x="70777" y="147542"/>
                      <a:pt x="85591" y="156699"/>
                      <a:pt x="100724" y="165310"/>
                    </a:cubicBezTo>
                    <a:cubicBezTo>
                      <a:pt x="116180" y="173190"/>
                      <a:pt x="131648" y="181185"/>
                      <a:pt x="147809" y="187573"/>
                    </a:cubicBezTo>
                    <a:cubicBezTo>
                      <a:pt x="164129" y="193595"/>
                      <a:pt x="180819" y="198560"/>
                      <a:pt x="197777" y="202438"/>
                    </a:cubicBezTo>
                    <a:cubicBezTo>
                      <a:pt x="214946" y="205782"/>
                      <a:pt x="232274" y="208251"/>
                      <a:pt x="249694" y="209836"/>
                    </a:cubicBezTo>
                    <a:cubicBezTo>
                      <a:pt x="267265" y="210922"/>
                      <a:pt x="284740" y="211677"/>
                      <a:pt x="302050" y="212211"/>
                    </a:cubicBezTo>
                    <a:cubicBezTo>
                      <a:pt x="319538" y="212071"/>
                      <a:pt x="336664" y="212509"/>
                      <a:pt x="353593" y="213150"/>
                    </a:cubicBezTo>
                    <a:cubicBezTo>
                      <a:pt x="370643" y="213195"/>
                      <a:pt x="387293" y="214420"/>
                      <a:pt x="403822" y="215983"/>
                    </a:cubicBezTo>
                    <a:cubicBezTo>
                      <a:pt x="420427" y="217037"/>
                      <a:pt x="436778" y="219304"/>
                      <a:pt x="453104" y="221837"/>
                    </a:cubicBezTo>
                    <a:cubicBezTo>
                      <a:pt x="469493" y="223837"/>
                      <a:pt x="485788" y="226759"/>
                      <a:pt x="502133" y="229940"/>
                    </a:cubicBezTo>
                    <a:cubicBezTo>
                      <a:pt x="510330" y="231210"/>
                      <a:pt x="518503" y="233013"/>
                      <a:pt x="526726" y="234518"/>
                    </a:cubicBezTo>
                    <a:lnTo>
                      <a:pt x="551415" y="240005"/>
                    </a:lnTo>
                    <a:cubicBezTo>
                      <a:pt x="567925" y="243180"/>
                      <a:pt x="584581" y="247320"/>
                      <a:pt x="601389" y="251098"/>
                    </a:cubicBezTo>
                    <a:cubicBezTo>
                      <a:pt x="618192" y="254413"/>
                      <a:pt x="635171" y="258013"/>
                      <a:pt x="652285" y="261004"/>
                    </a:cubicBezTo>
                    <a:cubicBezTo>
                      <a:pt x="669373" y="263436"/>
                      <a:pt x="686625" y="265709"/>
                      <a:pt x="703917" y="267113"/>
                    </a:cubicBezTo>
                    <a:cubicBezTo>
                      <a:pt x="712546" y="267532"/>
                      <a:pt x="721201" y="267932"/>
                      <a:pt x="729843" y="268002"/>
                    </a:cubicBezTo>
                    <a:cubicBezTo>
                      <a:pt x="738499" y="268180"/>
                      <a:pt x="747173" y="268326"/>
                      <a:pt x="755821" y="268065"/>
                    </a:cubicBezTo>
                    <a:lnTo>
                      <a:pt x="807657" y="264598"/>
                    </a:lnTo>
                    <a:lnTo>
                      <a:pt x="859511" y="258693"/>
                    </a:lnTo>
                    <a:cubicBezTo>
                      <a:pt x="876656" y="255797"/>
                      <a:pt x="893940" y="253073"/>
                      <a:pt x="911111" y="249745"/>
                    </a:cubicBezTo>
                    <a:cubicBezTo>
                      <a:pt x="928097" y="245688"/>
                      <a:pt x="945115" y="241535"/>
                      <a:pt x="961911" y="236652"/>
                    </a:cubicBezTo>
                    <a:cubicBezTo>
                      <a:pt x="978548" y="231187"/>
                      <a:pt x="995028" y="225260"/>
                      <a:pt x="1011352" y="218872"/>
                    </a:cubicBezTo>
                    <a:cubicBezTo>
                      <a:pt x="1076214" y="191577"/>
                      <a:pt x="1136046" y="153610"/>
                      <a:pt x="1188364" y="106547"/>
                    </a:cubicBezTo>
                    <a:cubicBezTo>
                      <a:pt x="1197496" y="98012"/>
                      <a:pt x="1206360" y="89268"/>
                      <a:pt x="1215111" y="80467"/>
                    </a:cubicBezTo>
                    <a:cubicBezTo>
                      <a:pt x="1184600" y="51327"/>
                      <a:pt x="1152020" y="24434"/>
                      <a:pt x="1117625" y="0"/>
                    </a:cubicBezTo>
                    <a:cubicBezTo>
                      <a:pt x="1061275" y="21260"/>
                      <a:pt x="1005865" y="39814"/>
                      <a:pt x="950620" y="58007"/>
                    </a:cubicBezTo>
                    <a:cubicBezTo>
                      <a:pt x="936435" y="62351"/>
                      <a:pt x="922414" y="67075"/>
                      <a:pt x="908552" y="72314"/>
                    </a:cubicBezTo>
                    <a:cubicBezTo>
                      <a:pt x="894410" y="76759"/>
                      <a:pt x="880440" y="81801"/>
                      <a:pt x="866457" y="87014"/>
                    </a:cubicBezTo>
                    <a:cubicBezTo>
                      <a:pt x="852291" y="91611"/>
                      <a:pt x="838181" y="96634"/>
                      <a:pt x="823982" y="101581"/>
                    </a:cubicBezTo>
                    <a:lnTo>
                      <a:pt x="780802" y="114916"/>
                    </a:lnTo>
                    <a:lnTo>
                      <a:pt x="736835" y="126448"/>
                    </a:lnTo>
                    <a:cubicBezTo>
                      <a:pt x="722052" y="129889"/>
                      <a:pt x="707237" y="133693"/>
                      <a:pt x="692385" y="138157"/>
                    </a:cubicBezTo>
                    <a:cubicBezTo>
                      <a:pt x="677458" y="141967"/>
                      <a:pt x="662430" y="146179"/>
                      <a:pt x="647300" y="150793"/>
                    </a:cubicBezTo>
                    <a:lnTo>
                      <a:pt x="601256" y="163011"/>
                    </a:lnTo>
                    <a:cubicBezTo>
                      <a:pt x="585749" y="166484"/>
                      <a:pt x="570071" y="169609"/>
                      <a:pt x="554266" y="172180"/>
                    </a:cubicBezTo>
                    <a:cubicBezTo>
                      <a:pt x="538499" y="174314"/>
                      <a:pt x="522656" y="175406"/>
                      <a:pt x="506774" y="176092"/>
                    </a:cubicBezTo>
                    <a:cubicBezTo>
                      <a:pt x="490953" y="176120"/>
                      <a:pt x="475141" y="175353"/>
                      <a:pt x="459397" y="173793"/>
                    </a:cubicBezTo>
                    <a:cubicBezTo>
                      <a:pt x="443708" y="171810"/>
                      <a:pt x="428155" y="168869"/>
                      <a:pt x="412826" y="164986"/>
                    </a:cubicBezTo>
                    <a:cubicBezTo>
                      <a:pt x="397540" y="160585"/>
                      <a:pt x="382554" y="155199"/>
                      <a:pt x="367963" y="148863"/>
                    </a:cubicBezTo>
                    <a:cubicBezTo>
                      <a:pt x="353396" y="142240"/>
                      <a:pt x="339268" y="134398"/>
                      <a:pt x="325374" y="126543"/>
                    </a:cubicBezTo>
                    <a:cubicBezTo>
                      <a:pt x="311563" y="118358"/>
                      <a:pt x="298196" y="109398"/>
                      <a:pt x="284772" y="101308"/>
                    </a:cubicBezTo>
                    <a:lnTo>
                      <a:pt x="265017" y="88494"/>
                    </a:lnTo>
                    <a:cubicBezTo>
                      <a:pt x="258407" y="84417"/>
                      <a:pt x="251828" y="80391"/>
                      <a:pt x="245148" y="76727"/>
                    </a:cubicBezTo>
                    <a:cubicBezTo>
                      <a:pt x="232267" y="68796"/>
                      <a:pt x="218937" y="61619"/>
                      <a:pt x="205226" y="55232"/>
                    </a:cubicBezTo>
                    <a:cubicBezTo>
                      <a:pt x="191891" y="48400"/>
                      <a:pt x="178219" y="42412"/>
                      <a:pt x="164332" y="36735"/>
                    </a:cubicBezTo>
                    <a:cubicBezTo>
                      <a:pt x="150692" y="30620"/>
                      <a:pt x="137109" y="24359"/>
                      <a:pt x="123057" y="18739"/>
                    </a:cubicBezTo>
                    <a:cubicBezTo>
                      <a:pt x="115310" y="15221"/>
                      <a:pt x="107518" y="11716"/>
                      <a:pt x="99657" y="8280"/>
                    </a:cubicBezTo>
                    <a:cubicBezTo>
                      <a:pt x="64347" y="34222"/>
                      <a:pt x="31034" y="62778"/>
                      <a:pt x="0" y="93707"/>
                    </a:cubicBezTo>
                    <a:cubicBezTo>
                      <a:pt x="4775" y="98082"/>
                      <a:pt x="9544" y="102464"/>
                      <a:pt x="14433" y="106712"/>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56" name="Google Shape;556;p6"/>
              <p:cNvSpPr/>
              <p:nvPr/>
            </p:nvSpPr>
            <p:spPr>
              <a:xfrm>
                <a:off x="1941919" y="733469"/>
                <a:ext cx="1625600" cy="419100"/>
              </a:xfrm>
              <a:custGeom>
                <a:avLst/>
                <a:gdLst/>
                <a:ahLst/>
                <a:cxnLst/>
                <a:rect l="l" t="t" r="r" b="b"/>
                <a:pathLst>
                  <a:path w="1625600" h="419100" extrusionOk="0">
                    <a:moveTo>
                      <a:pt x="126911" y="259817"/>
                    </a:moveTo>
                    <a:cubicBezTo>
                      <a:pt x="141237" y="257499"/>
                      <a:pt x="155486" y="255264"/>
                      <a:pt x="169850" y="253340"/>
                    </a:cubicBezTo>
                    <a:lnTo>
                      <a:pt x="191332" y="250482"/>
                    </a:lnTo>
                    <a:cubicBezTo>
                      <a:pt x="198488" y="249688"/>
                      <a:pt x="205619" y="249003"/>
                      <a:pt x="212820" y="248082"/>
                    </a:cubicBezTo>
                    <a:cubicBezTo>
                      <a:pt x="227120" y="246628"/>
                      <a:pt x="241503" y="245396"/>
                      <a:pt x="255753" y="244951"/>
                    </a:cubicBezTo>
                    <a:cubicBezTo>
                      <a:pt x="262960" y="244520"/>
                      <a:pt x="270015" y="244545"/>
                      <a:pt x="277133" y="244532"/>
                    </a:cubicBezTo>
                    <a:cubicBezTo>
                      <a:pt x="280708" y="244532"/>
                      <a:pt x="284239" y="244411"/>
                      <a:pt x="287884" y="244570"/>
                    </a:cubicBezTo>
                    <a:lnTo>
                      <a:pt x="298882" y="245205"/>
                    </a:lnTo>
                    <a:cubicBezTo>
                      <a:pt x="359137" y="247908"/>
                      <a:pt x="418757" y="258692"/>
                      <a:pt x="476142" y="277266"/>
                    </a:cubicBezTo>
                    <a:cubicBezTo>
                      <a:pt x="505352" y="286353"/>
                      <a:pt x="534264" y="297002"/>
                      <a:pt x="563093" y="308445"/>
                    </a:cubicBezTo>
                    <a:cubicBezTo>
                      <a:pt x="592004" y="319557"/>
                      <a:pt x="620719" y="331724"/>
                      <a:pt x="650088" y="343230"/>
                    </a:cubicBezTo>
                    <a:cubicBezTo>
                      <a:pt x="708571" y="366306"/>
                      <a:pt x="768744" y="390004"/>
                      <a:pt x="833603" y="404768"/>
                    </a:cubicBezTo>
                    <a:cubicBezTo>
                      <a:pt x="849662" y="409213"/>
                      <a:pt x="866229" y="411378"/>
                      <a:pt x="882815" y="414293"/>
                    </a:cubicBezTo>
                    <a:cubicBezTo>
                      <a:pt x="899474" y="417118"/>
                      <a:pt x="916284" y="418971"/>
                      <a:pt x="933158" y="419843"/>
                    </a:cubicBezTo>
                    <a:lnTo>
                      <a:pt x="945858" y="420827"/>
                    </a:lnTo>
                    <a:lnTo>
                      <a:pt x="952208" y="421310"/>
                    </a:lnTo>
                    <a:lnTo>
                      <a:pt x="958558" y="421310"/>
                    </a:lnTo>
                    <a:lnTo>
                      <a:pt x="984085" y="421234"/>
                    </a:lnTo>
                    <a:cubicBezTo>
                      <a:pt x="992734" y="421030"/>
                      <a:pt x="1000906" y="421049"/>
                      <a:pt x="1010018" y="420599"/>
                    </a:cubicBezTo>
                    <a:cubicBezTo>
                      <a:pt x="1015098" y="420065"/>
                      <a:pt x="1020496" y="419589"/>
                      <a:pt x="1025379" y="418871"/>
                    </a:cubicBezTo>
                    <a:cubicBezTo>
                      <a:pt x="1030262" y="418154"/>
                      <a:pt x="1035114" y="417309"/>
                      <a:pt x="1039787" y="416408"/>
                    </a:cubicBezTo>
                    <a:cubicBezTo>
                      <a:pt x="1057372" y="412960"/>
                      <a:pt x="1074733" y="408454"/>
                      <a:pt x="1091775" y="402914"/>
                    </a:cubicBezTo>
                    <a:cubicBezTo>
                      <a:pt x="1108285" y="397834"/>
                      <a:pt x="1123798" y="392055"/>
                      <a:pt x="1139146" y="386036"/>
                    </a:cubicBezTo>
                    <a:cubicBezTo>
                      <a:pt x="1169727" y="374040"/>
                      <a:pt x="1198969" y="360953"/>
                      <a:pt x="1227855" y="347821"/>
                    </a:cubicBezTo>
                    <a:cubicBezTo>
                      <a:pt x="1285450" y="321380"/>
                      <a:pt x="1341476" y="294291"/>
                      <a:pt x="1396606" y="266592"/>
                    </a:cubicBezTo>
                    <a:cubicBezTo>
                      <a:pt x="1451852" y="239109"/>
                      <a:pt x="1505896" y="210769"/>
                      <a:pt x="1559268" y="182137"/>
                    </a:cubicBezTo>
                    <a:cubicBezTo>
                      <a:pt x="1582484" y="169704"/>
                      <a:pt x="1605612" y="157326"/>
                      <a:pt x="1628654" y="145002"/>
                    </a:cubicBezTo>
                    <a:cubicBezTo>
                      <a:pt x="1604962" y="94022"/>
                      <a:pt x="1576380" y="45461"/>
                      <a:pt x="1543310" y="0"/>
                    </a:cubicBezTo>
                    <a:cubicBezTo>
                      <a:pt x="1522322" y="9343"/>
                      <a:pt x="1501578" y="19016"/>
                      <a:pt x="1481080" y="29020"/>
                    </a:cubicBezTo>
                    <a:cubicBezTo>
                      <a:pt x="1367492" y="83934"/>
                      <a:pt x="1262501" y="151575"/>
                      <a:pt x="1158094" y="212706"/>
                    </a:cubicBezTo>
                    <a:cubicBezTo>
                      <a:pt x="1132059" y="227914"/>
                      <a:pt x="1105929" y="242405"/>
                      <a:pt x="1080243" y="256026"/>
                    </a:cubicBezTo>
                    <a:cubicBezTo>
                      <a:pt x="1067397" y="262668"/>
                      <a:pt x="1054608" y="269284"/>
                      <a:pt x="1042238" y="275304"/>
                    </a:cubicBezTo>
                    <a:cubicBezTo>
                      <a:pt x="1029830" y="281172"/>
                      <a:pt x="1017543" y="286988"/>
                      <a:pt x="1006367" y="291325"/>
                    </a:cubicBezTo>
                    <a:lnTo>
                      <a:pt x="998245" y="294329"/>
                    </a:lnTo>
                    <a:cubicBezTo>
                      <a:pt x="995604" y="295339"/>
                      <a:pt x="993337" y="295993"/>
                      <a:pt x="990835" y="296907"/>
                    </a:cubicBezTo>
                    <a:cubicBezTo>
                      <a:pt x="984631" y="298456"/>
                      <a:pt x="977398" y="299872"/>
                      <a:pt x="970687" y="301384"/>
                    </a:cubicBezTo>
                    <a:lnTo>
                      <a:pt x="950112" y="306229"/>
                    </a:lnTo>
                    <a:lnTo>
                      <a:pt x="944937" y="307429"/>
                    </a:lnTo>
                    <a:lnTo>
                      <a:pt x="939730" y="308191"/>
                    </a:lnTo>
                    <a:lnTo>
                      <a:pt x="929278" y="309734"/>
                    </a:lnTo>
                    <a:cubicBezTo>
                      <a:pt x="915308" y="311639"/>
                      <a:pt x="901218" y="314452"/>
                      <a:pt x="886955" y="315030"/>
                    </a:cubicBezTo>
                    <a:cubicBezTo>
                      <a:pt x="872608" y="316484"/>
                      <a:pt x="858196" y="317217"/>
                      <a:pt x="843775" y="317227"/>
                    </a:cubicBezTo>
                    <a:cubicBezTo>
                      <a:pt x="829291" y="317011"/>
                      <a:pt x="814629" y="317424"/>
                      <a:pt x="799960" y="315862"/>
                    </a:cubicBezTo>
                    <a:lnTo>
                      <a:pt x="777856" y="314160"/>
                    </a:lnTo>
                    <a:cubicBezTo>
                      <a:pt x="770465" y="313703"/>
                      <a:pt x="763143" y="312147"/>
                      <a:pt x="755758" y="311175"/>
                    </a:cubicBezTo>
                    <a:cubicBezTo>
                      <a:pt x="740988" y="309042"/>
                      <a:pt x="726237" y="306521"/>
                      <a:pt x="711518" y="303086"/>
                    </a:cubicBezTo>
                    <a:lnTo>
                      <a:pt x="689464" y="298006"/>
                    </a:lnTo>
                    <a:cubicBezTo>
                      <a:pt x="682104" y="296228"/>
                      <a:pt x="674795" y="294081"/>
                      <a:pt x="667506" y="291960"/>
                    </a:cubicBezTo>
                    <a:lnTo>
                      <a:pt x="645585" y="285610"/>
                    </a:lnTo>
                    <a:cubicBezTo>
                      <a:pt x="638277" y="283324"/>
                      <a:pt x="631063" y="280778"/>
                      <a:pt x="623792" y="278378"/>
                    </a:cubicBezTo>
                    <a:lnTo>
                      <a:pt x="602025" y="271005"/>
                    </a:lnTo>
                    <a:lnTo>
                      <a:pt x="580352" y="262966"/>
                    </a:lnTo>
                    <a:cubicBezTo>
                      <a:pt x="551396" y="252451"/>
                      <a:pt x="522707" y="240582"/>
                      <a:pt x="493814" y="228587"/>
                    </a:cubicBezTo>
                    <a:cubicBezTo>
                      <a:pt x="436099" y="204591"/>
                      <a:pt x="377870" y="178422"/>
                      <a:pt x="315157" y="157905"/>
                    </a:cubicBezTo>
                    <a:lnTo>
                      <a:pt x="303428" y="153943"/>
                    </a:lnTo>
                    <a:cubicBezTo>
                      <a:pt x="299485" y="152673"/>
                      <a:pt x="295326" y="151625"/>
                      <a:pt x="291268" y="150451"/>
                    </a:cubicBezTo>
                    <a:cubicBezTo>
                      <a:pt x="283102" y="148158"/>
                      <a:pt x="274873" y="145840"/>
                      <a:pt x="266675" y="144101"/>
                    </a:cubicBezTo>
                    <a:cubicBezTo>
                      <a:pt x="250215" y="140113"/>
                      <a:pt x="233725" y="137020"/>
                      <a:pt x="217145" y="134207"/>
                    </a:cubicBezTo>
                    <a:cubicBezTo>
                      <a:pt x="208890" y="132937"/>
                      <a:pt x="200577" y="131616"/>
                      <a:pt x="192278" y="130651"/>
                    </a:cubicBezTo>
                    <a:lnTo>
                      <a:pt x="167399" y="128041"/>
                    </a:lnTo>
                    <a:cubicBezTo>
                      <a:pt x="150857" y="127045"/>
                      <a:pt x="134214" y="125755"/>
                      <a:pt x="117710" y="125800"/>
                    </a:cubicBezTo>
                    <a:cubicBezTo>
                      <a:pt x="97777" y="125514"/>
                      <a:pt x="77946" y="126289"/>
                      <a:pt x="58223" y="127800"/>
                    </a:cubicBezTo>
                    <a:cubicBezTo>
                      <a:pt x="33959" y="177144"/>
                      <a:pt x="14462" y="228692"/>
                      <a:pt x="0" y="281743"/>
                    </a:cubicBezTo>
                    <a:cubicBezTo>
                      <a:pt x="42388" y="273907"/>
                      <a:pt x="84692" y="266598"/>
                      <a:pt x="126911" y="259817"/>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57" name="Google Shape;557;p6"/>
              <p:cNvSpPr/>
              <p:nvPr/>
            </p:nvSpPr>
            <p:spPr>
              <a:xfrm>
                <a:off x="1911350" y="1116410"/>
                <a:ext cx="1733550" cy="463550"/>
              </a:xfrm>
              <a:custGeom>
                <a:avLst/>
                <a:gdLst/>
                <a:ahLst/>
                <a:cxnLst/>
                <a:rect l="l" t="t" r="r" b="b"/>
                <a:pathLst>
                  <a:path w="1733550" h="463550" extrusionOk="0">
                    <a:moveTo>
                      <a:pt x="180740" y="143354"/>
                    </a:moveTo>
                    <a:cubicBezTo>
                      <a:pt x="185871" y="143849"/>
                      <a:pt x="190976" y="143608"/>
                      <a:pt x="196113" y="144579"/>
                    </a:cubicBezTo>
                    <a:cubicBezTo>
                      <a:pt x="201244" y="145379"/>
                      <a:pt x="206369" y="146167"/>
                      <a:pt x="211512" y="146795"/>
                    </a:cubicBezTo>
                    <a:lnTo>
                      <a:pt x="219221" y="147773"/>
                    </a:lnTo>
                    <a:cubicBezTo>
                      <a:pt x="221819" y="147976"/>
                      <a:pt x="224402" y="148339"/>
                      <a:pt x="226955" y="148859"/>
                    </a:cubicBezTo>
                    <a:cubicBezTo>
                      <a:pt x="232118" y="149932"/>
                      <a:pt x="237299" y="150878"/>
                      <a:pt x="242507" y="151748"/>
                    </a:cubicBezTo>
                    <a:cubicBezTo>
                      <a:pt x="247714" y="152618"/>
                      <a:pt x="252940" y="153399"/>
                      <a:pt x="258185" y="154244"/>
                    </a:cubicBezTo>
                    <a:cubicBezTo>
                      <a:pt x="263411" y="155514"/>
                      <a:pt x="268707" y="156600"/>
                      <a:pt x="273983" y="157774"/>
                    </a:cubicBezTo>
                    <a:cubicBezTo>
                      <a:pt x="284569" y="159952"/>
                      <a:pt x="295713" y="161832"/>
                      <a:pt x="304889" y="164048"/>
                    </a:cubicBezTo>
                    <a:cubicBezTo>
                      <a:pt x="347189" y="174021"/>
                      <a:pt x="387709" y="190421"/>
                      <a:pt x="425037" y="212677"/>
                    </a:cubicBezTo>
                    <a:cubicBezTo>
                      <a:pt x="467146" y="238128"/>
                      <a:pt x="506969" y="267179"/>
                      <a:pt x="544062" y="299506"/>
                    </a:cubicBezTo>
                    <a:cubicBezTo>
                      <a:pt x="582676" y="331891"/>
                      <a:pt x="621716" y="365546"/>
                      <a:pt x="666833" y="393620"/>
                    </a:cubicBezTo>
                    <a:cubicBezTo>
                      <a:pt x="689686" y="407907"/>
                      <a:pt x="713702" y="420245"/>
                      <a:pt x="738626" y="430501"/>
                    </a:cubicBezTo>
                    <a:cubicBezTo>
                      <a:pt x="763773" y="441143"/>
                      <a:pt x="789737" y="449739"/>
                      <a:pt x="816267" y="456205"/>
                    </a:cubicBezTo>
                    <a:cubicBezTo>
                      <a:pt x="844398" y="463061"/>
                      <a:pt x="873281" y="466346"/>
                      <a:pt x="902233" y="465984"/>
                    </a:cubicBezTo>
                    <a:cubicBezTo>
                      <a:pt x="931964" y="465332"/>
                      <a:pt x="961475" y="460725"/>
                      <a:pt x="989990" y="452287"/>
                    </a:cubicBezTo>
                    <a:cubicBezTo>
                      <a:pt x="1046855" y="435669"/>
                      <a:pt x="1094499" y="406269"/>
                      <a:pt x="1137361" y="380317"/>
                    </a:cubicBezTo>
                    <a:cubicBezTo>
                      <a:pt x="1180363" y="353977"/>
                      <a:pt x="1219911" y="329948"/>
                      <a:pt x="1258615" y="311254"/>
                    </a:cubicBezTo>
                    <a:cubicBezTo>
                      <a:pt x="1263523" y="309006"/>
                      <a:pt x="1268140" y="306638"/>
                      <a:pt x="1273258" y="304459"/>
                    </a:cubicBezTo>
                    <a:cubicBezTo>
                      <a:pt x="1278376" y="302281"/>
                      <a:pt x="1283564" y="300148"/>
                      <a:pt x="1288644" y="297855"/>
                    </a:cubicBezTo>
                    <a:lnTo>
                      <a:pt x="1303922" y="291074"/>
                    </a:lnTo>
                    <a:lnTo>
                      <a:pt x="1311504" y="287581"/>
                    </a:lnTo>
                    <a:lnTo>
                      <a:pt x="1319213" y="284565"/>
                    </a:lnTo>
                    <a:cubicBezTo>
                      <a:pt x="1329531" y="280653"/>
                      <a:pt x="1339672" y="276310"/>
                      <a:pt x="1349889" y="272201"/>
                    </a:cubicBezTo>
                    <a:cubicBezTo>
                      <a:pt x="1360132" y="268283"/>
                      <a:pt x="1370546" y="265001"/>
                      <a:pt x="1380769" y="261044"/>
                    </a:cubicBezTo>
                    <a:cubicBezTo>
                      <a:pt x="1422031" y="246573"/>
                      <a:pt x="1464256" y="235011"/>
                      <a:pt x="1507134" y="226443"/>
                    </a:cubicBezTo>
                    <a:cubicBezTo>
                      <a:pt x="1517986" y="224678"/>
                      <a:pt x="1528902" y="223091"/>
                      <a:pt x="1539843" y="221001"/>
                    </a:cubicBezTo>
                    <a:cubicBezTo>
                      <a:pt x="1550835" y="219433"/>
                      <a:pt x="1561935" y="218372"/>
                      <a:pt x="1573066" y="216988"/>
                    </a:cubicBezTo>
                    <a:lnTo>
                      <a:pt x="1581436" y="215966"/>
                    </a:lnTo>
                    <a:lnTo>
                      <a:pt x="1589869" y="215331"/>
                    </a:lnTo>
                    <a:lnTo>
                      <a:pt x="1606811" y="214061"/>
                    </a:lnTo>
                    <a:cubicBezTo>
                      <a:pt x="1618113" y="213007"/>
                      <a:pt x="1629550" y="212791"/>
                      <a:pt x="1641056" y="212353"/>
                    </a:cubicBezTo>
                    <a:cubicBezTo>
                      <a:pt x="1672019" y="211394"/>
                      <a:pt x="1703654" y="211654"/>
                      <a:pt x="1735772" y="212905"/>
                    </a:cubicBezTo>
                    <a:cubicBezTo>
                      <a:pt x="1738469" y="185016"/>
                      <a:pt x="1739843" y="156769"/>
                      <a:pt x="1739894" y="128164"/>
                    </a:cubicBezTo>
                    <a:cubicBezTo>
                      <a:pt x="1739894" y="122068"/>
                      <a:pt x="1739786" y="115998"/>
                      <a:pt x="1739665" y="109934"/>
                    </a:cubicBezTo>
                    <a:cubicBezTo>
                      <a:pt x="1711449" y="100207"/>
                      <a:pt x="1682682" y="92161"/>
                      <a:pt x="1653515" y="85835"/>
                    </a:cubicBezTo>
                    <a:cubicBezTo>
                      <a:pt x="1545870" y="61994"/>
                      <a:pt x="1433928" y="65941"/>
                      <a:pt x="1328229" y="97303"/>
                    </a:cubicBezTo>
                    <a:cubicBezTo>
                      <a:pt x="1315091" y="101380"/>
                      <a:pt x="1301960" y="105647"/>
                      <a:pt x="1288980" y="110162"/>
                    </a:cubicBezTo>
                    <a:cubicBezTo>
                      <a:pt x="1276318" y="115344"/>
                      <a:pt x="1263580" y="120360"/>
                      <a:pt x="1251014" y="125777"/>
                    </a:cubicBezTo>
                    <a:cubicBezTo>
                      <a:pt x="1238244" y="130857"/>
                      <a:pt x="1226477" y="137518"/>
                      <a:pt x="1214272" y="143500"/>
                    </a:cubicBezTo>
                    <a:cubicBezTo>
                      <a:pt x="1208202" y="146535"/>
                      <a:pt x="1202207" y="149697"/>
                      <a:pt x="1196207" y="152859"/>
                    </a:cubicBezTo>
                    <a:cubicBezTo>
                      <a:pt x="1190206" y="156022"/>
                      <a:pt x="1184053" y="159787"/>
                      <a:pt x="1178001" y="163229"/>
                    </a:cubicBezTo>
                    <a:cubicBezTo>
                      <a:pt x="1129741" y="191690"/>
                      <a:pt x="1088669" y="225326"/>
                      <a:pt x="1050595" y="255406"/>
                    </a:cubicBezTo>
                    <a:cubicBezTo>
                      <a:pt x="1016420" y="283645"/>
                      <a:pt x="980158" y="309258"/>
                      <a:pt x="942118" y="332025"/>
                    </a:cubicBezTo>
                    <a:cubicBezTo>
                      <a:pt x="924602" y="342020"/>
                      <a:pt x="906161" y="350297"/>
                      <a:pt x="887051" y="356739"/>
                    </a:cubicBezTo>
                    <a:cubicBezTo>
                      <a:pt x="866974" y="363210"/>
                      <a:pt x="846179" y="367191"/>
                      <a:pt x="825132" y="368594"/>
                    </a:cubicBezTo>
                    <a:cubicBezTo>
                      <a:pt x="802562" y="370054"/>
                      <a:pt x="779900" y="368965"/>
                      <a:pt x="757574" y="365350"/>
                    </a:cubicBezTo>
                    <a:cubicBezTo>
                      <a:pt x="751923" y="364530"/>
                      <a:pt x="746531" y="363305"/>
                      <a:pt x="740963" y="362232"/>
                    </a:cubicBezTo>
                    <a:lnTo>
                      <a:pt x="724529" y="358034"/>
                    </a:lnTo>
                    <a:cubicBezTo>
                      <a:pt x="713615" y="354672"/>
                      <a:pt x="702919" y="350643"/>
                      <a:pt x="692499" y="345969"/>
                    </a:cubicBezTo>
                    <a:cubicBezTo>
                      <a:pt x="649710" y="325504"/>
                      <a:pt x="611318" y="296898"/>
                      <a:pt x="579469" y="261749"/>
                    </a:cubicBezTo>
                    <a:cubicBezTo>
                      <a:pt x="545814" y="226551"/>
                      <a:pt x="516928" y="185848"/>
                      <a:pt x="482733" y="145227"/>
                    </a:cubicBezTo>
                    <a:cubicBezTo>
                      <a:pt x="465132" y="124151"/>
                      <a:pt x="445904" y="104488"/>
                      <a:pt x="425228" y="86419"/>
                    </a:cubicBezTo>
                    <a:cubicBezTo>
                      <a:pt x="414255" y="77057"/>
                      <a:pt x="402771" y="68311"/>
                      <a:pt x="390830" y="60219"/>
                    </a:cubicBezTo>
                    <a:cubicBezTo>
                      <a:pt x="378421" y="52152"/>
                      <a:pt x="365530" y="44853"/>
                      <a:pt x="352228" y="38363"/>
                    </a:cubicBezTo>
                    <a:lnTo>
                      <a:pt x="342024" y="33702"/>
                    </a:lnTo>
                    <a:cubicBezTo>
                      <a:pt x="338525" y="32076"/>
                      <a:pt x="335248" y="30781"/>
                      <a:pt x="332048" y="29587"/>
                    </a:cubicBezTo>
                    <a:lnTo>
                      <a:pt x="312445" y="22405"/>
                    </a:lnTo>
                    <a:cubicBezTo>
                      <a:pt x="305860" y="20145"/>
                      <a:pt x="299288" y="17770"/>
                      <a:pt x="292646" y="15630"/>
                    </a:cubicBezTo>
                    <a:cubicBezTo>
                      <a:pt x="285820" y="13858"/>
                      <a:pt x="278936" y="12144"/>
                      <a:pt x="272034" y="10588"/>
                    </a:cubicBezTo>
                    <a:cubicBezTo>
                      <a:pt x="265132" y="9032"/>
                      <a:pt x="258216" y="7413"/>
                      <a:pt x="251276" y="6009"/>
                    </a:cubicBezTo>
                    <a:cubicBezTo>
                      <a:pt x="244354" y="4479"/>
                      <a:pt x="237096" y="3996"/>
                      <a:pt x="230010" y="3088"/>
                    </a:cubicBezTo>
                    <a:cubicBezTo>
                      <a:pt x="222923" y="2180"/>
                      <a:pt x="215741" y="1539"/>
                      <a:pt x="208610" y="860"/>
                    </a:cubicBezTo>
                    <a:cubicBezTo>
                      <a:pt x="205026" y="454"/>
                      <a:pt x="201422" y="259"/>
                      <a:pt x="197815" y="275"/>
                    </a:cubicBezTo>
                    <a:lnTo>
                      <a:pt x="186976" y="91"/>
                    </a:lnTo>
                    <a:lnTo>
                      <a:pt x="165322" y="2"/>
                    </a:lnTo>
                    <a:cubicBezTo>
                      <a:pt x="158115" y="-55"/>
                      <a:pt x="150895" y="949"/>
                      <a:pt x="143732" y="1469"/>
                    </a:cubicBezTo>
                    <a:lnTo>
                      <a:pt x="122180" y="3469"/>
                    </a:lnTo>
                    <a:cubicBezTo>
                      <a:pt x="115068" y="4511"/>
                      <a:pt x="108014" y="5933"/>
                      <a:pt x="100952" y="7178"/>
                    </a:cubicBezTo>
                    <a:cubicBezTo>
                      <a:pt x="93891" y="8422"/>
                      <a:pt x="86836" y="9762"/>
                      <a:pt x="79902" y="11363"/>
                    </a:cubicBezTo>
                    <a:lnTo>
                      <a:pt x="59398" y="17039"/>
                    </a:lnTo>
                    <a:cubicBezTo>
                      <a:pt x="52654" y="19122"/>
                      <a:pt x="45669" y="20653"/>
                      <a:pt x="39205" y="23243"/>
                    </a:cubicBezTo>
                    <a:lnTo>
                      <a:pt x="19628" y="30571"/>
                    </a:lnTo>
                    <a:cubicBezTo>
                      <a:pt x="14618" y="32540"/>
                      <a:pt x="9715" y="34648"/>
                      <a:pt x="4813" y="36763"/>
                    </a:cubicBezTo>
                    <a:cubicBezTo>
                      <a:pt x="1625" y="67134"/>
                      <a:pt x="18" y="97651"/>
                      <a:pt x="0" y="128190"/>
                    </a:cubicBezTo>
                    <a:cubicBezTo>
                      <a:pt x="0" y="139937"/>
                      <a:pt x="305" y="151609"/>
                      <a:pt x="762" y="163242"/>
                    </a:cubicBezTo>
                    <a:cubicBezTo>
                      <a:pt x="19342" y="158359"/>
                      <a:pt x="37624" y="154072"/>
                      <a:pt x="55581" y="150777"/>
                    </a:cubicBezTo>
                    <a:cubicBezTo>
                      <a:pt x="96780" y="142704"/>
                      <a:pt x="138876" y="140208"/>
                      <a:pt x="180740" y="143354"/>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grpSp>
        <p:nvGrpSpPr>
          <p:cNvPr id="558" name="Google Shape;558;p6"/>
          <p:cNvGrpSpPr/>
          <p:nvPr/>
        </p:nvGrpSpPr>
        <p:grpSpPr>
          <a:xfrm>
            <a:off x="370412" y="812548"/>
            <a:ext cx="445084" cy="445770"/>
            <a:chOff x="7512049" y="977900"/>
            <a:chExt cx="4121150" cy="4127500"/>
          </a:xfrm>
        </p:grpSpPr>
        <p:sp>
          <p:nvSpPr>
            <p:cNvPr id="559" name="Google Shape;559;p6"/>
            <p:cNvSpPr/>
            <p:nvPr/>
          </p:nvSpPr>
          <p:spPr>
            <a:xfrm>
              <a:off x="7512049" y="977900"/>
              <a:ext cx="4121150" cy="4127500"/>
            </a:xfrm>
            <a:custGeom>
              <a:avLst/>
              <a:gdLst/>
              <a:ahLst/>
              <a:cxnLst/>
              <a:rect l="l" t="t" r="r" b="b"/>
              <a:pathLst>
                <a:path w="4121150" h="4127500" extrusionOk="0">
                  <a:moveTo>
                    <a:pt x="4032251" y="1435100"/>
                  </a:moveTo>
                  <a:lnTo>
                    <a:pt x="3988894" y="1425093"/>
                  </a:lnTo>
                  <a:cubicBezTo>
                    <a:pt x="3929331" y="1248583"/>
                    <a:pt x="3845874" y="1081063"/>
                    <a:pt x="3740850" y="927202"/>
                  </a:cubicBezTo>
                  <a:lnTo>
                    <a:pt x="3765551" y="806450"/>
                  </a:lnTo>
                  <a:cubicBezTo>
                    <a:pt x="3695701" y="704850"/>
                    <a:pt x="3511551" y="558800"/>
                    <a:pt x="3511551" y="558800"/>
                  </a:cubicBezTo>
                  <a:lnTo>
                    <a:pt x="3444451" y="582028"/>
                  </a:lnTo>
                  <a:cubicBezTo>
                    <a:pt x="3332209" y="477259"/>
                    <a:pt x="3208575" y="385404"/>
                    <a:pt x="3075865" y="308185"/>
                  </a:cubicBezTo>
                  <a:lnTo>
                    <a:pt x="3086101" y="190500"/>
                  </a:lnTo>
                  <a:cubicBezTo>
                    <a:pt x="3041651" y="38100"/>
                    <a:pt x="2406651" y="0"/>
                    <a:pt x="2406651" y="0"/>
                  </a:cubicBezTo>
                  <a:lnTo>
                    <a:pt x="2346002" y="53423"/>
                  </a:lnTo>
                  <a:cubicBezTo>
                    <a:pt x="2247281" y="39003"/>
                    <a:pt x="2147645" y="31760"/>
                    <a:pt x="2047876" y="31750"/>
                  </a:cubicBezTo>
                  <a:cubicBezTo>
                    <a:pt x="1583650" y="31069"/>
                    <a:pt x="1133088" y="188811"/>
                    <a:pt x="770663" y="478904"/>
                  </a:cubicBezTo>
                  <a:lnTo>
                    <a:pt x="654051" y="469900"/>
                  </a:lnTo>
                  <a:cubicBezTo>
                    <a:pt x="273051" y="584200"/>
                    <a:pt x="234951" y="996950"/>
                    <a:pt x="234951" y="996950"/>
                  </a:cubicBezTo>
                  <a:lnTo>
                    <a:pt x="246527" y="1104703"/>
                  </a:lnTo>
                  <a:cubicBezTo>
                    <a:pt x="-54688" y="1662320"/>
                    <a:pt x="-81282" y="2327849"/>
                    <a:pt x="174481" y="2907722"/>
                  </a:cubicBezTo>
                  <a:lnTo>
                    <a:pt x="152401" y="3079750"/>
                  </a:lnTo>
                  <a:cubicBezTo>
                    <a:pt x="152401" y="3079750"/>
                    <a:pt x="260351" y="3479800"/>
                    <a:pt x="571501" y="3689350"/>
                  </a:cubicBezTo>
                  <a:lnTo>
                    <a:pt x="816122" y="3715696"/>
                  </a:lnTo>
                  <a:cubicBezTo>
                    <a:pt x="935404" y="3805686"/>
                    <a:pt x="1064181" y="3882343"/>
                    <a:pt x="1200151" y="3944296"/>
                  </a:cubicBezTo>
                  <a:lnTo>
                    <a:pt x="1200151" y="3994150"/>
                  </a:lnTo>
                  <a:cubicBezTo>
                    <a:pt x="1200151" y="3994150"/>
                    <a:pt x="1466851" y="4108450"/>
                    <a:pt x="1625601" y="4127500"/>
                  </a:cubicBezTo>
                  <a:lnTo>
                    <a:pt x="1641737" y="4087152"/>
                  </a:lnTo>
                  <a:cubicBezTo>
                    <a:pt x="2009940" y="4161141"/>
                    <a:pt x="2391368" y="4133009"/>
                    <a:pt x="2744732" y="4005803"/>
                  </a:cubicBezTo>
                  <a:lnTo>
                    <a:pt x="2863851" y="4019550"/>
                  </a:lnTo>
                  <a:cubicBezTo>
                    <a:pt x="2863851" y="4019550"/>
                    <a:pt x="3289301" y="3867150"/>
                    <a:pt x="3308351" y="3771900"/>
                  </a:cubicBezTo>
                  <a:lnTo>
                    <a:pt x="3308351" y="3693675"/>
                  </a:lnTo>
                  <a:cubicBezTo>
                    <a:pt x="3505517" y="3539488"/>
                    <a:pt x="3672909" y="3350636"/>
                    <a:pt x="3802311" y="3136386"/>
                  </a:cubicBezTo>
                  <a:lnTo>
                    <a:pt x="3860801" y="3124200"/>
                  </a:lnTo>
                  <a:cubicBezTo>
                    <a:pt x="3956051" y="3060700"/>
                    <a:pt x="4070351" y="2597150"/>
                    <a:pt x="4070351" y="2597150"/>
                  </a:cubicBezTo>
                  <a:lnTo>
                    <a:pt x="4042767" y="2544356"/>
                  </a:lnTo>
                  <a:cubicBezTo>
                    <a:pt x="4102305" y="2286648"/>
                    <a:pt x="4111768" y="2019899"/>
                    <a:pt x="4070644" y="1758620"/>
                  </a:cubicBezTo>
                  <a:lnTo>
                    <a:pt x="4121151" y="1701800"/>
                  </a:lnTo>
                  <a:cubicBezTo>
                    <a:pt x="4127501" y="1606550"/>
                    <a:pt x="4032251" y="1435100"/>
                    <a:pt x="4032251" y="1435100"/>
                  </a:cubicBezTo>
                  <a:close/>
                </a:path>
              </a:pathLst>
            </a:custGeom>
            <a:gradFill>
              <a:gsLst>
                <a:gs pos="0">
                  <a:srgbClr val="FFFFFF"/>
                </a:gs>
                <a:gs pos="20000">
                  <a:srgbClr val="FFFFFF"/>
                </a:gs>
                <a:gs pos="78000">
                  <a:srgbClr val="251047"/>
                </a:gs>
                <a:gs pos="100000">
                  <a:srgbClr val="251047"/>
                </a:gs>
              </a:gsLst>
              <a:lin ang="2698631"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nvGrpSpPr>
            <p:cNvPr id="560" name="Google Shape;560;p6"/>
            <p:cNvGrpSpPr/>
            <p:nvPr/>
          </p:nvGrpSpPr>
          <p:grpSpPr>
            <a:xfrm>
              <a:off x="7782261" y="986828"/>
              <a:ext cx="3509633" cy="3805633"/>
              <a:chOff x="7782261" y="986828"/>
              <a:chExt cx="3509633" cy="3805633"/>
            </a:xfrm>
          </p:grpSpPr>
          <p:sp>
            <p:nvSpPr>
              <p:cNvPr id="561" name="Google Shape;561;p6"/>
              <p:cNvSpPr/>
              <p:nvPr/>
            </p:nvSpPr>
            <p:spPr>
              <a:xfrm>
                <a:off x="8543529" y="1450662"/>
                <a:ext cx="812800" cy="647700"/>
              </a:xfrm>
              <a:custGeom>
                <a:avLst/>
                <a:gdLst/>
                <a:ahLst/>
                <a:cxnLst/>
                <a:rect l="l" t="t" r="r" b="b"/>
                <a:pathLst>
                  <a:path w="812800" h="647700" extrusionOk="0">
                    <a:moveTo>
                      <a:pt x="735016" y="183950"/>
                    </a:moveTo>
                    <a:cubicBezTo>
                      <a:pt x="778405" y="285543"/>
                      <a:pt x="666628" y="430663"/>
                      <a:pt x="485354" y="508084"/>
                    </a:cubicBezTo>
                    <a:cubicBezTo>
                      <a:pt x="304079" y="585505"/>
                      <a:pt x="121953" y="565909"/>
                      <a:pt x="78564" y="464316"/>
                    </a:cubicBezTo>
                    <a:cubicBezTo>
                      <a:pt x="35174" y="362723"/>
                      <a:pt x="146951" y="217604"/>
                      <a:pt x="328226" y="140183"/>
                    </a:cubicBezTo>
                    <a:cubicBezTo>
                      <a:pt x="509500" y="62762"/>
                      <a:pt x="691626" y="82357"/>
                      <a:pt x="735016" y="183950"/>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62" name="Google Shape;562;p6"/>
              <p:cNvSpPr/>
              <p:nvPr/>
            </p:nvSpPr>
            <p:spPr>
              <a:xfrm>
                <a:off x="8612758" y="1543533"/>
                <a:ext cx="673100" cy="393700"/>
              </a:xfrm>
              <a:custGeom>
                <a:avLst/>
                <a:gdLst/>
                <a:ahLst/>
                <a:cxnLst/>
                <a:rect l="l" t="t" r="r" b="b"/>
                <a:pathLst>
                  <a:path w="673100" h="393700" extrusionOk="0">
                    <a:moveTo>
                      <a:pt x="280570" y="97841"/>
                    </a:moveTo>
                    <a:cubicBezTo>
                      <a:pt x="446552" y="26949"/>
                      <a:pt x="613170" y="37452"/>
                      <a:pt x="673419" y="117703"/>
                    </a:cubicBezTo>
                    <a:cubicBezTo>
                      <a:pt x="671958" y="108565"/>
                      <a:pt x="669400" y="99635"/>
                      <a:pt x="665799" y="91110"/>
                    </a:cubicBezTo>
                    <a:cubicBezTo>
                      <a:pt x="622410" y="-10490"/>
                      <a:pt x="440285" y="-30080"/>
                      <a:pt x="259012" y="47339"/>
                    </a:cubicBezTo>
                    <a:cubicBezTo>
                      <a:pt x="77738" y="124758"/>
                      <a:pt x="-34041" y="269881"/>
                      <a:pt x="9349" y="371475"/>
                    </a:cubicBezTo>
                    <a:cubicBezTo>
                      <a:pt x="13026" y="379975"/>
                      <a:pt x="17716" y="388000"/>
                      <a:pt x="23318" y="395376"/>
                    </a:cubicBezTo>
                    <a:cubicBezTo>
                      <a:pt x="6961" y="296354"/>
                      <a:pt x="114587" y="168726"/>
                      <a:pt x="280570" y="97841"/>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63" name="Google Shape;563;p6"/>
              <p:cNvSpPr/>
              <p:nvPr/>
            </p:nvSpPr>
            <p:spPr>
              <a:xfrm>
                <a:off x="10860094" y="2509381"/>
                <a:ext cx="431800" cy="609600"/>
              </a:xfrm>
              <a:custGeom>
                <a:avLst/>
                <a:gdLst/>
                <a:ahLst/>
                <a:cxnLst/>
                <a:rect l="l" t="t" r="r" b="b"/>
                <a:pathLst>
                  <a:path w="431800" h="609600" extrusionOk="0">
                    <a:moveTo>
                      <a:pt x="368538" y="269532"/>
                    </a:moveTo>
                    <a:cubicBezTo>
                      <a:pt x="405225" y="418390"/>
                      <a:pt x="367336" y="555731"/>
                      <a:pt x="283911" y="576292"/>
                    </a:cubicBezTo>
                    <a:cubicBezTo>
                      <a:pt x="200485" y="596852"/>
                      <a:pt x="103115" y="492847"/>
                      <a:pt x="66428" y="343988"/>
                    </a:cubicBezTo>
                    <a:cubicBezTo>
                      <a:pt x="29741" y="195130"/>
                      <a:pt x="67629" y="57789"/>
                      <a:pt x="151055" y="37228"/>
                    </a:cubicBezTo>
                    <a:cubicBezTo>
                      <a:pt x="234481" y="16668"/>
                      <a:pt x="331851" y="120673"/>
                      <a:pt x="368538" y="269532"/>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64" name="Google Shape;564;p6"/>
              <p:cNvSpPr/>
              <p:nvPr/>
            </p:nvSpPr>
            <p:spPr>
              <a:xfrm>
                <a:off x="10991056" y="2544077"/>
                <a:ext cx="247650" cy="539750"/>
              </a:xfrm>
              <a:custGeom>
                <a:avLst/>
                <a:gdLst/>
                <a:ahLst/>
                <a:cxnLst/>
                <a:rect l="l" t="t" r="r" b="b"/>
                <a:pathLst>
                  <a:path w="247650" h="539750" extrusionOk="0">
                    <a:moveTo>
                      <a:pt x="196107" y="245142"/>
                    </a:moveTo>
                    <a:cubicBezTo>
                      <a:pt x="229698" y="381438"/>
                      <a:pt x="200737" y="508032"/>
                      <a:pt x="131572" y="544195"/>
                    </a:cubicBezTo>
                    <a:cubicBezTo>
                      <a:pt x="138773" y="544212"/>
                      <a:pt x="145949" y="543359"/>
                      <a:pt x="152946" y="541655"/>
                    </a:cubicBezTo>
                    <a:cubicBezTo>
                      <a:pt x="236372" y="521094"/>
                      <a:pt x="274263" y="383750"/>
                      <a:pt x="237572" y="234893"/>
                    </a:cubicBezTo>
                    <a:cubicBezTo>
                      <a:pt x="200882" y="86036"/>
                      <a:pt x="103518" y="-17964"/>
                      <a:pt x="20091" y="2591"/>
                    </a:cubicBezTo>
                    <a:cubicBezTo>
                      <a:pt x="13109" y="4340"/>
                      <a:pt x="6362" y="6926"/>
                      <a:pt x="0" y="10293"/>
                    </a:cubicBezTo>
                    <a:cubicBezTo>
                      <a:pt x="78054" y="10217"/>
                      <a:pt x="162516" y="108839"/>
                      <a:pt x="196107" y="245142"/>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65" name="Google Shape;565;p6"/>
              <p:cNvSpPr/>
              <p:nvPr/>
            </p:nvSpPr>
            <p:spPr>
              <a:xfrm>
                <a:off x="8034994" y="2802312"/>
                <a:ext cx="406400" cy="635000"/>
              </a:xfrm>
              <a:custGeom>
                <a:avLst/>
                <a:gdLst/>
                <a:ahLst/>
                <a:cxnLst/>
                <a:rect l="l" t="t" r="r" b="b"/>
                <a:pathLst>
                  <a:path w="406400" h="635000" extrusionOk="0">
                    <a:moveTo>
                      <a:pt x="371103" y="297948"/>
                    </a:moveTo>
                    <a:cubicBezTo>
                      <a:pt x="391614" y="462500"/>
                      <a:pt x="333480" y="605214"/>
                      <a:pt x="241258" y="616709"/>
                    </a:cubicBezTo>
                    <a:cubicBezTo>
                      <a:pt x="149037" y="628204"/>
                      <a:pt x="57648" y="504127"/>
                      <a:pt x="37138" y="339575"/>
                    </a:cubicBezTo>
                    <a:cubicBezTo>
                      <a:pt x="16627" y="175023"/>
                      <a:pt x="74761" y="32309"/>
                      <a:pt x="166983" y="20814"/>
                    </a:cubicBezTo>
                    <a:cubicBezTo>
                      <a:pt x="259205" y="9319"/>
                      <a:pt x="350593" y="133396"/>
                      <a:pt x="371103" y="297948"/>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66" name="Google Shape;566;p6"/>
              <p:cNvSpPr/>
              <p:nvPr/>
            </p:nvSpPr>
            <p:spPr>
              <a:xfrm>
                <a:off x="8068027" y="2822368"/>
                <a:ext cx="228600" cy="596900"/>
              </a:xfrm>
              <a:custGeom>
                <a:avLst/>
                <a:gdLst/>
                <a:ahLst/>
                <a:cxnLst/>
                <a:rect l="l" t="t" r="r" b="b"/>
                <a:pathLst>
                  <a:path w="228600" h="596900" extrusionOk="0">
                    <a:moveTo>
                      <a:pt x="49953" y="313757"/>
                    </a:moveTo>
                    <a:cubicBezTo>
                      <a:pt x="31170" y="163085"/>
                      <a:pt x="78351" y="30801"/>
                      <a:pt x="157236" y="702"/>
                    </a:cubicBezTo>
                    <a:cubicBezTo>
                      <a:pt x="149505" y="-234"/>
                      <a:pt x="141689" y="-234"/>
                      <a:pt x="133957" y="702"/>
                    </a:cubicBezTo>
                    <a:cubicBezTo>
                      <a:pt x="41737" y="12196"/>
                      <a:pt x="-16398" y="154912"/>
                      <a:pt x="4119" y="319473"/>
                    </a:cubicBezTo>
                    <a:cubicBezTo>
                      <a:pt x="24636" y="484033"/>
                      <a:pt x="116019" y="608105"/>
                      <a:pt x="208240" y="596606"/>
                    </a:cubicBezTo>
                    <a:cubicBezTo>
                      <a:pt x="215962" y="595615"/>
                      <a:pt x="223538" y="593696"/>
                      <a:pt x="230801" y="590890"/>
                    </a:cubicBezTo>
                    <a:cubicBezTo>
                      <a:pt x="146968" y="581086"/>
                      <a:pt x="68736" y="464430"/>
                      <a:pt x="49953" y="313757"/>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67" name="Google Shape;567;p6"/>
              <p:cNvSpPr/>
              <p:nvPr/>
            </p:nvSpPr>
            <p:spPr>
              <a:xfrm>
                <a:off x="9716872" y="4417811"/>
                <a:ext cx="533400" cy="374650"/>
              </a:xfrm>
              <a:custGeom>
                <a:avLst/>
                <a:gdLst/>
                <a:ahLst/>
                <a:cxnLst/>
                <a:rect l="l" t="t" r="r" b="b"/>
                <a:pathLst>
                  <a:path w="533400" h="374650" extrusionOk="0">
                    <a:moveTo>
                      <a:pt x="505562" y="132846"/>
                    </a:moveTo>
                    <a:cubicBezTo>
                      <a:pt x="522949" y="206214"/>
                      <a:pt x="430917" y="290841"/>
                      <a:pt x="300003" y="321865"/>
                    </a:cubicBezTo>
                    <a:cubicBezTo>
                      <a:pt x="169090" y="352889"/>
                      <a:pt x="48868" y="318562"/>
                      <a:pt x="31482" y="245193"/>
                    </a:cubicBezTo>
                    <a:cubicBezTo>
                      <a:pt x="14095" y="171824"/>
                      <a:pt x="106126" y="87198"/>
                      <a:pt x="237040" y="56174"/>
                    </a:cubicBezTo>
                    <a:cubicBezTo>
                      <a:pt x="367953" y="25150"/>
                      <a:pt x="488175" y="59477"/>
                      <a:pt x="505562" y="132846"/>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68" name="Google Shape;568;p6"/>
              <p:cNvSpPr/>
              <p:nvPr/>
            </p:nvSpPr>
            <p:spPr>
              <a:xfrm>
                <a:off x="9746305" y="4533062"/>
                <a:ext cx="476250" cy="215900"/>
              </a:xfrm>
              <a:custGeom>
                <a:avLst/>
                <a:gdLst/>
                <a:ahLst/>
                <a:cxnLst/>
                <a:rect l="l" t="t" r="r" b="b"/>
                <a:pathLst>
                  <a:path w="476250" h="215900" extrusionOk="0">
                    <a:moveTo>
                      <a:pt x="261930" y="170243"/>
                    </a:moveTo>
                    <a:cubicBezTo>
                      <a:pt x="142061" y="198647"/>
                      <a:pt x="31215" y="172238"/>
                      <a:pt x="5" y="111258"/>
                    </a:cubicBezTo>
                    <a:cubicBezTo>
                      <a:pt x="-69" y="117577"/>
                      <a:pt x="618" y="123881"/>
                      <a:pt x="2050" y="130035"/>
                    </a:cubicBezTo>
                    <a:cubicBezTo>
                      <a:pt x="19436" y="203403"/>
                      <a:pt x="139654" y="237732"/>
                      <a:pt x="270573" y="206712"/>
                    </a:cubicBezTo>
                    <a:cubicBezTo>
                      <a:pt x="401490" y="175692"/>
                      <a:pt x="493514" y="91059"/>
                      <a:pt x="476128" y="17691"/>
                    </a:cubicBezTo>
                    <a:cubicBezTo>
                      <a:pt x="474648" y="11550"/>
                      <a:pt x="472432" y="5611"/>
                      <a:pt x="469531" y="0"/>
                    </a:cubicBezTo>
                    <a:cubicBezTo>
                      <a:pt x="468985" y="68491"/>
                      <a:pt x="381780" y="141808"/>
                      <a:pt x="261930" y="170243"/>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69" name="Google Shape;569;p6"/>
              <p:cNvSpPr/>
              <p:nvPr/>
            </p:nvSpPr>
            <p:spPr>
              <a:xfrm>
                <a:off x="10308085" y="3788883"/>
                <a:ext cx="673100" cy="641350"/>
              </a:xfrm>
              <a:custGeom>
                <a:avLst/>
                <a:gdLst/>
                <a:ahLst/>
                <a:cxnLst/>
                <a:rect l="l" t="t" r="r" b="b"/>
                <a:pathLst>
                  <a:path w="673100" h="641350" extrusionOk="0">
                    <a:moveTo>
                      <a:pt x="566312" y="128123"/>
                    </a:moveTo>
                    <a:cubicBezTo>
                      <a:pt x="626562" y="198883"/>
                      <a:pt x="573051" y="343395"/>
                      <a:pt x="446793" y="450898"/>
                    </a:cubicBezTo>
                    <a:cubicBezTo>
                      <a:pt x="320535" y="558402"/>
                      <a:pt x="169341" y="588188"/>
                      <a:pt x="109091" y="517428"/>
                    </a:cubicBezTo>
                    <a:cubicBezTo>
                      <a:pt x="48842" y="446667"/>
                      <a:pt x="102352" y="302156"/>
                      <a:pt x="228610" y="194652"/>
                    </a:cubicBezTo>
                    <a:cubicBezTo>
                      <a:pt x="354868" y="87149"/>
                      <a:pt x="506063" y="57362"/>
                      <a:pt x="566312" y="128123"/>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70" name="Google Shape;570;p6"/>
              <p:cNvSpPr/>
              <p:nvPr/>
            </p:nvSpPr>
            <p:spPr>
              <a:xfrm>
                <a:off x="10404386" y="3901256"/>
                <a:ext cx="488950" cy="438150"/>
              </a:xfrm>
              <a:custGeom>
                <a:avLst/>
                <a:gdLst/>
                <a:ahLst/>
                <a:cxnLst/>
                <a:rect l="l" t="t" r="r" b="b"/>
                <a:pathLst>
                  <a:path w="488950" h="438150" extrusionOk="0">
                    <a:moveTo>
                      <a:pt x="320535" y="303320"/>
                    </a:moveTo>
                    <a:cubicBezTo>
                      <a:pt x="204928" y="401745"/>
                      <a:pt x="68441" y="434975"/>
                      <a:pt x="0" y="385566"/>
                    </a:cubicBezTo>
                    <a:cubicBezTo>
                      <a:pt x="3463" y="392540"/>
                      <a:pt x="7752" y="399073"/>
                      <a:pt x="12776" y="405022"/>
                    </a:cubicBezTo>
                    <a:cubicBezTo>
                      <a:pt x="73025" y="475786"/>
                      <a:pt x="224231" y="445998"/>
                      <a:pt x="350482" y="338493"/>
                    </a:cubicBezTo>
                    <a:cubicBezTo>
                      <a:pt x="476733" y="230987"/>
                      <a:pt x="530251" y="86474"/>
                      <a:pt x="470002" y="15716"/>
                    </a:cubicBezTo>
                    <a:cubicBezTo>
                      <a:pt x="464938" y="9809"/>
                      <a:pt x="459181" y="4532"/>
                      <a:pt x="452857" y="0"/>
                    </a:cubicBezTo>
                    <a:cubicBezTo>
                      <a:pt x="490690" y="75463"/>
                      <a:pt x="436144" y="204882"/>
                      <a:pt x="320535" y="303320"/>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71" name="Google Shape;571;p6"/>
              <p:cNvSpPr/>
              <p:nvPr/>
            </p:nvSpPr>
            <p:spPr>
              <a:xfrm>
                <a:off x="9830407" y="2168692"/>
                <a:ext cx="812800" cy="704850"/>
              </a:xfrm>
              <a:custGeom>
                <a:avLst/>
                <a:gdLst/>
                <a:ahLst/>
                <a:cxnLst/>
                <a:rect l="l" t="t" r="r" b="b"/>
                <a:pathLst>
                  <a:path w="812800" h="704850" extrusionOk="0">
                    <a:moveTo>
                      <a:pt x="512074" y="184019"/>
                    </a:moveTo>
                    <a:cubicBezTo>
                      <a:pt x="680968" y="285650"/>
                      <a:pt x="771711" y="444771"/>
                      <a:pt x="714754" y="539426"/>
                    </a:cubicBezTo>
                    <a:cubicBezTo>
                      <a:pt x="657796" y="634081"/>
                      <a:pt x="474706" y="628426"/>
                      <a:pt x="305811" y="526795"/>
                    </a:cubicBezTo>
                    <a:cubicBezTo>
                      <a:pt x="136916" y="425165"/>
                      <a:pt x="46173" y="266044"/>
                      <a:pt x="103131" y="171388"/>
                    </a:cubicBezTo>
                    <a:cubicBezTo>
                      <a:pt x="160089" y="76733"/>
                      <a:pt x="343179" y="82388"/>
                      <a:pt x="512074" y="184019"/>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72" name="Google Shape;572;p6"/>
              <p:cNvSpPr/>
              <p:nvPr/>
            </p:nvSpPr>
            <p:spPr>
              <a:xfrm>
                <a:off x="9922351" y="2272645"/>
                <a:ext cx="635000" cy="457200"/>
              </a:xfrm>
              <a:custGeom>
                <a:avLst/>
                <a:gdLst/>
                <a:ahLst/>
                <a:cxnLst/>
                <a:rect l="l" t="t" r="r" b="b"/>
                <a:pathLst>
                  <a:path w="635000" h="457200" extrusionOk="0">
                    <a:moveTo>
                      <a:pt x="391846" y="127141"/>
                    </a:moveTo>
                    <a:cubicBezTo>
                      <a:pt x="546494" y="220200"/>
                      <a:pt x="635527" y="361418"/>
                      <a:pt x="605740" y="457252"/>
                    </a:cubicBezTo>
                    <a:cubicBezTo>
                      <a:pt x="612292" y="450714"/>
                      <a:pt x="618032" y="443410"/>
                      <a:pt x="622834" y="435497"/>
                    </a:cubicBezTo>
                    <a:cubicBezTo>
                      <a:pt x="679793" y="340844"/>
                      <a:pt x="589052" y="181726"/>
                      <a:pt x="420154" y="80094"/>
                    </a:cubicBezTo>
                    <a:cubicBezTo>
                      <a:pt x="251257" y="-21538"/>
                      <a:pt x="68174" y="-27221"/>
                      <a:pt x="11214" y="67464"/>
                    </a:cubicBezTo>
                    <a:cubicBezTo>
                      <a:pt x="6469" y="75411"/>
                      <a:pt x="2704" y="83904"/>
                      <a:pt x="0" y="92756"/>
                    </a:cubicBezTo>
                    <a:cubicBezTo>
                      <a:pt x="70720" y="21553"/>
                      <a:pt x="237198" y="34082"/>
                      <a:pt x="391846" y="127141"/>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73" name="Google Shape;573;p6"/>
              <p:cNvSpPr/>
              <p:nvPr/>
            </p:nvSpPr>
            <p:spPr>
              <a:xfrm>
                <a:off x="10150746" y="1432766"/>
                <a:ext cx="577850" cy="476250"/>
              </a:xfrm>
              <a:custGeom>
                <a:avLst/>
                <a:gdLst/>
                <a:ahLst/>
                <a:cxnLst/>
                <a:rect l="l" t="t" r="r" b="b"/>
                <a:pathLst>
                  <a:path w="577850" h="476250" extrusionOk="0">
                    <a:moveTo>
                      <a:pt x="354622" y="112111"/>
                    </a:moveTo>
                    <a:cubicBezTo>
                      <a:pt x="481073" y="174029"/>
                      <a:pt x="555450" y="281672"/>
                      <a:pt x="520749" y="352540"/>
                    </a:cubicBezTo>
                    <a:cubicBezTo>
                      <a:pt x="486048" y="423408"/>
                      <a:pt x="355409" y="430664"/>
                      <a:pt x="228959" y="368747"/>
                    </a:cubicBezTo>
                    <a:cubicBezTo>
                      <a:pt x="102508" y="306829"/>
                      <a:pt x="28131" y="199186"/>
                      <a:pt x="62832" y="128318"/>
                    </a:cubicBezTo>
                    <a:cubicBezTo>
                      <a:pt x="97533" y="57450"/>
                      <a:pt x="228172" y="50194"/>
                      <a:pt x="354622" y="112111"/>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74" name="Google Shape;574;p6"/>
              <p:cNvSpPr/>
              <p:nvPr/>
            </p:nvSpPr>
            <p:spPr>
              <a:xfrm>
                <a:off x="10207168" y="1502849"/>
                <a:ext cx="469900" cy="298450"/>
              </a:xfrm>
              <a:custGeom>
                <a:avLst/>
                <a:gdLst/>
                <a:ahLst/>
                <a:cxnLst/>
                <a:rect l="l" t="t" r="r" b="b"/>
                <a:pathLst>
                  <a:path w="469900" h="298450" extrusionOk="0">
                    <a:moveTo>
                      <a:pt x="280994" y="77284"/>
                    </a:moveTo>
                    <a:cubicBezTo>
                      <a:pt x="396773" y="133977"/>
                      <a:pt x="468833" y="228992"/>
                      <a:pt x="453543" y="299020"/>
                    </a:cubicBezTo>
                    <a:cubicBezTo>
                      <a:pt x="457790" y="293970"/>
                      <a:pt x="461414" y="288426"/>
                      <a:pt x="464338" y="282510"/>
                    </a:cubicBezTo>
                    <a:cubicBezTo>
                      <a:pt x="499040" y="211638"/>
                      <a:pt x="424662" y="103993"/>
                      <a:pt x="298215" y="42080"/>
                    </a:cubicBezTo>
                    <a:cubicBezTo>
                      <a:pt x="171768" y="-19832"/>
                      <a:pt x="41123" y="-12587"/>
                      <a:pt x="6426" y="58279"/>
                    </a:cubicBezTo>
                    <a:cubicBezTo>
                      <a:pt x="3541" y="64230"/>
                      <a:pt x="1383" y="70506"/>
                      <a:pt x="0" y="76973"/>
                    </a:cubicBezTo>
                    <a:cubicBezTo>
                      <a:pt x="45968" y="21925"/>
                      <a:pt x="165208" y="20585"/>
                      <a:pt x="280994" y="77284"/>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75" name="Google Shape;575;p6"/>
              <p:cNvSpPr/>
              <p:nvPr/>
            </p:nvSpPr>
            <p:spPr>
              <a:xfrm>
                <a:off x="7852752" y="2564556"/>
                <a:ext cx="158750" cy="285750"/>
              </a:xfrm>
              <a:custGeom>
                <a:avLst/>
                <a:gdLst/>
                <a:ahLst/>
                <a:cxnLst/>
                <a:rect l="l" t="t" r="r" b="b"/>
                <a:pathLst>
                  <a:path w="158750" h="285750" extrusionOk="0">
                    <a:moveTo>
                      <a:pt x="83161" y="866"/>
                    </a:moveTo>
                    <a:cubicBezTo>
                      <a:pt x="127382" y="1345"/>
                      <a:pt x="162537" y="65697"/>
                      <a:pt x="161684" y="144600"/>
                    </a:cubicBezTo>
                    <a:cubicBezTo>
                      <a:pt x="160830" y="223503"/>
                      <a:pt x="124289" y="287078"/>
                      <a:pt x="80069" y="286600"/>
                    </a:cubicBezTo>
                    <a:cubicBezTo>
                      <a:pt x="35848" y="286121"/>
                      <a:pt x="692" y="221770"/>
                      <a:pt x="1546" y="142867"/>
                    </a:cubicBezTo>
                    <a:cubicBezTo>
                      <a:pt x="2400" y="63964"/>
                      <a:pt x="38940" y="388"/>
                      <a:pt x="83161" y="866"/>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76" name="Google Shape;576;p6"/>
              <p:cNvSpPr/>
              <p:nvPr/>
            </p:nvSpPr>
            <p:spPr>
              <a:xfrm>
                <a:off x="7854243" y="2565397"/>
                <a:ext cx="88900" cy="279400"/>
              </a:xfrm>
              <a:custGeom>
                <a:avLst/>
                <a:gdLst/>
                <a:ahLst/>
                <a:cxnLst/>
                <a:rect l="l" t="t" r="r" b="b"/>
                <a:pathLst>
                  <a:path w="88900" h="279400" extrusionOk="0">
                    <a:moveTo>
                      <a:pt x="21993" y="142243"/>
                    </a:moveTo>
                    <a:cubicBezTo>
                      <a:pt x="22773" y="69999"/>
                      <a:pt x="53482" y="10639"/>
                      <a:pt x="92605" y="1495"/>
                    </a:cubicBezTo>
                    <a:cubicBezTo>
                      <a:pt x="89018" y="559"/>
                      <a:pt x="85332" y="58"/>
                      <a:pt x="81626" y="3"/>
                    </a:cubicBezTo>
                    <a:cubicBezTo>
                      <a:pt x="37411" y="-474"/>
                      <a:pt x="866" y="63103"/>
                      <a:pt x="15" y="142008"/>
                    </a:cubicBezTo>
                    <a:cubicBezTo>
                      <a:pt x="-836" y="220913"/>
                      <a:pt x="34305" y="285257"/>
                      <a:pt x="78539" y="285740"/>
                    </a:cubicBezTo>
                    <a:cubicBezTo>
                      <a:pt x="82245" y="285761"/>
                      <a:pt x="85940" y="285334"/>
                      <a:pt x="89544" y="284470"/>
                    </a:cubicBezTo>
                    <a:cubicBezTo>
                      <a:pt x="50624" y="274507"/>
                      <a:pt x="21212" y="214493"/>
                      <a:pt x="21993" y="142243"/>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77" name="Google Shape;577;p6"/>
              <p:cNvSpPr/>
              <p:nvPr/>
            </p:nvSpPr>
            <p:spPr>
              <a:xfrm>
                <a:off x="9852336" y="1635727"/>
                <a:ext cx="317500" cy="247650"/>
              </a:xfrm>
              <a:custGeom>
                <a:avLst/>
                <a:gdLst/>
                <a:ahLst/>
                <a:cxnLst/>
                <a:rect l="l" t="t" r="r" b="b"/>
                <a:pathLst>
                  <a:path w="317500" h="247650" extrusionOk="0">
                    <a:moveTo>
                      <a:pt x="189428" y="49435"/>
                    </a:moveTo>
                    <a:cubicBezTo>
                      <a:pt x="263443" y="76737"/>
                      <a:pt x="311040" y="132497"/>
                      <a:pt x="295739" y="173978"/>
                    </a:cubicBezTo>
                    <a:cubicBezTo>
                      <a:pt x="280438" y="215460"/>
                      <a:pt x="208032" y="226955"/>
                      <a:pt x="134017" y="199653"/>
                    </a:cubicBezTo>
                    <a:cubicBezTo>
                      <a:pt x="60001" y="172350"/>
                      <a:pt x="12404" y="116591"/>
                      <a:pt x="27705" y="75109"/>
                    </a:cubicBezTo>
                    <a:cubicBezTo>
                      <a:pt x="43007" y="33627"/>
                      <a:pt x="115412" y="22133"/>
                      <a:pt x="189428" y="49435"/>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78" name="Google Shape;578;p6"/>
              <p:cNvSpPr/>
              <p:nvPr/>
            </p:nvSpPr>
            <p:spPr>
              <a:xfrm>
                <a:off x="9874180" y="1665852"/>
                <a:ext cx="273050" cy="146050"/>
              </a:xfrm>
              <a:custGeom>
                <a:avLst/>
                <a:gdLst/>
                <a:ahLst/>
                <a:cxnLst/>
                <a:rect l="l" t="t" r="r" b="b"/>
                <a:pathLst>
                  <a:path w="273050" h="146050" extrusionOk="0">
                    <a:moveTo>
                      <a:pt x="156673" y="35408"/>
                    </a:moveTo>
                    <a:cubicBezTo>
                      <a:pt x="224472" y="60382"/>
                      <a:pt x="270091" y="109220"/>
                      <a:pt x="265576" y="149136"/>
                    </a:cubicBezTo>
                    <a:cubicBezTo>
                      <a:pt x="267659" y="146074"/>
                      <a:pt x="269365" y="142772"/>
                      <a:pt x="270656" y="139300"/>
                    </a:cubicBezTo>
                    <a:cubicBezTo>
                      <a:pt x="285934" y="97803"/>
                      <a:pt x="238271" y="42056"/>
                      <a:pt x="164255" y="14783"/>
                    </a:cubicBezTo>
                    <a:cubicBezTo>
                      <a:pt x="90239" y="-12490"/>
                      <a:pt x="17793" y="-952"/>
                      <a:pt x="2508" y="40545"/>
                    </a:cubicBezTo>
                    <a:cubicBezTo>
                      <a:pt x="1243" y="44030"/>
                      <a:pt x="401" y="47654"/>
                      <a:pt x="0" y="51340"/>
                    </a:cubicBezTo>
                    <a:cubicBezTo>
                      <a:pt x="22472" y="18022"/>
                      <a:pt x="88874" y="10440"/>
                      <a:pt x="156673" y="35408"/>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79" name="Google Shape;579;p6"/>
              <p:cNvSpPr/>
              <p:nvPr/>
            </p:nvSpPr>
            <p:spPr>
              <a:xfrm>
                <a:off x="8129275" y="3889326"/>
                <a:ext cx="533400" cy="495300"/>
              </a:xfrm>
              <a:custGeom>
                <a:avLst/>
                <a:gdLst/>
                <a:ahLst/>
                <a:cxnLst/>
                <a:rect l="l" t="t" r="r" b="b"/>
                <a:pathLst>
                  <a:path w="533400" h="495300" extrusionOk="0">
                    <a:moveTo>
                      <a:pt x="349824" y="143218"/>
                    </a:moveTo>
                    <a:cubicBezTo>
                      <a:pt x="454369" y="222315"/>
                      <a:pt x="503183" y="333933"/>
                      <a:pt x="458854" y="392524"/>
                    </a:cubicBezTo>
                    <a:cubicBezTo>
                      <a:pt x="414525" y="451114"/>
                      <a:pt x="293839" y="434491"/>
                      <a:pt x="189295" y="355393"/>
                    </a:cubicBezTo>
                    <a:cubicBezTo>
                      <a:pt x="84750" y="276296"/>
                      <a:pt x="35935" y="164678"/>
                      <a:pt x="80264" y="106088"/>
                    </a:cubicBezTo>
                    <a:cubicBezTo>
                      <a:pt x="124593" y="47497"/>
                      <a:pt x="245279" y="64121"/>
                      <a:pt x="349824" y="143218"/>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80" name="Google Shape;580;p6"/>
              <p:cNvSpPr/>
              <p:nvPr/>
            </p:nvSpPr>
            <p:spPr>
              <a:xfrm>
                <a:off x="8198451" y="3980510"/>
                <a:ext cx="400050" cy="330200"/>
              </a:xfrm>
              <a:custGeom>
                <a:avLst/>
                <a:gdLst/>
                <a:ahLst/>
                <a:cxnLst/>
                <a:rect l="l" t="t" r="r" b="b"/>
                <a:pathLst>
                  <a:path w="400050" h="330200" extrusionOk="0">
                    <a:moveTo>
                      <a:pt x="147500" y="233521"/>
                    </a:moveTo>
                    <a:cubicBezTo>
                      <a:pt x="51730" y="161043"/>
                      <a:pt x="2765" y="61316"/>
                      <a:pt x="29232" y="0"/>
                    </a:cubicBezTo>
                    <a:cubicBezTo>
                      <a:pt x="24434" y="3866"/>
                      <a:pt x="20121" y="8296"/>
                      <a:pt x="16386" y="13195"/>
                    </a:cubicBezTo>
                    <a:cubicBezTo>
                      <a:pt x="-27976" y="71812"/>
                      <a:pt x="20831" y="183502"/>
                      <a:pt x="125453" y="262655"/>
                    </a:cubicBezTo>
                    <a:cubicBezTo>
                      <a:pt x="230076" y="341808"/>
                      <a:pt x="350802" y="358458"/>
                      <a:pt x="395163" y="299834"/>
                    </a:cubicBezTo>
                    <a:cubicBezTo>
                      <a:pt x="398865" y="294911"/>
                      <a:pt x="401957" y="289557"/>
                      <a:pt x="404370" y="283890"/>
                    </a:cubicBezTo>
                    <a:cubicBezTo>
                      <a:pt x="352548" y="326022"/>
                      <a:pt x="243271" y="305994"/>
                      <a:pt x="147500" y="233521"/>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81" name="Google Shape;581;p6"/>
              <p:cNvSpPr/>
              <p:nvPr/>
            </p:nvSpPr>
            <p:spPr>
              <a:xfrm>
                <a:off x="8914257" y="2683996"/>
                <a:ext cx="552450" cy="539750"/>
              </a:xfrm>
              <a:custGeom>
                <a:avLst/>
                <a:gdLst/>
                <a:ahLst/>
                <a:cxnLst/>
                <a:rect l="l" t="t" r="r" b="b"/>
                <a:pathLst>
                  <a:path w="552450" h="539750" extrusionOk="0">
                    <a:moveTo>
                      <a:pt x="459571" y="102111"/>
                    </a:moveTo>
                    <a:cubicBezTo>
                      <a:pt x="512138" y="158505"/>
                      <a:pt x="473180" y="280257"/>
                      <a:pt x="372556" y="374051"/>
                    </a:cubicBezTo>
                    <a:cubicBezTo>
                      <a:pt x="271932" y="467845"/>
                      <a:pt x="147747" y="498163"/>
                      <a:pt x="95180" y="441769"/>
                    </a:cubicBezTo>
                    <a:cubicBezTo>
                      <a:pt x="42614" y="385374"/>
                      <a:pt x="81572" y="263623"/>
                      <a:pt x="182196" y="169829"/>
                    </a:cubicBezTo>
                    <a:cubicBezTo>
                      <a:pt x="282820" y="76035"/>
                      <a:pt x="407005" y="45717"/>
                      <a:pt x="459571" y="102111"/>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82" name="Google Shape;582;p6"/>
              <p:cNvSpPr/>
              <p:nvPr/>
            </p:nvSpPr>
            <p:spPr>
              <a:xfrm>
                <a:off x="8986030" y="2757731"/>
                <a:ext cx="393700" cy="374650"/>
              </a:xfrm>
              <a:custGeom>
                <a:avLst/>
                <a:gdLst/>
                <a:ahLst/>
                <a:cxnLst/>
                <a:rect l="l" t="t" r="r" b="b"/>
                <a:pathLst>
                  <a:path w="393700" h="374650" extrusionOk="0">
                    <a:moveTo>
                      <a:pt x="136545" y="124115"/>
                    </a:moveTo>
                    <a:cubicBezTo>
                      <a:pt x="228677" y="38231"/>
                      <a:pt x="340526" y="5617"/>
                      <a:pt x="399105" y="44009"/>
                    </a:cubicBezTo>
                    <a:cubicBezTo>
                      <a:pt x="395978" y="38356"/>
                      <a:pt x="392178" y="33103"/>
                      <a:pt x="387789" y="28363"/>
                    </a:cubicBezTo>
                    <a:cubicBezTo>
                      <a:pt x="335224" y="-28032"/>
                      <a:pt x="211037" y="2290"/>
                      <a:pt x="110415" y="96086"/>
                    </a:cubicBezTo>
                    <a:cubicBezTo>
                      <a:pt x="9793" y="189882"/>
                      <a:pt x="-29170" y="311630"/>
                      <a:pt x="23420" y="368024"/>
                    </a:cubicBezTo>
                    <a:cubicBezTo>
                      <a:pt x="27842" y="372733"/>
                      <a:pt x="32816" y="376891"/>
                      <a:pt x="38235" y="380407"/>
                    </a:cubicBezTo>
                    <a:cubicBezTo>
                      <a:pt x="4027" y="319282"/>
                      <a:pt x="44407" y="209998"/>
                      <a:pt x="136545" y="124115"/>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83" name="Google Shape;583;p6"/>
              <p:cNvSpPr/>
              <p:nvPr/>
            </p:nvSpPr>
            <p:spPr>
              <a:xfrm>
                <a:off x="9259313" y="3652427"/>
                <a:ext cx="660400" cy="393700"/>
              </a:xfrm>
              <a:custGeom>
                <a:avLst/>
                <a:gdLst/>
                <a:ahLst/>
                <a:cxnLst/>
                <a:rect l="l" t="t" r="r" b="b"/>
                <a:pathLst>
                  <a:path w="660400" h="393700" extrusionOk="0">
                    <a:moveTo>
                      <a:pt x="654516" y="180539"/>
                    </a:moveTo>
                    <a:cubicBezTo>
                      <a:pt x="660171" y="280248"/>
                      <a:pt x="520529" y="369257"/>
                      <a:pt x="342617" y="379347"/>
                    </a:cubicBezTo>
                    <a:cubicBezTo>
                      <a:pt x="164704" y="389438"/>
                      <a:pt x="15894" y="316787"/>
                      <a:pt x="10239" y="217078"/>
                    </a:cubicBezTo>
                    <a:cubicBezTo>
                      <a:pt x="4584" y="117370"/>
                      <a:pt x="144226" y="28360"/>
                      <a:pt x="322139" y="18270"/>
                    </a:cubicBezTo>
                    <a:cubicBezTo>
                      <a:pt x="500051" y="8180"/>
                      <a:pt x="648861" y="80830"/>
                      <a:pt x="654516" y="180539"/>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84" name="Google Shape;584;p6"/>
              <p:cNvSpPr/>
              <p:nvPr/>
            </p:nvSpPr>
            <p:spPr>
              <a:xfrm>
                <a:off x="9269395" y="3808400"/>
                <a:ext cx="641350" cy="222250"/>
              </a:xfrm>
              <a:custGeom>
                <a:avLst/>
                <a:gdLst/>
                <a:ahLst/>
                <a:cxnLst/>
                <a:rect l="l" t="t" r="r" b="b"/>
                <a:pathLst>
                  <a:path w="641350" h="222250" extrusionOk="0">
                    <a:moveTo>
                      <a:pt x="329710" y="173857"/>
                    </a:moveTo>
                    <a:cubicBezTo>
                      <a:pt x="166807" y="183090"/>
                      <a:pt x="28383" y="122942"/>
                      <a:pt x="1834" y="36189"/>
                    </a:cubicBezTo>
                    <a:cubicBezTo>
                      <a:pt x="270" y="44409"/>
                      <a:pt x="-296" y="52788"/>
                      <a:pt x="145" y="61144"/>
                    </a:cubicBezTo>
                    <a:cubicBezTo>
                      <a:pt x="5796" y="160839"/>
                      <a:pt x="154608" y="233502"/>
                      <a:pt x="332517" y="223412"/>
                    </a:cubicBezTo>
                    <a:cubicBezTo>
                      <a:pt x="510425" y="213322"/>
                      <a:pt x="650073" y="124314"/>
                      <a:pt x="644416" y="24606"/>
                    </a:cubicBezTo>
                    <a:cubicBezTo>
                      <a:pt x="643913" y="16252"/>
                      <a:pt x="642401" y="7991"/>
                      <a:pt x="639914" y="0"/>
                    </a:cubicBezTo>
                    <a:cubicBezTo>
                      <a:pt x="623346" y="89230"/>
                      <a:pt x="492613" y="164617"/>
                      <a:pt x="329710" y="173857"/>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85" name="Google Shape;585;p6"/>
              <p:cNvSpPr/>
              <p:nvPr/>
            </p:nvSpPr>
            <p:spPr>
              <a:xfrm>
                <a:off x="9926284" y="986828"/>
                <a:ext cx="641350" cy="203200"/>
              </a:xfrm>
              <a:custGeom>
                <a:avLst/>
                <a:gdLst/>
                <a:ahLst/>
                <a:cxnLst/>
                <a:rect l="l" t="t" r="r" b="b"/>
                <a:pathLst>
                  <a:path w="641350" h="203200" extrusionOk="0">
                    <a:moveTo>
                      <a:pt x="316266" y="54572"/>
                    </a:moveTo>
                    <a:cubicBezTo>
                      <a:pt x="153707" y="21698"/>
                      <a:pt x="94016" y="22822"/>
                      <a:pt x="5809" y="0"/>
                    </a:cubicBezTo>
                    <a:cubicBezTo>
                      <a:pt x="3158" y="3048"/>
                      <a:pt x="1310" y="6711"/>
                      <a:pt x="437" y="10655"/>
                    </a:cubicBezTo>
                    <a:cubicBezTo>
                      <a:pt x="-8739" y="56026"/>
                      <a:pt x="127773" y="121907"/>
                      <a:pt x="305338" y="157817"/>
                    </a:cubicBezTo>
                    <a:cubicBezTo>
                      <a:pt x="482903" y="193726"/>
                      <a:pt x="637291" y="233293"/>
                      <a:pt x="646466" y="187922"/>
                    </a:cubicBezTo>
                    <a:cubicBezTo>
                      <a:pt x="647241" y="184112"/>
                      <a:pt x="478826" y="87446"/>
                      <a:pt x="316266" y="54572"/>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86" name="Google Shape;586;p6"/>
              <p:cNvSpPr/>
              <p:nvPr/>
            </p:nvSpPr>
            <p:spPr>
              <a:xfrm>
                <a:off x="7782261" y="1461503"/>
                <a:ext cx="406400" cy="596900"/>
              </a:xfrm>
              <a:custGeom>
                <a:avLst/>
                <a:gdLst/>
                <a:ahLst/>
                <a:cxnLst/>
                <a:rect l="l" t="t" r="r" b="b"/>
                <a:pathLst>
                  <a:path w="406400" h="596900" extrusionOk="0">
                    <a:moveTo>
                      <a:pt x="91739" y="240297"/>
                    </a:moveTo>
                    <a:cubicBezTo>
                      <a:pt x="-7524" y="389833"/>
                      <a:pt x="2839" y="513347"/>
                      <a:pt x="0" y="585737"/>
                    </a:cubicBezTo>
                    <a:cubicBezTo>
                      <a:pt x="1701" y="589437"/>
                      <a:pt x="4361" y="592616"/>
                      <a:pt x="7703" y="594944"/>
                    </a:cubicBezTo>
                    <a:cubicBezTo>
                      <a:pt x="46266" y="620547"/>
                      <a:pt x="97625" y="479793"/>
                      <a:pt x="206039" y="316478"/>
                    </a:cubicBezTo>
                    <a:cubicBezTo>
                      <a:pt x="314452" y="153162"/>
                      <a:pt x="438862" y="29121"/>
                      <a:pt x="400291" y="3524"/>
                    </a:cubicBezTo>
                    <a:cubicBezTo>
                      <a:pt x="396850" y="1349"/>
                      <a:pt x="392892" y="133"/>
                      <a:pt x="388823" y="0"/>
                    </a:cubicBezTo>
                    <a:cubicBezTo>
                      <a:pt x="307639" y="43447"/>
                      <a:pt x="191002" y="90761"/>
                      <a:pt x="91739" y="240297"/>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grpSp>
        <p:nvGrpSpPr>
          <p:cNvPr id="587" name="Google Shape;587;p6"/>
          <p:cNvGrpSpPr/>
          <p:nvPr/>
        </p:nvGrpSpPr>
        <p:grpSpPr>
          <a:xfrm rot="-907479">
            <a:off x="1345187" y="215396"/>
            <a:ext cx="506294" cy="294971"/>
            <a:chOff x="4376200" y="2476500"/>
            <a:chExt cx="2190750" cy="1276350"/>
          </a:xfrm>
        </p:grpSpPr>
        <p:sp>
          <p:nvSpPr>
            <p:cNvPr id="588" name="Google Shape;588;p6"/>
            <p:cNvSpPr/>
            <p:nvPr/>
          </p:nvSpPr>
          <p:spPr>
            <a:xfrm>
              <a:off x="4832350" y="2476500"/>
              <a:ext cx="1276350" cy="1276350"/>
            </a:xfrm>
            <a:custGeom>
              <a:avLst/>
              <a:gdLst/>
              <a:ahLst/>
              <a:cxnLst/>
              <a:rect l="l" t="t" r="r" b="b"/>
              <a:pathLst>
                <a:path w="1276350" h="1276350" extrusionOk="0">
                  <a:moveTo>
                    <a:pt x="1276350" y="638175"/>
                  </a:moveTo>
                  <a:cubicBezTo>
                    <a:pt x="1276350" y="990629"/>
                    <a:pt x="990629" y="1276350"/>
                    <a:pt x="638175" y="1276350"/>
                  </a:cubicBezTo>
                  <a:cubicBezTo>
                    <a:pt x="285721" y="1276350"/>
                    <a:pt x="0" y="990629"/>
                    <a:pt x="0" y="638175"/>
                  </a:cubicBezTo>
                  <a:cubicBezTo>
                    <a:pt x="0" y="285721"/>
                    <a:pt x="285721" y="0"/>
                    <a:pt x="638175" y="0"/>
                  </a:cubicBezTo>
                  <a:cubicBezTo>
                    <a:pt x="990629" y="0"/>
                    <a:pt x="1276350" y="285721"/>
                    <a:pt x="1276350" y="638175"/>
                  </a:cubicBezTo>
                  <a:close/>
                </a:path>
              </a:pathLst>
            </a:custGeom>
            <a:gradFill>
              <a:gsLst>
                <a:gs pos="0">
                  <a:srgbClr val="FFFFFF"/>
                </a:gs>
                <a:gs pos="20000">
                  <a:srgbClr val="FFFFFF"/>
                </a:gs>
                <a:gs pos="78000">
                  <a:srgbClr val="251047"/>
                </a:gs>
                <a:gs pos="100000">
                  <a:srgbClr val="251047"/>
                </a:gs>
              </a:gsLst>
              <a:lin ang="2700006"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89" name="Google Shape;589;p6"/>
            <p:cNvSpPr/>
            <p:nvPr/>
          </p:nvSpPr>
          <p:spPr>
            <a:xfrm>
              <a:off x="4376200" y="2918085"/>
              <a:ext cx="2190750" cy="476250"/>
            </a:xfrm>
            <a:custGeom>
              <a:avLst/>
              <a:gdLst/>
              <a:ahLst/>
              <a:cxnLst/>
              <a:rect l="l" t="t" r="r" b="b"/>
              <a:pathLst>
                <a:path w="2190750" h="476250" extrusionOk="0">
                  <a:moveTo>
                    <a:pt x="2165195" y="135141"/>
                  </a:moveTo>
                  <a:cubicBezTo>
                    <a:pt x="2113125" y="67488"/>
                    <a:pt x="2003118" y="46552"/>
                    <a:pt x="1926372" y="30677"/>
                  </a:cubicBezTo>
                  <a:cubicBezTo>
                    <a:pt x="1852178" y="15635"/>
                    <a:pt x="1777093" y="5388"/>
                    <a:pt x="1701581" y="0"/>
                  </a:cubicBezTo>
                  <a:cubicBezTo>
                    <a:pt x="1705468" y="12008"/>
                    <a:pt x="1709043" y="24130"/>
                    <a:pt x="1712224" y="36455"/>
                  </a:cubicBezTo>
                  <a:cubicBezTo>
                    <a:pt x="1802591" y="56191"/>
                    <a:pt x="1891961" y="80315"/>
                    <a:pt x="1976956" y="114484"/>
                  </a:cubicBezTo>
                  <a:cubicBezTo>
                    <a:pt x="2067233" y="150781"/>
                    <a:pt x="2155022" y="188144"/>
                    <a:pt x="2032708" y="241332"/>
                  </a:cubicBezTo>
                  <a:cubicBezTo>
                    <a:pt x="1937046" y="282911"/>
                    <a:pt x="1828448" y="302133"/>
                    <a:pt x="1721558" y="314706"/>
                  </a:cubicBezTo>
                  <a:cubicBezTo>
                    <a:pt x="1674759" y="320205"/>
                    <a:pt x="1628271" y="324447"/>
                    <a:pt x="1583344" y="328676"/>
                  </a:cubicBezTo>
                  <a:cubicBezTo>
                    <a:pt x="1424829" y="343700"/>
                    <a:pt x="1265514" y="349758"/>
                    <a:pt x="1106326" y="350088"/>
                  </a:cubicBezTo>
                  <a:cubicBezTo>
                    <a:pt x="904333" y="350501"/>
                    <a:pt x="680241" y="353263"/>
                    <a:pt x="468545" y="322148"/>
                  </a:cubicBezTo>
                  <a:cubicBezTo>
                    <a:pt x="368796" y="308513"/>
                    <a:pt x="270780" y="284304"/>
                    <a:pt x="176153" y="249930"/>
                  </a:cubicBezTo>
                  <a:cubicBezTo>
                    <a:pt x="146428" y="238766"/>
                    <a:pt x="88523" y="222116"/>
                    <a:pt x="90390" y="186684"/>
                  </a:cubicBezTo>
                  <a:cubicBezTo>
                    <a:pt x="92085" y="154521"/>
                    <a:pt x="191888" y="121279"/>
                    <a:pt x="214913" y="112077"/>
                  </a:cubicBezTo>
                  <a:cubicBezTo>
                    <a:pt x="299133" y="78499"/>
                    <a:pt x="387538" y="54699"/>
                    <a:pt x="476806" y="35014"/>
                  </a:cubicBezTo>
                  <a:cubicBezTo>
                    <a:pt x="479833" y="23427"/>
                    <a:pt x="483179" y="11974"/>
                    <a:pt x="486845" y="654"/>
                  </a:cubicBezTo>
                  <a:cubicBezTo>
                    <a:pt x="377441" y="7696"/>
                    <a:pt x="267993" y="23457"/>
                    <a:pt x="165402" y="56490"/>
                  </a:cubicBezTo>
                  <a:cubicBezTo>
                    <a:pt x="104049" y="76244"/>
                    <a:pt x="8011" y="111734"/>
                    <a:pt x="499" y="189344"/>
                  </a:cubicBezTo>
                  <a:cubicBezTo>
                    <a:pt x="-9553" y="293103"/>
                    <a:pt x="134700" y="343776"/>
                    <a:pt x="210722" y="369627"/>
                  </a:cubicBezTo>
                  <a:cubicBezTo>
                    <a:pt x="306175" y="400984"/>
                    <a:pt x="404170" y="423996"/>
                    <a:pt x="503603" y="438404"/>
                  </a:cubicBezTo>
                  <a:cubicBezTo>
                    <a:pt x="551977" y="445916"/>
                    <a:pt x="600504" y="452095"/>
                    <a:pt x="648834" y="457511"/>
                  </a:cubicBezTo>
                  <a:cubicBezTo>
                    <a:pt x="947660" y="490878"/>
                    <a:pt x="1249285" y="490635"/>
                    <a:pt x="1548057" y="456787"/>
                  </a:cubicBezTo>
                  <a:cubicBezTo>
                    <a:pt x="1571400" y="454127"/>
                    <a:pt x="1622149" y="447897"/>
                    <a:pt x="1685434" y="437452"/>
                  </a:cubicBezTo>
                  <a:cubicBezTo>
                    <a:pt x="1911887" y="400088"/>
                    <a:pt x="2298863" y="308908"/>
                    <a:pt x="2165195" y="135141"/>
                  </a:cubicBezTo>
                  <a:close/>
                </a:path>
              </a:pathLst>
            </a:custGeom>
            <a:solidFill>
              <a:srgbClr val="FFFFFF">
                <a:alpha val="4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82"/>
        <p:cNvGrpSpPr/>
        <p:nvPr/>
      </p:nvGrpSpPr>
      <p:grpSpPr>
        <a:xfrm>
          <a:off x="0" y="0"/>
          <a:ext cx="0" cy="0"/>
          <a:chOff x="0" y="0"/>
          <a:chExt cx="0" cy="0"/>
        </a:xfrm>
      </p:grpSpPr>
      <p:sp>
        <p:nvSpPr>
          <p:cNvPr id="683" name="Google Shape;683;p10"/>
          <p:cNvSpPr txBox="1">
            <a:spLocks noGrp="1"/>
          </p:cNvSpPr>
          <p:nvPr>
            <p:ph type="sldNum" idx="12"/>
          </p:nvPr>
        </p:nvSpPr>
        <p:spPr>
          <a:xfrm>
            <a:off x="4297650" y="4749851"/>
            <a:ext cx="548700" cy="393600"/>
          </a:xfrm>
          <a:prstGeom prst="rect">
            <a:avLst/>
          </a:prstGeom>
        </p:spPr>
        <p:txBody>
          <a:bodyPr spcFirstLastPara="1" wrap="square" lIns="0" tIns="0" rIns="0" bIns="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en"/>
              <a:t>‹Nº›</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lank with planets">
  <p:cSld name="BLANK_1">
    <p:spTree>
      <p:nvGrpSpPr>
        <p:cNvPr id="1" name="Shape 684"/>
        <p:cNvGrpSpPr/>
        <p:nvPr/>
      </p:nvGrpSpPr>
      <p:grpSpPr>
        <a:xfrm>
          <a:off x="0" y="0"/>
          <a:ext cx="0" cy="0"/>
          <a:chOff x="0" y="0"/>
          <a:chExt cx="0" cy="0"/>
        </a:xfrm>
      </p:grpSpPr>
      <p:sp>
        <p:nvSpPr>
          <p:cNvPr id="685" name="Google Shape;685;p11"/>
          <p:cNvSpPr txBox="1">
            <a:spLocks noGrp="1"/>
          </p:cNvSpPr>
          <p:nvPr>
            <p:ph type="sldNum" idx="12"/>
          </p:nvPr>
        </p:nvSpPr>
        <p:spPr>
          <a:xfrm>
            <a:off x="4297650" y="4749851"/>
            <a:ext cx="548700" cy="3936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ctr" rtl="0">
              <a:spcBef>
                <a:spcPts val="0"/>
              </a:spcBef>
              <a:spcAft>
                <a:spcPts val="0"/>
              </a:spcAft>
              <a:buNone/>
            </a:pPr>
            <a:fld id="{00000000-1234-1234-1234-123412341234}" type="slidenum">
              <a:rPr lang="en"/>
              <a:t>‹Nº›</a:t>
            </a:fld>
            <a:endParaRPr/>
          </a:p>
        </p:txBody>
      </p:sp>
      <p:grpSp>
        <p:nvGrpSpPr>
          <p:cNvPr id="686" name="Google Shape;686;p11"/>
          <p:cNvGrpSpPr/>
          <p:nvPr/>
        </p:nvGrpSpPr>
        <p:grpSpPr>
          <a:xfrm>
            <a:off x="581155" y="275916"/>
            <a:ext cx="1130761" cy="1130761"/>
            <a:chOff x="1911350" y="374650"/>
            <a:chExt cx="1739900" cy="1739900"/>
          </a:xfrm>
        </p:grpSpPr>
        <p:sp>
          <p:nvSpPr>
            <p:cNvPr id="687" name="Google Shape;687;p11"/>
            <p:cNvSpPr/>
            <p:nvPr/>
          </p:nvSpPr>
          <p:spPr>
            <a:xfrm>
              <a:off x="1911350" y="374650"/>
              <a:ext cx="1739900" cy="1739900"/>
            </a:xfrm>
            <a:custGeom>
              <a:avLst/>
              <a:gdLst/>
              <a:ahLst/>
              <a:cxnLst/>
              <a:rect l="l" t="t" r="r" b="b"/>
              <a:pathLst>
                <a:path w="1739900" h="1739900" extrusionOk="0">
                  <a:moveTo>
                    <a:pt x="1739900" y="869950"/>
                  </a:moveTo>
                  <a:cubicBezTo>
                    <a:pt x="1739900" y="1350410"/>
                    <a:pt x="1350410" y="1739900"/>
                    <a:pt x="869950" y="1739900"/>
                  </a:cubicBezTo>
                  <a:cubicBezTo>
                    <a:pt x="389490" y="1739900"/>
                    <a:pt x="0" y="1350410"/>
                    <a:pt x="0" y="869950"/>
                  </a:cubicBezTo>
                  <a:cubicBezTo>
                    <a:pt x="0" y="389490"/>
                    <a:pt x="389490" y="0"/>
                    <a:pt x="869950" y="0"/>
                  </a:cubicBezTo>
                  <a:cubicBezTo>
                    <a:pt x="1350410" y="0"/>
                    <a:pt x="1739900" y="389490"/>
                    <a:pt x="1739900" y="869950"/>
                  </a:cubicBezTo>
                  <a:close/>
                </a:path>
              </a:pathLst>
            </a:custGeom>
            <a:gradFill>
              <a:gsLst>
                <a:gs pos="0">
                  <a:srgbClr val="FFFFFF"/>
                </a:gs>
                <a:gs pos="20000">
                  <a:srgbClr val="FFFFFF"/>
                </a:gs>
                <a:gs pos="78000">
                  <a:srgbClr val="251047"/>
                </a:gs>
                <a:gs pos="100000">
                  <a:srgbClr val="251047"/>
                </a:gs>
              </a:gsLst>
              <a:lin ang="2700006"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nvGrpSpPr>
            <p:cNvPr id="688" name="Google Shape;688;p11"/>
            <p:cNvGrpSpPr/>
            <p:nvPr/>
          </p:nvGrpSpPr>
          <p:grpSpPr>
            <a:xfrm>
              <a:off x="1911350" y="534943"/>
              <a:ext cx="1733550" cy="1506282"/>
              <a:chOff x="1911350" y="534943"/>
              <a:chExt cx="1733550" cy="1506282"/>
            </a:xfrm>
          </p:grpSpPr>
          <p:sp>
            <p:nvSpPr>
              <p:cNvPr id="689" name="Google Shape;689;p11"/>
              <p:cNvSpPr/>
              <p:nvPr/>
            </p:nvSpPr>
            <p:spPr>
              <a:xfrm>
                <a:off x="1971154" y="1537243"/>
                <a:ext cx="1612900" cy="260350"/>
              </a:xfrm>
              <a:custGeom>
                <a:avLst/>
                <a:gdLst/>
                <a:ahLst/>
                <a:cxnLst/>
                <a:rect l="l" t="t" r="r" b="b"/>
                <a:pathLst>
                  <a:path w="1612900" h="260350" extrusionOk="0">
                    <a:moveTo>
                      <a:pt x="1582356" y="22418"/>
                    </a:moveTo>
                    <a:cubicBezTo>
                      <a:pt x="1560182" y="17711"/>
                      <a:pt x="1537913" y="13611"/>
                      <a:pt x="1515548" y="10118"/>
                    </a:cubicBezTo>
                    <a:cubicBezTo>
                      <a:pt x="1504347" y="8404"/>
                      <a:pt x="1493139" y="6715"/>
                      <a:pt x="1481823" y="5375"/>
                    </a:cubicBezTo>
                    <a:lnTo>
                      <a:pt x="1464786" y="3343"/>
                    </a:lnTo>
                    <a:cubicBezTo>
                      <a:pt x="1459071" y="2759"/>
                      <a:pt x="1453357" y="2174"/>
                      <a:pt x="1447007" y="1831"/>
                    </a:cubicBezTo>
                    <a:cubicBezTo>
                      <a:pt x="1397211" y="-2367"/>
                      <a:pt x="1347071" y="662"/>
                      <a:pt x="1298143" y="10823"/>
                    </a:cubicBezTo>
                    <a:cubicBezTo>
                      <a:pt x="1250901" y="20797"/>
                      <a:pt x="1204718" y="35256"/>
                      <a:pt x="1160221" y="54003"/>
                    </a:cubicBezTo>
                    <a:cubicBezTo>
                      <a:pt x="1117137" y="71542"/>
                      <a:pt x="1076789" y="90084"/>
                      <a:pt x="1038416" y="110239"/>
                    </a:cubicBezTo>
                    <a:cubicBezTo>
                      <a:pt x="999947" y="130152"/>
                      <a:pt x="962984" y="151304"/>
                      <a:pt x="924433" y="169605"/>
                    </a:cubicBezTo>
                    <a:cubicBezTo>
                      <a:pt x="914724" y="174450"/>
                      <a:pt x="905383" y="178279"/>
                      <a:pt x="895693" y="182305"/>
                    </a:cubicBezTo>
                    <a:cubicBezTo>
                      <a:pt x="890867" y="184261"/>
                      <a:pt x="886066" y="186451"/>
                      <a:pt x="881170" y="188242"/>
                    </a:cubicBezTo>
                    <a:lnTo>
                      <a:pt x="866350" y="193144"/>
                    </a:lnTo>
                    <a:cubicBezTo>
                      <a:pt x="861397" y="194833"/>
                      <a:pt x="856399" y="196319"/>
                      <a:pt x="851383" y="197894"/>
                    </a:cubicBezTo>
                    <a:cubicBezTo>
                      <a:pt x="846353" y="199285"/>
                      <a:pt x="841273" y="200434"/>
                      <a:pt x="836187" y="201666"/>
                    </a:cubicBezTo>
                    <a:cubicBezTo>
                      <a:pt x="826027" y="204195"/>
                      <a:pt x="815729" y="206137"/>
                      <a:pt x="805345" y="207482"/>
                    </a:cubicBezTo>
                    <a:cubicBezTo>
                      <a:pt x="763626" y="213638"/>
                      <a:pt x="721145" y="212347"/>
                      <a:pt x="679876" y="203672"/>
                    </a:cubicBezTo>
                    <a:cubicBezTo>
                      <a:pt x="638278" y="194193"/>
                      <a:pt x="598255" y="178796"/>
                      <a:pt x="561029" y="157952"/>
                    </a:cubicBezTo>
                    <a:cubicBezTo>
                      <a:pt x="523012" y="137912"/>
                      <a:pt x="486359" y="114773"/>
                      <a:pt x="447523" y="95024"/>
                    </a:cubicBezTo>
                    <a:cubicBezTo>
                      <a:pt x="408067" y="74627"/>
                      <a:pt x="366814" y="57913"/>
                      <a:pt x="324288" y="45094"/>
                    </a:cubicBezTo>
                    <a:cubicBezTo>
                      <a:pt x="280098" y="31061"/>
                      <a:pt x="234751" y="20976"/>
                      <a:pt x="188779" y="14957"/>
                    </a:cubicBezTo>
                    <a:cubicBezTo>
                      <a:pt x="141633" y="8820"/>
                      <a:pt x="93880" y="8998"/>
                      <a:pt x="46780" y="15484"/>
                    </a:cubicBezTo>
                    <a:cubicBezTo>
                      <a:pt x="31036" y="17835"/>
                      <a:pt x="15422" y="20991"/>
                      <a:pt x="0" y="24939"/>
                    </a:cubicBezTo>
                    <a:cubicBezTo>
                      <a:pt x="9944" y="50301"/>
                      <a:pt x="21035" y="75066"/>
                      <a:pt x="33274" y="99234"/>
                    </a:cubicBezTo>
                    <a:cubicBezTo>
                      <a:pt x="36639" y="100066"/>
                      <a:pt x="40075" y="100809"/>
                      <a:pt x="43434" y="101679"/>
                    </a:cubicBezTo>
                    <a:cubicBezTo>
                      <a:pt x="83839" y="111890"/>
                      <a:pt x="122606" y="123904"/>
                      <a:pt x="161188" y="137410"/>
                    </a:cubicBezTo>
                    <a:cubicBezTo>
                      <a:pt x="199771" y="150917"/>
                      <a:pt x="238195" y="165547"/>
                      <a:pt x="277571" y="180717"/>
                    </a:cubicBezTo>
                    <a:cubicBezTo>
                      <a:pt x="317677" y="197002"/>
                      <a:pt x="358872" y="210461"/>
                      <a:pt x="400857" y="220995"/>
                    </a:cubicBezTo>
                    <a:cubicBezTo>
                      <a:pt x="445254" y="231318"/>
                      <a:pt x="490288" y="238683"/>
                      <a:pt x="535661" y="243042"/>
                    </a:cubicBezTo>
                    <a:cubicBezTo>
                      <a:pt x="581635" y="247767"/>
                      <a:pt x="627393" y="251361"/>
                      <a:pt x="672630" y="254987"/>
                    </a:cubicBezTo>
                    <a:cubicBezTo>
                      <a:pt x="717867" y="258613"/>
                      <a:pt x="763099" y="261394"/>
                      <a:pt x="808946" y="261578"/>
                    </a:cubicBezTo>
                    <a:lnTo>
                      <a:pt x="817544" y="261629"/>
                    </a:lnTo>
                    <a:cubicBezTo>
                      <a:pt x="820426" y="261737"/>
                      <a:pt x="823303" y="261813"/>
                      <a:pt x="826167" y="261686"/>
                    </a:cubicBezTo>
                    <a:lnTo>
                      <a:pt x="843413" y="261229"/>
                    </a:lnTo>
                    <a:cubicBezTo>
                      <a:pt x="849179" y="261102"/>
                      <a:pt x="855002" y="261229"/>
                      <a:pt x="860781" y="261013"/>
                    </a:cubicBezTo>
                    <a:cubicBezTo>
                      <a:pt x="866540" y="260657"/>
                      <a:pt x="872312" y="260277"/>
                      <a:pt x="878129" y="260061"/>
                    </a:cubicBezTo>
                    <a:lnTo>
                      <a:pt x="895623" y="259267"/>
                    </a:lnTo>
                    <a:cubicBezTo>
                      <a:pt x="901452" y="258905"/>
                      <a:pt x="907237" y="258308"/>
                      <a:pt x="913079" y="257825"/>
                    </a:cubicBezTo>
                    <a:cubicBezTo>
                      <a:pt x="924655" y="256695"/>
                      <a:pt x="936739" y="256111"/>
                      <a:pt x="947960" y="254530"/>
                    </a:cubicBezTo>
                    <a:cubicBezTo>
                      <a:pt x="993476" y="249779"/>
                      <a:pt x="1038646" y="242146"/>
                      <a:pt x="1083196" y="231676"/>
                    </a:cubicBezTo>
                    <a:cubicBezTo>
                      <a:pt x="1126928" y="221586"/>
                      <a:pt x="1168127" y="208308"/>
                      <a:pt x="1208113" y="198294"/>
                    </a:cubicBezTo>
                    <a:cubicBezTo>
                      <a:pt x="1246325" y="188498"/>
                      <a:pt x="1285195" y="181477"/>
                      <a:pt x="1324419" y="177288"/>
                    </a:cubicBezTo>
                    <a:cubicBezTo>
                      <a:pt x="1361901" y="173560"/>
                      <a:pt x="1399586" y="172288"/>
                      <a:pt x="1437233" y="173478"/>
                    </a:cubicBezTo>
                    <a:lnTo>
                      <a:pt x="1542586" y="176933"/>
                    </a:lnTo>
                    <a:cubicBezTo>
                      <a:pt x="1572351" y="130592"/>
                      <a:pt x="1597635" y="81522"/>
                      <a:pt x="1618094" y="30387"/>
                    </a:cubicBezTo>
                    <a:cubicBezTo>
                      <a:pt x="1606207" y="27547"/>
                      <a:pt x="1594294" y="24890"/>
                      <a:pt x="1582356" y="22418"/>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90" name="Google Shape;690;p11"/>
              <p:cNvSpPr/>
              <p:nvPr/>
            </p:nvSpPr>
            <p:spPr>
              <a:xfrm>
                <a:off x="2230672" y="1768175"/>
                <a:ext cx="1181100" cy="273050"/>
              </a:xfrm>
              <a:custGeom>
                <a:avLst/>
                <a:gdLst/>
                <a:ahLst/>
                <a:cxnLst/>
                <a:rect l="l" t="t" r="r" b="b"/>
                <a:pathLst>
                  <a:path w="1181100" h="273050" extrusionOk="0">
                    <a:moveTo>
                      <a:pt x="1185767" y="70830"/>
                    </a:moveTo>
                    <a:cubicBezTo>
                      <a:pt x="1168432" y="60251"/>
                      <a:pt x="1150372" y="49691"/>
                      <a:pt x="1130617" y="39797"/>
                    </a:cubicBezTo>
                    <a:cubicBezTo>
                      <a:pt x="1097899" y="23007"/>
                      <a:pt x="1062880" y="11142"/>
                      <a:pt x="1026693" y="4587"/>
                    </a:cubicBezTo>
                    <a:cubicBezTo>
                      <a:pt x="1016865" y="2804"/>
                      <a:pt x="1006939" y="1606"/>
                      <a:pt x="996969" y="999"/>
                    </a:cubicBezTo>
                    <a:lnTo>
                      <a:pt x="981774" y="122"/>
                    </a:lnTo>
                    <a:cubicBezTo>
                      <a:pt x="976694" y="-201"/>
                      <a:pt x="971563" y="205"/>
                      <a:pt x="966445" y="332"/>
                    </a:cubicBezTo>
                    <a:lnTo>
                      <a:pt x="951040" y="967"/>
                    </a:lnTo>
                    <a:cubicBezTo>
                      <a:pt x="945890" y="1158"/>
                      <a:pt x="940753" y="2148"/>
                      <a:pt x="935596" y="2745"/>
                    </a:cubicBezTo>
                    <a:cubicBezTo>
                      <a:pt x="925512" y="4040"/>
                      <a:pt x="915508" y="5898"/>
                      <a:pt x="905631" y="8308"/>
                    </a:cubicBezTo>
                    <a:cubicBezTo>
                      <a:pt x="900608" y="9292"/>
                      <a:pt x="896169" y="10746"/>
                      <a:pt x="891477" y="12080"/>
                    </a:cubicBezTo>
                    <a:cubicBezTo>
                      <a:pt x="886784" y="13413"/>
                      <a:pt x="882104" y="14753"/>
                      <a:pt x="877659" y="16239"/>
                    </a:cubicBezTo>
                    <a:cubicBezTo>
                      <a:pt x="869023" y="19471"/>
                      <a:pt x="859822" y="22360"/>
                      <a:pt x="851770" y="26024"/>
                    </a:cubicBezTo>
                    <a:lnTo>
                      <a:pt x="839369" y="31320"/>
                    </a:lnTo>
                    <a:lnTo>
                      <a:pt x="827577" y="36959"/>
                    </a:lnTo>
                    <a:cubicBezTo>
                      <a:pt x="819601" y="40699"/>
                      <a:pt x="812336" y="44719"/>
                      <a:pt x="804869" y="48668"/>
                    </a:cubicBezTo>
                    <a:cubicBezTo>
                      <a:pt x="775507" y="64804"/>
                      <a:pt x="749624" y="81612"/>
                      <a:pt x="724548" y="96293"/>
                    </a:cubicBezTo>
                    <a:cubicBezTo>
                      <a:pt x="712007" y="103767"/>
                      <a:pt x="699897" y="110263"/>
                      <a:pt x="687934" y="116582"/>
                    </a:cubicBezTo>
                    <a:lnTo>
                      <a:pt x="679139" y="121065"/>
                    </a:lnTo>
                    <a:cubicBezTo>
                      <a:pt x="676199" y="122709"/>
                      <a:pt x="673322" y="124240"/>
                      <a:pt x="670490" y="125573"/>
                    </a:cubicBezTo>
                    <a:cubicBezTo>
                      <a:pt x="667646" y="127008"/>
                      <a:pt x="664775" y="128348"/>
                      <a:pt x="661905" y="129917"/>
                    </a:cubicBezTo>
                    <a:cubicBezTo>
                      <a:pt x="658870" y="131421"/>
                      <a:pt x="655511" y="132844"/>
                      <a:pt x="652317" y="134323"/>
                    </a:cubicBezTo>
                    <a:cubicBezTo>
                      <a:pt x="626510" y="146204"/>
                      <a:pt x="599345" y="158911"/>
                      <a:pt x="570637" y="169560"/>
                    </a:cubicBezTo>
                    <a:cubicBezTo>
                      <a:pt x="541798" y="180438"/>
                      <a:pt x="511818" y="188011"/>
                      <a:pt x="481273" y="192134"/>
                    </a:cubicBezTo>
                    <a:cubicBezTo>
                      <a:pt x="450606" y="196139"/>
                      <a:pt x="419560" y="196316"/>
                      <a:pt x="388849" y="192661"/>
                    </a:cubicBezTo>
                    <a:cubicBezTo>
                      <a:pt x="357432" y="188285"/>
                      <a:pt x="326536" y="180759"/>
                      <a:pt x="296628" y="170195"/>
                    </a:cubicBezTo>
                    <a:cubicBezTo>
                      <a:pt x="266132" y="159316"/>
                      <a:pt x="235046" y="150170"/>
                      <a:pt x="203518" y="142801"/>
                    </a:cubicBezTo>
                    <a:cubicBezTo>
                      <a:pt x="171821" y="136289"/>
                      <a:pt x="139413" y="133916"/>
                      <a:pt x="107105" y="135740"/>
                    </a:cubicBezTo>
                    <a:cubicBezTo>
                      <a:pt x="73929" y="137007"/>
                      <a:pt x="40921" y="141096"/>
                      <a:pt x="8439" y="147963"/>
                    </a:cubicBezTo>
                    <a:cubicBezTo>
                      <a:pt x="5620" y="148598"/>
                      <a:pt x="2813" y="149233"/>
                      <a:pt x="0" y="149906"/>
                    </a:cubicBezTo>
                    <a:cubicBezTo>
                      <a:pt x="62760" y="201304"/>
                      <a:pt x="132403" y="243669"/>
                      <a:pt x="206902" y="275770"/>
                    </a:cubicBezTo>
                    <a:cubicBezTo>
                      <a:pt x="234912" y="271757"/>
                      <a:pt x="263417" y="264911"/>
                      <a:pt x="292094" y="258853"/>
                    </a:cubicBezTo>
                    <a:cubicBezTo>
                      <a:pt x="323405" y="251499"/>
                      <a:pt x="355258" y="246679"/>
                      <a:pt x="387344" y="244439"/>
                    </a:cubicBezTo>
                    <a:cubicBezTo>
                      <a:pt x="419076" y="242876"/>
                      <a:pt x="450877" y="243462"/>
                      <a:pt x="482530" y="246192"/>
                    </a:cubicBezTo>
                    <a:cubicBezTo>
                      <a:pt x="514477" y="248604"/>
                      <a:pt x="546888" y="253354"/>
                      <a:pt x="580377" y="257139"/>
                    </a:cubicBezTo>
                    <a:cubicBezTo>
                      <a:pt x="614532" y="261549"/>
                      <a:pt x="649044" y="262525"/>
                      <a:pt x="683393" y="260054"/>
                    </a:cubicBezTo>
                    <a:cubicBezTo>
                      <a:pt x="687781" y="259647"/>
                      <a:pt x="692055" y="259361"/>
                      <a:pt x="696570" y="258841"/>
                    </a:cubicBezTo>
                    <a:cubicBezTo>
                      <a:pt x="701218" y="258206"/>
                      <a:pt x="705828" y="257323"/>
                      <a:pt x="710483" y="256542"/>
                    </a:cubicBezTo>
                    <a:cubicBezTo>
                      <a:pt x="719969" y="255113"/>
                      <a:pt x="728491" y="252802"/>
                      <a:pt x="737508" y="250636"/>
                    </a:cubicBezTo>
                    <a:cubicBezTo>
                      <a:pt x="754780" y="245823"/>
                      <a:pt x="771589" y="240407"/>
                      <a:pt x="787451" y="234761"/>
                    </a:cubicBezTo>
                    <a:cubicBezTo>
                      <a:pt x="851154" y="212282"/>
                      <a:pt x="906723" y="188660"/>
                      <a:pt x="950455" y="174303"/>
                    </a:cubicBezTo>
                    <a:cubicBezTo>
                      <a:pt x="960748" y="170866"/>
                      <a:pt x="971230" y="168025"/>
                      <a:pt x="981850" y="165794"/>
                    </a:cubicBezTo>
                    <a:cubicBezTo>
                      <a:pt x="984517" y="165292"/>
                      <a:pt x="987133" y="164397"/>
                      <a:pt x="989876" y="164010"/>
                    </a:cubicBezTo>
                    <a:lnTo>
                      <a:pt x="998131" y="162771"/>
                    </a:lnTo>
                    <a:cubicBezTo>
                      <a:pt x="1003805" y="161782"/>
                      <a:pt x="1009529" y="161101"/>
                      <a:pt x="1015276" y="160733"/>
                    </a:cubicBezTo>
                    <a:cubicBezTo>
                      <a:pt x="1039222" y="158966"/>
                      <a:pt x="1063272" y="159142"/>
                      <a:pt x="1087190" y="161260"/>
                    </a:cubicBezTo>
                    <a:cubicBezTo>
                      <a:pt x="1122308" y="133676"/>
                      <a:pt x="1155263" y="103444"/>
                      <a:pt x="1185767" y="70830"/>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91" name="Google Shape;691;p11"/>
              <p:cNvSpPr/>
              <p:nvPr/>
            </p:nvSpPr>
            <p:spPr>
              <a:xfrm>
                <a:off x="2166976" y="534943"/>
                <a:ext cx="1212850" cy="266700"/>
              </a:xfrm>
              <a:custGeom>
                <a:avLst/>
                <a:gdLst/>
                <a:ahLst/>
                <a:cxnLst/>
                <a:rect l="l" t="t" r="r" b="b"/>
                <a:pathLst>
                  <a:path w="1212850" h="266700" extrusionOk="0">
                    <a:moveTo>
                      <a:pt x="14433" y="106712"/>
                    </a:moveTo>
                    <a:cubicBezTo>
                      <a:pt x="28003" y="117545"/>
                      <a:pt x="41910" y="128086"/>
                      <a:pt x="56172" y="138132"/>
                    </a:cubicBezTo>
                    <a:cubicBezTo>
                      <a:pt x="70777" y="147542"/>
                      <a:pt x="85591" y="156699"/>
                      <a:pt x="100724" y="165310"/>
                    </a:cubicBezTo>
                    <a:cubicBezTo>
                      <a:pt x="116180" y="173190"/>
                      <a:pt x="131648" y="181185"/>
                      <a:pt x="147809" y="187573"/>
                    </a:cubicBezTo>
                    <a:cubicBezTo>
                      <a:pt x="164129" y="193595"/>
                      <a:pt x="180819" y="198560"/>
                      <a:pt x="197777" y="202438"/>
                    </a:cubicBezTo>
                    <a:cubicBezTo>
                      <a:pt x="214946" y="205782"/>
                      <a:pt x="232274" y="208251"/>
                      <a:pt x="249694" y="209836"/>
                    </a:cubicBezTo>
                    <a:cubicBezTo>
                      <a:pt x="267265" y="210922"/>
                      <a:pt x="284740" y="211677"/>
                      <a:pt x="302050" y="212211"/>
                    </a:cubicBezTo>
                    <a:cubicBezTo>
                      <a:pt x="319538" y="212071"/>
                      <a:pt x="336664" y="212509"/>
                      <a:pt x="353593" y="213150"/>
                    </a:cubicBezTo>
                    <a:cubicBezTo>
                      <a:pt x="370643" y="213195"/>
                      <a:pt x="387293" y="214420"/>
                      <a:pt x="403822" y="215983"/>
                    </a:cubicBezTo>
                    <a:cubicBezTo>
                      <a:pt x="420427" y="217037"/>
                      <a:pt x="436778" y="219304"/>
                      <a:pt x="453104" y="221837"/>
                    </a:cubicBezTo>
                    <a:cubicBezTo>
                      <a:pt x="469493" y="223837"/>
                      <a:pt x="485788" y="226759"/>
                      <a:pt x="502133" y="229940"/>
                    </a:cubicBezTo>
                    <a:cubicBezTo>
                      <a:pt x="510330" y="231210"/>
                      <a:pt x="518503" y="233013"/>
                      <a:pt x="526726" y="234518"/>
                    </a:cubicBezTo>
                    <a:lnTo>
                      <a:pt x="551415" y="240005"/>
                    </a:lnTo>
                    <a:cubicBezTo>
                      <a:pt x="567925" y="243180"/>
                      <a:pt x="584581" y="247320"/>
                      <a:pt x="601389" y="251098"/>
                    </a:cubicBezTo>
                    <a:cubicBezTo>
                      <a:pt x="618192" y="254413"/>
                      <a:pt x="635171" y="258013"/>
                      <a:pt x="652285" y="261004"/>
                    </a:cubicBezTo>
                    <a:cubicBezTo>
                      <a:pt x="669373" y="263436"/>
                      <a:pt x="686625" y="265709"/>
                      <a:pt x="703917" y="267113"/>
                    </a:cubicBezTo>
                    <a:cubicBezTo>
                      <a:pt x="712546" y="267532"/>
                      <a:pt x="721201" y="267932"/>
                      <a:pt x="729843" y="268002"/>
                    </a:cubicBezTo>
                    <a:cubicBezTo>
                      <a:pt x="738499" y="268180"/>
                      <a:pt x="747173" y="268326"/>
                      <a:pt x="755821" y="268065"/>
                    </a:cubicBezTo>
                    <a:lnTo>
                      <a:pt x="807657" y="264598"/>
                    </a:lnTo>
                    <a:lnTo>
                      <a:pt x="859511" y="258693"/>
                    </a:lnTo>
                    <a:cubicBezTo>
                      <a:pt x="876656" y="255797"/>
                      <a:pt x="893940" y="253073"/>
                      <a:pt x="911111" y="249745"/>
                    </a:cubicBezTo>
                    <a:cubicBezTo>
                      <a:pt x="928097" y="245688"/>
                      <a:pt x="945115" y="241535"/>
                      <a:pt x="961911" y="236652"/>
                    </a:cubicBezTo>
                    <a:cubicBezTo>
                      <a:pt x="978548" y="231187"/>
                      <a:pt x="995028" y="225260"/>
                      <a:pt x="1011352" y="218872"/>
                    </a:cubicBezTo>
                    <a:cubicBezTo>
                      <a:pt x="1076214" y="191577"/>
                      <a:pt x="1136046" y="153610"/>
                      <a:pt x="1188364" y="106547"/>
                    </a:cubicBezTo>
                    <a:cubicBezTo>
                      <a:pt x="1197496" y="98012"/>
                      <a:pt x="1206360" y="89268"/>
                      <a:pt x="1215111" y="80467"/>
                    </a:cubicBezTo>
                    <a:cubicBezTo>
                      <a:pt x="1184600" y="51327"/>
                      <a:pt x="1152020" y="24434"/>
                      <a:pt x="1117625" y="0"/>
                    </a:cubicBezTo>
                    <a:cubicBezTo>
                      <a:pt x="1061275" y="21260"/>
                      <a:pt x="1005865" y="39814"/>
                      <a:pt x="950620" y="58007"/>
                    </a:cubicBezTo>
                    <a:cubicBezTo>
                      <a:pt x="936435" y="62351"/>
                      <a:pt x="922414" y="67075"/>
                      <a:pt x="908552" y="72314"/>
                    </a:cubicBezTo>
                    <a:cubicBezTo>
                      <a:pt x="894410" y="76759"/>
                      <a:pt x="880440" y="81801"/>
                      <a:pt x="866457" y="87014"/>
                    </a:cubicBezTo>
                    <a:cubicBezTo>
                      <a:pt x="852291" y="91611"/>
                      <a:pt x="838181" y="96634"/>
                      <a:pt x="823982" y="101581"/>
                    </a:cubicBezTo>
                    <a:lnTo>
                      <a:pt x="780802" y="114916"/>
                    </a:lnTo>
                    <a:lnTo>
                      <a:pt x="736835" y="126448"/>
                    </a:lnTo>
                    <a:cubicBezTo>
                      <a:pt x="722052" y="129889"/>
                      <a:pt x="707237" y="133693"/>
                      <a:pt x="692385" y="138157"/>
                    </a:cubicBezTo>
                    <a:cubicBezTo>
                      <a:pt x="677458" y="141967"/>
                      <a:pt x="662430" y="146179"/>
                      <a:pt x="647300" y="150793"/>
                    </a:cubicBezTo>
                    <a:lnTo>
                      <a:pt x="601256" y="163011"/>
                    </a:lnTo>
                    <a:cubicBezTo>
                      <a:pt x="585749" y="166484"/>
                      <a:pt x="570071" y="169609"/>
                      <a:pt x="554266" y="172180"/>
                    </a:cubicBezTo>
                    <a:cubicBezTo>
                      <a:pt x="538499" y="174314"/>
                      <a:pt x="522656" y="175406"/>
                      <a:pt x="506774" y="176092"/>
                    </a:cubicBezTo>
                    <a:cubicBezTo>
                      <a:pt x="490953" y="176120"/>
                      <a:pt x="475141" y="175353"/>
                      <a:pt x="459397" y="173793"/>
                    </a:cubicBezTo>
                    <a:cubicBezTo>
                      <a:pt x="443708" y="171810"/>
                      <a:pt x="428155" y="168869"/>
                      <a:pt x="412826" y="164986"/>
                    </a:cubicBezTo>
                    <a:cubicBezTo>
                      <a:pt x="397540" y="160585"/>
                      <a:pt x="382554" y="155199"/>
                      <a:pt x="367963" y="148863"/>
                    </a:cubicBezTo>
                    <a:cubicBezTo>
                      <a:pt x="353396" y="142240"/>
                      <a:pt x="339268" y="134398"/>
                      <a:pt x="325374" y="126543"/>
                    </a:cubicBezTo>
                    <a:cubicBezTo>
                      <a:pt x="311563" y="118358"/>
                      <a:pt x="298196" y="109398"/>
                      <a:pt x="284772" y="101308"/>
                    </a:cubicBezTo>
                    <a:lnTo>
                      <a:pt x="265017" y="88494"/>
                    </a:lnTo>
                    <a:cubicBezTo>
                      <a:pt x="258407" y="84417"/>
                      <a:pt x="251828" y="80391"/>
                      <a:pt x="245148" y="76727"/>
                    </a:cubicBezTo>
                    <a:cubicBezTo>
                      <a:pt x="232267" y="68796"/>
                      <a:pt x="218937" y="61619"/>
                      <a:pt x="205226" y="55232"/>
                    </a:cubicBezTo>
                    <a:cubicBezTo>
                      <a:pt x="191891" y="48400"/>
                      <a:pt x="178219" y="42412"/>
                      <a:pt x="164332" y="36735"/>
                    </a:cubicBezTo>
                    <a:cubicBezTo>
                      <a:pt x="150692" y="30620"/>
                      <a:pt x="137109" y="24359"/>
                      <a:pt x="123057" y="18739"/>
                    </a:cubicBezTo>
                    <a:cubicBezTo>
                      <a:pt x="115310" y="15221"/>
                      <a:pt x="107518" y="11716"/>
                      <a:pt x="99657" y="8280"/>
                    </a:cubicBezTo>
                    <a:cubicBezTo>
                      <a:pt x="64347" y="34222"/>
                      <a:pt x="31034" y="62778"/>
                      <a:pt x="0" y="93707"/>
                    </a:cubicBezTo>
                    <a:cubicBezTo>
                      <a:pt x="4775" y="98082"/>
                      <a:pt x="9544" y="102464"/>
                      <a:pt x="14433" y="106712"/>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92" name="Google Shape;692;p11"/>
              <p:cNvSpPr/>
              <p:nvPr/>
            </p:nvSpPr>
            <p:spPr>
              <a:xfrm>
                <a:off x="1941919" y="733469"/>
                <a:ext cx="1625600" cy="419100"/>
              </a:xfrm>
              <a:custGeom>
                <a:avLst/>
                <a:gdLst/>
                <a:ahLst/>
                <a:cxnLst/>
                <a:rect l="l" t="t" r="r" b="b"/>
                <a:pathLst>
                  <a:path w="1625600" h="419100" extrusionOk="0">
                    <a:moveTo>
                      <a:pt x="126911" y="259817"/>
                    </a:moveTo>
                    <a:cubicBezTo>
                      <a:pt x="141237" y="257499"/>
                      <a:pt x="155486" y="255264"/>
                      <a:pt x="169850" y="253340"/>
                    </a:cubicBezTo>
                    <a:lnTo>
                      <a:pt x="191332" y="250482"/>
                    </a:lnTo>
                    <a:cubicBezTo>
                      <a:pt x="198488" y="249688"/>
                      <a:pt x="205619" y="249003"/>
                      <a:pt x="212820" y="248082"/>
                    </a:cubicBezTo>
                    <a:cubicBezTo>
                      <a:pt x="227120" y="246628"/>
                      <a:pt x="241503" y="245396"/>
                      <a:pt x="255753" y="244951"/>
                    </a:cubicBezTo>
                    <a:cubicBezTo>
                      <a:pt x="262960" y="244520"/>
                      <a:pt x="270015" y="244545"/>
                      <a:pt x="277133" y="244532"/>
                    </a:cubicBezTo>
                    <a:cubicBezTo>
                      <a:pt x="280708" y="244532"/>
                      <a:pt x="284239" y="244411"/>
                      <a:pt x="287884" y="244570"/>
                    </a:cubicBezTo>
                    <a:lnTo>
                      <a:pt x="298882" y="245205"/>
                    </a:lnTo>
                    <a:cubicBezTo>
                      <a:pt x="359137" y="247908"/>
                      <a:pt x="418757" y="258692"/>
                      <a:pt x="476142" y="277266"/>
                    </a:cubicBezTo>
                    <a:cubicBezTo>
                      <a:pt x="505352" y="286353"/>
                      <a:pt x="534264" y="297002"/>
                      <a:pt x="563093" y="308445"/>
                    </a:cubicBezTo>
                    <a:cubicBezTo>
                      <a:pt x="592004" y="319557"/>
                      <a:pt x="620719" y="331724"/>
                      <a:pt x="650088" y="343230"/>
                    </a:cubicBezTo>
                    <a:cubicBezTo>
                      <a:pt x="708571" y="366306"/>
                      <a:pt x="768744" y="390004"/>
                      <a:pt x="833603" y="404768"/>
                    </a:cubicBezTo>
                    <a:cubicBezTo>
                      <a:pt x="849662" y="409213"/>
                      <a:pt x="866229" y="411378"/>
                      <a:pt x="882815" y="414293"/>
                    </a:cubicBezTo>
                    <a:cubicBezTo>
                      <a:pt x="899474" y="417118"/>
                      <a:pt x="916284" y="418971"/>
                      <a:pt x="933158" y="419843"/>
                    </a:cubicBezTo>
                    <a:lnTo>
                      <a:pt x="945858" y="420827"/>
                    </a:lnTo>
                    <a:lnTo>
                      <a:pt x="952208" y="421310"/>
                    </a:lnTo>
                    <a:lnTo>
                      <a:pt x="958558" y="421310"/>
                    </a:lnTo>
                    <a:lnTo>
                      <a:pt x="984085" y="421234"/>
                    </a:lnTo>
                    <a:cubicBezTo>
                      <a:pt x="992734" y="421030"/>
                      <a:pt x="1000906" y="421049"/>
                      <a:pt x="1010018" y="420599"/>
                    </a:cubicBezTo>
                    <a:cubicBezTo>
                      <a:pt x="1015098" y="420065"/>
                      <a:pt x="1020496" y="419589"/>
                      <a:pt x="1025379" y="418871"/>
                    </a:cubicBezTo>
                    <a:cubicBezTo>
                      <a:pt x="1030262" y="418154"/>
                      <a:pt x="1035114" y="417309"/>
                      <a:pt x="1039787" y="416408"/>
                    </a:cubicBezTo>
                    <a:cubicBezTo>
                      <a:pt x="1057372" y="412960"/>
                      <a:pt x="1074733" y="408454"/>
                      <a:pt x="1091775" y="402914"/>
                    </a:cubicBezTo>
                    <a:cubicBezTo>
                      <a:pt x="1108285" y="397834"/>
                      <a:pt x="1123798" y="392055"/>
                      <a:pt x="1139146" y="386036"/>
                    </a:cubicBezTo>
                    <a:cubicBezTo>
                      <a:pt x="1169727" y="374040"/>
                      <a:pt x="1198969" y="360953"/>
                      <a:pt x="1227855" y="347821"/>
                    </a:cubicBezTo>
                    <a:cubicBezTo>
                      <a:pt x="1285450" y="321380"/>
                      <a:pt x="1341476" y="294291"/>
                      <a:pt x="1396606" y="266592"/>
                    </a:cubicBezTo>
                    <a:cubicBezTo>
                      <a:pt x="1451852" y="239109"/>
                      <a:pt x="1505896" y="210769"/>
                      <a:pt x="1559268" y="182137"/>
                    </a:cubicBezTo>
                    <a:cubicBezTo>
                      <a:pt x="1582484" y="169704"/>
                      <a:pt x="1605612" y="157326"/>
                      <a:pt x="1628654" y="145002"/>
                    </a:cubicBezTo>
                    <a:cubicBezTo>
                      <a:pt x="1604962" y="94022"/>
                      <a:pt x="1576380" y="45461"/>
                      <a:pt x="1543310" y="0"/>
                    </a:cubicBezTo>
                    <a:cubicBezTo>
                      <a:pt x="1522322" y="9343"/>
                      <a:pt x="1501578" y="19016"/>
                      <a:pt x="1481080" y="29020"/>
                    </a:cubicBezTo>
                    <a:cubicBezTo>
                      <a:pt x="1367492" y="83934"/>
                      <a:pt x="1262501" y="151575"/>
                      <a:pt x="1158094" y="212706"/>
                    </a:cubicBezTo>
                    <a:cubicBezTo>
                      <a:pt x="1132059" y="227914"/>
                      <a:pt x="1105929" y="242405"/>
                      <a:pt x="1080243" y="256026"/>
                    </a:cubicBezTo>
                    <a:cubicBezTo>
                      <a:pt x="1067397" y="262668"/>
                      <a:pt x="1054608" y="269284"/>
                      <a:pt x="1042238" y="275304"/>
                    </a:cubicBezTo>
                    <a:cubicBezTo>
                      <a:pt x="1029830" y="281172"/>
                      <a:pt x="1017543" y="286988"/>
                      <a:pt x="1006367" y="291325"/>
                    </a:cubicBezTo>
                    <a:lnTo>
                      <a:pt x="998245" y="294329"/>
                    </a:lnTo>
                    <a:cubicBezTo>
                      <a:pt x="995604" y="295339"/>
                      <a:pt x="993337" y="295993"/>
                      <a:pt x="990835" y="296907"/>
                    </a:cubicBezTo>
                    <a:cubicBezTo>
                      <a:pt x="984631" y="298456"/>
                      <a:pt x="977398" y="299872"/>
                      <a:pt x="970687" y="301384"/>
                    </a:cubicBezTo>
                    <a:lnTo>
                      <a:pt x="950112" y="306229"/>
                    </a:lnTo>
                    <a:lnTo>
                      <a:pt x="944937" y="307429"/>
                    </a:lnTo>
                    <a:lnTo>
                      <a:pt x="939730" y="308191"/>
                    </a:lnTo>
                    <a:lnTo>
                      <a:pt x="929278" y="309734"/>
                    </a:lnTo>
                    <a:cubicBezTo>
                      <a:pt x="915308" y="311639"/>
                      <a:pt x="901218" y="314452"/>
                      <a:pt x="886955" y="315030"/>
                    </a:cubicBezTo>
                    <a:cubicBezTo>
                      <a:pt x="872608" y="316484"/>
                      <a:pt x="858196" y="317217"/>
                      <a:pt x="843775" y="317227"/>
                    </a:cubicBezTo>
                    <a:cubicBezTo>
                      <a:pt x="829291" y="317011"/>
                      <a:pt x="814629" y="317424"/>
                      <a:pt x="799960" y="315862"/>
                    </a:cubicBezTo>
                    <a:lnTo>
                      <a:pt x="777856" y="314160"/>
                    </a:lnTo>
                    <a:cubicBezTo>
                      <a:pt x="770465" y="313703"/>
                      <a:pt x="763143" y="312147"/>
                      <a:pt x="755758" y="311175"/>
                    </a:cubicBezTo>
                    <a:cubicBezTo>
                      <a:pt x="740988" y="309042"/>
                      <a:pt x="726237" y="306521"/>
                      <a:pt x="711518" y="303086"/>
                    </a:cubicBezTo>
                    <a:lnTo>
                      <a:pt x="689464" y="298006"/>
                    </a:lnTo>
                    <a:cubicBezTo>
                      <a:pt x="682104" y="296228"/>
                      <a:pt x="674795" y="294081"/>
                      <a:pt x="667506" y="291960"/>
                    </a:cubicBezTo>
                    <a:lnTo>
                      <a:pt x="645585" y="285610"/>
                    </a:lnTo>
                    <a:cubicBezTo>
                      <a:pt x="638277" y="283324"/>
                      <a:pt x="631063" y="280778"/>
                      <a:pt x="623792" y="278378"/>
                    </a:cubicBezTo>
                    <a:lnTo>
                      <a:pt x="602025" y="271005"/>
                    </a:lnTo>
                    <a:lnTo>
                      <a:pt x="580352" y="262966"/>
                    </a:lnTo>
                    <a:cubicBezTo>
                      <a:pt x="551396" y="252451"/>
                      <a:pt x="522707" y="240582"/>
                      <a:pt x="493814" y="228587"/>
                    </a:cubicBezTo>
                    <a:cubicBezTo>
                      <a:pt x="436099" y="204591"/>
                      <a:pt x="377870" y="178422"/>
                      <a:pt x="315157" y="157905"/>
                    </a:cubicBezTo>
                    <a:lnTo>
                      <a:pt x="303428" y="153943"/>
                    </a:lnTo>
                    <a:cubicBezTo>
                      <a:pt x="299485" y="152673"/>
                      <a:pt x="295326" y="151625"/>
                      <a:pt x="291268" y="150451"/>
                    </a:cubicBezTo>
                    <a:cubicBezTo>
                      <a:pt x="283102" y="148158"/>
                      <a:pt x="274873" y="145840"/>
                      <a:pt x="266675" y="144101"/>
                    </a:cubicBezTo>
                    <a:cubicBezTo>
                      <a:pt x="250215" y="140113"/>
                      <a:pt x="233725" y="137020"/>
                      <a:pt x="217145" y="134207"/>
                    </a:cubicBezTo>
                    <a:cubicBezTo>
                      <a:pt x="208890" y="132937"/>
                      <a:pt x="200577" y="131616"/>
                      <a:pt x="192278" y="130651"/>
                    </a:cubicBezTo>
                    <a:lnTo>
                      <a:pt x="167399" y="128041"/>
                    </a:lnTo>
                    <a:cubicBezTo>
                      <a:pt x="150857" y="127045"/>
                      <a:pt x="134214" y="125755"/>
                      <a:pt x="117710" y="125800"/>
                    </a:cubicBezTo>
                    <a:cubicBezTo>
                      <a:pt x="97777" y="125514"/>
                      <a:pt x="77946" y="126289"/>
                      <a:pt x="58223" y="127800"/>
                    </a:cubicBezTo>
                    <a:cubicBezTo>
                      <a:pt x="33959" y="177144"/>
                      <a:pt x="14462" y="228692"/>
                      <a:pt x="0" y="281743"/>
                    </a:cubicBezTo>
                    <a:cubicBezTo>
                      <a:pt x="42388" y="273907"/>
                      <a:pt x="84692" y="266598"/>
                      <a:pt x="126911" y="259817"/>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93" name="Google Shape;693;p11"/>
              <p:cNvSpPr/>
              <p:nvPr/>
            </p:nvSpPr>
            <p:spPr>
              <a:xfrm>
                <a:off x="1911350" y="1116410"/>
                <a:ext cx="1733550" cy="463550"/>
              </a:xfrm>
              <a:custGeom>
                <a:avLst/>
                <a:gdLst/>
                <a:ahLst/>
                <a:cxnLst/>
                <a:rect l="l" t="t" r="r" b="b"/>
                <a:pathLst>
                  <a:path w="1733550" h="463550" extrusionOk="0">
                    <a:moveTo>
                      <a:pt x="180740" y="143354"/>
                    </a:moveTo>
                    <a:cubicBezTo>
                      <a:pt x="185871" y="143849"/>
                      <a:pt x="190976" y="143608"/>
                      <a:pt x="196113" y="144579"/>
                    </a:cubicBezTo>
                    <a:cubicBezTo>
                      <a:pt x="201244" y="145379"/>
                      <a:pt x="206369" y="146167"/>
                      <a:pt x="211512" y="146795"/>
                    </a:cubicBezTo>
                    <a:lnTo>
                      <a:pt x="219221" y="147773"/>
                    </a:lnTo>
                    <a:cubicBezTo>
                      <a:pt x="221819" y="147976"/>
                      <a:pt x="224402" y="148339"/>
                      <a:pt x="226955" y="148859"/>
                    </a:cubicBezTo>
                    <a:cubicBezTo>
                      <a:pt x="232118" y="149932"/>
                      <a:pt x="237299" y="150878"/>
                      <a:pt x="242507" y="151748"/>
                    </a:cubicBezTo>
                    <a:cubicBezTo>
                      <a:pt x="247714" y="152618"/>
                      <a:pt x="252940" y="153399"/>
                      <a:pt x="258185" y="154244"/>
                    </a:cubicBezTo>
                    <a:cubicBezTo>
                      <a:pt x="263411" y="155514"/>
                      <a:pt x="268707" y="156600"/>
                      <a:pt x="273983" y="157774"/>
                    </a:cubicBezTo>
                    <a:cubicBezTo>
                      <a:pt x="284569" y="159952"/>
                      <a:pt x="295713" y="161832"/>
                      <a:pt x="304889" y="164048"/>
                    </a:cubicBezTo>
                    <a:cubicBezTo>
                      <a:pt x="347189" y="174021"/>
                      <a:pt x="387709" y="190421"/>
                      <a:pt x="425037" y="212677"/>
                    </a:cubicBezTo>
                    <a:cubicBezTo>
                      <a:pt x="467146" y="238128"/>
                      <a:pt x="506969" y="267179"/>
                      <a:pt x="544062" y="299506"/>
                    </a:cubicBezTo>
                    <a:cubicBezTo>
                      <a:pt x="582676" y="331891"/>
                      <a:pt x="621716" y="365546"/>
                      <a:pt x="666833" y="393620"/>
                    </a:cubicBezTo>
                    <a:cubicBezTo>
                      <a:pt x="689686" y="407907"/>
                      <a:pt x="713702" y="420245"/>
                      <a:pt x="738626" y="430501"/>
                    </a:cubicBezTo>
                    <a:cubicBezTo>
                      <a:pt x="763773" y="441143"/>
                      <a:pt x="789737" y="449739"/>
                      <a:pt x="816267" y="456205"/>
                    </a:cubicBezTo>
                    <a:cubicBezTo>
                      <a:pt x="844398" y="463061"/>
                      <a:pt x="873281" y="466346"/>
                      <a:pt x="902233" y="465984"/>
                    </a:cubicBezTo>
                    <a:cubicBezTo>
                      <a:pt x="931964" y="465332"/>
                      <a:pt x="961475" y="460725"/>
                      <a:pt x="989990" y="452287"/>
                    </a:cubicBezTo>
                    <a:cubicBezTo>
                      <a:pt x="1046855" y="435669"/>
                      <a:pt x="1094499" y="406269"/>
                      <a:pt x="1137361" y="380317"/>
                    </a:cubicBezTo>
                    <a:cubicBezTo>
                      <a:pt x="1180363" y="353977"/>
                      <a:pt x="1219911" y="329948"/>
                      <a:pt x="1258615" y="311254"/>
                    </a:cubicBezTo>
                    <a:cubicBezTo>
                      <a:pt x="1263523" y="309006"/>
                      <a:pt x="1268140" y="306638"/>
                      <a:pt x="1273258" y="304459"/>
                    </a:cubicBezTo>
                    <a:cubicBezTo>
                      <a:pt x="1278376" y="302281"/>
                      <a:pt x="1283564" y="300148"/>
                      <a:pt x="1288644" y="297855"/>
                    </a:cubicBezTo>
                    <a:lnTo>
                      <a:pt x="1303922" y="291074"/>
                    </a:lnTo>
                    <a:lnTo>
                      <a:pt x="1311504" y="287581"/>
                    </a:lnTo>
                    <a:lnTo>
                      <a:pt x="1319213" y="284565"/>
                    </a:lnTo>
                    <a:cubicBezTo>
                      <a:pt x="1329531" y="280653"/>
                      <a:pt x="1339672" y="276310"/>
                      <a:pt x="1349889" y="272201"/>
                    </a:cubicBezTo>
                    <a:cubicBezTo>
                      <a:pt x="1360132" y="268283"/>
                      <a:pt x="1370546" y="265001"/>
                      <a:pt x="1380769" y="261044"/>
                    </a:cubicBezTo>
                    <a:cubicBezTo>
                      <a:pt x="1422031" y="246573"/>
                      <a:pt x="1464256" y="235011"/>
                      <a:pt x="1507134" y="226443"/>
                    </a:cubicBezTo>
                    <a:cubicBezTo>
                      <a:pt x="1517986" y="224678"/>
                      <a:pt x="1528902" y="223091"/>
                      <a:pt x="1539843" y="221001"/>
                    </a:cubicBezTo>
                    <a:cubicBezTo>
                      <a:pt x="1550835" y="219433"/>
                      <a:pt x="1561935" y="218372"/>
                      <a:pt x="1573066" y="216988"/>
                    </a:cubicBezTo>
                    <a:lnTo>
                      <a:pt x="1581436" y="215966"/>
                    </a:lnTo>
                    <a:lnTo>
                      <a:pt x="1589869" y="215331"/>
                    </a:lnTo>
                    <a:lnTo>
                      <a:pt x="1606811" y="214061"/>
                    </a:lnTo>
                    <a:cubicBezTo>
                      <a:pt x="1618113" y="213007"/>
                      <a:pt x="1629550" y="212791"/>
                      <a:pt x="1641056" y="212353"/>
                    </a:cubicBezTo>
                    <a:cubicBezTo>
                      <a:pt x="1672019" y="211394"/>
                      <a:pt x="1703654" y="211654"/>
                      <a:pt x="1735772" y="212905"/>
                    </a:cubicBezTo>
                    <a:cubicBezTo>
                      <a:pt x="1738469" y="185016"/>
                      <a:pt x="1739843" y="156769"/>
                      <a:pt x="1739894" y="128164"/>
                    </a:cubicBezTo>
                    <a:cubicBezTo>
                      <a:pt x="1739894" y="122068"/>
                      <a:pt x="1739786" y="115998"/>
                      <a:pt x="1739665" y="109934"/>
                    </a:cubicBezTo>
                    <a:cubicBezTo>
                      <a:pt x="1711449" y="100207"/>
                      <a:pt x="1682682" y="92161"/>
                      <a:pt x="1653515" y="85835"/>
                    </a:cubicBezTo>
                    <a:cubicBezTo>
                      <a:pt x="1545870" y="61994"/>
                      <a:pt x="1433928" y="65941"/>
                      <a:pt x="1328229" y="97303"/>
                    </a:cubicBezTo>
                    <a:cubicBezTo>
                      <a:pt x="1315091" y="101380"/>
                      <a:pt x="1301960" y="105647"/>
                      <a:pt x="1288980" y="110162"/>
                    </a:cubicBezTo>
                    <a:cubicBezTo>
                      <a:pt x="1276318" y="115344"/>
                      <a:pt x="1263580" y="120360"/>
                      <a:pt x="1251014" y="125777"/>
                    </a:cubicBezTo>
                    <a:cubicBezTo>
                      <a:pt x="1238244" y="130857"/>
                      <a:pt x="1226477" y="137518"/>
                      <a:pt x="1214272" y="143500"/>
                    </a:cubicBezTo>
                    <a:cubicBezTo>
                      <a:pt x="1208202" y="146535"/>
                      <a:pt x="1202207" y="149697"/>
                      <a:pt x="1196207" y="152859"/>
                    </a:cubicBezTo>
                    <a:cubicBezTo>
                      <a:pt x="1190206" y="156022"/>
                      <a:pt x="1184053" y="159787"/>
                      <a:pt x="1178001" y="163229"/>
                    </a:cubicBezTo>
                    <a:cubicBezTo>
                      <a:pt x="1129741" y="191690"/>
                      <a:pt x="1088669" y="225326"/>
                      <a:pt x="1050595" y="255406"/>
                    </a:cubicBezTo>
                    <a:cubicBezTo>
                      <a:pt x="1016420" y="283645"/>
                      <a:pt x="980158" y="309258"/>
                      <a:pt x="942118" y="332025"/>
                    </a:cubicBezTo>
                    <a:cubicBezTo>
                      <a:pt x="924602" y="342020"/>
                      <a:pt x="906161" y="350297"/>
                      <a:pt x="887051" y="356739"/>
                    </a:cubicBezTo>
                    <a:cubicBezTo>
                      <a:pt x="866974" y="363210"/>
                      <a:pt x="846179" y="367191"/>
                      <a:pt x="825132" y="368594"/>
                    </a:cubicBezTo>
                    <a:cubicBezTo>
                      <a:pt x="802562" y="370054"/>
                      <a:pt x="779900" y="368965"/>
                      <a:pt x="757574" y="365350"/>
                    </a:cubicBezTo>
                    <a:cubicBezTo>
                      <a:pt x="751923" y="364530"/>
                      <a:pt x="746531" y="363305"/>
                      <a:pt x="740963" y="362232"/>
                    </a:cubicBezTo>
                    <a:lnTo>
                      <a:pt x="724529" y="358034"/>
                    </a:lnTo>
                    <a:cubicBezTo>
                      <a:pt x="713615" y="354672"/>
                      <a:pt x="702919" y="350643"/>
                      <a:pt x="692499" y="345969"/>
                    </a:cubicBezTo>
                    <a:cubicBezTo>
                      <a:pt x="649710" y="325504"/>
                      <a:pt x="611318" y="296898"/>
                      <a:pt x="579469" y="261749"/>
                    </a:cubicBezTo>
                    <a:cubicBezTo>
                      <a:pt x="545814" y="226551"/>
                      <a:pt x="516928" y="185848"/>
                      <a:pt x="482733" y="145227"/>
                    </a:cubicBezTo>
                    <a:cubicBezTo>
                      <a:pt x="465132" y="124151"/>
                      <a:pt x="445904" y="104488"/>
                      <a:pt x="425228" y="86419"/>
                    </a:cubicBezTo>
                    <a:cubicBezTo>
                      <a:pt x="414255" y="77057"/>
                      <a:pt x="402771" y="68311"/>
                      <a:pt x="390830" y="60219"/>
                    </a:cubicBezTo>
                    <a:cubicBezTo>
                      <a:pt x="378421" y="52152"/>
                      <a:pt x="365530" y="44853"/>
                      <a:pt x="352228" y="38363"/>
                    </a:cubicBezTo>
                    <a:lnTo>
                      <a:pt x="342024" y="33702"/>
                    </a:lnTo>
                    <a:cubicBezTo>
                      <a:pt x="338525" y="32076"/>
                      <a:pt x="335248" y="30781"/>
                      <a:pt x="332048" y="29587"/>
                    </a:cubicBezTo>
                    <a:lnTo>
                      <a:pt x="312445" y="22405"/>
                    </a:lnTo>
                    <a:cubicBezTo>
                      <a:pt x="305860" y="20145"/>
                      <a:pt x="299288" y="17770"/>
                      <a:pt x="292646" y="15630"/>
                    </a:cubicBezTo>
                    <a:cubicBezTo>
                      <a:pt x="285820" y="13858"/>
                      <a:pt x="278936" y="12144"/>
                      <a:pt x="272034" y="10588"/>
                    </a:cubicBezTo>
                    <a:cubicBezTo>
                      <a:pt x="265132" y="9032"/>
                      <a:pt x="258216" y="7413"/>
                      <a:pt x="251276" y="6009"/>
                    </a:cubicBezTo>
                    <a:cubicBezTo>
                      <a:pt x="244354" y="4479"/>
                      <a:pt x="237096" y="3996"/>
                      <a:pt x="230010" y="3088"/>
                    </a:cubicBezTo>
                    <a:cubicBezTo>
                      <a:pt x="222923" y="2180"/>
                      <a:pt x="215741" y="1539"/>
                      <a:pt x="208610" y="860"/>
                    </a:cubicBezTo>
                    <a:cubicBezTo>
                      <a:pt x="205026" y="454"/>
                      <a:pt x="201422" y="259"/>
                      <a:pt x="197815" y="275"/>
                    </a:cubicBezTo>
                    <a:lnTo>
                      <a:pt x="186976" y="91"/>
                    </a:lnTo>
                    <a:lnTo>
                      <a:pt x="165322" y="2"/>
                    </a:lnTo>
                    <a:cubicBezTo>
                      <a:pt x="158115" y="-55"/>
                      <a:pt x="150895" y="949"/>
                      <a:pt x="143732" y="1469"/>
                    </a:cubicBezTo>
                    <a:lnTo>
                      <a:pt x="122180" y="3469"/>
                    </a:lnTo>
                    <a:cubicBezTo>
                      <a:pt x="115068" y="4511"/>
                      <a:pt x="108014" y="5933"/>
                      <a:pt x="100952" y="7178"/>
                    </a:cubicBezTo>
                    <a:cubicBezTo>
                      <a:pt x="93891" y="8422"/>
                      <a:pt x="86836" y="9762"/>
                      <a:pt x="79902" y="11363"/>
                    </a:cubicBezTo>
                    <a:lnTo>
                      <a:pt x="59398" y="17039"/>
                    </a:lnTo>
                    <a:cubicBezTo>
                      <a:pt x="52654" y="19122"/>
                      <a:pt x="45669" y="20653"/>
                      <a:pt x="39205" y="23243"/>
                    </a:cubicBezTo>
                    <a:lnTo>
                      <a:pt x="19628" y="30571"/>
                    </a:lnTo>
                    <a:cubicBezTo>
                      <a:pt x="14618" y="32540"/>
                      <a:pt x="9715" y="34648"/>
                      <a:pt x="4813" y="36763"/>
                    </a:cubicBezTo>
                    <a:cubicBezTo>
                      <a:pt x="1625" y="67134"/>
                      <a:pt x="18" y="97651"/>
                      <a:pt x="0" y="128190"/>
                    </a:cubicBezTo>
                    <a:cubicBezTo>
                      <a:pt x="0" y="139937"/>
                      <a:pt x="305" y="151609"/>
                      <a:pt x="762" y="163242"/>
                    </a:cubicBezTo>
                    <a:cubicBezTo>
                      <a:pt x="19342" y="158359"/>
                      <a:pt x="37624" y="154072"/>
                      <a:pt x="55581" y="150777"/>
                    </a:cubicBezTo>
                    <a:cubicBezTo>
                      <a:pt x="96780" y="142704"/>
                      <a:pt x="138876" y="140208"/>
                      <a:pt x="180740" y="143354"/>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grpSp>
        <p:nvGrpSpPr>
          <p:cNvPr id="694" name="Google Shape;694;p11"/>
          <p:cNvGrpSpPr/>
          <p:nvPr/>
        </p:nvGrpSpPr>
        <p:grpSpPr>
          <a:xfrm>
            <a:off x="6777442" y="3826987"/>
            <a:ext cx="1407373" cy="1409541"/>
            <a:chOff x="7512049" y="977900"/>
            <a:chExt cx="4121150" cy="4127500"/>
          </a:xfrm>
        </p:grpSpPr>
        <p:sp>
          <p:nvSpPr>
            <p:cNvPr id="695" name="Google Shape;695;p11"/>
            <p:cNvSpPr/>
            <p:nvPr/>
          </p:nvSpPr>
          <p:spPr>
            <a:xfrm>
              <a:off x="7512049" y="977900"/>
              <a:ext cx="4121150" cy="4127500"/>
            </a:xfrm>
            <a:custGeom>
              <a:avLst/>
              <a:gdLst/>
              <a:ahLst/>
              <a:cxnLst/>
              <a:rect l="l" t="t" r="r" b="b"/>
              <a:pathLst>
                <a:path w="4121150" h="4127500" extrusionOk="0">
                  <a:moveTo>
                    <a:pt x="4032251" y="1435100"/>
                  </a:moveTo>
                  <a:lnTo>
                    <a:pt x="3988894" y="1425093"/>
                  </a:lnTo>
                  <a:cubicBezTo>
                    <a:pt x="3929331" y="1248583"/>
                    <a:pt x="3845874" y="1081063"/>
                    <a:pt x="3740850" y="927202"/>
                  </a:cubicBezTo>
                  <a:lnTo>
                    <a:pt x="3765551" y="806450"/>
                  </a:lnTo>
                  <a:cubicBezTo>
                    <a:pt x="3695701" y="704850"/>
                    <a:pt x="3511551" y="558800"/>
                    <a:pt x="3511551" y="558800"/>
                  </a:cubicBezTo>
                  <a:lnTo>
                    <a:pt x="3444451" y="582028"/>
                  </a:lnTo>
                  <a:cubicBezTo>
                    <a:pt x="3332209" y="477259"/>
                    <a:pt x="3208575" y="385404"/>
                    <a:pt x="3075865" y="308185"/>
                  </a:cubicBezTo>
                  <a:lnTo>
                    <a:pt x="3086101" y="190500"/>
                  </a:lnTo>
                  <a:cubicBezTo>
                    <a:pt x="3041651" y="38100"/>
                    <a:pt x="2406651" y="0"/>
                    <a:pt x="2406651" y="0"/>
                  </a:cubicBezTo>
                  <a:lnTo>
                    <a:pt x="2346002" y="53423"/>
                  </a:lnTo>
                  <a:cubicBezTo>
                    <a:pt x="2247281" y="39003"/>
                    <a:pt x="2147645" y="31760"/>
                    <a:pt x="2047876" y="31750"/>
                  </a:cubicBezTo>
                  <a:cubicBezTo>
                    <a:pt x="1583650" y="31069"/>
                    <a:pt x="1133088" y="188811"/>
                    <a:pt x="770663" y="478904"/>
                  </a:cubicBezTo>
                  <a:lnTo>
                    <a:pt x="654051" y="469900"/>
                  </a:lnTo>
                  <a:cubicBezTo>
                    <a:pt x="273051" y="584200"/>
                    <a:pt x="234951" y="996950"/>
                    <a:pt x="234951" y="996950"/>
                  </a:cubicBezTo>
                  <a:lnTo>
                    <a:pt x="246527" y="1104703"/>
                  </a:lnTo>
                  <a:cubicBezTo>
                    <a:pt x="-54688" y="1662320"/>
                    <a:pt x="-81282" y="2327849"/>
                    <a:pt x="174481" y="2907722"/>
                  </a:cubicBezTo>
                  <a:lnTo>
                    <a:pt x="152401" y="3079750"/>
                  </a:lnTo>
                  <a:cubicBezTo>
                    <a:pt x="152401" y="3079750"/>
                    <a:pt x="260351" y="3479800"/>
                    <a:pt x="571501" y="3689350"/>
                  </a:cubicBezTo>
                  <a:lnTo>
                    <a:pt x="816122" y="3715696"/>
                  </a:lnTo>
                  <a:cubicBezTo>
                    <a:pt x="935404" y="3805686"/>
                    <a:pt x="1064181" y="3882343"/>
                    <a:pt x="1200151" y="3944296"/>
                  </a:cubicBezTo>
                  <a:lnTo>
                    <a:pt x="1200151" y="3994150"/>
                  </a:lnTo>
                  <a:cubicBezTo>
                    <a:pt x="1200151" y="3994150"/>
                    <a:pt x="1466851" y="4108450"/>
                    <a:pt x="1625601" y="4127500"/>
                  </a:cubicBezTo>
                  <a:lnTo>
                    <a:pt x="1641737" y="4087152"/>
                  </a:lnTo>
                  <a:cubicBezTo>
                    <a:pt x="2009940" y="4161141"/>
                    <a:pt x="2391368" y="4133009"/>
                    <a:pt x="2744732" y="4005803"/>
                  </a:cubicBezTo>
                  <a:lnTo>
                    <a:pt x="2863851" y="4019550"/>
                  </a:lnTo>
                  <a:cubicBezTo>
                    <a:pt x="2863851" y="4019550"/>
                    <a:pt x="3289301" y="3867150"/>
                    <a:pt x="3308351" y="3771900"/>
                  </a:cubicBezTo>
                  <a:lnTo>
                    <a:pt x="3308351" y="3693675"/>
                  </a:lnTo>
                  <a:cubicBezTo>
                    <a:pt x="3505517" y="3539488"/>
                    <a:pt x="3672909" y="3350636"/>
                    <a:pt x="3802311" y="3136386"/>
                  </a:cubicBezTo>
                  <a:lnTo>
                    <a:pt x="3860801" y="3124200"/>
                  </a:lnTo>
                  <a:cubicBezTo>
                    <a:pt x="3956051" y="3060700"/>
                    <a:pt x="4070351" y="2597150"/>
                    <a:pt x="4070351" y="2597150"/>
                  </a:cubicBezTo>
                  <a:lnTo>
                    <a:pt x="4042767" y="2544356"/>
                  </a:lnTo>
                  <a:cubicBezTo>
                    <a:pt x="4102305" y="2286648"/>
                    <a:pt x="4111768" y="2019899"/>
                    <a:pt x="4070644" y="1758620"/>
                  </a:cubicBezTo>
                  <a:lnTo>
                    <a:pt x="4121151" y="1701800"/>
                  </a:lnTo>
                  <a:cubicBezTo>
                    <a:pt x="4127501" y="1606550"/>
                    <a:pt x="4032251" y="1435100"/>
                    <a:pt x="4032251" y="1435100"/>
                  </a:cubicBezTo>
                  <a:close/>
                </a:path>
              </a:pathLst>
            </a:custGeom>
            <a:gradFill>
              <a:gsLst>
                <a:gs pos="0">
                  <a:srgbClr val="FFFFFF"/>
                </a:gs>
                <a:gs pos="20000">
                  <a:srgbClr val="FFFFFF"/>
                </a:gs>
                <a:gs pos="78000">
                  <a:srgbClr val="0F264C"/>
                </a:gs>
                <a:gs pos="100000">
                  <a:srgbClr val="0F264C"/>
                </a:gs>
              </a:gsLst>
              <a:lin ang="2700006"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nvGrpSpPr>
            <p:cNvPr id="696" name="Google Shape;696;p11"/>
            <p:cNvGrpSpPr/>
            <p:nvPr/>
          </p:nvGrpSpPr>
          <p:grpSpPr>
            <a:xfrm>
              <a:off x="7782261" y="986828"/>
              <a:ext cx="3509633" cy="3805633"/>
              <a:chOff x="7782261" y="986828"/>
              <a:chExt cx="3509633" cy="3805633"/>
            </a:xfrm>
          </p:grpSpPr>
          <p:sp>
            <p:nvSpPr>
              <p:cNvPr id="697" name="Google Shape;697;p11"/>
              <p:cNvSpPr/>
              <p:nvPr/>
            </p:nvSpPr>
            <p:spPr>
              <a:xfrm>
                <a:off x="8543529" y="1450662"/>
                <a:ext cx="812800" cy="647700"/>
              </a:xfrm>
              <a:custGeom>
                <a:avLst/>
                <a:gdLst/>
                <a:ahLst/>
                <a:cxnLst/>
                <a:rect l="l" t="t" r="r" b="b"/>
                <a:pathLst>
                  <a:path w="812800" h="647700" extrusionOk="0">
                    <a:moveTo>
                      <a:pt x="735016" y="183950"/>
                    </a:moveTo>
                    <a:cubicBezTo>
                      <a:pt x="778405" y="285543"/>
                      <a:pt x="666628" y="430663"/>
                      <a:pt x="485354" y="508084"/>
                    </a:cubicBezTo>
                    <a:cubicBezTo>
                      <a:pt x="304079" y="585505"/>
                      <a:pt x="121953" y="565909"/>
                      <a:pt x="78564" y="464316"/>
                    </a:cubicBezTo>
                    <a:cubicBezTo>
                      <a:pt x="35174" y="362723"/>
                      <a:pt x="146951" y="217604"/>
                      <a:pt x="328226" y="140183"/>
                    </a:cubicBezTo>
                    <a:cubicBezTo>
                      <a:pt x="509500" y="62762"/>
                      <a:pt x="691626" y="82357"/>
                      <a:pt x="735016" y="183950"/>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98" name="Google Shape;698;p11"/>
              <p:cNvSpPr/>
              <p:nvPr/>
            </p:nvSpPr>
            <p:spPr>
              <a:xfrm>
                <a:off x="8612758" y="1543533"/>
                <a:ext cx="673100" cy="393700"/>
              </a:xfrm>
              <a:custGeom>
                <a:avLst/>
                <a:gdLst/>
                <a:ahLst/>
                <a:cxnLst/>
                <a:rect l="l" t="t" r="r" b="b"/>
                <a:pathLst>
                  <a:path w="673100" h="393700" extrusionOk="0">
                    <a:moveTo>
                      <a:pt x="280570" y="97841"/>
                    </a:moveTo>
                    <a:cubicBezTo>
                      <a:pt x="446552" y="26949"/>
                      <a:pt x="613170" y="37452"/>
                      <a:pt x="673419" y="117703"/>
                    </a:cubicBezTo>
                    <a:cubicBezTo>
                      <a:pt x="671958" y="108565"/>
                      <a:pt x="669400" y="99635"/>
                      <a:pt x="665799" y="91110"/>
                    </a:cubicBezTo>
                    <a:cubicBezTo>
                      <a:pt x="622410" y="-10490"/>
                      <a:pt x="440285" y="-30080"/>
                      <a:pt x="259012" y="47339"/>
                    </a:cubicBezTo>
                    <a:cubicBezTo>
                      <a:pt x="77738" y="124758"/>
                      <a:pt x="-34041" y="269881"/>
                      <a:pt x="9349" y="371475"/>
                    </a:cubicBezTo>
                    <a:cubicBezTo>
                      <a:pt x="13026" y="379975"/>
                      <a:pt x="17716" y="388000"/>
                      <a:pt x="23318" y="395376"/>
                    </a:cubicBezTo>
                    <a:cubicBezTo>
                      <a:pt x="6961" y="296354"/>
                      <a:pt x="114587" y="168726"/>
                      <a:pt x="280570" y="97841"/>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99" name="Google Shape;699;p11"/>
              <p:cNvSpPr/>
              <p:nvPr/>
            </p:nvSpPr>
            <p:spPr>
              <a:xfrm>
                <a:off x="10860094" y="2509381"/>
                <a:ext cx="431800" cy="609600"/>
              </a:xfrm>
              <a:custGeom>
                <a:avLst/>
                <a:gdLst/>
                <a:ahLst/>
                <a:cxnLst/>
                <a:rect l="l" t="t" r="r" b="b"/>
                <a:pathLst>
                  <a:path w="431800" h="609600" extrusionOk="0">
                    <a:moveTo>
                      <a:pt x="368538" y="269532"/>
                    </a:moveTo>
                    <a:cubicBezTo>
                      <a:pt x="405225" y="418390"/>
                      <a:pt x="367336" y="555731"/>
                      <a:pt x="283911" y="576292"/>
                    </a:cubicBezTo>
                    <a:cubicBezTo>
                      <a:pt x="200485" y="596852"/>
                      <a:pt x="103115" y="492847"/>
                      <a:pt x="66428" y="343988"/>
                    </a:cubicBezTo>
                    <a:cubicBezTo>
                      <a:pt x="29741" y="195130"/>
                      <a:pt x="67629" y="57789"/>
                      <a:pt x="151055" y="37228"/>
                    </a:cubicBezTo>
                    <a:cubicBezTo>
                      <a:pt x="234481" y="16668"/>
                      <a:pt x="331851" y="120673"/>
                      <a:pt x="368538" y="269532"/>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00" name="Google Shape;700;p11"/>
              <p:cNvSpPr/>
              <p:nvPr/>
            </p:nvSpPr>
            <p:spPr>
              <a:xfrm>
                <a:off x="10991056" y="2544077"/>
                <a:ext cx="247650" cy="539750"/>
              </a:xfrm>
              <a:custGeom>
                <a:avLst/>
                <a:gdLst/>
                <a:ahLst/>
                <a:cxnLst/>
                <a:rect l="l" t="t" r="r" b="b"/>
                <a:pathLst>
                  <a:path w="247650" h="539750" extrusionOk="0">
                    <a:moveTo>
                      <a:pt x="196107" y="245142"/>
                    </a:moveTo>
                    <a:cubicBezTo>
                      <a:pt x="229698" y="381438"/>
                      <a:pt x="200737" y="508032"/>
                      <a:pt x="131572" y="544195"/>
                    </a:cubicBezTo>
                    <a:cubicBezTo>
                      <a:pt x="138773" y="544212"/>
                      <a:pt x="145949" y="543359"/>
                      <a:pt x="152946" y="541655"/>
                    </a:cubicBezTo>
                    <a:cubicBezTo>
                      <a:pt x="236372" y="521094"/>
                      <a:pt x="274263" y="383750"/>
                      <a:pt x="237572" y="234893"/>
                    </a:cubicBezTo>
                    <a:cubicBezTo>
                      <a:pt x="200882" y="86036"/>
                      <a:pt x="103518" y="-17964"/>
                      <a:pt x="20091" y="2591"/>
                    </a:cubicBezTo>
                    <a:cubicBezTo>
                      <a:pt x="13109" y="4340"/>
                      <a:pt x="6362" y="6926"/>
                      <a:pt x="0" y="10293"/>
                    </a:cubicBezTo>
                    <a:cubicBezTo>
                      <a:pt x="78054" y="10217"/>
                      <a:pt x="162516" y="108839"/>
                      <a:pt x="196107" y="245142"/>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01" name="Google Shape;701;p11"/>
              <p:cNvSpPr/>
              <p:nvPr/>
            </p:nvSpPr>
            <p:spPr>
              <a:xfrm>
                <a:off x="8034994" y="2802312"/>
                <a:ext cx="406400" cy="635000"/>
              </a:xfrm>
              <a:custGeom>
                <a:avLst/>
                <a:gdLst/>
                <a:ahLst/>
                <a:cxnLst/>
                <a:rect l="l" t="t" r="r" b="b"/>
                <a:pathLst>
                  <a:path w="406400" h="635000" extrusionOk="0">
                    <a:moveTo>
                      <a:pt x="371103" y="297948"/>
                    </a:moveTo>
                    <a:cubicBezTo>
                      <a:pt x="391614" y="462500"/>
                      <a:pt x="333480" y="605214"/>
                      <a:pt x="241258" y="616709"/>
                    </a:cubicBezTo>
                    <a:cubicBezTo>
                      <a:pt x="149037" y="628204"/>
                      <a:pt x="57648" y="504127"/>
                      <a:pt x="37138" y="339575"/>
                    </a:cubicBezTo>
                    <a:cubicBezTo>
                      <a:pt x="16627" y="175023"/>
                      <a:pt x="74761" y="32309"/>
                      <a:pt x="166983" y="20814"/>
                    </a:cubicBezTo>
                    <a:cubicBezTo>
                      <a:pt x="259205" y="9319"/>
                      <a:pt x="350593" y="133396"/>
                      <a:pt x="371103" y="297948"/>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02" name="Google Shape;702;p11"/>
              <p:cNvSpPr/>
              <p:nvPr/>
            </p:nvSpPr>
            <p:spPr>
              <a:xfrm>
                <a:off x="8068027" y="2822368"/>
                <a:ext cx="228600" cy="596900"/>
              </a:xfrm>
              <a:custGeom>
                <a:avLst/>
                <a:gdLst/>
                <a:ahLst/>
                <a:cxnLst/>
                <a:rect l="l" t="t" r="r" b="b"/>
                <a:pathLst>
                  <a:path w="228600" h="596900" extrusionOk="0">
                    <a:moveTo>
                      <a:pt x="49953" y="313757"/>
                    </a:moveTo>
                    <a:cubicBezTo>
                      <a:pt x="31170" y="163085"/>
                      <a:pt x="78351" y="30801"/>
                      <a:pt x="157236" y="702"/>
                    </a:cubicBezTo>
                    <a:cubicBezTo>
                      <a:pt x="149505" y="-234"/>
                      <a:pt x="141689" y="-234"/>
                      <a:pt x="133957" y="702"/>
                    </a:cubicBezTo>
                    <a:cubicBezTo>
                      <a:pt x="41737" y="12196"/>
                      <a:pt x="-16398" y="154912"/>
                      <a:pt x="4119" y="319473"/>
                    </a:cubicBezTo>
                    <a:cubicBezTo>
                      <a:pt x="24636" y="484033"/>
                      <a:pt x="116019" y="608105"/>
                      <a:pt x="208240" y="596606"/>
                    </a:cubicBezTo>
                    <a:cubicBezTo>
                      <a:pt x="215962" y="595615"/>
                      <a:pt x="223538" y="593696"/>
                      <a:pt x="230801" y="590890"/>
                    </a:cubicBezTo>
                    <a:cubicBezTo>
                      <a:pt x="146968" y="581086"/>
                      <a:pt x="68736" y="464430"/>
                      <a:pt x="49953" y="313757"/>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03" name="Google Shape;703;p11"/>
              <p:cNvSpPr/>
              <p:nvPr/>
            </p:nvSpPr>
            <p:spPr>
              <a:xfrm>
                <a:off x="9716872" y="4417811"/>
                <a:ext cx="533400" cy="374650"/>
              </a:xfrm>
              <a:custGeom>
                <a:avLst/>
                <a:gdLst/>
                <a:ahLst/>
                <a:cxnLst/>
                <a:rect l="l" t="t" r="r" b="b"/>
                <a:pathLst>
                  <a:path w="533400" h="374650" extrusionOk="0">
                    <a:moveTo>
                      <a:pt x="505562" y="132846"/>
                    </a:moveTo>
                    <a:cubicBezTo>
                      <a:pt x="522949" y="206214"/>
                      <a:pt x="430917" y="290841"/>
                      <a:pt x="300003" y="321865"/>
                    </a:cubicBezTo>
                    <a:cubicBezTo>
                      <a:pt x="169090" y="352889"/>
                      <a:pt x="48868" y="318562"/>
                      <a:pt x="31482" y="245193"/>
                    </a:cubicBezTo>
                    <a:cubicBezTo>
                      <a:pt x="14095" y="171824"/>
                      <a:pt x="106126" y="87198"/>
                      <a:pt x="237040" y="56174"/>
                    </a:cubicBezTo>
                    <a:cubicBezTo>
                      <a:pt x="367953" y="25150"/>
                      <a:pt x="488175" y="59477"/>
                      <a:pt x="505562" y="132846"/>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04" name="Google Shape;704;p11"/>
              <p:cNvSpPr/>
              <p:nvPr/>
            </p:nvSpPr>
            <p:spPr>
              <a:xfrm>
                <a:off x="9746305" y="4533062"/>
                <a:ext cx="476250" cy="215900"/>
              </a:xfrm>
              <a:custGeom>
                <a:avLst/>
                <a:gdLst/>
                <a:ahLst/>
                <a:cxnLst/>
                <a:rect l="l" t="t" r="r" b="b"/>
                <a:pathLst>
                  <a:path w="476250" h="215900" extrusionOk="0">
                    <a:moveTo>
                      <a:pt x="261930" y="170243"/>
                    </a:moveTo>
                    <a:cubicBezTo>
                      <a:pt x="142061" y="198647"/>
                      <a:pt x="31215" y="172238"/>
                      <a:pt x="5" y="111258"/>
                    </a:cubicBezTo>
                    <a:cubicBezTo>
                      <a:pt x="-69" y="117577"/>
                      <a:pt x="618" y="123881"/>
                      <a:pt x="2050" y="130035"/>
                    </a:cubicBezTo>
                    <a:cubicBezTo>
                      <a:pt x="19436" y="203403"/>
                      <a:pt x="139654" y="237732"/>
                      <a:pt x="270573" y="206712"/>
                    </a:cubicBezTo>
                    <a:cubicBezTo>
                      <a:pt x="401490" y="175692"/>
                      <a:pt x="493514" y="91059"/>
                      <a:pt x="476128" y="17691"/>
                    </a:cubicBezTo>
                    <a:cubicBezTo>
                      <a:pt x="474648" y="11550"/>
                      <a:pt x="472432" y="5611"/>
                      <a:pt x="469531" y="0"/>
                    </a:cubicBezTo>
                    <a:cubicBezTo>
                      <a:pt x="468985" y="68491"/>
                      <a:pt x="381780" y="141808"/>
                      <a:pt x="261930" y="170243"/>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05" name="Google Shape;705;p11"/>
              <p:cNvSpPr/>
              <p:nvPr/>
            </p:nvSpPr>
            <p:spPr>
              <a:xfrm>
                <a:off x="10308085" y="3788883"/>
                <a:ext cx="673100" cy="641350"/>
              </a:xfrm>
              <a:custGeom>
                <a:avLst/>
                <a:gdLst/>
                <a:ahLst/>
                <a:cxnLst/>
                <a:rect l="l" t="t" r="r" b="b"/>
                <a:pathLst>
                  <a:path w="673100" h="641350" extrusionOk="0">
                    <a:moveTo>
                      <a:pt x="566312" y="128123"/>
                    </a:moveTo>
                    <a:cubicBezTo>
                      <a:pt x="626562" y="198883"/>
                      <a:pt x="573051" y="343395"/>
                      <a:pt x="446793" y="450898"/>
                    </a:cubicBezTo>
                    <a:cubicBezTo>
                      <a:pt x="320535" y="558402"/>
                      <a:pt x="169341" y="588188"/>
                      <a:pt x="109091" y="517428"/>
                    </a:cubicBezTo>
                    <a:cubicBezTo>
                      <a:pt x="48842" y="446667"/>
                      <a:pt x="102352" y="302156"/>
                      <a:pt x="228610" y="194652"/>
                    </a:cubicBezTo>
                    <a:cubicBezTo>
                      <a:pt x="354868" y="87149"/>
                      <a:pt x="506063" y="57362"/>
                      <a:pt x="566312" y="128123"/>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06" name="Google Shape;706;p11"/>
              <p:cNvSpPr/>
              <p:nvPr/>
            </p:nvSpPr>
            <p:spPr>
              <a:xfrm>
                <a:off x="10404386" y="3901256"/>
                <a:ext cx="488950" cy="438150"/>
              </a:xfrm>
              <a:custGeom>
                <a:avLst/>
                <a:gdLst/>
                <a:ahLst/>
                <a:cxnLst/>
                <a:rect l="l" t="t" r="r" b="b"/>
                <a:pathLst>
                  <a:path w="488950" h="438150" extrusionOk="0">
                    <a:moveTo>
                      <a:pt x="320535" y="303320"/>
                    </a:moveTo>
                    <a:cubicBezTo>
                      <a:pt x="204928" y="401745"/>
                      <a:pt x="68441" y="434975"/>
                      <a:pt x="0" y="385566"/>
                    </a:cubicBezTo>
                    <a:cubicBezTo>
                      <a:pt x="3463" y="392540"/>
                      <a:pt x="7752" y="399073"/>
                      <a:pt x="12776" y="405022"/>
                    </a:cubicBezTo>
                    <a:cubicBezTo>
                      <a:pt x="73025" y="475786"/>
                      <a:pt x="224231" y="445998"/>
                      <a:pt x="350482" y="338493"/>
                    </a:cubicBezTo>
                    <a:cubicBezTo>
                      <a:pt x="476733" y="230987"/>
                      <a:pt x="530251" y="86474"/>
                      <a:pt x="470002" y="15716"/>
                    </a:cubicBezTo>
                    <a:cubicBezTo>
                      <a:pt x="464938" y="9809"/>
                      <a:pt x="459181" y="4532"/>
                      <a:pt x="452857" y="0"/>
                    </a:cubicBezTo>
                    <a:cubicBezTo>
                      <a:pt x="490690" y="75463"/>
                      <a:pt x="436144" y="204882"/>
                      <a:pt x="320535" y="303320"/>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07" name="Google Shape;707;p11"/>
              <p:cNvSpPr/>
              <p:nvPr/>
            </p:nvSpPr>
            <p:spPr>
              <a:xfrm>
                <a:off x="9830407" y="2168692"/>
                <a:ext cx="812800" cy="704850"/>
              </a:xfrm>
              <a:custGeom>
                <a:avLst/>
                <a:gdLst/>
                <a:ahLst/>
                <a:cxnLst/>
                <a:rect l="l" t="t" r="r" b="b"/>
                <a:pathLst>
                  <a:path w="812800" h="704850" extrusionOk="0">
                    <a:moveTo>
                      <a:pt x="512074" y="184019"/>
                    </a:moveTo>
                    <a:cubicBezTo>
                      <a:pt x="680968" y="285650"/>
                      <a:pt x="771711" y="444771"/>
                      <a:pt x="714754" y="539426"/>
                    </a:cubicBezTo>
                    <a:cubicBezTo>
                      <a:pt x="657796" y="634081"/>
                      <a:pt x="474706" y="628426"/>
                      <a:pt x="305811" y="526795"/>
                    </a:cubicBezTo>
                    <a:cubicBezTo>
                      <a:pt x="136916" y="425165"/>
                      <a:pt x="46173" y="266044"/>
                      <a:pt x="103131" y="171388"/>
                    </a:cubicBezTo>
                    <a:cubicBezTo>
                      <a:pt x="160089" y="76733"/>
                      <a:pt x="343179" y="82388"/>
                      <a:pt x="512074" y="184019"/>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08" name="Google Shape;708;p11"/>
              <p:cNvSpPr/>
              <p:nvPr/>
            </p:nvSpPr>
            <p:spPr>
              <a:xfrm>
                <a:off x="9922351" y="2272645"/>
                <a:ext cx="635000" cy="457200"/>
              </a:xfrm>
              <a:custGeom>
                <a:avLst/>
                <a:gdLst/>
                <a:ahLst/>
                <a:cxnLst/>
                <a:rect l="l" t="t" r="r" b="b"/>
                <a:pathLst>
                  <a:path w="635000" h="457200" extrusionOk="0">
                    <a:moveTo>
                      <a:pt x="391846" y="127141"/>
                    </a:moveTo>
                    <a:cubicBezTo>
                      <a:pt x="546494" y="220200"/>
                      <a:pt x="635527" y="361418"/>
                      <a:pt x="605740" y="457252"/>
                    </a:cubicBezTo>
                    <a:cubicBezTo>
                      <a:pt x="612292" y="450714"/>
                      <a:pt x="618032" y="443410"/>
                      <a:pt x="622834" y="435497"/>
                    </a:cubicBezTo>
                    <a:cubicBezTo>
                      <a:pt x="679793" y="340844"/>
                      <a:pt x="589052" y="181726"/>
                      <a:pt x="420154" y="80094"/>
                    </a:cubicBezTo>
                    <a:cubicBezTo>
                      <a:pt x="251257" y="-21538"/>
                      <a:pt x="68174" y="-27221"/>
                      <a:pt x="11214" y="67464"/>
                    </a:cubicBezTo>
                    <a:cubicBezTo>
                      <a:pt x="6469" y="75411"/>
                      <a:pt x="2704" y="83904"/>
                      <a:pt x="0" y="92756"/>
                    </a:cubicBezTo>
                    <a:cubicBezTo>
                      <a:pt x="70720" y="21553"/>
                      <a:pt x="237198" y="34082"/>
                      <a:pt x="391846" y="127141"/>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09" name="Google Shape;709;p11"/>
              <p:cNvSpPr/>
              <p:nvPr/>
            </p:nvSpPr>
            <p:spPr>
              <a:xfrm>
                <a:off x="10150746" y="1432766"/>
                <a:ext cx="577850" cy="476250"/>
              </a:xfrm>
              <a:custGeom>
                <a:avLst/>
                <a:gdLst/>
                <a:ahLst/>
                <a:cxnLst/>
                <a:rect l="l" t="t" r="r" b="b"/>
                <a:pathLst>
                  <a:path w="577850" h="476250" extrusionOk="0">
                    <a:moveTo>
                      <a:pt x="354622" y="112111"/>
                    </a:moveTo>
                    <a:cubicBezTo>
                      <a:pt x="481073" y="174029"/>
                      <a:pt x="555450" y="281672"/>
                      <a:pt x="520749" y="352540"/>
                    </a:cubicBezTo>
                    <a:cubicBezTo>
                      <a:pt x="486048" y="423408"/>
                      <a:pt x="355409" y="430664"/>
                      <a:pt x="228959" y="368747"/>
                    </a:cubicBezTo>
                    <a:cubicBezTo>
                      <a:pt x="102508" y="306829"/>
                      <a:pt x="28131" y="199186"/>
                      <a:pt x="62832" y="128318"/>
                    </a:cubicBezTo>
                    <a:cubicBezTo>
                      <a:pt x="97533" y="57450"/>
                      <a:pt x="228172" y="50194"/>
                      <a:pt x="354622" y="112111"/>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10" name="Google Shape;710;p11"/>
              <p:cNvSpPr/>
              <p:nvPr/>
            </p:nvSpPr>
            <p:spPr>
              <a:xfrm>
                <a:off x="10207168" y="1502849"/>
                <a:ext cx="469900" cy="298450"/>
              </a:xfrm>
              <a:custGeom>
                <a:avLst/>
                <a:gdLst/>
                <a:ahLst/>
                <a:cxnLst/>
                <a:rect l="l" t="t" r="r" b="b"/>
                <a:pathLst>
                  <a:path w="469900" h="298450" extrusionOk="0">
                    <a:moveTo>
                      <a:pt x="280994" y="77284"/>
                    </a:moveTo>
                    <a:cubicBezTo>
                      <a:pt x="396773" y="133977"/>
                      <a:pt x="468833" y="228992"/>
                      <a:pt x="453543" y="299020"/>
                    </a:cubicBezTo>
                    <a:cubicBezTo>
                      <a:pt x="457790" y="293970"/>
                      <a:pt x="461414" y="288426"/>
                      <a:pt x="464338" y="282510"/>
                    </a:cubicBezTo>
                    <a:cubicBezTo>
                      <a:pt x="499040" y="211638"/>
                      <a:pt x="424662" y="103993"/>
                      <a:pt x="298215" y="42080"/>
                    </a:cubicBezTo>
                    <a:cubicBezTo>
                      <a:pt x="171768" y="-19832"/>
                      <a:pt x="41123" y="-12587"/>
                      <a:pt x="6426" y="58279"/>
                    </a:cubicBezTo>
                    <a:cubicBezTo>
                      <a:pt x="3541" y="64230"/>
                      <a:pt x="1383" y="70506"/>
                      <a:pt x="0" y="76973"/>
                    </a:cubicBezTo>
                    <a:cubicBezTo>
                      <a:pt x="45968" y="21925"/>
                      <a:pt x="165208" y="20585"/>
                      <a:pt x="280994" y="77284"/>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11" name="Google Shape;711;p11"/>
              <p:cNvSpPr/>
              <p:nvPr/>
            </p:nvSpPr>
            <p:spPr>
              <a:xfrm>
                <a:off x="7852752" y="2564556"/>
                <a:ext cx="158750" cy="285750"/>
              </a:xfrm>
              <a:custGeom>
                <a:avLst/>
                <a:gdLst/>
                <a:ahLst/>
                <a:cxnLst/>
                <a:rect l="l" t="t" r="r" b="b"/>
                <a:pathLst>
                  <a:path w="158750" h="285750" extrusionOk="0">
                    <a:moveTo>
                      <a:pt x="83161" y="866"/>
                    </a:moveTo>
                    <a:cubicBezTo>
                      <a:pt x="127382" y="1345"/>
                      <a:pt x="162537" y="65697"/>
                      <a:pt x="161684" y="144600"/>
                    </a:cubicBezTo>
                    <a:cubicBezTo>
                      <a:pt x="160830" y="223503"/>
                      <a:pt x="124289" y="287078"/>
                      <a:pt x="80069" y="286600"/>
                    </a:cubicBezTo>
                    <a:cubicBezTo>
                      <a:pt x="35848" y="286121"/>
                      <a:pt x="692" y="221770"/>
                      <a:pt x="1546" y="142867"/>
                    </a:cubicBezTo>
                    <a:cubicBezTo>
                      <a:pt x="2400" y="63964"/>
                      <a:pt x="38940" y="388"/>
                      <a:pt x="83161" y="866"/>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12" name="Google Shape;712;p11"/>
              <p:cNvSpPr/>
              <p:nvPr/>
            </p:nvSpPr>
            <p:spPr>
              <a:xfrm>
                <a:off x="7854243" y="2565397"/>
                <a:ext cx="88900" cy="279400"/>
              </a:xfrm>
              <a:custGeom>
                <a:avLst/>
                <a:gdLst/>
                <a:ahLst/>
                <a:cxnLst/>
                <a:rect l="l" t="t" r="r" b="b"/>
                <a:pathLst>
                  <a:path w="88900" h="279400" extrusionOk="0">
                    <a:moveTo>
                      <a:pt x="21993" y="142243"/>
                    </a:moveTo>
                    <a:cubicBezTo>
                      <a:pt x="22773" y="69999"/>
                      <a:pt x="53482" y="10639"/>
                      <a:pt x="92605" y="1495"/>
                    </a:cubicBezTo>
                    <a:cubicBezTo>
                      <a:pt x="89018" y="559"/>
                      <a:pt x="85332" y="58"/>
                      <a:pt x="81626" y="3"/>
                    </a:cubicBezTo>
                    <a:cubicBezTo>
                      <a:pt x="37411" y="-474"/>
                      <a:pt x="866" y="63103"/>
                      <a:pt x="15" y="142008"/>
                    </a:cubicBezTo>
                    <a:cubicBezTo>
                      <a:pt x="-836" y="220913"/>
                      <a:pt x="34305" y="285257"/>
                      <a:pt x="78539" y="285740"/>
                    </a:cubicBezTo>
                    <a:cubicBezTo>
                      <a:pt x="82245" y="285761"/>
                      <a:pt x="85940" y="285334"/>
                      <a:pt x="89544" y="284470"/>
                    </a:cubicBezTo>
                    <a:cubicBezTo>
                      <a:pt x="50624" y="274507"/>
                      <a:pt x="21212" y="214493"/>
                      <a:pt x="21993" y="142243"/>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13" name="Google Shape;713;p11"/>
              <p:cNvSpPr/>
              <p:nvPr/>
            </p:nvSpPr>
            <p:spPr>
              <a:xfrm>
                <a:off x="9852336" y="1635727"/>
                <a:ext cx="317500" cy="247650"/>
              </a:xfrm>
              <a:custGeom>
                <a:avLst/>
                <a:gdLst/>
                <a:ahLst/>
                <a:cxnLst/>
                <a:rect l="l" t="t" r="r" b="b"/>
                <a:pathLst>
                  <a:path w="317500" h="247650" extrusionOk="0">
                    <a:moveTo>
                      <a:pt x="189428" y="49435"/>
                    </a:moveTo>
                    <a:cubicBezTo>
                      <a:pt x="263443" y="76737"/>
                      <a:pt x="311040" y="132497"/>
                      <a:pt x="295739" y="173978"/>
                    </a:cubicBezTo>
                    <a:cubicBezTo>
                      <a:pt x="280438" y="215460"/>
                      <a:pt x="208032" y="226955"/>
                      <a:pt x="134017" y="199653"/>
                    </a:cubicBezTo>
                    <a:cubicBezTo>
                      <a:pt x="60001" y="172350"/>
                      <a:pt x="12404" y="116591"/>
                      <a:pt x="27705" y="75109"/>
                    </a:cubicBezTo>
                    <a:cubicBezTo>
                      <a:pt x="43007" y="33627"/>
                      <a:pt x="115412" y="22133"/>
                      <a:pt x="189428" y="49435"/>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14" name="Google Shape;714;p11"/>
              <p:cNvSpPr/>
              <p:nvPr/>
            </p:nvSpPr>
            <p:spPr>
              <a:xfrm>
                <a:off x="9874180" y="1665852"/>
                <a:ext cx="273050" cy="146050"/>
              </a:xfrm>
              <a:custGeom>
                <a:avLst/>
                <a:gdLst/>
                <a:ahLst/>
                <a:cxnLst/>
                <a:rect l="l" t="t" r="r" b="b"/>
                <a:pathLst>
                  <a:path w="273050" h="146050" extrusionOk="0">
                    <a:moveTo>
                      <a:pt x="156673" y="35408"/>
                    </a:moveTo>
                    <a:cubicBezTo>
                      <a:pt x="224472" y="60382"/>
                      <a:pt x="270091" y="109220"/>
                      <a:pt x="265576" y="149136"/>
                    </a:cubicBezTo>
                    <a:cubicBezTo>
                      <a:pt x="267659" y="146074"/>
                      <a:pt x="269365" y="142772"/>
                      <a:pt x="270656" y="139300"/>
                    </a:cubicBezTo>
                    <a:cubicBezTo>
                      <a:pt x="285934" y="97803"/>
                      <a:pt x="238271" y="42056"/>
                      <a:pt x="164255" y="14783"/>
                    </a:cubicBezTo>
                    <a:cubicBezTo>
                      <a:pt x="90239" y="-12490"/>
                      <a:pt x="17793" y="-952"/>
                      <a:pt x="2508" y="40545"/>
                    </a:cubicBezTo>
                    <a:cubicBezTo>
                      <a:pt x="1243" y="44030"/>
                      <a:pt x="401" y="47654"/>
                      <a:pt x="0" y="51340"/>
                    </a:cubicBezTo>
                    <a:cubicBezTo>
                      <a:pt x="22472" y="18022"/>
                      <a:pt x="88874" y="10440"/>
                      <a:pt x="156673" y="35408"/>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15" name="Google Shape;715;p11"/>
              <p:cNvSpPr/>
              <p:nvPr/>
            </p:nvSpPr>
            <p:spPr>
              <a:xfrm>
                <a:off x="8129275" y="3889326"/>
                <a:ext cx="533400" cy="495300"/>
              </a:xfrm>
              <a:custGeom>
                <a:avLst/>
                <a:gdLst/>
                <a:ahLst/>
                <a:cxnLst/>
                <a:rect l="l" t="t" r="r" b="b"/>
                <a:pathLst>
                  <a:path w="533400" h="495300" extrusionOk="0">
                    <a:moveTo>
                      <a:pt x="349824" y="143218"/>
                    </a:moveTo>
                    <a:cubicBezTo>
                      <a:pt x="454369" y="222315"/>
                      <a:pt x="503183" y="333933"/>
                      <a:pt x="458854" y="392524"/>
                    </a:cubicBezTo>
                    <a:cubicBezTo>
                      <a:pt x="414525" y="451114"/>
                      <a:pt x="293839" y="434491"/>
                      <a:pt x="189295" y="355393"/>
                    </a:cubicBezTo>
                    <a:cubicBezTo>
                      <a:pt x="84750" y="276296"/>
                      <a:pt x="35935" y="164678"/>
                      <a:pt x="80264" y="106088"/>
                    </a:cubicBezTo>
                    <a:cubicBezTo>
                      <a:pt x="124593" y="47497"/>
                      <a:pt x="245279" y="64121"/>
                      <a:pt x="349824" y="143218"/>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16" name="Google Shape;716;p11"/>
              <p:cNvSpPr/>
              <p:nvPr/>
            </p:nvSpPr>
            <p:spPr>
              <a:xfrm>
                <a:off x="8198451" y="3980510"/>
                <a:ext cx="400050" cy="330200"/>
              </a:xfrm>
              <a:custGeom>
                <a:avLst/>
                <a:gdLst/>
                <a:ahLst/>
                <a:cxnLst/>
                <a:rect l="l" t="t" r="r" b="b"/>
                <a:pathLst>
                  <a:path w="400050" h="330200" extrusionOk="0">
                    <a:moveTo>
                      <a:pt x="147500" y="233521"/>
                    </a:moveTo>
                    <a:cubicBezTo>
                      <a:pt x="51730" y="161043"/>
                      <a:pt x="2765" y="61316"/>
                      <a:pt x="29232" y="0"/>
                    </a:cubicBezTo>
                    <a:cubicBezTo>
                      <a:pt x="24434" y="3866"/>
                      <a:pt x="20121" y="8296"/>
                      <a:pt x="16386" y="13195"/>
                    </a:cubicBezTo>
                    <a:cubicBezTo>
                      <a:pt x="-27976" y="71812"/>
                      <a:pt x="20831" y="183502"/>
                      <a:pt x="125453" y="262655"/>
                    </a:cubicBezTo>
                    <a:cubicBezTo>
                      <a:pt x="230076" y="341808"/>
                      <a:pt x="350802" y="358458"/>
                      <a:pt x="395163" y="299834"/>
                    </a:cubicBezTo>
                    <a:cubicBezTo>
                      <a:pt x="398865" y="294911"/>
                      <a:pt x="401957" y="289557"/>
                      <a:pt x="404370" y="283890"/>
                    </a:cubicBezTo>
                    <a:cubicBezTo>
                      <a:pt x="352548" y="326022"/>
                      <a:pt x="243271" y="305994"/>
                      <a:pt x="147500" y="233521"/>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17" name="Google Shape;717;p11"/>
              <p:cNvSpPr/>
              <p:nvPr/>
            </p:nvSpPr>
            <p:spPr>
              <a:xfrm>
                <a:off x="8914257" y="2683996"/>
                <a:ext cx="552450" cy="539750"/>
              </a:xfrm>
              <a:custGeom>
                <a:avLst/>
                <a:gdLst/>
                <a:ahLst/>
                <a:cxnLst/>
                <a:rect l="l" t="t" r="r" b="b"/>
                <a:pathLst>
                  <a:path w="552450" h="539750" extrusionOk="0">
                    <a:moveTo>
                      <a:pt x="459571" y="102111"/>
                    </a:moveTo>
                    <a:cubicBezTo>
                      <a:pt x="512138" y="158505"/>
                      <a:pt x="473180" y="280257"/>
                      <a:pt x="372556" y="374051"/>
                    </a:cubicBezTo>
                    <a:cubicBezTo>
                      <a:pt x="271932" y="467845"/>
                      <a:pt x="147747" y="498163"/>
                      <a:pt x="95180" y="441769"/>
                    </a:cubicBezTo>
                    <a:cubicBezTo>
                      <a:pt x="42614" y="385374"/>
                      <a:pt x="81572" y="263623"/>
                      <a:pt x="182196" y="169829"/>
                    </a:cubicBezTo>
                    <a:cubicBezTo>
                      <a:pt x="282820" y="76035"/>
                      <a:pt x="407005" y="45717"/>
                      <a:pt x="459571" y="102111"/>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18" name="Google Shape;718;p11"/>
              <p:cNvSpPr/>
              <p:nvPr/>
            </p:nvSpPr>
            <p:spPr>
              <a:xfrm>
                <a:off x="8986030" y="2757731"/>
                <a:ext cx="393700" cy="374650"/>
              </a:xfrm>
              <a:custGeom>
                <a:avLst/>
                <a:gdLst/>
                <a:ahLst/>
                <a:cxnLst/>
                <a:rect l="l" t="t" r="r" b="b"/>
                <a:pathLst>
                  <a:path w="393700" h="374650" extrusionOk="0">
                    <a:moveTo>
                      <a:pt x="136545" y="124115"/>
                    </a:moveTo>
                    <a:cubicBezTo>
                      <a:pt x="228677" y="38231"/>
                      <a:pt x="340526" y="5617"/>
                      <a:pt x="399105" y="44009"/>
                    </a:cubicBezTo>
                    <a:cubicBezTo>
                      <a:pt x="395978" y="38356"/>
                      <a:pt x="392178" y="33103"/>
                      <a:pt x="387789" y="28363"/>
                    </a:cubicBezTo>
                    <a:cubicBezTo>
                      <a:pt x="335224" y="-28032"/>
                      <a:pt x="211037" y="2290"/>
                      <a:pt x="110415" y="96086"/>
                    </a:cubicBezTo>
                    <a:cubicBezTo>
                      <a:pt x="9793" y="189882"/>
                      <a:pt x="-29170" y="311630"/>
                      <a:pt x="23420" y="368024"/>
                    </a:cubicBezTo>
                    <a:cubicBezTo>
                      <a:pt x="27842" y="372733"/>
                      <a:pt x="32816" y="376891"/>
                      <a:pt x="38235" y="380407"/>
                    </a:cubicBezTo>
                    <a:cubicBezTo>
                      <a:pt x="4027" y="319282"/>
                      <a:pt x="44407" y="209998"/>
                      <a:pt x="136545" y="124115"/>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19" name="Google Shape;719;p11"/>
              <p:cNvSpPr/>
              <p:nvPr/>
            </p:nvSpPr>
            <p:spPr>
              <a:xfrm>
                <a:off x="9259313" y="3652427"/>
                <a:ext cx="660400" cy="393700"/>
              </a:xfrm>
              <a:custGeom>
                <a:avLst/>
                <a:gdLst/>
                <a:ahLst/>
                <a:cxnLst/>
                <a:rect l="l" t="t" r="r" b="b"/>
                <a:pathLst>
                  <a:path w="660400" h="393700" extrusionOk="0">
                    <a:moveTo>
                      <a:pt x="654516" y="180539"/>
                    </a:moveTo>
                    <a:cubicBezTo>
                      <a:pt x="660171" y="280248"/>
                      <a:pt x="520529" y="369257"/>
                      <a:pt x="342617" y="379347"/>
                    </a:cubicBezTo>
                    <a:cubicBezTo>
                      <a:pt x="164704" y="389438"/>
                      <a:pt x="15894" y="316787"/>
                      <a:pt x="10239" y="217078"/>
                    </a:cubicBezTo>
                    <a:cubicBezTo>
                      <a:pt x="4584" y="117370"/>
                      <a:pt x="144226" y="28360"/>
                      <a:pt x="322139" y="18270"/>
                    </a:cubicBezTo>
                    <a:cubicBezTo>
                      <a:pt x="500051" y="8180"/>
                      <a:pt x="648861" y="80830"/>
                      <a:pt x="654516" y="180539"/>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20" name="Google Shape;720;p11"/>
              <p:cNvSpPr/>
              <p:nvPr/>
            </p:nvSpPr>
            <p:spPr>
              <a:xfrm>
                <a:off x="9269395" y="3808400"/>
                <a:ext cx="641350" cy="222250"/>
              </a:xfrm>
              <a:custGeom>
                <a:avLst/>
                <a:gdLst/>
                <a:ahLst/>
                <a:cxnLst/>
                <a:rect l="l" t="t" r="r" b="b"/>
                <a:pathLst>
                  <a:path w="641350" h="222250" extrusionOk="0">
                    <a:moveTo>
                      <a:pt x="329710" y="173857"/>
                    </a:moveTo>
                    <a:cubicBezTo>
                      <a:pt x="166807" y="183090"/>
                      <a:pt x="28383" y="122942"/>
                      <a:pt x="1834" y="36189"/>
                    </a:cubicBezTo>
                    <a:cubicBezTo>
                      <a:pt x="270" y="44409"/>
                      <a:pt x="-296" y="52788"/>
                      <a:pt x="145" y="61144"/>
                    </a:cubicBezTo>
                    <a:cubicBezTo>
                      <a:pt x="5796" y="160839"/>
                      <a:pt x="154608" y="233502"/>
                      <a:pt x="332517" y="223412"/>
                    </a:cubicBezTo>
                    <a:cubicBezTo>
                      <a:pt x="510425" y="213322"/>
                      <a:pt x="650073" y="124314"/>
                      <a:pt x="644416" y="24606"/>
                    </a:cubicBezTo>
                    <a:cubicBezTo>
                      <a:pt x="643913" y="16252"/>
                      <a:pt x="642401" y="7991"/>
                      <a:pt x="639914" y="0"/>
                    </a:cubicBezTo>
                    <a:cubicBezTo>
                      <a:pt x="623346" y="89230"/>
                      <a:pt x="492613" y="164617"/>
                      <a:pt x="329710" y="173857"/>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21" name="Google Shape;721;p11"/>
              <p:cNvSpPr/>
              <p:nvPr/>
            </p:nvSpPr>
            <p:spPr>
              <a:xfrm>
                <a:off x="9926284" y="986828"/>
                <a:ext cx="641350" cy="203200"/>
              </a:xfrm>
              <a:custGeom>
                <a:avLst/>
                <a:gdLst/>
                <a:ahLst/>
                <a:cxnLst/>
                <a:rect l="l" t="t" r="r" b="b"/>
                <a:pathLst>
                  <a:path w="641350" h="203200" extrusionOk="0">
                    <a:moveTo>
                      <a:pt x="316266" y="54572"/>
                    </a:moveTo>
                    <a:cubicBezTo>
                      <a:pt x="153707" y="21698"/>
                      <a:pt x="94016" y="22822"/>
                      <a:pt x="5809" y="0"/>
                    </a:cubicBezTo>
                    <a:cubicBezTo>
                      <a:pt x="3158" y="3048"/>
                      <a:pt x="1310" y="6711"/>
                      <a:pt x="437" y="10655"/>
                    </a:cubicBezTo>
                    <a:cubicBezTo>
                      <a:pt x="-8739" y="56026"/>
                      <a:pt x="127773" y="121907"/>
                      <a:pt x="305338" y="157817"/>
                    </a:cubicBezTo>
                    <a:cubicBezTo>
                      <a:pt x="482903" y="193726"/>
                      <a:pt x="637291" y="233293"/>
                      <a:pt x="646466" y="187922"/>
                    </a:cubicBezTo>
                    <a:cubicBezTo>
                      <a:pt x="647241" y="184112"/>
                      <a:pt x="478826" y="87446"/>
                      <a:pt x="316266" y="54572"/>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22" name="Google Shape;722;p11"/>
              <p:cNvSpPr/>
              <p:nvPr/>
            </p:nvSpPr>
            <p:spPr>
              <a:xfrm>
                <a:off x="7782261" y="1461503"/>
                <a:ext cx="406400" cy="596900"/>
              </a:xfrm>
              <a:custGeom>
                <a:avLst/>
                <a:gdLst/>
                <a:ahLst/>
                <a:cxnLst/>
                <a:rect l="l" t="t" r="r" b="b"/>
                <a:pathLst>
                  <a:path w="406400" h="596900" extrusionOk="0">
                    <a:moveTo>
                      <a:pt x="91739" y="240297"/>
                    </a:moveTo>
                    <a:cubicBezTo>
                      <a:pt x="-7524" y="389833"/>
                      <a:pt x="2839" y="513347"/>
                      <a:pt x="0" y="585737"/>
                    </a:cubicBezTo>
                    <a:cubicBezTo>
                      <a:pt x="1701" y="589437"/>
                      <a:pt x="4361" y="592616"/>
                      <a:pt x="7703" y="594944"/>
                    </a:cubicBezTo>
                    <a:cubicBezTo>
                      <a:pt x="46266" y="620547"/>
                      <a:pt x="97625" y="479793"/>
                      <a:pt x="206039" y="316478"/>
                    </a:cubicBezTo>
                    <a:cubicBezTo>
                      <a:pt x="314452" y="153162"/>
                      <a:pt x="438862" y="29121"/>
                      <a:pt x="400291" y="3524"/>
                    </a:cubicBezTo>
                    <a:cubicBezTo>
                      <a:pt x="396850" y="1349"/>
                      <a:pt x="392892" y="133"/>
                      <a:pt x="388823" y="0"/>
                    </a:cubicBezTo>
                    <a:cubicBezTo>
                      <a:pt x="307639" y="43447"/>
                      <a:pt x="191002" y="90761"/>
                      <a:pt x="91739" y="240297"/>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grpSp>
        <p:nvGrpSpPr>
          <p:cNvPr id="723" name="Google Shape;723;p11"/>
          <p:cNvGrpSpPr/>
          <p:nvPr/>
        </p:nvGrpSpPr>
        <p:grpSpPr>
          <a:xfrm rot="-1239922">
            <a:off x="1885099" y="871332"/>
            <a:ext cx="685328" cy="399278"/>
            <a:chOff x="4376200" y="2476500"/>
            <a:chExt cx="2190750" cy="1276350"/>
          </a:xfrm>
        </p:grpSpPr>
        <p:sp>
          <p:nvSpPr>
            <p:cNvPr id="724" name="Google Shape;724;p11"/>
            <p:cNvSpPr/>
            <p:nvPr/>
          </p:nvSpPr>
          <p:spPr>
            <a:xfrm>
              <a:off x="4832350" y="2476500"/>
              <a:ext cx="1276350" cy="1276350"/>
            </a:xfrm>
            <a:custGeom>
              <a:avLst/>
              <a:gdLst/>
              <a:ahLst/>
              <a:cxnLst/>
              <a:rect l="l" t="t" r="r" b="b"/>
              <a:pathLst>
                <a:path w="1276350" h="1276350" extrusionOk="0">
                  <a:moveTo>
                    <a:pt x="1276350" y="638175"/>
                  </a:moveTo>
                  <a:cubicBezTo>
                    <a:pt x="1276350" y="990629"/>
                    <a:pt x="990629" y="1276350"/>
                    <a:pt x="638175" y="1276350"/>
                  </a:cubicBezTo>
                  <a:cubicBezTo>
                    <a:pt x="285721" y="1276350"/>
                    <a:pt x="0" y="990629"/>
                    <a:pt x="0" y="638175"/>
                  </a:cubicBezTo>
                  <a:cubicBezTo>
                    <a:pt x="0" y="285721"/>
                    <a:pt x="285721" y="0"/>
                    <a:pt x="638175" y="0"/>
                  </a:cubicBezTo>
                  <a:cubicBezTo>
                    <a:pt x="990629" y="0"/>
                    <a:pt x="1276350" y="285721"/>
                    <a:pt x="1276350" y="638175"/>
                  </a:cubicBezTo>
                  <a:close/>
                </a:path>
              </a:pathLst>
            </a:custGeom>
            <a:gradFill>
              <a:gsLst>
                <a:gs pos="0">
                  <a:srgbClr val="FFFFFF"/>
                </a:gs>
                <a:gs pos="20000">
                  <a:srgbClr val="FFFFFF"/>
                </a:gs>
                <a:gs pos="78000">
                  <a:srgbClr val="251047"/>
                </a:gs>
                <a:gs pos="100000">
                  <a:srgbClr val="251047"/>
                </a:gs>
              </a:gsLst>
              <a:lin ang="2700006"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25" name="Google Shape;725;p11"/>
            <p:cNvSpPr/>
            <p:nvPr/>
          </p:nvSpPr>
          <p:spPr>
            <a:xfrm>
              <a:off x="4376200" y="2918085"/>
              <a:ext cx="2190750" cy="476250"/>
            </a:xfrm>
            <a:custGeom>
              <a:avLst/>
              <a:gdLst/>
              <a:ahLst/>
              <a:cxnLst/>
              <a:rect l="l" t="t" r="r" b="b"/>
              <a:pathLst>
                <a:path w="2190750" h="476250" extrusionOk="0">
                  <a:moveTo>
                    <a:pt x="2165195" y="135141"/>
                  </a:moveTo>
                  <a:cubicBezTo>
                    <a:pt x="2113125" y="67488"/>
                    <a:pt x="2003118" y="46552"/>
                    <a:pt x="1926372" y="30677"/>
                  </a:cubicBezTo>
                  <a:cubicBezTo>
                    <a:pt x="1852178" y="15635"/>
                    <a:pt x="1777093" y="5388"/>
                    <a:pt x="1701581" y="0"/>
                  </a:cubicBezTo>
                  <a:cubicBezTo>
                    <a:pt x="1705468" y="12008"/>
                    <a:pt x="1709043" y="24130"/>
                    <a:pt x="1712224" y="36455"/>
                  </a:cubicBezTo>
                  <a:cubicBezTo>
                    <a:pt x="1802591" y="56191"/>
                    <a:pt x="1891961" y="80315"/>
                    <a:pt x="1976956" y="114484"/>
                  </a:cubicBezTo>
                  <a:cubicBezTo>
                    <a:pt x="2067233" y="150781"/>
                    <a:pt x="2155022" y="188144"/>
                    <a:pt x="2032708" y="241332"/>
                  </a:cubicBezTo>
                  <a:cubicBezTo>
                    <a:pt x="1937046" y="282911"/>
                    <a:pt x="1828448" y="302133"/>
                    <a:pt x="1721558" y="314706"/>
                  </a:cubicBezTo>
                  <a:cubicBezTo>
                    <a:pt x="1674759" y="320205"/>
                    <a:pt x="1628271" y="324447"/>
                    <a:pt x="1583344" y="328676"/>
                  </a:cubicBezTo>
                  <a:cubicBezTo>
                    <a:pt x="1424829" y="343700"/>
                    <a:pt x="1265514" y="349758"/>
                    <a:pt x="1106326" y="350088"/>
                  </a:cubicBezTo>
                  <a:cubicBezTo>
                    <a:pt x="904333" y="350501"/>
                    <a:pt x="680241" y="353263"/>
                    <a:pt x="468545" y="322148"/>
                  </a:cubicBezTo>
                  <a:cubicBezTo>
                    <a:pt x="368796" y="308513"/>
                    <a:pt x="270780" y="284304"/>
                    <a:pt x="176153" y="249930"/>
                  </a:cubicBezTo>
                  <a:cubicBezTo>
                    <a:pt x="146428" y="238766"/>
                    <a:pt x="88523" y="222116"/>
                    <a:pt x="90390" y="186684"/>
                  </a:cubicBezTo>
                  <a:cubicBezTo>
                    <a:pt x="92085" y="154521"/>
                    <a:pt x="191888" y="121279"/>
                    <a:pt x="214913" y="112077"/>
                  </a:cubicBezTo>
                  <a:cubicBezTo>
                    <a:pt x="299133" y="78499"/>
                    <a:pt x="387538" y="54699"/>
                    <a:pt x="476806" y="35014"/>
                  </a:cubicBezTo>
                  <a:cubicBezTo>
                    <a:pt x="479833" y="23427"/>
                    <a:pt x="483179" y="11974"/>
                    <a:pt x="486845" y="654"/>
                  </a:cubicBezTo>
                  <a:cubicBezTo>
                    <a:pt x="377441" y="7696"/>
                    <a:pt x="267993" y="23457"/>
                    <a:pt x="165402" y="56490"/>
                  </a:cubicBezTo>
                  <a:cubicBezTo>
                    <a:pt x="104049" y="76244"/>
                    <a:pt x="8011" y="111734"/>
                    <a:pt x="499" y="189344"/>
                  </a:cubicBezTo>
                  <a:cubicBezTo>
                    <a:pt x="-9553" y="293103"/>
                    <a:pt x="134700" y="343776"/>
                    <a:pt x="210722" y="369627"/>
                  </a:cubicBezTo>
                  <a:cubicBezTo>
                    <a:pt x="306175" y="400984"/>
                    <a:pt x="404170" y="423996"/>
                    <a:pt x="503603" y="438404"/>
                  </a:cubicBezTo>
                  <a:cubicBezTo>
                    <a:pt x="551977" y="445916"/>
                    <a:pt x="600504" y="452095"/>
                    <a:pt x="648834" y="457511"/>
                  </a:cubicBezTo>
                  <a:cubicBezTo>
                    <a:pt x="947660" y="490878"/>
                    <a:pt x="1249285" y="490635"/>
                    <a:pt x="1548057" y="456787"/>
                  </a:cubicBezTo>
                  <a:cubicBezTo>
                    <a:pt x="1571400" y="454127"/>
                    <a:pt x="1622149" y="447897"/>
                    <a:pt x="1685434" y="437452"/>
                  </a:cubicBezTo>
                  <a:cubicBezTo>
                    <a:pt x="1911887" y="400088"/>
                    <a:pt x="2298863" y="308908"/>
                    <a:pt x="2165195" y="135141"/>
                  </a:cubicBezTo>
                  <a:close/>
                </a:path>
              </a:pathLst>
            </a:custGeom>
            <a:solidFill>
              <a:srgbClr val="FFFFFF">
                <a:alpha val="4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726" name="Google Shape;726;p11"/>
          <p:cNvGrpSpPr/>
          <p:nvPr/>
        </p:nvGrpSpPr>
        <p:grpSpPr>
          <a:xfrm>
            <a:off x="138858" y="3622742"/>
            <a:ext cx="1426711" cy="2433115"/>
            <a:chOff x="385907" y="2954040"/>
            <a:chExt cx="2496869" cy="4258164"/>
          </a:xfrm>
        </p:grpSpPr>
        <p:sp>
          <p:nvSpPr>
            <p:cNvPr id="727" name="Google Shape;727;p11"/>
            <p:cNvSpPr/>
            <p:nvPr/>
          </p:nvSpPr>
          <p:spPr>
            <a:xfrm rot="-902946">
              <a:off x="2130199" y="3135218"/>
              <a:ext cx="395152" cy="507661"/>
            </a:xfrm>
            <a:prstGeom prst="roundRect">
              <a:avLst>
                <a:gd name="adj" fmla="val 10020"/>
              </a:avLst>
            </a:prstGeom>
            <a:solidFill>
              <a:srgbClr val="FFFFFF">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8" name="Google Shape;728;p11"/>
            <p:cNvSpPr/>
            <p:nvPr/>
          </p:nvSpPr>
          <p:spPr>
            <a:xfrm>
              <a:off x="385907" y="3211704"/>
              <a:ext cx="1943100" cy="4000500"/>
            </a:xfrm>
            <a:custGeom>
              <a:avLst/>
              <a:gdLst/>
              <a:ahLst/>
              <a:cxnLst/>
              <a:rect l="l" t="t" r="r" b="b"/>
              <a:pathLst>
                <a:path w="1943100" h="4000500" extrusionOk="0">
                  <a:moveTo>
                    <a:pt x="1910253" y="419988"/>
                  </a:moveTo>
                  <a:cubicBezTo>
                    <a:pt x="1888859" y="587146"/>
                    <a:pt x="1667683" y="623881"/>
                    <a:pt x="1533342" y="631964"/>
                  </a:cubicBezTo>
                  <a:cubicBezTo>
                    <a:pt x="1475748" y="635326"/>
                    <a:pt x="1418001" y="635128"/>
                    <a:pt x="1360431" y="631373"/>
                  </a:cubicBezTo>
                  <a:cubicBezTo>
                    <a:pt x="1360432" y="627786"/>
                    <a:pt x="1360578" y="624224"/>
                    <a:pt x="1360501" y="620623"/>
                  </a:cubicBezTo>
                  <a:cubicBezTo>
                    <a:pt x="1355923" y="401154"/>
                    <a:pt x="1196671" y="195046"/>
                    <a:pt x="1017468" y="81432"/>
                  </a:cubicBezTo>
                  <a:cubicBezTo>
                    <a:pt x="939528" y="32016"/>
                    <a:pt x="844437" y="-7849"/>
                    <a:pt x="750279" y="1320"/>
                  </a:cubicBezTo>
                  <a:cubicBezTo>
                    <a:pt x="659696" y="10147"/>
                    <a:pt x="589624" y="68237"/>
                    <a:pt x="553823" y="150691"/>
                  </a:cubicBezTo>
                  <a:cubicBezTo>
                    <a:pt x="482779" y="314261"/>
                    <a:pt x="639478" y="443471"/>
                    <a:pt x="768618" y="511822"/>
                  </a:cubicBezTo>
                  <a:cubicBezTo>
                    <a:pt x="936258" y="600551"/>
                    <a:pt x="1129717" y="649014"/>
                    <a:pt x="1320071" y="665657"/>
                  </a:cubicBezTo>
                  <a:cubicBezTo>
                    <a:pt x="1311852" y="742173"/>
                    <a:pt x="1279038" y="813959"/>
                    <a:pt x="1226554" y="870241"/>
                  </a:cubicBezTo>
                  <a:cubicBezTo>
                    <a:pt x="1120573" y="984541"/>
                    <a:pt x="974898" y="1015657"/>
                    <a:pt x="825107" y="1022133"/>
                  </a:cubicBezTo>
                  <a:cubicBezTo>
                    <a:pt x="677578" y="1028483"/>
                    <a:pt x="525870" y="1021670"/>
                    <a:pt x="386615" y="1079201"/>
                  </a:cubicBezTo>
                  <a:cubicBezTo>
                    <a:pt x="221007" y="1147616"/>
                    <a:pt x="96077" y="1301026"/>
                    <a:pt x="35396" y="1466945"/>
                  </a:cubicBezTo>
                  <a:cubicBezTo>
                    <a:pt x="-26104" y="1635144"/>
                    <a:pt x="-5796" y="1819401"/>
                    <a:pt x="83358" y="1973764"/>
                  </a:cubicBezTo>
                  <a:cubicBezTo>
                    <a:pt x="163691" y="2112829"/>
                    <a:pt x="286608" y="2214543"/>
                    <a:pt x="426702" y="2289301"/>
                  </a:cubicBezTo>
                  <a:cubicBezTo>
                    <a:pt x="554242" y="2357367"/>
                    <a:pt x="690786" y="2407316"/>
                    <a:pt x="816141" y="2479643"/>
                  </a:cubicBezTo>
                  <a:cubicBezTo>
                    <a:pt x="947135" y="2555208"/>
                    <a:pt x="1056806" y="2658256"/>
                    <a:pt x="1117176" y="2799149"/>
                  </a:cubicBezTo>
                  <a:cubicBezTo>
                    <a:pt x="1259860" y="3132290"/>
                    <a:pt x="1126840" y="3530415"/>
                    <a:pt x="911677" y="3800506"/>
                  </a:cubicBezTo>
                  <a:cubicBezTo>
                    <a:pt x="861148" y="3864236"/>
                    <a:pt x="804012" y="3922435"/>
                    <a:pt x="741224" y="3974128"/>
                  </a:cubicBezTo>
                  <a:cubicBezTo>
                    <a:pt x="722250" y="3989679"/>
                    <a:pt x="749339" y="4016495"/>
                    <a:pt x="768167" y="4001071"/>
                  </a:cubicBezTo>
                  <a:cubicBezTo>
                    <a:pt x="1039280" y="3778910"/>
                    <a:pt x="1228136" y="3412426"/>
                    <a:pt x="1212629" y="3058001"/>
                  </a:cubicBezTo>
                  <a:cubicBezTo>
                    <a:pt x="1205307" y="2890640"/>
                    <a:pt x="1148005" y="2724816"/>
                    <a:pt x="1033654" y="2600350"/>
                  </a:cubicBezTo>
                  <a:cubicBezTo>
                    <a:pt x="931883" y="2489581"/>
                    <a:pt x="795720" y="2420975"/>
                    <a:pt x="661004" y="2358974"/>
                  </a:cubicBezTo>
                  <a:cubicBezTo>
                    <a:pt x="524562" y="2296179"/>
                    <a:pt x="381554" y="2237105"/>
                    <a:pt x="267235" y="2137086"/>
                  </a:cubicBezTo>
                  <a:cubicBezTo>
                    <a:pt x="123572" y="2011400"/>
                    <a:pt x="25858" y="1828958"/>
                    <a:pt x="38158" y="1634756"/>
                  </a:cubicBezTo>
                  <a:cubicBezTo>
                    <a:pt x="50782" y="1435525"/>
                    <a:pt x="179655" y="1229988"/>
                    <a:pt x="356154" y="1135430"/>
                  </a:cubicBezTo>
                  <a:cubicBezTo>
                    <a:pt x="499416" y="1058678"/>
                    <a:pt x="663906" y="1066850"/>
                    <a:pt x="821228" y="1060398"/>
                  </a:cubicBezTo>
                  <a:cubicBezTo>
                    <a:pt x="973393" y="1054144"/>
                    <a:pt x="1122288" y="1024642"/>
                    <a:pt x="1235686" y="915327"/>
                  </a:cubicBezTo>
                  <a:cubicBezTo>
                    <a:pt x="1304480" y="850170"/>
                    <a:pt x="1347958" y="762741"/>
                    <a:pt x="1358400" y="668566"/>
                  </a:cubicBezTo>
                  <a:cubicBezTo>
                    <a:pt x="1376326" y="669740"/>
                    <a:pt x="1394220" y="670737"/>
                    <a:pt x="1412025" y="671353"/>
                  </a:cubicBezTo>
                  <a:cubicBezTo>
                    <a:pt x="1513232" y="674865"/>
                    <a:pt x="1617372" y="669150"/>
                    <a:pt x="1715263" y="641508"/>
                  </a:cubicBezTo>
                  <a:cubicBezTo>
                    <a:pt x="1790193" y="620350"/>
                    <a:pt x="1866165" y="584085"/>
                    <a:pt x="1911955" y="518642"/>
                  </a:cubicBezTo>
                  <a:cubicBezTo>
                    <a:pt x="1931955" y="489220"/>
                    <a:pt x="1944451" y="455350"/>
                    <a:pt x="1948353" y="419988"/>
                  </a:cubicBezTo>
                  <a:cubicBezTo>
                    <a:pt x="1951471" y="395731"/>
                    <a:pt x="1913339" y="395960"/>
                    <a:pt x="1910253" y="419988"/>
                  </a:cubicBezTo>
                  <a:close/>
                  <a:moveTo>
                    <a:pt x="900603" y="529977"/>
                  </a:moveTo>
                  <a:cubicBezTo>
                    <a:pt x="815900" y="497255"/>
                    <a:pt x="730270" y="455345"/>
                    <a:pt x="662033" y="394411"/>
                  </a:cubicBezTo>
                  <a:cubicBezTo>
                    <a:pt x="613614" y="351167"/>
                    <a:pt x="570409" y="293446"/>
                    <a:pt x="573825" y="225361"/>
                  </a:cubicBezTo>
                  <a:cubicBezTo>
                    <a:pt x="577585" y="150304"/>
                    <a:pt x="634385" y="74231"/>
                    <a:pt x="705118" y="49586"/>
                  </a:cubicBezTo>
                  <a:cubicBezTo>
                    <a:pt x="787033" y="21056"/>
                    <a:pt x="878473" y="49168"/>
                    <a:pt x="952184" y="87686"/>
                  </a:cubicBezTo>
                  <a:cubicBezTo>
                    <a:pt x="1132784" y="182092"/>
                    <a:pt x="1296747" y="375678"/>
                    <a:pt x="1319944" y="583221"/>
                  </a:cubicBezTo>
                  <a:cubicBezTo>
                    <a:pt x="1321607" y="598241"/>
                    <a:pt x="1322375" y="613347"/>
                    <a:pt x="1322243" y="628459"/>
                  </a:cubicBezTo>
                  <a:cubicBezTo>
                    <a:pt x="1177814" y="615313"/>
                    <a:pt x="1035911" y="582169"/>
                    <a:pt x="900603" y="529977"/>
                  </a:cubicBezTo>
                  <a:close/>
                </a:path>
              </a:pathLst>
            </a:custGeom>
            <a:solidFill>
              <a:srgbClr val="FFFFFF">
                <a:alpha val="4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29" name="Google Shape;729;p11"/>
            <p:cNvSpPr/>
            <p:nvPr/>
          </p:nvSpPr>
          <p:spPr>
            <a:xfrm>
              <a:off x="2044576" y="3063162"/>
              <a:ext cx="838200" cy="1181100"/>
            </a:xfrm>
            <a:custGeom>
              <a:avLst/>
              <a:gdLst/>
              <a:ahLst/>
              <a:cxnLst/>
              <a:rect l="l" t="t" r="r" b="b"/>
              <a:pathLst>
                <a:path w="838200" h="1181100" extrusionOk="0">
                  <a:moveTo>
                    <a:pt x="336674" y="168988"/>
                  </a:moveTo>
                  <a:cubicBezTo>
                    <a:pt x="336674" y="168988"/>
                    <a:pt x="571624" y="283288"/>
                    <a:pt x="616074" y="111838"/>
                  </a:cubicBezTo>
                  <a:lnTo>
                    <a:pt x="597024" y="41988"/>
                  </a:lnTo>
                  <a:cubicBezTo>
                    <a:pt x="597024" y="41988"/>
                    <a:pt x="603374" y="-2462"/>
                    <a:pt x="641474" y="41988"/>
                  </a:cubicBezTo>
                  <a:cubicBezTo>
                    <a:pt x="641474" y="41988"/>
                    <a:pt x="660524" y="-15162"/>
                    <a:pt x="692274" y="3888"/>
                  </a:cubicBezTo>
                  <a:cubicBezTo>
                    <a:pt x="724024" y="22938"/>
                    <a:pt x="749424" y="73738"/>
                    <a:pt x="679574" y="162638"/>
                  </a:cubicBezTo>
                  <a:cubicBezTo>
                    <a:pt x="679574" y="162638"/>
                    <a:pt x="679574" y="334088"/>
                    <a:pt x="444624" y="315038"/>
                  </a:cubicBezTo>
                  <a:lnTo>
                    <a:pt x="527174" y="518238"/>
                  </a:lnTo>
                  <a:cubicBezTo>
                    <a:pt x="527174" y="518238"/>
                    <a:pt x="565274" y="689688"/>
                    <a:pt x="774824" y="772238"/>
                  </a:cubicBezTo>
                  <a:cubicBezTo>
                    <a:pt x="774824" y="772238"/>
                    <a:pt x="900180" y="915462"/>
                    <a:pt x="800224" y="975438"/>
                  </a:cubicBezTo>
                  <a:cubicBezTo>
                    <a:pt x="736724" y="1013538"/>
                    <a:pt x="711324" y="886538"/>
                    <a:pt x="711324" y="886538"/>
                  </a:cubicBezTo>
                  <a:cubicBezTo>
                    <a:pt x="711324" y="886538"/>
                    <a:pt x="470024" y="842088"/>
                    <a:pt x="438274" y="651588"/>
                  </a:cubicBezTo>
                  <a:cubicBezTo>
                    <a:pt x="438274" y="651588"/>
                    <a:pt x="431924" y="626188"/>
                    <a:pt x="393824" y="645238"/>
                  </a:cubicBezTo>
                  <a:cubicBezTo>
                    <a:pt x="375867" y="654217"/>
                    <a:pt x="374774" y="676988"/>
                    <a:pt x="374774" y="676988"/>
                  </a:cubicBezTo>
                  <a:cubicBezTo>
                    <a:pt x="374774" y="676988"/>
                    <a:pt x="336674" y="873838"/>
                    <a:pt x="476374" y="994488"/>
                  </a:cubicBezTo>
                  <a:cubicBezTo>
                    <a:pt x="476374" y="994488"/>
                    <a:pt x="572063" y="1135140"/>
                    <a:pt x="476374" y="1178638"/>
                  </a:cubicBezTo>
                  <a:cubicBezTo>
                    <a:pt x="406524" y="1210388"/>
                    <a:pt x="387474" y="1057988"/>
                    <a:pt x="387474" y="1057988"/>
                  </a:cubicBezTo>
                  <a:cubicBezTo>
                    <a:pt x="387474" y="1057988"/>
                    <a:pt x="203324" y="988138"/>
                    <a:pt x="216024" y="702388"/>
                  </a:cubicBezTo>
                  <a:lnTo>
                    <a:pt x="139824" y="422988"/>
                  </a:lnTo>
                  <a:cubicBezTo>
                    <a:pt x="139824" y="422988"/>
                    <a:pt x="76324" y="613488"/>
                    <a:pt x="127124" y="740488"/>
                  </a:cubicBezTo>
                  <a:lnTo>
                    <a:pt x="165224" y="784938"/>
                  </a:lnTo>
                  <a:cubicBezTo>
                    <a:pt x="165224" y="784938"/>
                    <a:pt x="196974" y="835738"/>
                    <a:pt x="127124" y="803988"/>
                  </a:cubicBezTo>
                  <a:cubicBezTo>
                    <a:pt x="127124" y="803988"/>
                    <a:pt x="139824" y="867488"/>
                    <a:pt x="108074" y="873838"/>
                  </a:cubicBezTo>
                  <a:cubicBezTo>
                    <a:pt x="76324" y="880188"/>
                    <a:pt x="31874" y="848438"/>
                    <a:pt x="57274" y="746838"/>
                  </a:cubicBezTo>
                  <a:cubicBezTo>
                    <a:pt x="57274" y="746838"/>
                    <a:pt x="-126876" y="397588"/>
                    <a:pt x="165224" y="213438"/>
                  </a:cubicBezTo>
                  <a:close/>
                </a:path>
              </a:pathLst>
            </a:custGeom>
            <a:gradFill>
              <a:gsLst>
                <a:gs pos="0">
                  <a:srgbClr val="FFFFFF"/>
                </a:gs>
                <a:gs pos="23000">
                  <a:srgbClr val="FFFFFF"/>
                </a:gs>
                <a:gs pos="75000">
                  <a:srgbClr val="D9D9D9"/>
                </a:gs>
                <a:gs pos="100000">
                  <a:srgbClr val="D9D9D9"/>
                </a:gs>
              </a:gsLst>
              <a:lin ang="2700006"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30" name="Google Shape;730;p11"/>
            <p:cNvSpPr/>
            <p:nvPr/>
          </p:nvSpPr>
          <p:spPr>
            <a:xfrm>
              <a:off x="2167738" y="3232150"/>
              <a:ext cx="247650" cy="88900"/>
            </a:xfrm>
            <a:custGeom>
              <a:avLst/>
              <a:gdLst/>
              <a:ahLst/>
              <a:cxnLst/>
              <a:rect l="l" t="t" r="r" b="b"/>
              <a:pathLst>
                <a:path w="247650" h="88900" extrusionOk="0">
                  <a:moveTo>
                    <a:pt x="251841" y="15500"/>
                  </a:moveTo>
                  <a:cubicBezTo>
                    <a:pt x="238806" y="10997"/>
                    <a:pt x="226013" y="5823"/>
                    <a:pt x="213512" y="0"/>
                  </a:cubicBezTo>
                  <a:lnTo>
                    <a:pt x="42062" y="44450"/>
                  </a:lnTo>
                  <a:cubicBezTo>
                    <a:pt x="27426" y="53665"/>
                    <a:pt x="13377" y="63783"/>
                    <a:pt x="0" y="74746"/>
                  </a:cubicBezTo>
                  <a:cubicBezTo>
                    <a:pt x="39916" y="91695"/>
                    <a:pt x="83998" y="96283"/>
                    <a:pt x="126549" y="87916"/>
                  </a:cubicBezTo>
                  <a:cubicBezTo>
                    <a:pt x="175438" y="79013"/>
                    <a:pt x="219722" y="53418"/>
                    <a:pt x="251841" y="15500"/>
                  </a:cubicBezTo>
                  <a:close/>
                </a:path>
              </a:pathLst>
            </a:custGeom>
            <a:solidFill>
              <a:srgbClr val="0E003F">
                <a:alpha val="2076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31" name="Google Shape;731;p11"/>
            <p:cNvSpPr/>
            <p:nvPr/>
          </p:nvSpPr>
          <p:spPr>
            <a:xfrm>
              <a:off x="2056223" y="2954040"/>
              <a:ext cx="406400" cy="374650"/>
            </a:xfrm>
            <a:custGeom>
              <a:avLst/>
              <a:gdLst/>
              <a:ahLst/>
              <a:cxnLst/>
              <a:rect l="l" t="t" r="r" b="b"/>
              <a:pathLst>
                <a:path w="406400" h="374650" extrusionOk="0">
                  <a:moveTo>
                    <a:pt x="379028" y="155945"/>
                  </a:moveTo>
                  <a:cubicBezTo>
                    <a:pt x="395437" y="242071"/>
                    <a:pt x="330542" y="326788"/>
                    <a:pt x="234081" y="345166"/>
                  </a:cubicBezTo>
                  <a:cubicBezTo>
                    <a:pt x="137620" y="363545"/>
                    <a:pt x="46121" y="308624"/>
                    <a:pt x="29711" y="222498"/>
                  </a:cubicBezTo>
                  <a:cubicBezTo>
                    <a:pt x="13302" y="136372"/>
                    <a:pt x="78197" y="51655"/>
                    <a:pt x="174658" y="33277"/>
                  </a:cubicBezTo>
                  <a:cubicBezTo>
                    <a:pt x="271119" y="14899"/>
                    <a:pt x="362619" y="69819"/>
                    <a:pt x="379028" y="155945"/>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32" name="Google Shape;732;p11"/>
            <p:cNvSpPr/>
            <p:nvPr/>
          </p:nvSpPr>
          <p:spPr>
            <a:xfrm>
              <a:off x="2108394" y="3050617"/>
              <a:ext cx="298450" cy="228600"/>
            </a:xfrm>
            <a:custGeom>
              <a:avLst/>
              <a:gdLst/>
              <a:ahLst/>
              <a:cxnLst/>
              <a:rect l="l" t="t" r="r" b="b"/>
              <a:pathLst>
                <a:path w="298450" h="228600" extrusionOk="0">
                  <a:moveTo>
                    <a:pt x="301202" y="67506"/>
                  </a:moveTo>
                  <a:cubicBezTo>
                    <a:pt x="315249" y="141255"/>
                    <a:pt x="259680" y="213798"/>
                    <a:pt x="177079" y="229539"/>
                  </a:cubicBezTo>
                  <a:cubicBezTo>
                    <a:pt x="94478" y="245281"/>
                    <a:pt x="16126" y="198247"/>
                    <a:pt x="2073" y="124498"/>
                  </a:cubicBezTo>
                  <a:cubicBezTo>
                    <a:pt x="-11979" y="50749"/>
                    <a:pt x="47044" y="23774"/>
                    <a:pt x="129644" y="8039"/>
                  </a:cubicBezTo>
                  <a:cubicBezTo>
                    <a:pt x="212245" y="-7697"/>
                    <a:pt x="287150" y="-6249"/>
                    <a:pt x="301202" y="67506"/>
                  </a:cubicBezTo>
                  <a:close/>
                </a:path>
              </a:pathLst>
            </a:custGeom>
            <a:gradFill>
              <a:gsLst>
                <a:gs pos="0">
                  <a:srgbClr val="008391"/>
                </a:gs>
                <a:gs pos="27000">
                  <a:srgbClr val="0F264C"/>
                </a:gs>
                <a:gs pos="71000">
                  <a:srgbClr val="251047"/>
                </a:gs>
                <a:gs pos="100000">
                  <a:srgbClr val="7D2A99"/>
                </a:gs>
              </a:gsLst>
              <a:lin ang="8099331"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33" name="Google Shape;733;p11"/>
            <p:cNvSpPr/>
            <p:nvPr/>
          </p:nvSpPr>
          <p:spPr>
            <a:xfrm>
              <a:off x="2133406" y="3111500"/>
              <a:ext cx="31750" cy="101600"/>
            </a:xfrm>
            <a:custGeom>
              <a:avLst/>
              <a:gdLst/>
              <a:ahLst/>
              <a:cxnLst/>
              <a:rect l="l" t="t" r="r" b="b"/>
              <a:pathLst>
                <a:path w="31750" h="101600" extrusionOk="0">
                  <a:moveTo>
                    <a:pt x="34019" y="0"/>
                  </a:moveTo>
                  <a:cubicBezTo>
                    <a:pt x="24308" y="14355"/>
                    <a:pt x="19095" y="31278"/>
                    <a:pt x="19046" y="48609"/>
                  </a:cubicBezTo>
                  <a:cubicBezTo>
                    <a:pt x="19297" y="57056"/>
                    <a:pt x="20266" y="65466"/>
                    <a:pt x="21941" y="73749"/>
                  </a:cubicBezTo>
                  <a:cubicBezTo>
                    <a:pt x="22900" y="78080"/>
                    <a:pt x="23980" y="82499"/>
                    <a:pt x="24786" y="87173"/>
                  </a:cubicBezTo>
                  <a:cubicBezTo>
                    <a:pt x="26078" y="91910"/>
                    <a:pt x="27042" y="96730"/>
                    <a:pt x="27669" y="101600"/>
                  </a:cubicBezTo>
                  <a:cubicBezTo>
                    <a:pt x="23649" y="98538"/>
                    <a:pt x="19898" y="95139"/>
                    <a:pt x="16455" y="91440"/>
                  </a:cubicBezTo>
                  <a:cubicBezTo>
                    <a:pt x="13292" y="87490"/>
                    <a:pt x="10428" y="83308"/>
                    <a:pt x="7889" y="78930"/>
                  </a:cubicBezTo>
                  <a:cubicBezTo>
                    <a:pt x="2910" y="69622"/>
                    <a:pt x="207" y="59266"/>
                    <a:pt x="2" y="48711"/>
                  </a:cubicBezTo>
                  <a:cubicBezTo>
                    <a:pt x="-98" y="37775"/>
                    <a:pt x="3088" y="27062"/>
                    <a:pt x="9146" y="17958"/>
                  </a:cubicBezTo>
                  <a:cubicBezTo>
                    <a:pt x="14873" y="9046"/>
                    <a:pt x="23758" y="2631"/>
                    <a:pt x="34019"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nvGrpSpPr>
            <p:cNvPr id="734" name="Google Shape;734;p11"/>
            <p:cNvGrpSpPr/>
            <p:nvPr/>
          </p:nvGrpSpPr>
          <p:grpSpPr>
            <a:xfrm>
              <a:off x="2044935" y="3180156"/>
              <a:ext cx="777138" cy="952684"/>
              <a:chOff x="2044935" y="3180156"/>
              <a:chExt cx="777138" cy="952684"/>
            </a:xfrm>
          </p:grpSpPr>
          <p:sp>
            <p:nvSpPr>
              <p:cNvPr id="735" name="Google Shape;735;p11"/>
              <p:cNvSpPr/>
              <p:nvPr/>
            </p:nvSpPr>
            <p:spPr>
              <a:xfrm>
                <a:off x="2046821" y="3511033"/>
                <a:ext cx="120650" cy="57150"/>
              </a:xfrm>
              <a:custGeom>
                <a:avLst/>
                <a:gdLst/>
                <a:ahLst/>
                <a:cxnLst/>
                <a:rect l="l" t="t" r="r" b="b"/>
                <a:pathLst>
                  <a:path w="120650" h="57150" extrusionOk="0">
                    <a:moveTo>
                      <a:pt x="116884" y="58613"/>
                    </a:moveTo>
                    <a:cubicBezTo>
                      <a:pt x="118370" y="50739"/>
                      <a:pt x="119901" y="43259"/>
                      <a:pt x="121444" y="36230"/>
                    </a:cubicBezTo>
                    <a:cubicBezTo>
                      <a:pt x="98684" y="16434"/>
                      <a:pt x="70305" y="4250"/>
                      <a:pt x="40278" y="1381"/>
                    </a:cubicBezTo>
                    <a:cubicBezTo>
                      <a:pt x="27753" y="-81"/>
                      <a:pt x="15120" y="-383"/>
                      <a:pt x="2540" y="479"/>
                    </a:cubicBezTo>
                    <a:cubicBezTo>
                      <a:pt x="1511" y="6943"/>
                      <a:pt x="664" y="13393"/>
                      <a:pt x="0" y="19828"/>
                    </a:cubicBezTo>
                    <a:cubicBezTo>
                      <a:pt x="28092" y="17446"/>
                      <a:pt x="81280" y="19186"/>
                      <a:pt x="116884" y="58613"/>
                    </a:cubicBezTo>
                    <a:close/>
                  </a:path>
                </a:pathLst>
              </a:custGeom>
              <a:solidFill>
                <a:srgbClr val="0E003F">
                  <a:alpha val="2076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36" name="Google Shape;736;p11"/>
              <p:cNvSpPr/>
              <p:nvPr/>
            </p:nvSpPr>
            <p:spPr>
              <a:xfrm>
                <a:off x="2044935" y="3586202"/>
                <a:ext cx="107950" cy="44450"/>
              </a:xfrm>
              <a:custGeom>
                <a:avLst/>
                <a:gdLst/>
                <a:ahLst/>
                <a:cxnLst/>
                <a:rect l="l" t="t" r="r" b="b"/>
                <a:pathLst>
                  <a:path w="107950" h="44450" extrusionOk="0">
                    <a:moveTo>
                      <a:pt x="109550" y="47980"/>
                    </a:moveTo>
                    <a:cubicBezTo>
                      <a:pt x="110312" y="39881"/>
                      <a:pt x="111208" y="31946"/>
                      <a:pt x="112236" y="24173"/>
                    </a:cubicBezTo>
                    <a:cubicBezTo>
                      <a:pt x="75222" y="-6307"/>
                      <a:pt x="27750" y="-1747"/>
                      <a:pt x="0" y="4768"/>
                    </a:cubicBezTo>
                    <a:cubicBezTo>
                      <a:pt x="260" y="11238"/>
                      <a:pt x="673" y="17633"/>
                      <a:pt x="1188" y="23970"/>
                    </a:cubicBezTo>
                    <a:cubicBezTo>
                      <a:pt x="26822" y="17315"/>
                      <a:pt x="76346" y="11016"/>
                      <a:pt x="109550" y="47980"/>
                    </a:cubicBezTo>
                    <a:close/>
                  </a:path>
                </a:pathLst>
              </a:custGeom>
              <a:solidFill>
                <a:srgbClr val="0E003F">
                  <a:alpha val="2076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37" name="Google Shape;737;p11"/>
              <p:cNvSpPr/>
              <p:nvPr/>
            </p:nvSpPr>
            <p:spPr>
              <a:xfrm>
                <a:off x="2093747" y="3777132"/>
                <a:ext cx="69850" cy="31750"/>
              </a:xfrm>
              <a:custGeom>
                <a:avLst/>
                <a:gdLst/>
                <a:ahLst/>
                <a:cxnLst/>
                <a:rect l="l" t="t" r="r" b="b"/>
                <a:pathLst>
                  <a:path w="69850" h="31750" extrusionOk="0">
                    <a:moveTo>
                      <a:pt x="8064" y="33033"/>
                    </a:moveTo>
                    <a:cubicBezTo>
                      <a:pt x="29459" y="24609"/>
                      <a:pt x="52085" y="19734"/>
                      <a:pt x="75051" y="18599"/>
                    </a:cubicBezTo>
                    <a:cubicBezTo>
                      <a:pt x="72879" y="12510"/>
                      <a:pt x="70917" y="6318"/>
                      <a:pt x="69215" y="0"/>
                    </a:cubicBezTo>
                    <a:cubicBezTo>
                      <a:pt x="45444" y="1531"/>
                      <a:pt x="22073" y="6876"/>
                      <a:pt x="0" y="15830"/>
                    </a:cubicBezTo>
                    <a:cubicBezTo>
                      <a:pt x="4928" y="26765"/>
                      <a:pt x="8103" y="32868"/>
                      <a:pt x="8103" y="32868"/>
                    </a:cubicBezTo>
                    <a:close/>
                  </a:path>
                </a:pathLst>
              </a:custGeom>
              <a:solidFill>
                <a:srgbClr val="0E003F">
                  <a:alpha val="2076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38" name="Google Shape;738;p11"/>
              <p:cNvSpPr/>
              <p:nvPr/>
            </p:nvSpPr>
            <p:spPr>
              <a:xfrm>
                <a:off x="2304828" y="3964013"/>
                <a:ext cx="152400" cy="50800"/>
              </a:xfrm>
              <a:custGeom>
                <a:avLst/>
                <a:gdLst/>
                <a:ahLst/>
                <a:cxnLst/>
                <a:rect l="l" t="t" r="r" b="b"/>
                <a:pathLst>
                  <a:path w="152400" h="50800" extrusionOk="0">
                    <a:moveTo>
                      <a:pt x="144628" y="0"/>
                    </a:moveTo>
                    <a:cubicBezTo>
                      <a:pt x="80296" y="40957"/>
                      <a:pt x="29693" y="39039"/>
                      <a:pt x="0" y="31286"/>
                    </a:cubicBezTo>
                    <a:cubicBezTo>
                      <a:pt x="4051" y="38976"/>
                      <a:pt x="8255" y="46329"/>
                      <a:pt x="12535" y="53181"/>
                    </a:cubicBezTo>
                    <a:cubicBezTo>
                      <a:pt x="20223" y="54279"/>
                      <a:pt x="27979" y="54828"/>
                      <a:pt x="35744" y="54826"/>
                    </a:cubicBezTo>
                    <a:cubicBezTo>
                      <a:pt x="67272" y="54826"/>
                      <a:pt x="107353" y="46050"/>
                      <a:pt x="153486" y="16992"/>
                    </a:cubicBezTo>
                    <a:cubicBezTo>
                      <a:pt x="150305" y="11360"/>
                      <a:pt x="147377" y="5690"/>
                      <a:pt x="144628" y="0"/>
                    </a:cubicBezTo>
                    <a:close/>
                  </a:path>
                </a:pathLst>
              </a:custGeom>
              <a:solidFill>
                <a:srgbClr val="0E003F">
                  <a:alpha val="2076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39" name="Google Shape;739;p11"/>
              <p:cNvSpPr/>
              <p:nvPr/>
            </p:nvSpPr>
            <p:spPr>
              <a:xfrm>
                <a:off x="2426513" y="4050290"/>
                <a:ext cx="95250" cy="82550"/>
              </a:xfrm>
              <a:custGeom>
                <a:avLst/>
                <a:gdLst/>
                <a:ahLst/>
                <a:cxnLst/>
                <a:rect l="l" t="t" r="r" b="b"/>
                <a:pathLst>
                  <a:path w="95250" h="82550" extrusionOk="0">
                    <a:moveTo>
                      <a:pt x="99130" y="14745"/>
                    </a:moveTo>
                    <a:cubicBezTo>
                      <a:pt x="96272" y="10077"/>
                      <a:pt x="94437" y="7360"/>
                      <a:pt x="94437" y="7360"/>
                    </a:cubicBezTo>
                    <a:cubicBezTo>
                      <a:pt x="91650" y="4953"/>
                      <a:pt x="89053" y="2464"/>
                      <a:pt x="86404" y="0"/>
                    </a:cubicBezTo>
                    <a:cubicBezTo>
                      <a:pt x="50248" y="47574"/>
                      <a:pt x="18199" y="63290"/>
                      <a:pt x="0" y="68421"/>
                    </a:cubicBezTo>
                    <a:cubicBezTo>
                      <a:pt x="3493" y="70066"/>
                      <a:pt x="5537" y="70860"/>
                      <a:pt x="5537" y="70860"/>
                    </a:cubicBezTo>
                    <a:cubicBezTo>
                      <a:pt x="5537" y="70860"/>
                      <a:pt x="6293" y="76810"/>
                      <a:pt x="8007" y="86042"/>
                    </a:cubicBezTo>
                    <a:cubicBezTo>
                      <a:pt x="29667" y="79362"/>
                      <a:pt x="62783" y="61532"/>
                      <a:pt x="99130" y="14745"/>
                    </a:cubicBezTo>
                    <a:close/>
                  </a:path>
                </a:pathLst>
              </a:custGeom>
              <a:solidFill>
                <a:srgbClr val="0E003F">
                  <a:alpha val="2076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40" name="Google Shape;740;p11"/>
              <p:cNvSpPr/>
              <p:nvPr/>
            </p:nvSpPr>
            <p:spPr>
              <a:xfrm>
                <a:off x="2733173" y="3829926"/>
                <a:ext cx="88900" cy="120650"/>
              </a:xfrm>
              <a:custGeom>
                <a:avLst/>
                <a:gdLst/>
                <a:ahLst/>
                <a:cxnLst/>
                <a:rect l="l" t="t" r="r" b="b"/>
                <a:pathLst>
                  <a:path w="88900" h="120650" extrusionOk="0">
                    <a:moveTo>
                      <a:pt x="86227" y="5474"/>
                    </a:moveTo>
                    <a:cubicBezTo>
                      <a:pt x="81744" y="3708"/>
                      <a:pt x="77445" y="1848"/>
                      <a:pt x="73120" y="0"/>
                    </a:cubicBezTo>
                    <a:cubicBezTo>
                      <a:pt x="67551" y="76035"/>
                      <a:pt x="25616" y="104210"/>
                      <a:pt x="0" y="114345"/>
                    </a:cubicBezTo>
                    <a:cubicBezTo>
                      <a:pt x="14135" y="118186"/>
                      <a:pt x="22727" y="119774"/>
                      <a:pt x="22727" y="119774"/>
                    </a:cubicBezTo>
                    <a:cubicBezTo>
                      <a:pt x="22727" y="119774"/>
                      <a:pt x="23006" y="121158"/>
                      <a:pt x="23552" y="123501"/>
                    </a:cubicBezTo>
                    <a:cubicBezTo>
                      <a:pt x="51067" y="107524"/>
                      <a:pt x="83572" y="75343"/>
                      <a:pt x="91167" y="11437"/>
                    </a:cubicBezTo>
                    <a:cubicBezTo>
                      <a:pt x="88132" y="7620"/>
                      <a:pt x="86227" y="5474"/>
                      <a:pt x="86227" y="5474"/>
                    </a:cubicBezTo>
                    <a:close/>
                  </a:path>
                </a:pathLst>
              </a:custGeom>
              <a:solidFill>
                <a:srgbClr val="0E003F">
                  <a:alpha val="2076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41" name="Google Shape;741;p11"/>
              <p:cNvSpPr/>
              <p:nvPr/>
            </p:nvSpPr>
            <p:spPr>
              <a:xfrm>
                <a:off x="2521191" y="3706736"/>
                <a:ext cx="127000" cy="120650"/>
              </a:xfrm>
              <a:custGeom>
                <a:avLst/>
                <a:gdLst/>
                <a:ahLst/>
                <a:cxnLst/>
                <a:rect l="l" t="t" r="r" b="b"/>
                <a:pathLst>
                  <a:path w="127000" h="120650" extrusionOk="0">
                    <a:moveTo>
                      <a:pt x="131756" y="16370"/>
                    </a:moveTo>
                    <a:cubicBezTo>
                      <a:pt x="126759" y="10890"/>
                      <a:pt x="122003" y="5423"/>
                      <a:pt x="117570" y="0"/>
                    </a:cubicBezTo>
                    <a:cubicBezTo>
                      <a:pt x="40437" y="18993"/>
                      <a:pt x="11068" y="69742"/>
                      <a:pt x="0" y="102305"/>
                    </a:cubicBezTo>
                    <a:cubicBezTo>
                      <a:pt x="4515" y="108820"/>
                      <a:pt x="9322" y="115005"/>
                      <a:pt x="14332" y="120987"/>
                    </a:cubicBezTo>
                    <a:cubicBezTo>
                      <a:pt x="20079" y="95345"/>
                      <a:pt x="43059" y="33954"/>
                      <a:pt x="131756" y="16370"/>
                    </a:cubicBezTo>
                    <a:close/>
                  </a:path>
                </a:pathLst>
              </a:custGeom>
              <a:solidFill>
                <a:srgbClr val="0E003F">
                  <a:alpha val="2076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42" name="Google Shape;742;p11"/>
              <p:cNvSpPr/>
              <p:nvPr/>
            </p:nvSpPr>
            <p:spPr>
              <a:xfrm>
                <a:off x="2266372" y="3848519"/>
                <a:ext cx="152400" cy="44450"/>
              </a:xfrm>
              <a:custGeom>
                <a:avLst/>
                <a:gdLst/>
                <a:ahLst/>
                <a:cxnLst/>
                <a:rect l="l" t="t" r="r" b="b"/>
                <a:pathLst>
                  <a:path w="152400" h="44450" extrusionOk="0">
                    <a:moveTo>
                      <a:pt x="154381" y="24899"/>
                    </a:moveTo>
                    <a:cubicBezTo>
                      <a:pt x="153168" y="17965"/>
                      <a:pt x="152127" y="11126"/>
                      <a:pt x="151321" y="4477"/>
                    </a:cubicBezTo>
                    <a:cubicBezTo>
                      <a:pt x="88341" y="-9614"/>
                      <a:pt x="29845" y="12732"/>
                      <a:pt x="0" y="27667"/>
                    </a:cubicBezTo>
                    <a:cubicBezTo>
                      <a:pt x="1080" y="34402"/>
                      <a:pt x="2278" y="40964"/>
                      <a:pt x="3594" y="47352"/>
                    </a:cubicBezTo>
                    <a:cubicBezTo>
                      <a:pt x="30004" y="33585"/>
                      <a:pt x="91205" y="7836"/>
                      <a:pt x="154381" y="24899"/>
                    </a:cubicBezTo>
                    <a:close/>
                  </a:path>
                </a:pathLst>
              </a:custGeom>
              <a:solidFill>
                <a:srgbClr val="0E003F">
                  <a:alpha val="2076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43" name="Google Shape;743;p11"/>
              <p:cNvSpPr/>
              <p:nvPr/>
            </p:nvSpPr>
            <p:spPr>
              <a:xfrm>
                <a:off x="2598185" y="3770338"/>
                <a:ext cx="120650" cy="120650"/>
              </a:xfrm>
              <a:custGeom>
                <a:avLst/>
                <a:gdLst/>
                <a:ahLst/>
                <a:cxnLst/>
                <a:rect l="l" t="t" r="r" b="b"/>
                <a:pathLst>
                  <a:path w="120650" h="120650" extrusionOk="0">
                    <a:moveTo>
                      <a:pt x="123006" y="12643"/>
                    </a:moveTo>
                    <a:cubicBezTo>
                      <a:pt x="117075" y="8484"/>
                      <a:pt x="111341" y="4273"/>
                      <a:pt x="105861" y="0"/>
                    </a:cubicBezTo>
                    <a:cubicBezTo>
                      <a:pt x="94088" y="82766"/>
                      <a:pt x="33960" y="106413"/>
                      <a:pt x="0" y="113150"/>
                    </a:cubicBezTo>
                    <a:cubicBezTo>
                      <a:pt x="7150" y="118008"/>
                      <a:pt x="14364" y="122587"/>
                      <a:pt x="21590" y="126809"/>
                    </a:cubicBezTo>
                    <a:cubicBezTo>
                      <a:pt x="74639" y="111584"/>
                      <a:pt x="114140" y="67116"/>
                      <a:pt x="123006" y="12643"/>
                    </a:cubicBezTo>
                    <a:close/>
                  </a:path>
                </a:pathLst>
              </a:custGeom>
              <a:solidFill>
                <a:srgbClr val="0E003F">
                  <a:alpha val="2076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44" name="Google Shape;744;p11"/>
              <p:cNvSpPr/>
              <p:nvPr/>
            </p:nvSpPr>
            <p:spPr>
              <a:xfrm>
                <a:off x="2652008" y="3180156"/>
                <a:ext cx="76200" cy="50800"/>
              </a:xfrm>
              <a:custGeom>
                <a:avLst/>
                <a:gdLst/>
                <a:ahLst/>
                <a:cxnLst/>
                <a:rect l="l" t="t" r="r" b="b"/>
                <a:pathLst>
                  <a:path w="76200" h="50800" extrusionOk="0">
                    <a:moveTo>
                      <a:pt x="72142" y="45644"/>
                    </a:moveTo>
                    <a:cubicBezTo>
                      <a:pt x="74778" y="42291"/>
                      <a:pt x="77222" y="39008"/>
                      <a:pt x="79604" y="35757"/>
                    </a:cubicBezTo>
                    <a:cubicBezTo>
                      <a:pt x="51532" y="34462"/>
                      <a:pt x="25278" y="21499"/>
                      <a:pt x="7182" y="0"/>
                    </a:cubicBezTo>
                    <a:cubicBezTo>
                      <a:pt x="5233" y="6728"/>
                      <a:pt x="2834" y="13317"/>
                      <a:pt x="0" y="19723"/>
                    </a:cubicBezTo>
                    <a:cubicBezTo>
                      <a:pt x="19284" y="38927"/>
                      <a:pt x="44515" y="51016"/>
                      <a:pt x="71564" y="54013"/>
                    </a:cubicBezTo>
                    <a:cubicBezTo>
                      <a:pt x="72142" y="48768"/>
                      <a:pt x="72142" y="45644"/>
                      <a:pt x="72142" y="45644"/>
                    </a:cubicBezTo>
                    <a:close/>
                  </a:path>
                </a:pathLst>
              </a:custGeom>
              <a:solidFill>
                <a:srgbClr val="0E003F">
                  <a:alpha val="2076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45" name="Google Shape;745;p11"/>
              <p:cNvSpPr/>
              <p:nvPr/>
            </p:nvSpPr>
            <p:spPr>
              <a:xfrm>
                <a:off x="2571545" y="3258046"/>
                <a:ext cx="50800" cy="107950"/>
              </a:xfrm>
              <a:custGeom>
                <a:avLst/>
                <a:gdLst/>
                <a:ahLst/>
                <a:cxnLst/>
                <a:rect l="l" t="t" r="r" b="b"/>
                <a:pathLst>
                  <a:path w="50800" h="107950" extrusionOk="0">
                    <a:moveTo>
                      <a:pt x="1837" y="6845"/>
                    </a:moveTo>
                    <a:cubicBezTo>
                      <a:pt x="-1880" y="28248"/>
                      <a:pt x="64" y="50250"/>
                      <a:pt x="7476" y="70669"/>
                    </a:cubicBezTo>
                    <a:cubicBezTo>
                      <a:pt x="13368" y="85895"/>
                      <a:pt x="22548" y="99633"/>
                      <a:pt x="34362" y="110903"/>
                    </a:cubicBezTo>
                    <a:cubicBezTo>
                      <a:pt x="41351" y="108875"/>
                      <a:pt x="48227" y="106478"/>
                      <a:pt x="54961" y="103721"/>
                    </a:cubicBezTo>
                    <a:cubicBezTo>
                      <a:pt x="41758" y="93346"/>
                      <a:pt x="31537" y="79659"/>
                      <a:pt x="25339" y="64052"/>
                    </a:cubicBezTo>
                    <a:cubicBezTo>
                      <a:pt x="18134" y="43435"/>
                      <a:pt x="17206" y="21144"/>
                      <a:pt x="22672" y="0"/>
                    </a:cubicBezTo>
                    <a:cubicBezTo>
                      <a:pt x="15931" y="2863"/>
                      <a:pt x="8962" y="5153"/>
                      <a:pt x="1837" y="6845"/>
                    </a:cubicBezTo>
                    <a:close/>
                  </a:path>
                </a:pathLst>
              </a:custGeom>
              <a:solidFill>
                <a:srgbClr val="0E003F">
                  <a:alpha val="2076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46" name="Google Shape;746;p11"/>
              <p:cNvSpPr/>
              <p:nvPr/>
            </p:nvSpPr>
            <p:spPr>
              <a:xfrm>
                <a:off x="2519632" y="3269133"/>
                <a:ext cx="25400" cy="107950"/>
              </a:xfrm>
              <a:custGeom>
                <a:avLst/>
                <a:gdLst/>
                <a:ahLst/>
                <a:cxnLst/>
                <a:rect l="l" t="t" r="r" b="b"/>
                <a:pathLst>
                  <a:path w="25400" h="107950" extrusionOk="0">
                    <a:moveTo>
                      <a:pt x="11345" y="110477"/>
                    </a:moveTo>
                    <a:cubicBezTo>
                      <a:pt x="18228" y="110356"/>
                      <a:pt x="24832" y="110026"/>
                      <a:pt x="31233" y="109544"/>
                    </a:cubicBezTo>
                    <a:cubicBezTo>
                      <a:pt x="17158" y="74746"/>
                      <a:pt x="14614" y="36351"/>
                      <a:pt x="23975" y="0"/>
                    </a:cubicBezTo>
                    <a:cubicBezTo>
                      <a:pt x="17689" y="349"/>
                      <a:pt x="11358" y="406"/>
                      <a:pt x="5020" y="203"/>
                    </a:cubicBezTo>
                    <a:cubicBezTo>
                      <a:pt x="-3392" y="36816"/>
                      <a:pt x="-1198" y="75067"/>
                      <a:pt x="11345" y="110477"/>
                    </a:cubicBezTo>
                    <a:close/>
                  </a:path>
                </a:pathLst>
              </a:custGeom>
              <a:solidFill>
                <a:srgbClr val="0E003F">
                  <a:alpha val="2076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747" name="Google Shape;747;p11"/>
            <p:cNvSpPr/>
            <p:nvPr/>
          </p:nvSpPr>
          <p:spPr>
            <a:xfrm rot="-927580">
              <a:off x="2237726" y="3390882"/>
              <a:ext cx="228466" cy="178026"/>
            </a:xfrm>
            <a:prstGeom prst="roundRect">
              <a:avLst>
                <a:gd name="adj" fmla="val 9653"/>
              </a:avLst>
            </a:prstGeom>
            <a:solidFill>
              <a:srgbClr val="0E003F">
                <a:alpha val="207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MX"/>
          </a:p>
        </p:txBody>
      </p:sp>
      <p:sp>
        <p:nvSpPr>
          <p:cNvPr id="3" name="Marcador de contenido 2"/>
          <p:cNvSpPr>
            <a:spLocks noGrp="1"/>
          </p:cNvSpPr>
          <p:nvPr>
            <p:ph idx="1"/>
          </p:nvPr>
        </p:nvSpPr>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p:cNvSpPr>
            <a:spLocks noGrp="1"/>
          </p:cNvSpPr>
          <p:nvPr>
            <p:ph type="dt" sz="half" idx="10"/>
          </p:nvPr>
        </p:nvSpPr>
        <p:spPr/>
        <p:txBody>
          <a:bodyPr/>
          <a:lstStyle/>
          <a:p>
            <a:fld id="{8E8F98EA-C665-4915-A265-6DFC75D29FEF}" type="datetimeFigureOut">
              <a:rPr lang="es-MX" smtClean="0"/>
              <a:t>08/06/2023</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0C8C4F44-B742-4B59-BE74-12CA05A7215F}" type="slidenum">
              <a:rPr lang="es-MX" smtClean="0"/>
              <a:t>‹Nº›</a:t>
            </a:fld>
            <a:endParaRPr lang="es-MX"/>
          </a:p>
        </p:txBody>
      </p:sp>
    </p:spTree>
    <p:extLst>
      <p:ext uri="{BB962C8B-B14F-4D97-AF65-F5344CB8AC3E}">
        <p14:creationId xmlns:p14="http://schemas.microsoft.com/office/powerpoint/2010/main" val="10401929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gradFill>
          <a:gsLst>
            <a:gs pos="0">
              <a:srgbClr val="008391"/>
            </a:gs>
            <a:gs pos="27000">
              <a:srgbClr val="0F264C"/>
            </a:gs>
            <a:gs pos="71000">
              <a:srgbClr val="251047"/>
            </a:gs>
            <a:gs pos="100000">
              <a:srgbClr val="7D2A99"/>
            </a:gs>
          </a:gsLst>
          <a:lin ang="8100019" scaled="0"/>
        </a:gradFill>
        <a:effectLst/>
      </p:bgPr>
    </p:bg>
    <p:spTree>
      <p:nvGrpSpPr>
        <p:cNvPr id="1" name="Shape 5"/>
        <p:cNvGrpSpPr/>
        <p:nvPr/>
      </p:nvGrpSpPr>
      <p:grpSpPr>
        <a:xfrm>
          <a:off x="0" y="0"/>
          <a:ext cx="0" cy="0"/>
          <a:chOff x="0" y="0"/>
          <a:chExt cx="0" cy="0"/>
        </a:xfrm>
      </p:grpSpPr>
      <p:grpSp>
        <p:nvGrpSpPr>
          <p:cNvPr id="6" name="Google Shape;6;p1"/>
          <p:cNvGrpSpPr/>
          <p:nvPr/>
        </p:nvGrpSpPr>
        <p:grpSpPr>
          <a:xfrm>
            <a:off x="134983" y="23463"/>
            <a:ext cx="8836892" cy="5105957"/>
            <a:chOff x="179953" y="31280"/>
            <a:chExt cx="11780952" cy="6807035"/>
          </a:xfrm>
        </p:grpSpPr>
        <p:sp>
          <p:nvSpPr>
            <p:cNvPr id="7" name="Google Shape;7;p1"/>
            <p:cNvSpPr/>
            <p:nvPr/>
          </p:nvSpPr>
          <p:spPr>
            <a:xfrm>
              <a:off x="1068794" y="4664468"/>
              <a:ext cx="38100" cy="38100"/>
            </a:xfrm>
            <a:custGeom>
              <a:avLst/>
              <a:gdLst/>
              <a:ahLst/>
              <a:cxnLst/>
              <a:rect l="l" t="t" r="r" b="b"/>
              <a:pathLst>
                <a:path w="38100" h="38100" extrusionOk="0">
                  <a:moveTo>
                    <a:pt x="19164" y="38341"/>
                  </a:moveTo>
                  <a:cubicBezTo>
                    <a:pt x="29752" y="38345"/>
                    <a:pt x="38338" y="29765"/>
                    <a:pt x="38341" y="19177"/>
                  </a:cubicBezTo>
                  <a:cubicBezTo>
                    <a:pt x="38345" y="8589"/>
                    <a:pt x="29765" y="3"/>
                    <a:pt x="19177" y="0"/>
                  </a:cubicBezTo>
                  <a:cubicBezTo>
                    <a:pt x="8589" y="-3"/>
                    <a:pt x="3" y="8577"/>
                    <a:pt x="0" y="19164"/>
                  </a:cubicBezTo>
                  <a:cubicBezTo>
                    <a:pt x="0" y="19166"/>
                    <a:pt x="0" y="19169"/>
                    <a:pt x="0" y="19171"/>
                  </a:cubicBezTo>
                  <a:cubicBezTo>
                    <a:pt x="-3" y="29755"/>
                    <a:pt x="8574" y="38338"/>
                    <a:pt x="19158" y="38341"/>
                  </a:cubicBezTo>
                  <a:cubicBezTo>
                    <a:pt x="19160" y="38341"/>
                    <a:pt x="19162" y="38341"/>
                    <a:pt x="19164" y="38341"/>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 name="Google Shape;8;p1"/>
            <p:cNvSpPr/>
            <p:nvPr/>
          </p:nvSpPr>
          <p:spPr>
            <a:xfrm>
              <a:off x="2077834" y="386080"/>
              <a:ext cx="50800" cy="50800"/>
            </a:xfrm>
            <a:custGeom>
              <a:avLst/>
              <a:gdLst/>
              <a:ahLst/>
              <a:cxnLst/>
              <a:rect l="l" t="t" r="r" b="b"/>
              <a:pathLst>
                <a:path w="50800" h="50800" extrusionOk="0">
                  <a:moveTo>
                    <a:pt x="52070" y="26035"/>
                  </a:moveTo>
                  <a:cubicBezTo>
                    <a:pt x="52070" y="11656"/>
                    <a:pt x="40414" y="0"/>
                    <a:pt x="26035" y="0"/>
                  </a:cubicBezTo>
                  <a:cubicBezTo>
                    <a:pt x="11656" y="0"/>
                    <a:pt x="0" y="11656"/>
                    <a:pt x="0" y="26035"/>
                  </a:cubicBezTo>
                  <a:cubicBezTo>
                    <a:pt x="0" y="40414"/>
                    <a:pt x="11656" y="52070"/>
                    <a:pt x="26035" y="52070"/>
                  </a:cubicBezTo>
                  <a:cubicBezTo>
                    <a:pt x="40396" y="52088"/>
                    <a:pt x="52052" y="40460"/>
                    <a:pt x="52070" y="26099"/>
                  </a:cubicBezTo>
                  <a:cubicBezTo>
                    <a:pt x="52070" y="26077"/>
                    <a:pt x="52070" y="26056"/>
                    <a:pt x="52070" y="26035"/>
                  </a:cubicBezTo>
                  <a:close/>
                </a:path>
              </a:pathLst>
            </a:custGeom>
            <a:solidFill>
              <a:srgbClr val="FFFFFF">
                <a:alpha val="4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 name="Google Shape;9;p1"/>
            <p:cNvSpPr/>
            <p:nvPr/>
          </p:nvSpPr>
          <p:spPr>
            <a:xfrm>
              <a:off x="2151209" y="6736518"/>
              <a:ext cx="12700" cy="12700"/>
            </a:xfrm>
            <a:custGeom>
              <a:avLst/>
              <a:gdLst/>
              <a:ahLst/>
              <a:cxnLst/>
              <a:rect l="l" t="t" r="r" b="b"/>
              <a:pathLst>
                <a:path w="12700" h="12700" extrusionOk="0">
                  <a:moveTo>
                    <a:pt x="9112" y="0"/>
                  </a:moveTo>
                  <a:cubicBezTo>
                    <a:pt x="4080" y="0"/>
                    <a:pt x="0" y="4080"/>
                    <a:pt x="0" y="9113"/>
                  </a:cubicBezTo>
                  <a:cubicBezTo>
                    <a:pt x="0" y="14145"/>
                    <a:pt x="4080" y="18225"/>
                    <a:pt x="9112" y="18225"/>
                  </a:cubicBezTo>
                  <a:cubicBezTo>
                    <a:pt x="14145" y="18225"/>
                    <a:pt x="18224" y="14146"/>
                    <a:pt x="18224" y="9113"/>
                  </a:cubicBezTo>
                  <a:cubicBezTo>
                    <a:pt x="18224" y="9110"/>
                    <a:pt x="18224" y="9109"/>
                    <a:pt x="18224" y="9106"/>
                  </a:cubicBezTo>
                  <a:cubicBezTo>
                    <a:pt x="18224" y="4077"/>
                    <a:pt x="14148" y="1"/>
                    <a:pt x="9119" y="1"/>
                  </a:cubicBezTo>
                  <a:cubicBezTo>
                    <a:pt x="9116" y="1"/>
                    <a:pt x="9114" y="1"/>
                    <a:pt x="9112" y="1"/>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 name="Google Shape;10;p1"/>
            <p:cNvSpPr/>
            <p:nvPr/>
          </p:nvSpPr>
          <p:spPr>
            <a:xfrm>
              <a:off x="1961020" y="5477167"/>
              <a:ext cx="31750" cy="31750"/>
            </a:xfrm>
            <a:custGeom>
              <a:avLst/>
              <a:gdLst/>
              <a:ahLst/>
              <a:cxnLst/>
              <a:rect l="l" t="t" r="r" b="b"/>
              <a:pathLst>
                <a:path w="31750" h="31750" extrusionOk="0">
                  <a:moveTo>
                    <a:pt x="16065" y="0"/>
                  </a:moveTo>
                  <a:cubicBezTo>
                    <a:pt x="7193" y="0"/>
                    <a:pt x="0" y="7193"/>
                    <a:pt x="0" y="16066"/>
                  </a:cubicBezTo>
                  <a:cubicBezTo>
                    <a:pt x="0" y="24938"/>
                    <a:pt x="7193" y="32131"/>
                    <a:pt x="16065" y="32131"/>
                  </a:cubicBezTo>
                  <a:cubicBezTo>
                    <a:pt x="24938" y="32131"/>
                    <a:pt x="32131" y="24939"/>
                    <a:pt x="32131" y="16066"/>
                  </a:cubicBezTo>
                  <a:cubicBezTo>
                    <a:pt x="32131" y="7193"/>
                    <a:pt x="24938" y="0"/>
                    <a:pt x="16065"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 name="Google Shape;11;p1"/>
            <p:cNvSpPr/>
            <p:nvPr/>
          </p:nvSpPr>
          <p:spPr>
            <a:xfrm>
              <a:off x="2037080" y="6555302"/>
              <a:ext cx="6350" cy="6350"/>
            </a:xfrm>
            <a:custGeom>
              <a:avLst/>
              <a:gdLst/>
              <a:ahLst/>
              <a:cxnLst/>
              <a:rect l="l" t="t" r="r" b="b"/>
              <a:pathLst>
                <a:path w="6350" h="6350" extrusionOk="0">
                  <a:moveTo>
                    <a:pt x="5810" y="0"/>
                  </a:moveTo>
                  <a:cubicBezTo>
                    <a:pt x="2601" y="0"/>
                    <a:pt x="0" y="2601"/>
                    <a:pt x="0" y="5810"/>
                  </a:cubicBezTo>
                  <a:cubicBezTo>
                    <a:pt x="0" y="9020"/>
                    <a:pt x="2601" y="11621"/>
                    <a:pt x="5810" y="11621"/>
                  </a:cubicBezTo>
                  <a:cubicBezTo>
                    <a:pt x="9019" y="11621"/>
                    <a:pt x="11621" y="9020"/>
                    <a:pt x="11621" y="5810"/>
                  </a:cubicBezTo>
                  <a:cubicBezTo>
                    <a:pt x="11621" y="2601"/>
                    <a:pt x="9019" y="0"/>
                    <a:pt x="5810"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 name="Google Shape;12;p1"/>
            <p:cNvSpPr/>
            <p:nvPr/>
          </p:nvSpPr>
          <p:spPr>
            <a:xfrm>
              <a:off x="1974679" y="4063314"/>
              <a:ext cx="19050" cy="19050"/>
            </a:xfrm>
            <a:custGeom>
              <a:avLst/>
              <a:gdLst/>
              <a:ahLst/>
              <a:cxnLst/>
              <a:rect l="l" t="t" r="r" b="b"/>
              <a:pathLst>
                <a:path w="19050" h="19050" extrusionOk="0">
                  <a:moveTo>
                    <a:pt x="11373" y="0"/>
                  </a:moveTo>
                  <a:cubicBezTo>
                    <a:pt x="5095" y="-3"/>
                    <a:pt x="3" y="5083"/>
                    <a:pt x="0" y="11360"/>
                  </a:cubicBezTo>
                  <a:cubicBezTo>
                    <a:pt x="-3" y="17638"/>
                    <a:pt x="5083" y="22730"/>
                    <a:pt x="11360" y="22733"/>
                  </a:cubicBezTo>
                  <a:cubicBezTo>
                    <a:pt x="17638" y="22737"/>
                    <a:pt x="22729" y="17650"/>
                    <a:pt x="22733" y="11373"/>
                  </a:cubicBezTo>
                  <a:cubicBezTo>
                    <a:pt x="22733" y="11369"/>
                    <a:pt x="22733" y="11364"/>
                    <a:pt x="22733" y="11360"/>
                  </a:cubicBezTo>
                  <a:cubicBezTo>
                    <a:pt x="22733" y="5086"/>
                    <a:pt x="17647" y="0"/>
                    <a:pt x="11373"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 name="Google Shape;13;p1"/>
            <p:cNvSpPr/>
            <p:nvPr/>
          </p:nvSpPr>
          <p:spPr>
            <a:xfrm>
              <a:off x="2573350" y="4374623"/>
              <a:ext cx="38100" cy="38100"/>
            </a:xfrm>
            <a:custGeom>
              <a:avLst/>
              <a:gdLst/>
              <a:ahLst/>
              <a:cxnLst/>
              <a:rect l="l" t="t" r="r" b="b"/>
              <a:pathLst>
                <a:path w="38100" h="38100" extrusionOk="0">
                  <a:moveTo>
                    <a:pt x="20955" y="0"/>
                  </a:moveTo>
                  <a:cubicBezTo>
                    <a:pt x="9382" y="0"/>
                    <a:pt x="0" y="9382"/>
                    <a:pt x="0" y="20955"/>
                  </a:cubicBezTo>
                  <a:cubicBezTo>
                    <a:pt x="0" y="32528"/>
                    <a:pt x="9382" y="41910"/>
                    <a:pt x="20955" y="41910"/>
                  </a:cubicBezTo>
                  <a:cubicBezTo>
                    <a:pt x="32528" y="41910"/>
                    <a:pt x="41910" y="32528"/>
                    <a:pt x="41910" y="20955"/>
                  </a:cubicBezTo>
                  <a:cubicBezTo>
                    <a:pt x="41910" y="9382"/>
                    <a:pt x="32528" y="0"/>
                    <a:pt x="20955"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 name="Google Shape;14;p1"/>
            <p:cNvSpPr/>
            <p:nvPr/>
          </p:nvSpPr>
          <p:spPr>
            <a:xfrm>
              <a:off x="2497664" y="5861793"/>
              <a:ext cx="44450" cy="44450"/>
            </a:xfrm>
            <a:custGeom>
              <a:avLst/>
              <a:gdLst/>
              <a:ahLst/>
              <a:cxnLst/>
              <a:rect l="l" t="t" r="r" b="b"/>
              <a:pathLst>
                <a:path w="44450" h="44450" extrusionOk="0">
                  <a:moveTo>
                    <a:pt x="23495" y="0"/>
                  </a:moveTo>
                  <a:cubicBezTo>
                    <a:pt x="10519" y="0"/>
                    <a:pt x="0" y="10519"/>
                    <a:pt x="0" y="23495"/>
                  </a:cubicBezTo>
                  <a:cubicBezTo>
                    <a:pt x="0" y="36471"/>
                    <a:pt x="10519" y="46990"/>
                    <a:pt x="23495" y="46990"/>
                  </a:cubicBezTo>
                  <a:cubicBezTo>
                    <a:pt x="36471" y="46990"/>
                    <a:pt x="46990" y="36471"/>
                    <a:pt x="46990" y="23495"/>
                  </a:cubicBezTo>
                  <a:cubicBezTo>
                    <a:pt x="46990" y="10519"/>
                    <a:pt x="36471" y="0"/>
                    <a:pt x="23495"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 name="Google Shape;15;p1"/>
            <p:cNvSpPr/>
            <p:nvPr/>
          </p:nvSpPr>
          <p:spPr>
            <a:xfrm>
              <a:off x="2523972" y="4236904"/>
              <a:ext cx="19050" cy="19050"/>
            </a:xfrm>
            <a:custGeom>
              <a:avLst/>
              <a:gdLst/>
              <a:ahLst/>
              <a:cxnLst/>
              <a:rect l="l" t="t" r="r" b="b"/>
              <a:pathLst>
                <a:path w="19050" h="19050" extrusionOk="0">
                  <a:moveTo>
                    <a:pt x="20536" y="10268"/>
                  </a:moveTo>
                  <a:cubicBezTo>
                    <a:pt x="20536" y="4597"/>
                    <a:pt x="15939" y="0"/>
                    <a:pt x="10268" y="0"/>
                  </a:cubicBezTo>
                  <a:cubicBezTo>
                    <a:pt x="4597" y="0"/>
                    <a:pt x="0" y="4597"/>
                    <a:pt x="0" y="10268"/>
                  </a:cubicBezTo>
                  <a:cubicBezTo>
                    <a:pt x="0" y="15939"/>
                    <a:pt x="4597" y="20536"/>
                    <a:pt x="10268" y="20536"/>
                  </a:cubicBezTo>
                  <a:cubicBezTo>
                    <a:pt x="15935" y="20539"/>
                    <a:pt x="20532" y="15948"/>
                    <a:pt x="20536" y="10281"/>
                  </a:cubicBezTo>
                  <a:cubicBezTo>
                    <a:pt x="20536" y="10277"/>
                    <a:pt x="20536" y="10272"/>
                    <a:pt x="20536" y="10268"/>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 name="Google Shape;16;p1"/>
            <p:cNvSpPr/>
            <p:nvPr/>
          </p:nvSpPr>
          <p:spPr>
            <a:xfrm>
              <a:off x="1880813" y="2823705"/>
              <a:ext cx="57150" cy="57150"/>
            </a:xfrm>
            <a:custGeom>
              <a:avLst/>
              <a:gdLst/>
              <a:ahLst/>
              <a:cxnLst/>
              <a:rect l="l" t="t" r="r" b="b"/>
              <a:pathLst>
                <a:path w="57150" h="57150" extrusionOk="0">
                  <a:moveTo>
                    <a:pt x="30378" y="0"/>
                  </a:moveTo>
                  <a:cubicBezTo>
                    <a:pt x="13601" y="0"/>
                    <a:pt x="0" y="13601"/>
                    <a:pt x="0" y="30378"/>
                  </a:cubicBezTo>
                  <a:cubicBezTo>
                    <a:pt x="0" y="47156"/>
                    <a:pt x="13601" y="60757"/>
                    <a:pt x="30378" y="60757"/>
                  </a:cubicBezTo>
                  <a:cubicBezTo>
                    <a:pt x="47156" y="60757"/>
                    <a:pt x="60757" y="47156"/>
                    <a:pt x="60757" y="30378"/>
                  </a:cubicBezTo>
                  <a:cubicBezTo>
                    <a:pt x="60760" y="13604"/>
                    <a:pt x="47165" y="3"/>
                    <a:pt x="30391" y="0"/>
                  </a:cubicBezTo>
                  <a:cubicBezTo>
                    <a:pt x="30387" y="0"/>
                    <a:pt x="30382" y="0"/>
                    <a:pt x="30378"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 name="Google Shape;17;p1"/>
            <p:cNvSpPr/>
            <p:nvPr/>
          </p:nvSpPr>
          <p:spPr>
            <a:xfrm>
              <a:off x="2230050" y="5166030"/>
              <a:ext cx="38100" cy="38100"/>
            </a:xfrm>
            <a:custGeom>
              <a:avLst/>
              <a:gdLst/>
              <a:ahLst/>
              <a:cxnLst/>
              <a:rect l="l" t="t" r="r" b="b"/>
              <a:pathLst>
                <a:path w="38100" h="38100" extrusionOk="0">
                  <a:moveTo>
                    <a:pt x="0" y="21361"/>
                  </a:moveTo>
                  <a:cubicBezTo>
                    <a:pt x="3" y="33156"/>
                    <a:pt x="9567" y="42714"/>
                    <a:pt x="21361" y="42710"/>
                  </a:cubicBezTo>
                  <a:cubicBezTo>
                    <a:pt x="33156" y="42707"/>
                    <a:pt x="42714" y="33143"/>
                    <a:pt x="42710" y="21349"/>
                  </a:cubicBezTo>
                  <a:cubicBezTo>
                    <a:pt x="42707" y="9554"/>
                    <a:pt x="33143" y="-3"/>
                    <a:pt x="21349" y="0"/>
                  </a:cubicBezTo>
                  <a:cubicBezTo>
                    <a:pt x="9558" y="0"/>
                    <a:pt x="0" y="9558"/>
                    <a:pt x="0" y="21349"/>
                  </a:cubicBezTo>
                  <a:cubicBezTo>
                    <a:pt x="0" y="21353"/>
                    <a:pt x="0" y="21357"/>
                    <a:pt x="0" y="21361"/>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 name="Google Shape;18;p1"/>
            <p:cNvSpPr/>
            <p:nvPr/>
          </p:nvSpPr>
          <p:spPr>
            <a:xfrm>
              <a:off x="2693422" y="3646126"/>
              <a:ext cx="31750" cy="31750"/>
            </a:xfrm>
            <a:custGeom>
              <a:avLst/>
              <a:gdLst/>
              <a:ahLst/>
              <a:cxnLst/>
              <a:rect l="l" t="t" r="r" b="b"/>
              <a:pathLst>
                <a:path w="31750" h="31750" extrusionOk="0">
                  <a:moveTo>
                    <a:pt x="16123" y="0"/>
                  </a:moveTo>
                  <a:cubicBezTo>
                    <a:pt x="7215" y="3"/>
                    <a:pt x="-3" y="7227"/>
                    <a:pt x="0" y="16135"/>
                  </a:cubicBezTo>
                  <a:cubicBezTo>
                    <a:pt x="3" y="25043"/>
                    <a:pt x="7227" y="32262"/>
                    <a:pt x="16135" y="32258"/>
                  </a:cubicBezTo>
                  <a:cubicBezTo>
                    <a:pt x="25041" y="32255"/>
                    <a:pt x="32258" y="25035"/>
                    <a:pt x="32258" y="16129"/>
                  </a:cubicBezTo>
                  <a:cubicBezTo>
                    <a:pt x="32258" y="7221"/>
                    <a:pt x="25037" y="0"/>
                    <a:pt x="16129" y="0"/>
                  </a:cubicBezTo>
                  <a:cubicBezTo>
                    <a:pt x="16127" y="0"/>
                    <a:pt x="16125" y="0"/>
                    <a:pt x="16122"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 name="Google Shape;19;p1"/>
            <p:cNvSpPr/>
            <p:nvPr/>
          </p:nvSpPr>
          <p:spPr>
            <a:xfrm>
              <a:off x="2347532" y="5662600"/>
              <a:ext cx="25400" cy="25400"/>
            </a:xfrm>
            <a:custGeom>
              <a:avLst/>
              <a:gdLst/>
              <a:ahLst/>
              <a:cxnLst/>
              <a:rect l="l" t="t" r="r" b="b"/>
              <a:pathLst>
                <a:path w="25400" h="25400" extrusionOk="0">
                  <a:moveTo>
                    <a:pt x="12700" y="0"/>
                  </a:moveTo>
                  <a:cubicBezTo>
                    <a:pt x="5686" y="0"/>
                    <a:pt x="0" y="5686"/>
                    <a:pt x="0" y="12700"/>
                  </a:cubicBezTo>
                  <a:cubicBezTo>
                    <a:pt x="0" y="19714"/>
                    <a:pt x="5686" y="25400"/>
                    <a:pt x="12700" y="25400"/>
                  </a:cubicBezTo>
                  <a:cubicBezTo>
                    <a:pt x="19714" y="25400"/>
                    <a:pt x="25400" y="19714"/>
                    <a:pt x="25400" y="12700"/>
                  </a:cubicBezTo>
                  <a:cubicBezTo>
                    <a:pt x="25400" y="5686"/>
                    <a:pt x="19714" y="0"/>
                    <a:pt x="12700"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 name="Google Shape;20;p1"/>
            <p:cNvSpPr/>
            <p:nvPr/>
          </p:nvSpPr>
          <p:spPr>
            <a:xfrm>
              <a:off x="2285111" y="6760687"/>
              <a:ext cx="25400" cy="25400"/>
            </a:xfrm>
            <a:custGeom>
              <a:avLst/>
              <a:gdLst/>
              <a:ahLst/>
              <a:cxnLst/>
              <a:rect l="l" t="t" r="r" b="b"/>
              <a:pathLst>
                <a:path w="25400" h="25400" extrusionOk="0">
                  <a:moveTo>
                    <a:pt x="13684" y="0"/>
                  </a:moveTo>
                  <a:cubicBezTo>
                    <a:pt x="6127" y="0"/>
                    <a:pt x="0" y="6127"/>
                    <a:pt x="0" y="13684"/>
                  </a:cubicBezTo>
                  <a:cubicBezTo>
                    <a:pt x="0" y="21242"/>
                    <a:pt x="6127" y="27369"/>
                    <a:pt x="13684" y="27369"/>
                  </a:cubicBezTo>
                  <a:cubicBezTo>
                    <a:pt x="21242" y="27369"/>
                    <a:pt x="27368" y="21242"/>
                    <a:pt x="27368" y="13684"/>
                  </a:cubicBezTo>
                  <a:cubicBezTo>
                    <a:pt x="27368" y="6127"/>
                    <a:pt x="21242" y="0"/>
                    <a:pt x="13684"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 name="Google Shape;21;p1"/>
            <p:cNvSpPr/>
            <p:nvPr/>
          </p:nvSpPr>
          <p:spPr>
            <a:xfrm>
              <a:off x="2355717" y="2085683"/>
              <a:ext cx="57150" cy="57150"/>
            </a:xfrm>
            <a:custGeom>
              <a:avLst/>
              <a:gdLst/>
              <a:ahLst/>
              <a:cxnLst/>
              <a:rect l="l" t="t" r="r" b="b"/>
              <a:pathLst>
                <a:path w="57150" h="57150" extrusionOk="0">
                  <a:moveTo>
                    <a:pt x="30728" y="0"/>
                  </a:moveTo>
                  <a:cubicBezTo>
                    <a:pt x="13757" y="0"/>
                    <a:pt x="0" y="13757"/>
                    <a:pt x="0" y="30728"/>
                  </a:cubicBezTo>
                  <a:cubicBezTo>
                    <a:pt x="0" y="47698"/>
                    <a:pt x="13757" y="61455"/>
                    <a:pt x="30728" y="61455"/>
                  </a:cubicBezTo>
                  <a:cubicBezTo>
                    <a:pt x="47698" y="61455"/>
                    <a:pt x="61455" y="47698"/>
                    <a:pt x="61455" y="30728"/>
                  </a:cubicBezTo>
                  <a:cubicBezTo>
                    <a:pt x="61459" y="13761"/>
                    <a:pt x="47707" y="3"/>
                    <a:pt x="30740" y="0"/>
                  </a:cubicBezTo>
                  <a:cubicBezTo>
                    <a:pt x="30736" y="0"/>
                    <a:pt x="30732" y="0"/>
                    <a:pt x="30727"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2" name="Google Shape;22;p1"/>
            <p:cNvSpPr/>
            <p:nvPr/>
          </p:nvSpPr>
          <p:spPr>
            <a:xfrm>
              <a:off x="2726099" y="5620341"/>
              <a:ext cx="38100" cy="38100"/>
            </a:xfrm>
            <a:custGeom>
              <a:avLst/>
              <a:gdLst/>
              <a:ahLst/>
              <a:cxnLst/>
              <a:rect l="l" t="t" r="r" b="b"/>
              <a:pathLst>
                <a:path w="38100" h="38100" extrusionOk="0">
                  <a:moveTo>
                    <a:pt x="20758" y="0"/>
                  </a:moveTo>
                  <a:cubicBezTo>
                    <a:pt x="9294" y="0"/>
                    <a:pt x="0" y="9294"/>
                    <a:pt x="0" y="20758"/>
                  </a:cubicBezTo>
                  <a:cubicBezTo>
                    <a:pt x="0" y="32222"/>
                    <a:pt x="9294" y="41516"/>
                    <a:pt x="20758" y="41516"/>
                  </a:cubicBezTo>
                  <a:cubicBezTo>
                    <a:pt x="32223" y="41516"/>
                    <a:pt x="41516" y="32222"/>
                    <a:pt x="41516" y="20758"/>
                  </a:cubicBezTo>
                  <a:cubicBezTo>
                    <a:pt x="41516" y="20756"/>
                    <a:pt x="41516" y="20754"/>
                    <a:pt x="41516" y="20752"/>
                  </a:cubicBezTo>
                  <a:cubicBezTo>
                    <a:pt x="41520" y="9294"/>
                    <a:pt x="32235" y="3"/>
                    <a:pt x="20777" y="0"/>
                  </a:cubicBezTo>
                  <a:cubicBezTo>
                    <a:pt x="20771" y="0"/>
                    <a:pt x="20765" y="0"/>
                    <a:pt x="20758"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3" name="Google Shape;23;p1"/>
            <p:cNvSpPr/>
            <p:nvPr/>
          </p:nvSpPr>
          <p:spPr>
            <a:xfrm>
              <a:off x="2411927" y="1760391"/>
              <a:ext cx="31750" cy="31750"/>
            </a:xfrm>
            <a:custGeom>
              <a:avLst/>
              <a:gdLst/>
              <a:ahLst/>
              <a:cxnLst/>
              <a:rect l="l" t="t" r="r" b="b"/>
              <a:pathLst>
                <a:path w="31750" h="31750" extrusionOk="0">
                  <a:moveTo>
                    <a:pt x="35217" y="17609"/>
                  </a:moveTo>
                  <a:cubicBezTo>
                    <a:pt x="35217" y="7884"/>
                    <a:pt x="27334" y="0"/>
                    <a:pt x="17609" y="0"/>
                  </a:cubicBezTo>
                  <a:cubicBezTo>
                    <a:pt x="7884" y="0"/>
                    <a:pt x="0" y="7884"/>
                    <a:pt x="0" y="17609"/>
                  </a:cubicBezTo>
                  <a:cubicBezTo>
                    <a:pt x="0" y="27334"/>
                    <a:pt x="7884" y="35217"/>
                    <a:pt x="17609" y="35217"/>
                  </a:cubicBezTo>
                  <a:cubicBezTo>
                    <a:pt x="27334" y="35217"/>
                    <a:pt x="35217" y="27334"/>
                    <a:pt x="35217" y="17609"/>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 name="Google Shape;24;p1"/>
            <p:cNvSpPr/>
            <p:nvPr/>
          </p:nvSpPr>
          <p:spPr>
            <a:xfrm>
              <a:off x="1255230" y="5007401"/>
              <a:ext cx="44450" cy="44450"/>
            </a:xfrm>
            <a:custGeom>
              <a:avLst/>
              <a:gdLst/>
              <a:ahLst/>
              <a:cxnLst/>
              <a:rect l="l" t="t" r="r" b="b"/>
              <a:pathLst>
                <a:path w="44450" h="44450" extrusionOk="0">
                  <a:moveTo>
                    <a:pt x="25260" y="0"/>
                  </a:moveTo>
                  <a:cubicBezTo>
                    <a:pt x="11309" y="0"/>
                    <a:pt x="0" y="11309"/>
                    <a:pt x="0" y="25260"/>
                  </a:cubicBezTo>
                  <a:cubicBezTo>
                    <a:pt x="0" y="39211"/>
                    <a:pt x="11309" y="50521"/>
                    <a:pt x="25260" y="50521"/>
                  </a:cubicBezTo>
                  <a:cubicBezTo>
                    <a:pt x="39211" y="50521"/>
                    <a:pt x="50521" y="39212"/>
                    <a:pt x="50521" y="25260"/>
                  </a:cubicBezTo>
                  <a:cubicBezTo>
                    <a:pt x="50528" y="11317"/>
                    <a:pt x="39229" y="7"/>
                    <a:pt x="25286" y="0"/>
                  </a:cubicBezTo>
                  <a:cubicBezTo>
                    <a:pt x="25277" y="0"/>
                    <a:pt x="25269" y="0"/>
                    <a:pt x="25260"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 name="Google Shape;25;p1"/>
            <p:cNvSpPr/>
            <p:nvPr/>
          </p:nvSpPr>
          <p:spPr>
            <a:xfrm>
              <a:off x="1263783" y="5356276"/>
              <a:ext cx="19050" cy="19050"/>
            </a:xfrm>
            <a:custGeom>
              <a:avLst/>
              <a:gdLst/>
              <a:ahLst/>
              <a:cxnLst/>
              <a:rect l="l" t="t" r="r" b="b"/>
              <a:pathLst>
                <a:path w="19050" h="19050" extrusionOk="0">
                  <a:moveTo>
                    <a:pt x="9760" y="0"/>
                  </a:moveTo>
                  <a:cubicBezTo>
                    <a:pt x="4373" y="-3"/>
                    <a:pt x="3" y="4361"/>
                    <a:pt x="0" y="9747"/>
                  </a:cubicBezTo>
                  <a:cubicBezTo>
                    <a:pt x="-3" y="15134"/>
                    <a:pt x="4360" y="19503"/>
                    <a:pt x="9747" y="19507"/>
                  </a:cubicBezTo>
                  <a:cubicBezTo>
                    <a:pt x="15134" y="19510"/>
                    <a:pt x="19504" y="15146"/>
                    <a:pt x="19507" y="9760"/>
                  </a:cubicBezTo>
                  <a:cubicBezTo>
                    <a:pt x="19507" y="9756"/>
                    <a:pt x="19507" y="9751"/>
                    <a:pt x="19507" y="9747"/>
                  </a:cubicBezTo>
                  <a:cubicBezTo>
                    <a:pt x="19504" y="4365"/>
                    <a:pt x="15142" y="3"/>
                    <a:pt x="9760"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 name="Google Shape;26;p1"/>
            <p:cNvSpPr/>
            <p:nvPr/>
          </p:nvSpPr>
          <p:spPr>
            <a:xfrm>
              <a:off x="1334351" y="4931766"/>
              <a:ext cx="25400" cy="25400"/>
            </a:xfrm>
            <a:custGeom>
              <a:avLst/>
              <a:gdLst/>
              <a:ahLst/>
              <a:cxnLst/>
              <a:rect l="l" t="t" r="r" b="b"/>
              <a:pathLst>
                <a:path w="25400" h="25400" extrusionOk="0">
                  <a:moveTo>
                    <a:pt x="13202" y="0"/>
                  </a:moveTo>
                  <a:cubicBezTo>
                    <a:pt x="5911" y="0"/>
                    <a:pt x="0" y="5910"/>
                    <a:pt x="0" y="13202"/>
                  </a:cubicBezTo>
                  <a:cubicBezTo>
                    <a:pt x="0" y="20493"/>
                    <a:pt x="5911" y="26403"/>
                    <a:pt x="13202" y="26403"/>
                  </a:cubicBezTo>
                  <a:cubicBezTo>
                    <a:pt x="20493" y="26403"/>
                    <a:pt x="26403" y="20493"/>
                    <a:pt x="26403" y="13202"/>
                  </a:cubicBezTo>
                  <a:cubicBezTo>
                    <a:pt x="26403" y="5910"/>
                    <a:pt x="20493" y="0"/>
                    <a:pt x="13202"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7" name="Google Shape;27;p1"/>
            <p:cNvSpPr/>
            <p:nvPr/>
          </p:nvSpPr>
          <p:spPr>
            <a:xfrm>
              <a:off x="1231817" y="6471920"/>
              <a:ext cx="6350" cy="6350"/>
            </a:xfrm>
            <a:custGeom>
              <a:avLst/>
              <a:gdLst/>
              <a:ahLst/>
              <a:cxnLst/>
              <a:rect l="l" t="t" r="r" b="b"/>
              <a:pathLst>
                <a:path w="6350" h="6350" extrusionOk="0">
                  <a:moveTo>
                    <a:pt x="4445" y="0"/>
                  </a:moveTo>
                  <a:cubicBezTo>
                    <a:pt x="1990" y="0"/>
                    <a:pt x="0" y="1990"/>
                    <a:pt x="0" y="4445"/>
                  </a:cubicBezTo>
                  <a:cubicBezTo>
                    <a:pt x="0" y="6900"/>
                    <a:pt x="1990" y="8890"/>
                    <a:pt x="4445" y="8890"/>
                  </a:cubicBezTo>
                  <a:cubicBezTo>
                    <a:pt x="6900" y="8890"/>
                    <a:pt x="8890" y="6900"/>
                    <a:pt x="8890" y="4445"/>
                  </a:cubicBezTo>
                  <a:cubicBezTo>
                    <a:pt x="8890" y="1990"/>
                    <a:pt x="6900" y="0"/>
                    <a:pt x="4445"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8" name="Google Shape;28;p1"/>
            <p:cNvSpPr/>
            <p:nvPr/>
          </p:nvSpPr>
          <p:spPr>
            <a:xfrm>
              <a:off x="1340218" y="2842349"/>
              <a:ext cx="19050" cy="19050"/>
            </a:xfrm>
            <a:custGeom>
              <a:avLst/>
              <a:gdLst/>
              <a:ahLst/>
              <a:cxnLst/>
              <a:rect l="l" t="t" r="r" b="b"/>
              <a:pathLst>
                <a:path w="19050" h="19050" extrusionOk="0">
                  <a:moveTo>
                    <a:pt x="12529" y="0"/>
                  </a:moveTo>
                  <a:cubicBezTo>
                    <a:pt x="5616" y="-7"/>
                    <a:pt x="7" y="5591"/>
                    <a:pt x="0" y="12503"/>
                  </a:cubicBezTo>
                  <a:cubicBezTo>
                    <a:pt x="-7" y="19416"/>
                    <a:pt x="5591" y="25025"/>
                    <a:pt x="12503" y="25032"/>
                  </a:cubicBezTo>
                  <a:cubicBezTo>
                    <a:pt x="19415" y="25039"/>
                    <a:pt x="25025" y="19441"/>
                    <a:pt x="25032" y="12529"/>
                  </a:cubicBezTo>
                  <a:cubicBezTo>
                    <a:pt x="25032" y="12524"/>
                    <a:pt x="25032" y="12520"/>
                    <a:pt x="25032" y="12516"/>
                  </a:cubicBezTo>
                  <a:cubicBezTo>
                    <a:pt x="25035" y="5607"/>
                    <a:pt x="19437" y="3"/>
                    <a:pt x="12529"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9" name="Google Shape;29;p1"/>
            <p:cNvSpPr/>
            <p:nvPr/>
          </p:nvSpPr>
          <p:spPr>
            <a:xfrm>
              <a:off x="1105541" y="5653050"/>
              <a:ext cx="38100" cy="38100"/>
            </a:xfrm>
            <a:custGeom>
              <a:avLst/>
              <a:gdLst/>
              <a:ahLst/>
              <a:cxnLst/>
              <a:rect l="l" t="t" r="r" b="b"/>
              <a:pathLst>
                <a:path w="38100" h="38100" extrusionOk="0">
                  <a:moveTo>
                    <a:pt x="43625" y="21818"/>
                  </a:moveTo>
                  <a:cubicBezTo>
                    <a:pt x="43628" y="9772"/>
                    <a:pt x="33865" y="3"/>
                    <a:pt x="21819" y="0"/>
                  </a:cubicBezTo>
                  <a:cubicBezTo>
                    <a:pt x="9772" y="-3"/>
                    <a:pt x="4" y="9759"/>
                    <a:pt x="0" y="21806"/>
                  </a:cubicBezTo>
                  <a:cubicBezTo>
                    <a:pt x="-3" y="33853"/>
                    <a:pt x="9759" y="43621"/>
                    <a:pt x="21806" y="43624"/>
                  </a:cubicBezTo>
                  <a:cubicBezTo>
                    <a:pt x="21808" y="43624"/>
                    <a:pt x="21810" y="43624"/>
                    <a:pt x="21812" y="43624"/>
                  </a:cubicBezTo>
                  <a:cubicBezTo>
                    <a:pt x="33855" y="43628"/>
                    <a:pt x="43621" y="33868"/>
                    <a:pt x="43625" y="21825"/>
                  </a:cubicBezTo>
                  <a:cubicBezTo>
                    <a:pt x="43625" y="21823"/>
                    <a:pt x="43625" y="21821"/>
                    <a:pt x="43625" y="21819"/>
                  </a:cubicBezTo>
                  <a:close/>
                </a:path>
              </a:pathLst>
            </a:custGeom>
            <a:solidFill>
              <a:srgbClr val="FFFFFF">
                <a:alpha val="4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0" name="Google Shape;30;p1"/>
            <p:cNvSpPr/>
            <p:nvPr/>
          </p:nvSpPr>
          <p:spPr>
            <a:xfrm>
              <a:off x="1162025" y="2338070"/>
              <a:ext cx="63500" cy="63500"/>
            </a:xfrm>
            <a:custGeom>
              <a:avLst/>
              <a:gdLst/>
              <a:ahLst/>
              <a:cxnLst/>
              <a:rect l="l" t="t" r="r" b="b"/>
              <a:pathLst>
                <a:path w="63500" h="63500" extrusionOk="0">
                  <a:moveTo>
                    <a:pt x="32106" y="0"/>
                  </a:moveTo>
                  <a:cubicBezTo>
                    <a:pt x="14374" y="0"/>
                    <a:pt x="0" y="14374"/>
                    <a:pt x="0" y="32106"/>
                  </a:cubicBezTo>
                  <a:cubicBezTo>
                    <a:pt x="0" y="49837"/>
                    <a:pt x="14374" y="64211"/>
                    <a:pt x="32106" y="64211"/>
                  </a:cubicBezTo>
                  <a:cubicBezTo>
                    <a:pt x="49837" y="64211"/>
                    <a:pt x="64211" y="49837"/>
                    <a:pt x="64211" y="32106"/>
                  </a:cubicBezTo>
                  <a:cubicBezTo>
                    <a:pt x="64211" y="32103"/>
                    <a:pt x="64211" y="32101"/>
                    <a:pt x="64211" y="32099"/>
                  </a:cubicBezTo>
                  <a:cubicBezTo>
                    <a:pt x="64215" y="14375"/>
                    <a:pt x="49849" y="3"/>
                    <a:pt x="32125" y="0"/>
                  </a:cubicBezTo>
                  <a:cubicBezTo>
                    <a:pt x="32118" y="0"/>
                    <a:pt x="32112" y="0"/>
                    <a:pt x="32106" y="0"/>
                  </a:cubicBezTo>
                  <a:close/>
                </a:path>
              </a:pathLst>
            </a:custGeom>
            <a:solidFill>
              <a:srgbClr val="FFFFFF">
                <a:alpha val="4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1" name="Google Shape;31;p1"/>
            <p:cNvSpPr/>
            <p:nvPr/>
          </p:nvSpPr>
          <p:spPr>
            <a:xfrm>
              <a:off x="1072140" y="2474252"/>
              <a:ext cx="31750" cy="31750"/>
            </a:xfrm>
            <a:custGeom>
              <a:avLst/>
              <a:gdLst/>
              <a:ahLst/>
              <a:cxnLst/>
              <a:rect l="l" t="t" r="r" b="b"/>
              <a:pathLst>
                <a:path w="31750" h="31750" extrusionOk="0">
                  <a:moveTo>
                    <a:pt x="16415" y="32842"/>
                  </a:moveTo>
                  <a:cubicBezTo>
                    <a:pt x="25484" y="32846"/>
                    <a:pt x="32839" y="25497"/>
                    <a:pt x="32842" y="16427"/>
                  </a:cubicBezTo>
                  <a:cubicBezTo>
                    <a:pt x="32846" y="7358"/>
                    <a:pt x="25497" y="3"/>
                    <a:pt x="16427" y="0"/>
                  </a:cubicBezTo>
                  <a:cubicBezTo>
                    <a:pt x="7358" y="-3"/>
                    <a:pt x="4" y="7346"/>
                    <a:pt x="0" y="16415"/>
                  </a:cubicBezTo>
                  <a:cubicBezTo>
                    <a:pt x="0" y="16417"/>
                    <a:pt x="0" y="16419"/>
                    <a:pt x="0" y="16421"/>
                  </a:cubicBezTo>
                  <a:cubicBezTo>
                    <a:pt x="-3" y="25487"/>
                    <a:pt x="7343" y="32839"/>
                    <a:pt x="16408" y="32842"/>
                  </a:cubicBezTo>
                  <a:cubicBezTo>
                    <a:pt x="16411" y="32842"/>
                    <a:pt x="16413" y="32842"/>
                    <a:pt x="16415" y="32842"/>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2" name="Google Shape;32;p1"/>
            <p:cNvSpPr/>
            <p:nvPr/>
          </p:nvSpPr>
          <p:spPr>
            <a:xfrm>
              <a:off x="1121016" y="6391853"/>
              <a:ext cx="25400" cy="25400"/>
            </a:xfrm>
            <a:custGeom>
              <a:avLst/>
              <a:gdLst/>
              <a:ahLst/>
              <a:cxnLst/>
              <a:rect l="l" t="t" r="r" b="b"/>
              <a:pathLst>
                <a:path w="25400" h="25400" extrusionOk="0">
                  <a:moveTo>
                    <a:pt x="15291" y="0"/>
                  </a:moveTo>
                  <a:cubicBezTo>
                    <a:pt x="6842" y="3"/>
                    <a:pt x="-3" y="6855"/>
                    <a:pt x="0" y="15303"/>
                  </a:cubicBezTo>
                  <a:cubicBezTo>
                    <a:pt x="3" y="23752"/>
                    <a:pt x="6855" y="30598"/>
                    <a:pt x="15304" y="30594"/>
                  </a:cubicBezTo>
                  <a:cubicBezTo>
                    <a:pt x="23749" y="30591"/>
                    <a:pt x="30594" y="23743"/>
                    <a:pt x="30594" y="15297"/>
                  </a:cubicBezTo>
                  <a:cubicBezTo>
                    <a:pt x="30598" y="6852"/>
                    <a:pt x="23755" y="3"/>
                    <a:pt x="15310" y="0"/>
                  </a:cubicBezTo>
                  <a:cubicBezTo>
                    <a:pt x="15304" y="0"/>
                    <a:pt x="15297" y="0"/>
                    <a:pt x="15291"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3" name="Google Shape;33;p1"/>
            <p:cNvSpPr/>
            <p:nvPr/>
          </p:nvSpPr>
          <p:spPr>
            <a:xfrm>
              <a:off x="1800434" y="6718503"/>
              <a:ext cx="25400" cy="25400"/>
            </a:xfrm>
            <a:custGeom>
              <a:avLst/>
              <a:gdLst/>
              <a:ahLst/>
              <a:cxnLst/>
              <a:rect l="l" t="t" r="r" b="b"/>
              <a:pathLst>
                <a:path w="25400" h="25400" extrusionOk="0">
                  <a:moveTo>
                    <a:pt x="14072" y="0"/>
                  </a:moveTo>
                  <a:cubicBezTo>
                    <a:pt x="6300" y="0"/>
                    <a:pt x="0" y="6300"/>
                    <a:pt x="0" y="14071"/>
                  </a:cubicBezTo>
                  <a:cubicBezTo>
                    <a:pt x="0" y="21843"/>
                    <a:pt x="6300" y="28142"/>
                    <a:pt x="14072" y="28142"/>
                  </a:cubicBezTo>
                  <a:cubicBezTo>
                    <a:pt x="21843" y="28142"/>
                    <a:pt x="28143" y="21842"/>
                    <a:pt x="28143" y="14071"/>
                  </a:cubicBezTo>
                  <a:cubicBezTo>
                    <a:pt x="28143" y="6300"/>
                    <a:pt x="21843" y="0"/>
                    <a:pt x="14072"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4" name="Google Shape;34;p1"/>
            <p:cNvSpPr/>
            <p:nvPr/>
          </p:nvSpPr>
          <p:spPr>
            <a:xfrm>
              <a:off x="1729626" y="3556152"/>
              <a:ext cx="44450" cy="44450"/>
            </a:xfrm>
            <a:custGeom>
              <a:avLst/>
              <a:gdLst/>
              <a:ahLst/>
              <a:cxnLst/>
              <a:rect l="l" t="t" r="r" b="b"/>
              <a:pathLst>
                <a:path w="44450" h="44450" extrusionOk="0">
                  <a:moveTo>
                    <a:pt x="24130" y="0"/>
                  </a:moveTo>
                  <a:cubicBezTo>
                    <a:pt x="10803" y="0"/>
                    <a:pt x="0" y="10803"/>
                    <a:pt x="0" y="24130"/>
                  </a:cubicBezTo>
                  <a:cubicBezTo>
                    <a:pt x="0" y="37457"/>
                    <a:pt x="10803" y="48260"/>
                    <a:pt x="24130" y="48260"/>
                  </a:cubicBezTo>
                  <a:cubicBezTo>
                    <a:pt x="37457" y="48260"/>
                    <a:pt x="48260" y="37457"/>
                    <a:pt x="48260" y="24130"/>
                  </a:cubicBezTo>
                  <a:cubicBezTo>
                    <a:pt x="48260" y="10803"/>
                    <a:pt x="37456" y="0"/>
                    <a:pt x="24130"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5" name="Google Shape;35;p1"/>
            <p:cNvSpPr/>
            <p:nvPr/>
          </p:nvSpPr>
          <p:spPr>
            <a:xfrm>
              <a:off x="1706347" y="6064517"/>
              <a:ext cx="19050" cy="19050"/>
            </a:xfrm>
            <a:custGeom>
              <a:avLst/>
              <a:gdLst/>
              <a:ahLst/>
              <a:cxnLst/>
              <a:rect l="l" t="t" r="r" b="b"/>
              <a:pathLst>
                <a:path w="19050" h="19050" extrusionOk="0">
                  <a:moveTo>
                    <a:pt x="10458" y="0"/>
                  </a:moveTo>
                  <a:cubicBezTo>
                    <a:pt x="4682" y="0"/>
                    <a:pt x="0" y="4682"/>
                    <a:pt x="0" y="10458"/>
                  </a:cubicBezTo>
                  <a:cubicBezTo>
                    <a:pt x="0" y="16234"/>
                    <a:pt x="4682" y="20917"/>
                    <a:pt x="10458" y="20917"/>
                  </a:cubicBezTo>
                  <a:cubicBezTo>
                    <a:pt x="16234" y="20917"/>
                    <a:pt x="20917" y="16234"/>
                    <a:pt x="20917" y="10458"/>
                  </a:cubicBezTo>
                  <a:cubicBezTo>
                    <a:pt x="20920" y="4686"/>
                    <a:pt x="16244" y="3"/>
                    <a:pt x="10471" y="0"/>
                  </a:cubicBezTo>
                  <a:cubicBezTo>
                    <a:pt x="10467" y="0"/>
                    <a:pt x="10463" y="0"/>
                    <a:pt x="10458"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6" name="Google Shape;36;p1"/>
            <p:cNvSpPr/>
            <p:nvPr/>
          </p:nvSpPr>
          <p:spPr>
            <a:xfrm>
              <a:off x="1624012" y="6227654"/>
              <a:ext cx="31750" cy="31750"/>
            </a:xfrm>
            <a:custGeom>
              <a:avLst/>
              <a:gdLst/>
              <a:ahLst/>
              <a:cxnLst/>
              <a:rect l="l" t="t" r="r" b="b"/>
              <a:pathLst>
                <a:path w="31750" h="31750" extrusionOk="0">
                  <a:moveTo>
                    <a:pt x="18523" y="0"/>
                  </a:moveTo>
                  <a:cubicBezTo>
                    <a:pt x="8290" y="4"/>
                    <a:pt x="-3" y="8303"/>
                    <a:pt x="0" y="18536"/>
                  </a:cubicBezTo>
                  <a:cubicBezTo>
                    <a:pt x="3" y="28770"/>
                    <a:pt x="8302" y="37062"/>
                    <a:pt x="18536" y="37059"/>
                  </a:cubicBezTo>
                  <a:cubicBezTo>
                    <a:pt x="28767" y="37055"/>
                    <a:pt x="37058" y="28761"/>
                    <a:pt x="37058" y="18529"/>
                  </a:cubicBezTo>
                  <a:cubicBezTo>
                    <a:pt x="37062" y="8299"/>
                    <a:pt x="28772" y="4"/>
                    <a:pt x="18542" y="0"/>
                  </a:cubicBezTo>
                  <a:cubicBezTo>
                    <a:pt x="18536" y="0"/>
                    <a:pt x="18529" y="0"/>
                    <a:pt x="18523"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7" name="Google Shape;37;p1"/>
            <p:cNvSpPr/>
            <p:nvPr/>
          </p:nvSpPr>
          <p:spPr>
            <a:xfrm>
              <a:off x="1823568" y="5126171"/>
              <a:ext cx="44450" cy="44450"/>
            </a:xfrm>
            <a:custGeom>
              <a:avLst/>
              <a:gdLst/>
              <a:ahLst/>
              <a:cxnLst/>
              <a:rect l="l" t="t" r="r" b="b"/>
              <a:pathLst>
                <a:path w="44450" h="44450" extrusionOk="0">
                  <a:moveTo>
                    <a:pt x="23647" y="0"/>
                  </a:moveTo>
                  <a:cubicBezTo>
                    <a:pt x="10584" y="3"/>
                    <a:pt x="-3" y="10597"/>
                    <a:pt x="0" y="23660"/>
                  </a:cubicBezTo>
                  <a:cubicBezTo>
                    <a:pt x="3" y="36724"/>
                    <a:pt x="10596" y="47311"/>
                    <a:pt x="23660" y="47308"/>
                  </a:cubicBezTo>
                  <a:cubicBezTo>
                    <a:pt x="36711" y="47304"/>
                    <a:pt x="47294" y="36730"/>
                    <a:pt x="47308" y="23679"/>
                  </a:cubicBezTo>
                  <a:cubicBezTo>
                    <a:pt x="47322" y="10616"/>
                    <a:pt x="36743" y="14"/>
                    <a:pt x="23679" y="0"/>
                  </a:cubicBezTo>
                  <a:cubicBezTo>
                    <a:pt x="23669" y="0"/>
                    <a:pt x="23658" y="0"/>
                    <a:pt x="23647"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8" name="Google Shape;38;p1"/>
            <p:cNvSpPr/>
            <p:nvPr/>
          </p:nvSpPr>
          <p:spPr>
            <a:xfrm>
              <a:off x="1460786" y="5867267"/>
              <a:ext cx="63500" cy="63500"/>
            </a:xfrm>
            <a:custGeom>
              <a:avLst/>
              <a:gdLst/>
              <a:ahLst/>
              <a:cxnLst/>
              <a:rect l="l" t="t" r="r" b="b"/>
              <a:pathLst>
                <a:path w="63500" h="63500" extrusionOk="0">
                  <a:moveTo>
                    <a:pt x="66307" y="33153"/>
                  </a:moveTo>
                  <a:cubicBezTo>
                    <a:pt x="66307" y="14843"/>
                    <a:pt x="51463" y="0"/>
                    <a:pt x="33153" y="0"/>
                  </a:cubicBezTo>
                  <a:cubicBezTo>
                    <a:pt x="14843" y="0"/>
                    <a:pt x="0" y="14843"/>
                    <a:pt x="0" y="33153"/>
                  </a:cubicBezTo>
                  <a:cubicBezTo>
                    <a:pt x="0" y="51464"/>
                    <a:pt x="14843" y="66307"/>
                    <a:pt x="33153" y="66307"/>
                  </a:cubicBezTo>
                  <a:cubicBezTo>
                    <a:pt x="51460" y="66310"/>
                    <a:pt x="66303" y="51473"/>
                    <a:pt x="66307" y="33166"/>
                  </a:cubicBezTo>
                  <a:cubicBezTo>
                    <a:pt x="66307" y="33162"/>
                    <a:pt x="66307" y="33158"/>
                    <a:pt x="66307" y="33153"/>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9" name="Google Shape;39;p1"/>
            <p:cNvSpPr/>
            <p:nvPr/>
          </p:nvSpPr>
          <p:spPr>
            <a:xfrm>
              <a:off x="1557426" y="1466704"/>
              <a:ext cx="38100" cy="38100"/>
            </a:xfrm>
            <a:custGeom>
              <a:avLst/>
              <a:gdLst/>
              <a:ahLst/>
              <a:cxnLst/>
              <a:rect l="l" t="t" r="r" b="b"/>
              <a:pathLst>
                <a:path w="38100" h="38100" extrusionOk="0">
                  <a:moveTo>
                    <a:pt x="44221" y="22104"/>
                  </a:moveTo>
                  <a:cubicBezTo>
                    <a:pt x="44218" y="9893"/>
                    <a:pt x="34316" y="-3"/>
                    <a:pt x="22104" y="0"/>
                  </a:cubicBezTo>
                  <a:cubicBezTo>
                    <a:pt x="9893" y="3"/>
                    <a:pt x="-3" y="9906"/>
                    <a:pt x="0" y="22117"/>
                  </a:cubicBezTo>
                  <a:cubicBezTo>
                    <a:pt x="3" y="34326"/>
                    <a:pt x="9902" y="44221"/>
                    <a:pt x="22111" y="44221"/>
                  </a:cubicBezTo>
                  <a:cubicBezTo>
                    <a:pt x="34319" y="44225"/>
                    <a:pt x="44218" y="34331"/>
                    <a:pt x="44221" y="22123"/>
                  </a:cubicBezTo>
                  <a:cubicBezTo>
                    <a:pt x="44221" y="22117"/>
                    <a:pt x="44221" y="22111"/>
                    <a:pt x="44221" y="22104"/>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0" name="Google Shape;40;p1"/>
            <p:cNvSpPr/>
            <p:nvPr/>
          </p:nvSpPr>
          <p:spPr>
            <a:xfrm>
              <a:off x="1323353" y="1862728"/>
              <a:ext cx="50800" cy="50800"/>
            </a:xfrm>
            <a:custGeom>
              <a:avLst/>
              <a:gdLst/>
              <a:ahLst/>
              <a:cxnLst/>
              <a:rect l="l" t="t" r="r" b="b"/>
              <a:pathLst>
                <a:path w="50800" h="50800" extrusionOk="0">
                  <a:moveTo>
                    <a:pt x="25832" y="0"/>
                  </a:moveTo>
                  <a:cubicBezTo>
                    <a:pt x="11565" y="0"/>
                    <a:pt x="0" y="11565"/>
                    <a:pt x="0" y="25832"/>
                  </a:cubicBezTo>
                  <a:cubicBezTo>
                    <a:pt x="0" y="40098"/>
                    <a:pt x="11565" y="51664"/>
                    <a:pt x="25832" y="51664"/>
                  </a:cubicBezTo>
                  <a:cubicBezTo>
                    <a:pt x="40098" y="51664"/>
                    <a:pt x="51664" y="40098"/>
                    <a:pt x="51664" y="25832"/>
                  </a:cubicBezTo>
                  <a:cubicBezTo>
                    <a:pt x="51670" y="11572"/>
                    <a:pt x="40117" y="7"/>
                    <a:pt x="25857" y="0"/>
                  </a:cubicBezTo>
                  <a:cubicBezTo>
                    <a:pt x="25849" y="0"/>
                    <a:pt x="25840" y="0"/>
                    <a:pt x="25832"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1" name="Google Shape;41;p1"/>
            <p:cNvSpPr/>
            <p:nvPr/>
          </p:nvSpPr>
          <p:spPr>
            <a:xfrm>
              <a:off x="1394263" y="4144575"/>
              <a:ext cx="31750" cy="31750"/>
            </a:xfrm>
            <a:custGeom>
              <a:avLst/>
              <a:gdLst/>
              <a:ahLst/>
              <a:cxnLst/>
              <a:rect l="l" t="t" r="r" b="b"/>
              <a:pathLst>
                <a:path w="31750" h="31750" extrusionOk="0">
                  <a:moveTo>
                    <a:pt x="17069" y="0"/>
                  </a:moveTo>
                  <a:cubicBezTo>
                    <a:pt x="7642" y="0"/>
                    <a:pt x="0" y="7642"/>
                    <a:pt x="0" y="17069"/>
                  </a:cubicBezTo>
                  <a:cubicBezTo>
                    <a:pt x="0" y="26496"/>
                    <a:pt x="7642" y="34137"/>
                    <a:pt x="17069" y="34137"/>
                  </a:cubicBezTo>
                  <a:cubicBezTo>
                    <a:pt x="26496" y="34137"/>
                    <a:pt x="34138" y="26496"/>
                    <a:pt x="34138" y="17069"/>
                  </a:cubicBezTo>
                  <a:cubicBezTo>
                    <a:pt x="34138" y="7642"/>
                    <a:pt x="26496" y="0"/>
                    <a:pt x="17069"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2" name="Google Shape;42;p1"/>
            <p:cNvSpPr/>
            <p:nvPr/>
          </p:nvSpPr>
          <p:spPr>
            <a:xfrm>
              <a:off x="2021840" y="1025296"/>
              <a:ext cx="25400" cy="25400"/>
            </a:xfrm>
            <a:custGeom>
              <a:avLst/>
              <a:gdLst/>
              <a:ahLst/>
              <a:cxnLst/>
              <a:rect l="l" t="t" r="r" b="b"/>
              <a:pathLst>
                <a:path w="25400" h="25400" extrusionOk="0">
                  <a:moveTo>
                    <a:pt x="14605" y="0"/>
                  </a:moveTo>
                  <a:cubicBezTo>
                    <a:pt x="6539" y="0"/>
                    <a:pt x="0" y="6539"/>
                    <a:pt x="0" y="14605"/>
                  </a:cubicBezTo>
                  <a:cubicBezTo>
                    <a:pt x="0" y="22671"/>
                    <a:pt x="6539" y="29210"/>
                    <a:pt x="14605" y="29210"/>
                  </a:cubicBezTo>
                  <a:cubicBezTo>
                    <a:pt x="22671" y="29210"/>
                    <a:pt x="29210" y="22671"/>
                    <a:pt x="29210" y="14605"/>
                  </a:cubicBezTo>
                  <a:cubicBezTo>
                    <a:pt x="29210" y="6539"/>
                    <a:pt x="22671" y="0"/>
                    <a:pt x="14605"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3" name="Google Shape;43;p1"/>
            <p:cNvSpPr/>
            <p:nvPr/>
          </p:nvSpPr>
          <p:spPr>
            <a:xfrm>
              <a:off x="3752196" y="4709623"/>
              <a:ext cx="50800" cy="50800"/>
            </a:xfrm>
            <a:custGeom>
              <a:avLst/>
              <a:gdLst/>
              <a:ahLst/>
              <a:cxnLst/>
              <a:rect l="l" t="t" r="r" b="b"/>
              <a:pathLst>
                <a:path w="50800" h="50800" extrusionOk="0">
                  <a:moveTo>
                    <a:pt x="27635" y="0"/>
                  </a:moveTo>
                  <a:cubicBezTo>
                    <a:pt x="12373" y="0"/>
                    <a:pt x="0" y="12373"/>
                    <a:pt x="0" y="27635"/>
                  </a:cubicBezTo>
                  <a:cubicBezTo>
                    <a:pt x="0" y="42898"/>
                    <a:pt x="12373" y="55270"/>
                    <a:pt x="27635" y="55270"/>
                  </a:cubicBezTo>
                  <a:cubicBezTo>
                    <a:pt x="42898" y="55270"/>
                    <a:pt x="55270" y="42897"/>
                    <a:pt x="55270" y="27635"/>
                  </a:cubicBezTo>
                  <a:cubicBezTo>
                    <a:pt x="55274" y="12376"/>
                    <a:pt x="42907" y="3"/>
                    <a:pt x="27648" y="0"/>
                  </a:cubicBezTo>
                  <a:cubicBezTo>
                    <a:pt x="27644" y="0"/>
                    <a:pt x="27639" y="0"/>
                    <a:pt x="27635"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4" name="Google Shape;44;p1"/>
            <p:cNvSpPr/>
            <p:nvPr/>
          </p:nvSpPr>
          <p:spPr>
            <a:xfrm>
              <a:off x="4014235" y="5153742"/>
              <a:ext cx="12700" cy="12700"/>
            </a:xfrm>
            <a:custGeom>
              <a:avLst/>
              <a:gdLst/>
              <a:ahLst/>
              <a:cxnLst/>
              <a:rect l="l" t="t" r="r" b="b"/>
              <a:pathLst>
                <a:path w="12700" h="12700" extrusionOk="0">
                  <a:moveTo>
                    <a:pt x="9379" y="0"/>
                  </a:moveTo>
                  <a:cubicBezTo>
                    <a:pt x="4199" y="0"/>
                    <a:pt x="0" y="4199"/>
                    <a:pt x="0" y="9379"/>
                  </a:cubicBezTo>
                  <a:cubicBezTo>
                    <a:pt x="0" y="14559"/>
                    <a:pt x="4199" y="18758"/>
                    <a:pt x="9379" y="18758"/>
                  </a:cubicBezTo>
                  <a:cubicBezTo>
                    <a:pt x="14559" y="18758"/>
                    <a:pt x="18758" y="14559"/>
                    <a:pt x="18758" y="9379"/>
                  </a:cubicBezTo>
                  <a:cubicBezTo>
                    <a:pt x="18761" y="4202"/>
                    <a:pt x="14568" y="3"/>
                    <a:pt x="9392" y="0"/>
                  </a:cubicBezTo>
                  <a:cubicBezTo>
                    <a:pt x="9387" y="0"/>
                    <a:pt x="9383" y="0"/>
                    <a:pt x="9379"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5" name="Google Shape;45;p1"/>
            <p:cNvSpPr/>
            <p:nvPr/>
          </p:nvSpPr>
          <p:spPr>
            <a:xfrm>
              <a:off x="4093083" y="3867239"/>
              <a:ext cx="63500" cy="63500"/>
            </a:xfrm>
            <a:custGeom>
              <a:avLst/>
              <a:gdLst/>
              <a:ahLst/>
              <a:cxnLst/>
              <a:rect l="l" t="t" r="r" b="b"/>
              <a:pathLst>
                <a:path w="63500" h="63500" extrusionOk="0">
                  <a:moveTo>
                    <a:pt x="64478" y="32239"/>
                  </a:moveTo>
                  <a:cubicBezTo>
                    <a:pt x="64478" y="14434"/>
                    <a:pt x="50044" y="0"/>
                    <a:pt x="32239" y="0"/>
                  </a:cubicBezTo>
                  <a:cubicBezTo>
                    <a:pt x="14434" y="0"/>
                    <a:pt x="0" y="14434"/>
                    <a:pt x="0" y="32239"/>
                  </a:cubicBezTo>
                  <a:cubicBezTo>
                    <a:pt x="0" y="50044"/>
                    <a:pt x="14434" y="64478"/>
                    <a:pt x="32239" y="64478"/>
                  </a:cubicBezTo>
                  <a:cubicBezTo>
                    <a:pt x="50037" y="64485"/>
                    <a:pt x="64471" y="50063"/>
                    <a:pt x="64478" y="32265"/>
                  </a:cubicBezTo>
                  <a:cubicBezTo>
                    <a:pt x="64478" y="32256"/>
                    <a:pt x="64478" y="32248"/>
                    <a:pt x="64478" y="32239"/>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6" name="Google Shape;46;p1"/>
            <p:cNvSpPr/>
            <p:nvPr/>
          </p:nvSpPr>
          <p:spPr>
            <a:xfrm>
              <a:off x="3880739" y="797611"/>
              <a:ext cx="57150" cy="57150"/>
            </a:xfrm>
            <a:custGeom>
              <a:avLst/>
              <a:gdLst/>
              <a:ahLst/>
              <a:cxnLst/>
              <a:rect l="l" t="t" r="r" b="b"/>
              <a:pathLst>
                <a:path w="57150" h="57150" extrusionOk="0">
                  <a:moveTo>
                    <a:pt x="31071" y="0"/>
                  </a:moveTo>
                  <a:cubicBezTo>
                    <a:pt x="13911" y="0"/>
                    <a:pt x="0" y="13911"/>
                    <a:pt x="0" y="31071"/>
                  </a:cubicBezTo>
                  <a:cubicBezTo>
                    <a:pt x="0" y="48230"/>
                    <a:pt x="13911" y="62141"/>
                    <a:pt x="31071" y="62141"/>
                  </a:cubicBezTo>
                  <a:cubicBezTo>
                    <a:pt x="48230" y="62141"/>
                    <a:pt x="62141" y="48230"/>
                    <a:pt x="62141" y="31071"/>
                  </a:cubicBezTo>
                  <a:cubicBezTo>
                    <a:pt x="62148" y="13918"/>
                    <a:pt x="48249" y="7"/>
                    <a:pt x="31096" y="0"/>
                  </a:cubicBezTo>
                  <a:cubicBezTo>
                    <a:pt x="31088" y="0"/>
                    <a:pt x="31079" y="0"/>
                    <a:pt x="31071"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7" name="Google Shape;47;p1"/>
            <p:cNvSpPr/>
            <p:nvPr/>
          </p:nvSpPr>
          <p:spPr>
            <a:xfrm>
              <a:off x="3780199" y="3335191"/>
              <a:ext cx="25400" cy="25400"/>
            </a:xfrm>
            <a:custGeom>
              <a:avLst/>
              <a:gdLst/>
              <a:ahLst/>
              <a:cxnLst/>
              <a:rect l="l" t="t" r="r" b="b"/>
              <a:pathLst>
                <a:path w="25400" h="25400" extrusionOk="0">
                  <a:moveTo>
                    <a:pt x="14916" y="0"/>
                  </a:moveTo>
                  <a:cubicBezTo>
                    <a:pt x="6678" y="0"/>
                    <a:pt x="0" y="6678"/>
                    <a:pt x="0" y="14916"/>
                  </a:cubicBezTo>
                  <a:cubicBezTo>
                    <a:pt x="0" y="23154"/>
                    <a:pt x="6678" y="29832"/>
                    <a:pt x="14916" y="29832"/>
                  </a:cubicBezTo>
                  <a:cubicBezTo>
                    <a:pt x="23154" y="29832"/>
                    <a:pt x="29832" y="23154"/>
                    <a:pt x="29832" y="14916"/>
                  </a:cubicBezTo>
                  <a:cubicBezTo>
                    <a:pt x="29832" y="6678"/>
                    <a:pt x="23154" y="0"/>
                    <a:pt x="14916"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8" name="Google Shape;48;p1"/>
            <p:cNvSpPr/>
            <p:nvPr/>
          </p:nvSpPr>
          <p:spPr>
            <a:xfrm>
              <a:off x="3796563" y="1708487"/>
              <a:ext cx="31750" cy="31750"/>
            </a:xfrm>
            <a:custGeom>
              <a:avLst/>
              <a:gdLst/>
              <a:ahLst/>
              <a:cxnLst/>
              <a:rect l="l" t="t" r="r" b="b"/>
              <a:pathLst>
                <a:path w="31750" h="31750" extrusionOk="0">
                  <a:moveTo>
                    <a:pt x="18847" y="0"/>
                  </a:moveTo>
                  <a:cubicBezTo>
                    <a:pt x="8438" y="0"/>
                    <a:pt x="0" y="8438"/>
                    <a:pt x="0" y="18847"/>
                  </a:cubicBezTo>
                  <a:cubicBezTo>
                    <a:pt x="0" y="29256"/>
                    <a:pt x="8438" y="37693"/>
                    <a:pt x="18847" y="37693"/>
                  </a:cubicBezTo>
                  <a:cubicBezTo>
                    <a:pt x="29256" y="37693"/>
                    <a:pt x="37694" y="29255"/>
                    <a:pt x="37694" y="18847"/>
                  </a:cubicBezTo>
                  <a:cubicBezTo>
                    <a:pt x="37697" y="8441"/>
                    <a:pt x="29265" y="3"/>
                    <a:pt x="18860" y="0"/>
                  </a:cubicBezTo>
                  <a:cubicBezTo>
                    <a:pt x="18855" y="0"/>
                    <a:pt x="18851" y="0"/>
                    <a:pt x="18847"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9" name="Google Shape;49;p1"/>
            <p:cNvSpPr/>
            <p:nvPr/>
          </p:nvSpPr>
          <p:spPr>
            <a:xfrm>
              <a:off x="4115689" y="5733415"/>
              <a:ext cx="57150" cy="57150"/>
            </a:xfrm>
            <a:custGeom>
              <a:avLst/>
              <a:gdLst/>
              <a:ahLst/>
              <a:cxnLst/>
              <a:rect l="l" t="t" r="r" b="b"/>
              <a:pathLst>
                <a:path w="57150" h="57150" extrusionOk="0">
                  <a:moveTo>
                    <a:pt x="29978" y="0"/>
                  </a:moveTo>
                  <a:cubicBezTo>
                    <a:pt x="13418" y="3"/>
                    <a:pt x="-3" y="13431"/>
                    <a:pt x="0" y="29991"/>
                  </a:cubicBezTo>
                  <a:cubicBezTo>
                    <a:pt x="3" y="46551"/>
                    <a:pt x="13431" y="59973"/>
                    <a:pt x="29991" y="59970"/>
                  </a:cubicBezTo>
                  <a:cubicBezTo>
                    <a:pt x="46549" y="59966"/>
                    <a:pt x="59970" y="46543"/>
                    <a:pt x="59970" y="29985"/>
                  </a:cubicBezTo>
                  <a:cubicBezTo>
                    <a:pt x="59973" y="13428"/>
                    <a:pt x="46554" y="4"/>
                    <a:pt x="29998" y="0"/>
                  </a:cubicBezTo>
                  <a:cubicBezTo>
                    <a:pt x="29992" y="0"/>
                    <a:pt x="29985" y="0"/>
                    <a:pt x="29979"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0" name="Google Shape;50;p1"/>
            <p:cNvSpPr/>
            <p:nvPr/>
          </p:nvSpPr>
          <p:spPr>
            <a:xfrm>
              <a:off x="3888626" y="6595288"/>
              <a:ext cx="38100" cy="38100"/>
            </a:xfrm>
            <a:custGeom>
              <a:avLst/>
              <a:gdLst/>
              <a:ahLst/>
              <a:cxnLst/>
              <a:rect l="l" t="t" r="r" b="b"/>
              <a:pathLst>
                <a:path w="38100" h="38100" extrusionOk="0">
                  <a:moveTo>
                    <a:pt x="20523" y="0"/>
                  </a:moveTo>
                  <a:cubicBezTo>
                    <a:pt x="9189" y="0"/>
                    <a:pt x="0" y="9189"/>
                    <a:pt x="0" y="20524"/>
                  </a:cubicBezTo>
                  <a:cubicBezTo>
                    <a:pt x="0" y="31859"/>
                    <a:pt x="9189" y="41047"/>
                    <a:pt x="20523" y="41047"/>
                  </a:cubicBezTo>
                  <a:cubicBezTo>
                    <a:pt x="31858" y="41047"/>
                    <a:pt x="41046" y="31859"/>
                    <a:pt x="41046" y="20524"/>
                  </a:cubicBezTo>
                  <a:cubicBezTo>
                    <a:pt x="41050" y="9192"/>
                    <a:pt x="31867" y="4"/>
                    <a:pt x="20536" y="0"/>
                  </a:cubicBezTo>
                  <a:cubicBezTo>
                    <a:pt x="20532" y="0"/>
                    <a:pt x="20527" y="0"/>
                    <a:pt x="20523"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1" name="Google Shape;51;p1"/>
            <p:cNvSpPr/>
            <p:nvPr/>
          </p:nvSpPr>
          <p:spPr>
            <a:xfrm>
              <a:off x="3960178" y="2753995"/>
              <a:ext cx="50800" cy="50800"/>
            </a:xfrm>
            <a:custGeom>
              <a:avLst/>
              <a:gdLst/>
              <a:ahLst/>
              <a:cxnLst/>
              <a:rect l="l" t="t" r="r" b="b"/>
              <a:pathLst>
                <a:path w="50800" h="50800" extrusionOk="0">
                  <a:moveTo>
                    <a:pt x="26035" y="0"/>
                  </a:moveTo>
                  <a:cubicBezTo>
                    <a:pt x="11656" y="0"/>
                    <a:pt x="0" y="11656"/>
                    <a:pt x="0" y="26035"/>
                  </a:cubicBezTo>
                  <a:cubicBezTo>
                    <a:pt x="0" y="40414"/>
                    <a:pt x="11656" y="52070"/>
                    <a:pt x="26035" y="52070"/>
                  </a:cubicBezTo>
                  <a:cubicBezTo>
                    <a:pt x="40413" y="52070"/>
                    <a:pt x="52070" y="40414"/>
                    <a:pt x="52070" y="26035"/>
                  </a:cubicBezTo>
                  <a:cubicBezTo>
                    <a:pt x="52070" y="11656"/>
                    <a:pt x="40413" y="0"/>
                    <a:pt x="26035"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2" name="Google Shape;52;p1"/>
            <p:cNvSpPr/>
            <p:nvPr/>
          </p:nvSpPr>
          <p:spPr>
            <a:xfrm>
              <a:off x="4567822" y="2734576"/>
              <a:ext cx="38100" cy="38100"/>
            </a:xfrm>
            <a:custGeom>
              <a:avLst/>
              <a:gdLst/>
              <a:ahLst/>
              <a:cxnLst/>
              <a:rect l="l" t="t" r="r" b="b"/>
              <a:pathLst>
                <a:path w="38100" h="38100" extrusionOk="0">
                  <a:moveTo>
                    <a:pt x="22066" y="0"/>
                  </a:moveTo>
                  <a:cubicBezTo>
                    <a:pt x="9876" y="4"/>
                    <a:pt x="-3" y="9889"/>
                    <a:pt x="0" y="22079"/>
                  </a:cubicBezTo>
                  <a:cubicBezTo>
                    <a:pt x="3" y="34269"/>
                    <a:pt x="9889" y="44149"/>
                    <a:pt x="22079" y="44145"/>
                  </a:cubicBezTo>
                  <a:cubicBezTo>
                    <a:pt x="34267" y="44142"/>
                    <a:pt x="44145" y="34261"/>
                    <a:pt x="44145" y="22073"/>
                  </a:cubicBezTo>
                  <a:cubicBezTo>
                    <a:pt x="44148" y="9886"/>
                    <a:pt x="34272" y="4"/>
                    <a:pt x="22085" y="0"/>
                  </a:cubicBezTo>
                  <a:cubicBezTo>
                    <a:pt x="22079" y="0"/>
                    <a:pt x="22072" y="0"/>
                    <a:pt x="22066"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3" name="Google Shape;53;p1"/>
            <p:cNvSpPr/>
            <p:nvPr/>
          </p:nvSpPr>
          <p:spPr>
            <a:xfrm>
              <a:off x="4538948" y="5324704"/>
              <a:ext cx="25400" cy="25400"/>
            </a:xfrm>
            <a:custGeom>
              <a:avLst/>
              <a:gdLst/>
              <a:ahLst/>
              <a:cxnLst/>
              <a:rect l="l" t="t" r="r" b="b"/>
              <a:pathLst>
                <a:path w="25400" h="25400" extrusionOk="0">
                  <a:moveTo>
                    <a:pt x="13729" y="0"/>
                  </a:moveTo>
                  <a:cubicBezTo>
                    <a:pt x="6147" y="0"/>
                    <a:pt x="0" y="6147"/>
                    <a:pt x="0" y="13729"/>
                  </a:cubicBezTo>
                  <a:cubicBezTo>
                    <a:pt x="0" y="21311"/>
                    <a:pt x="6147" y="27457"/>
                    <a:pt x="13729" y="27457"/>
                  </a:cubicBezTo>
                  <a:cubicBezTo>
                    <a:pt x="21311" y="27457"/>
                    <a:pt x="27457" y="21311"/>
                    <a:pt x="27457" y="13729"/>
                  </a:cubicBezTo>
                  <a:cubicBezTo>
                    <a:pt x="27457" y="13727"/>
                    <a:pt x="27457" y="13724"/>
                    <a:pt x="27457" y="13722"/>
                  </a:cubicBezTo>
                  <a:cubicBezTo>
                    <a:pt x="27461" y="6147"/>
                    <a:pt x="21323" y="3"/>
                    <a:pt x="13748" y="0"/>
                  </a:cubicBezTo>
                  <a:cubicBezTo>
                    <a:pt x="13741" y="0"/>
                    <a:pt x="13735" y="0"/>
                    <a:pt x="13729"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4" name="Google Shape;54;p1"/>
            <p:cNvSpPr/>
            <p:nvPr/>
          </p:nvSpPr>
          <p:spPr>
            <a:xfrm>
              <a:off x="4136308" y="1988630"/>
              <a:ext cx="44450" cy="44450"/>
            </a:xfrm>
            <a:custGeom>
              <a:avLst/>
              <a:gdLst/>
              <a:ahLst/>
              <a:cxnLst/>
              <a:rect l="l" t="t" r="r" b="b"/>
              <a:pathLst>
                <a:path w="44450" h="44450" extrusionOk="0">
                  <a:moveTo>
                    <a:pt x="23171" y="0"/>
                  </a:moveTo>
                  <a:cubicBezTo>
                    <a:pt x="10374" y="0"/>
                    <a:pt x="0" y="10374"/>
                    <a:pt x="0" y="23171"/>
                  </a:cubicBezTo>
                  <a:cubicBezTo>
                    <a:pt x="0" y="35968"/>
                    <a:pt x="10374" y="46342"/>
                    <a:pt x="23171" y="46342"/>
                  </a:cubicBezTo>
                  <a:cubicBezTo>
                    <a:pt x="35968" y="46342"/>
                    <a:pt x="46342" y="35968"/>
                    <a:pt x="46342" y="23171"/>
                  </a:cubicBezTo>
                  <a:cubicBezTo>
                    <a:pt x="46346" y="10377"/>
                    <a:pt x="35977" y="3"/>
                    <a:pt x="23184" y="0"/>
                  </a:cubicBezTo>
                  <a:cubicBezTo>
                    <a:pt x="23180" y="0"/>
                    <a:pt x="23175" y="0"/>
                    <a:pt x="23171"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5" name="Google Shape;55;p1"/>
            <p:cNvSpPr/>
            <p:nvPr/>
          </p:nvSpPr>
          <p:spPr>
            <a:xfrm>
              <a:off x="4620025" y="6746278"/>
              <a:ext cx="50800" cy="50800"/>
            </a:xfrm>
            <a:custGeom>
              <a:avLst/>
              <a:gdLst/>
              <a:ahLst/>
              <a:cxnLst/>
              <a:rect l="l" t="t" r="r" b="b"/>
              <a:pathLst>
                <a:path w="50800" h="50800" extrusionOk="0">
                  <a:moveTo>
                    <a:pt x="28175" y="0"/>
                  </a:moveTo>
                  <a:cubicBezTo>
                    <a:pt x="12614" y="0"/>
                    <a:pt x="0" y="12615"/>
                    <a:pt x="0" y="28175"/>
                  </a:cubicBezTo>
                  <a:cubicBezTo>
                    <a:pt x="0" y="43735"/>
                    <a:pt x="12614" y="56350"/>
                    <a:pt x="28175" y="56350"/>
                  </a:cubicBezTo>
                  <a:cubicBezTo>
                    <a:pt x="43736" y="56350"/>
                    <a:pt x="56350" y="43735"/>
                    <a:pt x="56350" y="28175"/>
                  </a:cubicBezTo>
                  <a:cubicBezTo>
                    <a:pt x="56357" y="12622"/>
                    <a:pt x="43754" y="7"/>
                    <a:pt x="28201" y="0"/>
                  </a:cubicBezTo>
                  <a:cubicBezTo>
                    <a:pt x="28192" y="0"/>
                    <a:pt x="28184" y="0"/>
                    <a:pt x="28175"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6" name="Google Shape;56;p1"/>
            <p:cNvSpPr/>
            <p:nvPr/>
          </p:nvSpPr>
          <p:spPr>
            <a:xfrm>
              <a:off x="4586180" y="3174638"/>
              <a:ext cx="19050" cy="19050"/>
            </a:xfrm>
            <a:custGeom>
              <a:avLst/>
              <a:gdLst/>
              <a:ahLst/>
              <a:cxnLst/>
              <a:rect l="l" t="t" r="r" b="b"/>
              <a:pathLst>
                <a:path w="19050" h="19050" extrusionOk="0">
                  <a:moveTo>
                    <a:pt x="10839" y="0"/>
                  </a:moveTo>
                  <a:cubicBezTo>
                    <a:pt x="4853" y="0"/>
                    <a:pt x="0" y="4853"/>
                    <a:pt x="0" y="10839"/>
                  </a:cubicBezTo>
                  <a:cubicBezTo>
                    <a:pt x="0" y="16826"/>
                    <a:pt x="4853" y="21679"/>
                    <a:pt x="10839" y="21679"/>
                  </a:cubicBezTo>
                  <a:cubicBezTo>
                    <a:pt x="16826" y="21679"/>
                    <a:pt x="21679" y="16826"/>
                    <a:pt x="21679" y="10839"/>
                  </a:cubicBezTo>
                  <a:cubicBezTo>
                    <a:pt x="21682" y="4856"/>
                    <a:pt x="16835" y="3"/>
                    <a:pt x="10852" y="0"/>
                  </a:cubicBezTo>
                  <a:cubicBezTo>
                    <a:pt x="10847" y="0"/>
                    <a:pt x="10843" y="0"/>
                    <a:pt x="10839"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7" name="Google Shape;57;p1"/>
            <p:cNvSpPr/>
            <p:nvPr/>
          </p:nvSpPr>
          <p:spPr>
            <a:xfrm>
              <a:off x="4529690" y="1477270"/>
              <a:ext cx="25400" cy="25400"/>
            </a:xfrm>
            <a:custGeom>
              <a:avLst/>
              <a:gdLst/>
              <a:ahLst/>
              <a:cxnLst/>
              <a:rect l="l" t="t" r="r" b="b"/>
              <a:pathLst>
                <a:path w="25400" h="25400" extrusionOk="0">
                  <a:moveTo>
                    <a:pt x="28054" y="14027"/>
                  </a:moveTo>
                  <a:cubicBezTo>
                    <a:pt x="28054" y="6280"/>
                    <a:pt x="21774" y="0"/>
                    <a:pt x="14027" y="0"/>
                  </a:cubicBezTo>
                  <a:cubicBezTo>
                    <a:pt x="6280" y="0"/>
                    <a:pt x="0" y="6280"/>
                    <a:pt x="0" y="14027"/>
                  </a:cubicBezTo>
                  <a:cubicBezTo>
                    <a:pt x="0" y="21774"/>
                    <a:pt x="6280" y="28054"/>
                    <a:pt x="14027" y="28054"/>
                  </a:cubicBezTo>
                  <a:cubicBezTo>
                    <a:pt x="21770" y="28058"/>
                    <a:pt x="28051" y="21783"/>
                    <a:pt x="28054" y="14040"/>
                  </a:cubicBezTo>
                  <a:cubicBezTo>
                    <a:pt x="28054" y="14036"/>
                    <a:pt x="28054" y="14031"/>
                    <a:pt x="28054" y="14027"/>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8" name="Google Shape;58;p1"/>
            <p:cNvSpPr/>
            <p:nvPr/>
          </p:nvSpPr>
          <p:spPr>
            <a:xfrm>
              <a:off x="4274420" y="5530640"/>
              <a:ext cx="57150" cy="57150"/>
            </a:xfrm>
            <a:custGeom>
              <a:avLst/>
              <a:gdLst/>
              <a:ahLst/>
              <a:cxnLst/>
              <a:rect l="l" t="t" r="r" b="b"/>
              <a:pathLst>
                <a:path w="57150" h="57150" extrusionOk="0">
                  <a:moveTo>
                    <a:pt x="29026" y="0"/>
                  </a:moveTo>
                  <a:cubicBezTo>
                    <a:pt x="12999" y="-3"/>
                    <a:pt x="3" y="12986"/>
                    <a:pt x="0" y="29013"/>
                  </a:cubicBezTo>
                  <a:cubicBezTo>
                    <a:pt x="-3" y="45040"/>
                    <a:pt x="12986" y="58035"/>
                    <a:pt x="29013" y="58039"/>
                  </a:cubicBezTo>
                  <a:cubicBezTo>
                    <a:pt x="45040" y="58042"/>
                    <a:pt x="58035" y="45053"/>
                    <a:pt x="58039" y="29026"/>
                  </a:cubicBezTo>
                  <a:cubicBezTo>
                    <a:pt x="58039" y="29021"/>
                    <a:pt x="58039" y="29017"/>
                    <a:pt x="58039" y="29013"/>
                  </a:cubicBezTo>
                  <a:cubicBezTo>
                    <a:pt x="58042" y="12993"/>
                    <a:pt x="45058" y="3"/>
                    <a:pt x="29038" y="0"/>
                  </a:cubicBezTo>
                  <a:cubicBezTo>
                    <a:pt x="29034" y="0"/>
                    <a:pt x="29030" y="0"/>
                    <a:pt x="29025"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9" name="Google Shape;59;p1"/>
            <p:cNvSpPr/>
            <p:nvPr/>
          </p:nvSpPr>
          <p:spPr>
            <a:xfrm>
              <a:off x="4429690" y="3048165"/>
              <a:ext cx="44450" cy="44450"/>
            </a:xfrm>
            <a:custGeom>
              <a:avLst/>
              <a:gdLst/>
              <a:ahLst/>
              <a:cxnLst/>
              <a:rect l="l" t="t" r="r" b="b"/>
              <a:pathLst>
                <a:path w="44450" h="44450" extrusionOk="0">
                  <a:moveTo>
                    <a:pt x="22784" y="0"/>
                  </a:moveTo>
                  <a:cubicBezTo>
                    <a:pt x="10201" y="0"/>
                    <a:pt x="0" y="10201"/>
                    <a:pt x="0" y="22784"/>
                  </a:cubicBezTo>
                  <a:cubicBezTo>
                    <a:pt x="0" y="35367"/>
                    <a:pt x="10201" y="45568"/>
                    <a:pt x="22784" y="45568"/>
                  </a:cubicBezTo>
                  <a:cubicBezTo>
                    <a:pt x="35367" y="45568"/>
                    <a:pt x="45568" y="35367"/>
                    <a:pt x="45568" y="22784"/>
                  </a:cubicBezTo>
                  <a:cubicBezTo>
                    <a:pt x="45571" y="10204"/>
                    <a:pt x="35376" y="4"/>
                    <a:pt x="22797" y="0"/>
                  </a:cubicBezTo>
                  <a:cubicBezTo>
                    <a:pt x="22792" y="0"/>
                    <a:pt x="22788" y="0"/>
                    <a:pt x="22784"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0" name="Google Shape;60;p1"/>
            <p:cNvSpPr/>
            <p:nvPr/>
          </p:nvSpPr>
          <p:spPr>
            <a:xfrm>
              <a:off x="3123997" y="1084307"/>
              <a:ext cx="25400" cy="25400"/>
            </a:xfrm>
            <a:custGeom>
              <a:avLst/>
              <a:gdLst/>
              <a:ahLst/>
              <a:cxnLst/>
              <a:rect l="l" t="t" r="r" b="b"/>
              <a:pathLst>
                <a:path w="25400" h="25400" extrusionOk="0">
                  <a:moveTo>
                    <a:pt x="13627" y="27254"/>
                  </a:moveTo>
                  <a:cubicBezTo>
                    <a:pt x="21153" y="27254"/>
                    <a:pt x="27254" y="21153"/>
                    <a:pt x="27254" y="13627"/>
                  </a:cubicBezTo>
                  <a:cubicBezTo>
                    <a:pt x="27254" y="6101"/>
                    <a:pt x="21153" y="0"/>
                    <a:pt x="13627" y="0"/>
                  </a:cubicBezTo>
                  <a:cubicBezTo>
                    <a:pt x="6101" y="0"/>
                    <a:pt x="0" y="6101"/>
                    <a:pt x="0" y="13627"/>
                  </a:cubicBezTo>
                  <a:cubicBezTo>
                    <a:pt x="-3" y="21150"/>
                    <a:pt x="6092" y="27251"/>
                    <a:pt x="13614" y="27254"/>
                  </a:cubicBezTo>
                  <a:cubicBezTo>
                    <a:pt x="13619" y="27254"/>
                    <a:pt x="13623" y="27254"/>
                    <a:pt x="13627" y="27254"/>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1" name="Google Shape;61;p1"/>
            <p:cNvSpPr/>
            <p:nvPr/>
          </p:nvSpPr>
          <p:spPr>
            <a:xfrm>
              <a:off x="2866803" y="5099399"/>
              <a:ext cx="38100" cy="38100"/>
            </a:xfrm>
            <a:custGeom>
              <a:avLst/>
              <a:gdLst/>
              <a:ahLst/>
              <a:cxnLst/>
              <a:rect l="l" t="t" r="r" b="b"/>
              <a:pathLst>
                <a:path w="38100" h="38100" extrusionOk="0">
                  <a:moveTo>
                    <a:pt x="19482" y="0"/>
                  </a:moveTo>
                  <a:cubicBezTo>
                    <a:pt x="8722" y="0"/>
                    <a:pt x="0" y="8722"/>
                    <a:pt x="0" y="19482"/>
                  </a:cubicBezTo>
                  <a:cubicBezTo>
                    <a:pt x="0" y="30241"/>
                    <a:pt x="8722" y="38964"/>
                    <a:pt x="19482" y="38964"/>
                  </a:cubicBezTo>
                  <a:cubicBezTo>
                    <a:pt x="30241" y="38964"/>
                    <a:pt x="38964" y="30241"/>
                    <a:pt x="38964" y="19482"/>
                  </a:cubicBezTo>
                  <a:cubicBezTo>
                    <a:pt x="38967" y="8726"/>
                    <a:pt x="30250" y="3"/>
                    <a:pt x="19494" y="0"/>
                  </a:cubicBezTo>
                  <a:cubicBezTo>
                    <a:pt x="19490" y="0"/>
                    <a:pt x="19486" y="0"/>
                    <a:pt x="19482"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2" name="Google Shape;62;p1"/>
            <p:cNvSpPr/>
            <p:nvPr/>
          </p:nvSpPr>
          <p:spPr>
            <a:xfrm>
              <a:off x="3190735" y="580282"/>
              <a:ext cx="25400" cy="25400"/>
            </a:xfrm>
            <a:custGeom>
              <a:avLst/>
              <a:gdLst/>
              <a:ahLst/>
              <a:cxnLst/>
              <a:rect l="l" t="t" r="r" b="b"/>
              <a:pathLst>
                <a:path w="25400" h="25400" extrusionOk="0">
                  <a:moveTo>
                    <a:pt x="28842" y="14427"/>
                  </a:moveTo>
                  <a:cubicBezTo>
                    <a:pt x="28845" y="6463"/>
                    <a:pt x="22392" y="4"/>
                    <a:pt x="14427" y="0"/>
                  </a:cubicBezTo>
                  <a:cubicBezTo>
                    <a:pt x="6463" y="-3"/>
                    <a:pt x="3" y="6450"/>
                    <a:pt x="0" y="14414"/>
                  </a:cubicBezTo>
                  <a:cubicBezTo>
                    <a:pt x="-3" y="22379"/>
                    <a:pt x="6450" y="28838"/>
                    <a:pt x="14414" y="28842"/>
                  </a:cubicBezTo>
                  <a:cubicBezTo>
                    <a:pt x="14417" y="28842"/>
                    <a:pt x="14419" y="28842"/>
                    <a:pt x="14421" y="28842"/>
                  </a:cubicBezTo>
                  <a:cubicBezTo>
                    <a:pt x="22382" y="28845"/>
                    <a:pt x="28838" y="22394"/>
                    <a:pt x="28842" y="14434"/>
                  </a:cubicBezTo>
                  <a:cubicBezTo>
                    <a:pt x="28842" y="14431"/>
                    <a:pt x="28842" y="14429"/>
                    <a:pt x="28842" y="14427"/>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3" name="Google Shape;63;p1"/>
            <p:cNvSpPr/>
            <p:nvPr/>
          </p:nvSpPr>
          <p:spPr>
            <a:xfrm>
              <a:off x="3200311" y="1232141"/>
              <a:ext cx="38100" cy="38100"/>
            </a:xfrm>
            <a:custGeom>
              <a:avLst/>
              <a:gdLst/>
              <a:ahLst/>
              <a:cxnLst/>
              <a:rect l="l" t="t" r="r" b="b"/>
              <a:pathLst>
                <a:path w="38100" h="38100" extrusionOk="0">
                  <a:moveTo>
                    <a:pt x="40487" y="20244"/>
                  </a:moveTo>
                  <a:cubicBezTo>
                    <a:pt x="40487" y="9063"/>
                    <a:pt x="31424" y="0"/>
                    <a:pt x="20244" y="0"/>
                  </a:cubicBezTo>
                  <a:cubicBezTo>
                    <a:pt x="9063" y="0"/>
                    <a:pt x="0" y="9063"/>
                    <a:pt x="0" y="20244"/>
                  </a:cubicBezTo>
                  <a:cubicBezTo>
                    <a:pt x="0" y="31424"/>
                    <a:pt x="9063" y="40488"/>
                    <a:pt x="20244" y="40488"/>
                  </a:cubicBezTo>
                  <a:cubicBezTo>
                    <a:pt x="31421" y="40491"/>
                    <a:pt x="40484" y="31433"/>
                    <a:pt x="40487" y="20257"/>
                  </a:cubicBezTo>
                  <a:cubicBezTo>
                    <a:pt x="40487" y="20252"/>
                    <a:pt x="40487" y="20248"/>
                    <a:pt x="40487" y="20244"/>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4" name="Google Shape;64;p1"/>
            <p:cNvSpPr/>
            <p:nvPr/>
          </p:nvSpPr>
          <p:spPr>
            <a:xfrm>
              <a:off x="2937478" y="3377914"/>
              <a:ext cx="50800" cy="50800"/>
            </a:xfrm>
            <a:custGeom>
              <a:avLst/>
              <a:gdLst/>
              <a:ahLst/>
              <a:cxnLst/>
              <a:rect l="l" t="t" r="r" b="b"/>
              <a:pathLst>
                <a:path w="50800" h="50800" extrusionOk="0">
                  <a:moveTo>
                    <a:pt x="25698" y="0"/>
                  </a:moveTo>
                  <a:cubicBezTo>
                    <a:pt x="11509" y="-3"/>
                    <a:pt x="3" y="11497"/>
                    <a:pt x="0" y="25686"/>
                  </a:cubicBezTo>
                  <a:cubicBezTo>
                    <a:pt x="-3" y="39875"/>
                    <a:pt x="11496" y="51381"/>
                    <a:pt x="25686" y="51384"/>
                  </a:cubicBezTo>
                  <a:cubicBezTo>
                    <a:pt x="39875" y="51388"/>
                    <a:pt x="51381" y="39887"/>
                    <a:pt x="51384" y="25698"/>
                  </a:cubicBezTo>
                  <a:cubicBezTo>
                    <a:pt x="51384" y="25694"/>
                    <a:pt x="51384" y="25690"/>
                    <a:pt x="51384" y="25686"/>
                  </a:cubicBezTo>
                  <a:cubicBezTo>
                    <a:pt x="51384" y="11500"/>
                    <a:pt x="39884" y="0"/>
                    <a:pt x="25698"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5" name="Google Shape;65;p1"/>
            <p:cNvSpPr/>
            <p:nvPr/>
          </p:nvSpPr>
          <p:spPr>
            <a:xfrm>
              <a:off x="2979534" y="2554199"/>
              <a:ext cx="19050" cy="19050"/>
            </a:xfrm>
            <a:custGeom>
              <a:avLst/>
              <a:gdLst/>
              <a:ahLst/>
              <a:cxnLst/>
              <a:rect l="l" t="t" r="r" b="b"/>
              <a:pathLst>
                <a:path w="19050" h="19050" extrusionOk="0">
                  <a:moveTo>
                    <a:pt x="12586" y="25171"/>
                  </a:moveTo>
                  <a:cubicBezTo>
                    <a:pt x="19537" y="25171"/>
                    <a:pt x="25171" y="19537"/>
                    <a:pt x="25171" y="12586"/>
                  </a:cubicBezTo>
                  <a:cubicBezTo>
                    <a:pt x="25171" y="5635"/>
                    <a:pt x="19537" y="0"/>
                    <a:pt x="12586" y="0"/>
                  </a:cubicBezTo>
                  <a:cubicBezTo>
                    <a:pt x="5635" y="0"/>
                    <a:pt x="0" y="5635"/>
                    <a:pt x="0" y="12586"/>
                  </a:cubicBezTo>
                  <a:cubicBezTo>
                    <a:pt x="0" y="19537"/>
                    <a:pt x="5635" y="25171"/>
                    <a:pt x="12586" y="25171"/>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6" name="Google Shape;66;p1"/>
            <p:cNvSpPr/>
            <p:nvPr/>
          </p:nvSpPr>
          <p:spPr>
            <a:xfrm>
              <a:off x="3219126" y="5610485"/>
              <a:ext cx="38100" cy="38100"/>
            </a:xfrm>
            <a:custGeom>
              <a:avLst/>
              <a:gdLst/>
              <a:ahLst/>
              <a:cxnLst/>
              <a:rect l="l" t="t" r="r" b="b"/>
              <a:pathLst>
                <a:path w="38100" h="38100" extrusionOk="0">
                  <a:moveTo>
                    <a:pt x="19272" y="0"/>
                  </a:moveTo>
                  <a:cubicBezTo>
                    <a:pt x="8629" y="0"/>
                    <a:pt x="0" y="8629"/>
                    <a:pt x="0" y="19272"/>
                  </a:cubicBezTo>
                  <a:cubicBezTo>
                    <a:pt x="0" y="29916"/>
                    <a:pt x="8629" y="38544"/>
                    <a:pt x="19272" y="38544"/>
                  </a:cubicBezTo>
                  <a:cubicBezTo>
                    <a:pt x="29916" y="38544"/>
                    <a:pt x="38544" y="29916"/>
                    <a:pt x="38544" y="19272"/>
                  </a:cubicBezTo>
                  <a:cubicBezTo>
                    <a:pt x="38544" y="19270"/>
                    <a:pt x="38544" y="19268"/>
                    <a:pt x="38544" y="19266"/>
                  </a:cubicBezTo>
                  <a:cubicBezTo>
                    <a:pt x="38544" y="8625"/>
                    <a:pt x="29919" y="0"/>
                    <a:pt x="19278" y="0"/>
                  </a:cubicBezTo>
                  <a:cubicBezTo>
                    <a:pt x="19276" y="0"/>
                    <a:pt x="19274" y="0"/>
                    <a:pt x="19272"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7" name="Google Shape;67;p1"/>
            <p:cNvSpPr/>
            <p:nvPr/>
          </p:nvSpPr>
          <p:spPr>
            <a:xfrm>
              <a:off x="2982176" y="4749355"/>
              <a:ext cx="31750" cy="31750"/>
            </a:xfrm>
            <a:custGeom>
              <a:avLst/>
              <a:gdLst/>
              <a:ahLst/>
              <a:cxnLst/>
              <a:rect l="l" t="t" r="r" b="b"/>
              <a:pathLst>
                <a:path w="31750" h="31750" extrusionOk="0">
                  <a:moveTo>
                    <a:pt x="17609" y="0"/>
                  </a:moveTo>
                  <a:cubicBezTo>
                    <a:pt x="7887" y="-3"/>
                    <a:pt x="3" y="7874"/>
                    <a:pt x="0" y="17596"/>
                  </a:cubicBezTo>
                  <a:cubicBezTo>
                    <a:pt x="-3" y="27317"/>
                    <a:pt x="7875" y="35201"/>
                    <a:pt x="17596" y="35204"/>
                  </a:cubicBezTo>
                  <a:cubicBezTo>
                    <a:pt x="27317" y="35208"/>
                    <a:pt x="35201" y="27330"/>
                    <a:pt x="35204" y="17609"/>
                  </a:cubicBezTo>
                  <a:cubicBezTo>
                    <a:pt x="35204" y="17607"/>
                    <a:pt x="35204" y="17604"/>
                    <a:pt x="35204" y="17602"/>
                  </a:cubicBezTo>
                  <a:cubicBezTo>
                    <a:pt x="35208" y="7884"/>
                    <a:pt x="27333" y="4"/>
                    <a:pt x="17615" y="0"/>
                  </a:cubicBezTo>
                  <a:cubicBezTo>
                    <a:pt x="17613" y="0"/>
                    <a:pt x="17611" y="0"/>
                    <a:pt x="17609"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8" name="Google Shape;68;p1"/>
            <p:cNvSpPr/>
            <p:nvPr/>
          </p:nvSpPr>
          <p:spPr>
            <a:xfrm>
              <a:off x="3114345" y="6301194"/>
              <a:ext cx="38100" cy="38100"/>
            </a:xfrm>
            <a:custGeom>
              <a:avLst/>
              <a:gdLst/>
              <a:ahLst/>
              <a:cxnLst/>
              <a:rect l="l" t="t" r="r" b="b"/>
              <a:pathLst>
                <a:path w="38100" h="38100" extrusionOk="0">
                  <a:moveTo>
                    <a:pt x="20879" y="0"/>
                  </a:moveTo>
                  <a:cubicBezTo>
                    <a:pt x="9351" y="-3"/>
                    <a:pt x="3" y="9339"/>
                    <a:pt x="0" y="20866"/>
                  </a:cubicBezTo>
                  <a:cubicBezTo>
                    <a:pt x="-3" y="32394"/>
                    <a:pt x="9339" y="41742"/>
                    <a:pt x="20866" y="41745"/>
                  </a:cubicBezTo>
                  <a:cubicBezTo>
                    <a:pt x="32394" y="41749"/>
                    <a:pt x="41741" y="32407"/>
                    <a:pt x="41745" y="20879"/>
                  </a:cubicBezTo>
                  <a:cubicBezTo>
                    <a:pt x="41745" y="20877"/>
                    <a:pt x="41745" y="20875"/>
                    <a:pt x="41745" y="20873"/>
                  </a:cubicBezTo>
                  <a:cubicBezTo>
                    <a:pt x="41748" y="9349"/>
                    <a:pt x="32409" y="4"/>
                    <a:pt x="20885" y="0"/>
                  </a:cubicBezTo>
                  <a:cubicBezTo>
                    <a:pt x="20883" y="0"/>
                    <a:pt x="20881" y="0"/>
                    <a:pt x="20879"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9" name="Google Shape;69;p1"/>
            <p:cNvSpPr/>
            <p:nvPr/>
          </p:nvSpPr>
          <p:spPr>
            <a:xfrm>
              <a:off x="3392925" y="896512"/>
              <a:ext cx="50800" cy="50800"/>
            </a:xfrm>
            <a:custGeom>
              <a:avLst/>
              <a:gdLst/>
              <a:ahLst/>
              <a:cxnLst/>
              <a:rect l="l" t="t" r="r" b="b"/>
              <a:pathLst>
                <a:path w="50800" h="50800" extrusionOk="0">
                  <a:moveTo>
                    <a:pt x="28105" y="0"/>
                  </a:moveTo>
                  <a:cubicBezTo>
                    <a:pt x="12583" y="0"/>
                    <a:pt x="0" y="12583"/>
                    <a:pt x="0" y="28105"/>
                  </a:cubicBezTo>
                  <a:cubicBezTo>
                    <a:pt x="0" y="43627"/>
                    <a:pt x="12583" y="56210"/>
                    <a:pt x="28105" y="56210"/>
                  </a:cubicBezTo>
                  <a:cubicBezTo>
                    <a:pt x="43627" y="56210"/>
                    <a:pt x="56211" y="43627"/>
                    <a:pt x="56211" y="28105"/>
                  </a:cubicBezTo>
                  <a:cubicBezTo>
                    <a:pt x="56218" y="12590"/>
                    <a:pt x="43646" y="7"/>
                    <a:pt x="28131" y="0"/>
                  </a:cubicBezTo>
                  <a:cubicBezTo>
                    <a:pt x="28122" y="0"/>
                    <a:pt x="28114" y="0"/>
                    <a:pt x="28105" y="0"/>
                  </a:cubicBezTo>
                  <a:close/>
                </a:path>
              </a:pathLst>
            </a:custGeom>
            <a:solidFill>
              <a:srgbClr val="FFFFFF">
                <a:alpha val="4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0" name="Google Shape;70;p1"/>
            <p:cNvSpPr/>
            <p:nvPr/>
          </p:nvSpPr>
          <p:spPr>
            <a:xfrm>
              <a:off x="3630460" y="6553454"/>
              <a:ext cx="25400" cy="25400"/>
            </a:xfrm>
            <a:custGeom>
              <a:avLst/>
              <a:gdLst/>
              <a:ahLst/>
              <a:cxnLst/>
              <a:rect l="l" t="t" r="r" b="b"/>
              <a:pathLst>
                <a:path w="25400" h="25400" extrusionOk="0">
                  <a:moveTo>
                    <a:pt x="12986" y="0"/>
                  </a:moveTo>
                  <a:cubicBezTo>
                    <a:pt x="5814" y="0"/>
                    <a:pt x="0" y="5814"/>
                    <a:pt x="0" y="12986"/>
                  </a:cubicBezTo>
                  <a:cubicBezTo>
                    <a:pt x="0" y="20158"/>
                    <a:pt x="5814" y="25972"/>
                    <a:pt x="12986" y="25972"/>
                  </a:cubicBezTo>
                  <a:cubicBezTo>
                    <a:pt x="20157" y="25972"/>
                    <a:pt x="25971" y="20158"/>
                    <a:pt x="25971" y="12986"/>
                  </a:cubicBezTo>
                  <a:cubicBezTo>
                    <a:pt x="25971" y="5814"/>
                    <a:pt x="20157" y="0"/>
                    <a:pt x="12986"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1" name="Google Shape;71;p1"/>
            <p:cNvSpPr/>
            <p:nvPr/>
          </p:nvSpPr>
          <p:spPr>
            <a:xfrm>
              <a:off x="3698558" y="2893632"/>
              <a:ext cx="19050" cy="19050"/>
            </a:xfrm>
            <a:custGeom>
              <a:avLst/>
              <a:gdLst/>
              <a:ahLst/>
              <a:cxnLst/>
              <a:rect l="l" t="t" r="r" b="b"/>
              <a:pathLst>
                <a:path w="19050" h="19050" extrusionOk="0">
                  <a:moveTo>
                    <a:pt x="22860" y="11430"/>
                  </a:moveTo>
                  <a:cubicBezTo>
                    <a:pt x="22860" y="5117"/>
                    <a:pt x="17742" y="0"/>
                    <a:pt x="11430" y="0"/>
                  </a:cubicBezTo>
                  <a:cubicBezTo>
                    <a:pt x="5117" y="0"/>
                    <a:pt x="0" y="5117"/>
                    <a:pt x="0" y="11430"/>
                  </a:cubicBezTo>
                  <a:cubicBezTo>
                    <a:pt x="0" y="17743"/>
                    <a:pt x="5118" y="22860"/>
                    <a:pt x="11430" y="22860"/>
                  </a:cubicBezTo>
                  <a:cubicBezTo>
                    <a:pt x="17743" y="22860"/>
                    <a:pt x="22860" y="17743"/>
                    <a:pt x="22860" y="1143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2" name="Google Shape;72;p1"/>
            <p:cNvSpPr/>
            <p:nvPr/>
          </p:nvSpPr>
          <p:spPr>
            <a:xfrm>
              <a:off x="3608019" y="6134252"/>
              <a:ext cx="50800" cy="50800"/>
            </a:xfrm>
            <a:custGeom>
              <a:avLst/>
              <a:gdLst/>
              <a:ahLst/>
              <a:cxnLst/>
              <a:rect l="l" t="t" r="r" b="b"/>
              <a:pathLst>
                <a:path w="50800" h="50800" extrusionOk="0">
                  <a:moveTo>
                    <a:pt x="27743" y="0"/>
                  </a:moveTo>
                  <a:cubicBezTo>
                    <a:pt x="12421" y="0"/>
                    <a:pt x="0" y="12421"/>
                    <a:pt x="0" y="27743"/>
                  </a:cubicBezTo>
                  <a:cubicBezTo>
                    <a:pt x="0" y="43065"/>
                    <a:pt x="12421" y="55487"/>
                    <a:pt x="27743" y="55487"/>
                  </a:cubicBezTo>
                  <a:cubicBezTo>
                    <a:pt x="43065" y="55487"/>
                    <a:pt x="55487" y="43066"/>
                    <a:pt x="55487" y="27743"/>
                  </a:cubicBezTo>
                  <a:cubicBezTo>
                    <a:pt x="55487" y="27741"/>
                    <a:pt x="55487" y="27739"/>
                    <a:pt x="55487" y="27737"/>
                  </a:cubicBezTo>
                  <a:cubicBezTo>
                    <a:pt x="55490" y="12422"/>
                    <a:pt x="43078" y="4"/>
                    <a:pt x="27762" y="0"/>
                  </a:cubicBezTo>
                  <a:cubicBezTo>
                    <a:pt x="27756" y="0"/>
                    <a:pt x="27749" y="0"/>
                    <a:pt x="27743" y="0"/>
                  </a:cubicBezTo>
                  <a:close/>
                </a:path>
              </a:pathLst>
            </a:custGeom>
            <a:solidFill>
              <a:srgbClr val="FFFFFF">
                <a:alpha val="4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3" name="Google Shape;73;p1"/>
            <p:cNvSpPr/>
            <p:nvPr/>
          </p:nvSpPr>
          <p:spPr>
            <a:xfrm>
              <a:off x="3717353" y="6657867"/>
              <a:ext cx="63500" cy="63500"/>
            </a:xfrm>
            <a:custGeom>
              <a:avLst/>
              <a:gdLst/>
              <a:ahLst/>
              <a:cxnLst/>
              <a:rect l="l" t="t" r="r" b="b"/>
              <a:pathLst>
                <a:path w="63500" h="63500" extrusionOk="0">
                  <a:moveTo>
                    <a:pt x="32322" y="0"/>
                  </a:moveTo>
                  <a:cubicBezTo>
                    <a:pt x="14471" y="0"/>
                    <a:pt x="0" y="14471"/>
                    <a:pt x="0" y="32321"/>
                  </a:cubicBezTo>
                  <a:cubicBezTo>
                    <a:pt x="0" y="50172"/>
                    <a:pt x="14471" y="64643"/>
                    <a:pt x="32322" y="64643"/>
                  </a:cubicBezTo>
                  <a:cubicBezTo>
                    <a:pt x="50173" y="64643"/>
                    <a:pt x="64643" y="50171"/>
                    <a:pt x="64643" y="32321"/>
                  </a:cubicBezTo>
                  <a:cubicBezTo>
                    <a:pt x="64650" y="14477"/>
                    <a:pt x="50191" y="7"/>
                    <a:pt x="32347" y="0"/>
                  </a:cubicBezTo>
                  <a:cubicBezTo>
                    <a:pt x="32339" y="0"/>
                    <a:pt x="32330" y="0"/>
                    <a:pt x="32322"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4" name="Google Shape;74;p1"/>
            <p:cNvSpPr/>
            <p:nvPr/>
          </p:nvSpPr>
          <p:spPr>
            <a:xfrm>
              <a:off x="3357759" y="6424378"/>
              <a:ext cx="44450" cy="44450"/>
            </a:xfrm>
            <a:custGeom>
              <a:avLst/>
              <a:gdLst/>
              <a:ahLst/>
              <a:cxnLst/>
              <a:rect l="l" t="t" r="r" b="b"/>
              <a:pathLst>
                <a:path w="44450" h="44450" extrusionOk="0">
                  <a:moveTo>
                    <a:pt x="23495" y="0"/>
                  </a:moveTo>
                  <a:cubicBezTo>
                    <a:pt x="10519" y="0"/>
                    <a:pt x="0" y="10519"/>
                    <a:pt x="0" y="23495"/>
                  </a:cubicBezTo>
                  <a:cubicBezTo>
                    <a:pt x="0" y="36471"/>
                    <a:pt x="10519" y="46990"/>
                    <a:pt x="23495" y="46990"/>
                  </a:cubicBezTo>
                  <a:cubicBezTo>
                    <a:pt x="36471" y="46990"/>
                    <a:pt x="46990" y="36471"/>
                    <a:pt x="46990" y="23495"/>
                  </a:cubicBezTo>
                  <a:cubicBezTo>
                    <a:pt x="46990" y="10519"/>
                    <a:pt x="36471" y="0"/>
                    <a:pt x="23495"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5" name="Google Shape;75;p1"/>
            <p:cNvSpPr/>
            <p:nvPr/>
          </p:nvSpPr>
          <p:spPr>
            <a:xfrm>
              <a:off x="3726199" y="5824042"/>
              <a:ext cx="57150" cy="57150"/>
            </a:xfrm>
            <a:custGeom>
              <a:avLst/>
              <a:gdLst/>
              <a:ahLst/>
              <a:cxnLst/>
              <a:rect l="l" t="t" r="r" b="b"/>
              <a:pathLst>
                <a:path w="57150" h="57150" extrusionOk="0">
                  <a:moveTo>
                    <a:pt x="31464" y="0"/>
                  </a:moveTo>
                  <a:cubicBezTo>
                    <a:pt x="14087" y="0"/>
                    <a:pt x="0" y="14087"/>
                    <a:pt x="0" y="31464"/>
                  </a:cubicBezTo>
                  <a:cubicBezTo>
                    <a:pt x="0" y="48842"/>
                    <a:pt x="14087" y="62929"/>
                    <a:pt x="31464" y="62929"/>
                  </a:cubicBezTo>
                  <a:cubicBezTo>
                    <a:pt x="48842" y="62929"/>
                    <a:pt x="62929" y="48842"/>
                    <a:pt x="62929" y="31464"/>
                  </a:cubicBezTo>
                  <a:cubicBezTo>
                    <a:pt x="62932" y="14091"/>
                    <a:pt x="48851" y="3"/>
                    <a:pt x="31477" y="0"/>
                  </a:cubicBezTo>
                  <a:cubicBezTo>
                    <a:pt x="31473" y="0"/>
                    <a:pt x="31469" y="0"/>
                    <a:pt x="31464"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6" name="Google Shape;76;p1"/>
            <p:cNvSpPr/>
            <p:nvPr/>
          </p:nvSpPr>
          <p:spPr>
            <a:xfrm>
              <a:off x="7933347" y="5337213"/>
              <a:ext cx="31750" cy="31750"/>
            </a:xfrm>
            <a:custGeom>
              <a:avLst/>
              <a:gdLst/>
              <a:ahLst/>
              <a:cxnLst/>
              <a:rect l="l" t="t" r="r" b="b"/>
              <a:pathLst>
                <a:path w="31750" h="31750" extrusionOk="0">
                  <a:moveTo>
                    <a:pt x="0" y="16815"/>
                  </a:moveTo>
                  <a:cubicBezTo>
                    <a:pt x="0" y="26102"/>
                    <a:pt x="7528" y="33630"/>
                    <a:pt x="16814" y="33630"/>
                  </a:cubicBezTo>
                  <a:cubicBezTo>
                    <a:pt x="26101" y="33630"/>
                    <a:pt x="33629" y="26102"/>
                    <a:pt x="33629" y="16815"/>
                  </a:cubicBezTo>
                  <a:cubicBezTo>
                    <a:pt x="33629" y="7528"/>
                    <a:pt x="26101" y="0"/>
                    <a:pt x="16814" y="0"/>
                  </a:cubicBezTo>
                  <a:cubicBezTo>
                    <a:pt x="7531" y="-3"/>
                    <a:pt x="3" y="7519"/>
                    <a:pt x="0" y="16802"/>
                  </a:cubicBezTo>
                  <a:cubicBezTo>
                    <a:pt x="0" y="16806"/>
                    <a:pt x="0" y="16811"/>
                    <a:pt x="0" y="16815"/>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7" name="Google Shape;77;p1"/>
            <p:cNvSpPr/>
            <p:nvPr/>
          </p:nvSpPr>
          <p:spPr>
            <a:xfrm>
              <a:off x="7878559" y="1127411"/>
              <a:ext cx="63500" cy="63500"/>
            </a:xfrm>
            <a:custGeom>
              <a:avLst/>
              <a:gdLst/>
              <a:ahLst/>
              <a:cxnLst/>
              <a:rect l="l" t="t" r="r" b="b"/>
              <a:pathLst>
                <a:path w="63500" h="63500" extrusionOk="0">
                  <a:moveTo>
                    <a:pt x="32626" y="65265"/>
                  </a:moveTo>
                  <a:cubicBezTo>
                    <a:pt x="50648" y="65269"/>
                    <a:pt x="65261" y="50662"/>
                    <a:pt x="65265" y="32639"/>
                  </a:cubicBezTo>
                  <a:cubicBezTo>
                    <a:pt x="65269" y="14616"/>
                    <a:pt x="50661" y="3"/>
                    <a:pt x="32639" y="0"/>
                  </a:cubicBezTo>
                  <a:cubicBezTo>
                    <a:pt x="14617" y="-3"/>
                    <a:pt x="4" y="14604"/>
                    <a:pt x="0" y="32626"/>
                  </a:cubicBezTo>
                  <a:cubicBezTo>
                    <a:pt x="0" y="32628"/>
                    <a:pt x="0" y="32631"/>
                    <a:pt x="0" y="32633"/>
                  </a:cubicBezTo>
                  <a:cubicBezTo>
                    <a:pt x="-4" y="50652"/>
                    <a:pt x="14601" y="65262"/>
                    <a:pt x="32620" y="65265"/>
                  </a:cubicBezTo>
                  <a:cubicBezTo>
                    <a:pt x="32622" y="65265"/>
                    <a:pt x="32624" y="65265"/>
                    <a:pt x="32626" y="65265"/>
                  </a:cubicBezTo>
                  <a:close/>
                </a:path>
              </a:pathLst>
            </a:custGeom>
            <a:solidFill>
              <a:srgbClr val="FFFFFF">
                <a:alpha val="4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8" name="Google Shape;78;p1"/>
            <p:cNvSpPr/>
            <p:nvPr/>
          </p:nvSpPr>
          <p:spPr>
            <a:xfrm>
              <a:off x="7846308" y="1753495"/>
              <a:ext cx="19050" cy="19050"/>
            </a:xfrm>
            <a:custGeom>
              <a:avLst/>
              <a:gdLst/>
              <a:ahLst/>
              <a:cxnLst/>
              <a:rect l="l" t="t" r="r" b="b"/>
              <a:pathLst>
                <a:path w="19050" h="19050" extrusionOk="0">
                  <a:moveTo>
                    <a:pt x="10896" y="21806"/>
                  </a:moveTo>
                  <a:cubicBezTo>
                    <a:pt x="16918" y="21809"/>
                    <a:pt x="21802" y="16931"/>
                    <a:pt x="21806" y="10909"/>
                  </a:cubicBezTo>
                  <a:cubicBezTo>
                    <a:pt x="21810" y="4888"/>
                    <a:pt x="16931" y="3"/>
                    <a:pt x="10909" y="0"/>
                  </a:cubicBezTo>
                  <a:cubicBezTo>
                    <a:pt x="4888" y="-3"/>
                    <a:pt x="4" y="4875"/>
                    <a:pt x="0" y="10897"/>
                  </a:cubicBezTo>
                  <a:cubicBezTo>
                    <a:pt x="0" y="10899"/>
                    <a:pt x="0" y="10901"/>
                    <a:pt x="0" y="10903"/>
                  </a:cubicBezTo>
                  <a:cubicBezTo>
                    <a:pt x="-4" y="16921"/>
                    <a:pt x="4873" y="21803"/>
                    <a:pt x="10890" y="21806"/>
                  </a:cubicBezTo>
                  <a:cubicBezTo>
                    <a:pt x="10892" y="21806"/>
                    <a:pt x="10894" y="21806"/>
                    <a:pt x="10896" y="21806"/>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9" name="Google Shape;79;p1"/>
            <p:cNvSpPr/>
            <p:nvPr/>
          </p:nvSpPr>
          <p:spPr>
            <a:xfrm>
              <a:off x="7987773" y="4284301"/>
              <a:ext cx="50800" cy="50800"/>
            </a:xfrm>
            <a:custGeom>
              <a:avLst/>
              <a:gdLst/>
              <a:ahLst/>
              <a:cxnLst/>
              <a:rect l="l" t="t" r="r" b="b"/>
              <a:pathLst>
                <a:path w="50800" h="50800" extrusionOk="0">
                  <a:moveTo>
                    <a:pt x="26118" y="52248"/>
                  </a:moveTo>
                  <a:cubicBezTo>
                    <a:pt x="40546" y="52251"/>
                    <a:pt x="52245" y="40558"/>
                    <a:pt x="52248" y="26130"/>
                  </a:cubicBezTo>
                  <a:cubicBezTo>
                    <a:pt x="52252" y="11702"/>
                    <a:pt x="40558" y="3"/>
                    <a:pt x="26130" y="0"/>
                  </a:cubicBezTo>
                  <a:cubicBezTo>
                    <a:pt x="11702" y="-3"/>
                    <a:pt x="3" y="11690"/>
                    <a:pt x="0" y="26117"/>
                  </a:cubicBezTo>
                  <a:cubicBezTo>
                    <a:pt x="0" y="26119"/>
                    <a:pt x="0" y="26122"/>
                    <a:pt x="0" y="26124"/>
                  </a:cubicBezTo>
                  <a:cubicBezTo>
                    <a:pt x="-4" y="40548"/>
                    <a:pt x="11687" y="52244"/>
                    <a:pt x="26112" y="52248"/>
                  </a:cubicBezTo>
                  <a:cubicBezTo>
                    <a:pt x="26114" y="52248"/>
                    <a:pt x="26115" y="52248"/>
                    <a:pt x="26118" y="52248"/>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0" name="Google Shape;80;p1"/>
            <p:cNvSpPr/>
            <p:nvPr/>
          </p:nvSpPr>
          <p:spPr>
            <a:xfrm>
              <a:off x="8128736" y="1639938"/>
              <a:ext cx="38100" cy="38100"/>
            </a:xfrm>
            <a:custGeom>
              <a:avLst/>
              <a:gdLst/>
              <a:ahLst/>
              <a:cxnLst/>
              <a:rect l="l" t="t" r="r" b="b"/>
              <a:pathLst>
                <a:path w="38100" h="38100" extrusionOk="0">
                  <a:moveTo>
                    <a:pt x="19583" y="39180"/>
                  </a:moveTo>
                  <a:cubicBezTo>
                    <a:pt x="30403" y="39183"/>
                    <a:pt x="39176" y="30415"/>
                    <a:pt x="39180" y="19596"/>
                  </a:cubicBezTo>
                  <a:cubicBezTo>
                    <a:pt x="39184" y="8777"/>
                    <a:pt x="30415" y="3"/>
                    <a:pt x="19596" y="0"/>
                  </a:cubicBezTo>
                  <a:cubicBezTo>
                    <a:pt x="8777" y="-3"/>
                    <a:pt x="4" y="8764"/>
                    <a:pt x="0" y="19583"/>
                  </a:cubicBezTo>
                  <a:cubicBezTo>
                    <a:pt x="0" y="19586"/>
                    <a:pt x="0" y="19588"/>
                    <a:pt x="0" y="19590"/>
                  </a:cubicBezTo>
                  <a:cubicBezTo>
                    <a:pt x="-4" y="30406"/>
                    <a:pt x="8761" y="39176"/>
                    <a:pt x="19577" y="39180"/>
                  </a:cubicBezTo>
                  <a:cubicBezTo>
                    <a:pt x="19579" y="39180"/>
                    <a:pt x="19581" y="39180"/>
                    <a:pt x="19583" y="3918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1" name="Google Shape;81;p1"/>
            <p:cNvSpPr/>
            <p:nvPr/>
          </p:nvSpPr>
          <p:spPr>
            <a:xfrm>
              <a:off x="7376871" y="31280"/>
              <a:ext cx="50800" cy="50800"/>
            </a:xfrm>
            <a:custGeom>
              <a:avLst/>
              <a:gdLst/>
              <a:ahLst/>
              <a:cxnLst/>
              <a:rect l="l" t="t" r="r" b="b"/>
              <a:pathLst>
                <a:path w="50800" h="50800" extrusionOk="0">
                  <a:moveTo>
                    <a:pt x="27591" y="55194"/>
                  </a:moveTo>
                  <a:cubicBezTo>
                    <a:pt x="42832" y="55198"/>
                    <a:pt x="55190" y="42845"/>
                    <a:pt x="55194" y="27603"/>
                  </a:cubicBezTo>
                  <a:cubicBezTo>
                    <a:pt x="55198" y="12362"/>
                    <a:pt x="42845" y="4"/>
                    <a:pt x="27604" y="0"/>
                  </a:cubicBezTo>
                  <a:cubicBezTo>
                    <a:pt x="12362" y="-4"/>
                    <a:pt x="4" y="12349"/>
                    <a:pt x="0" y="27591"/>
                  </a:cubicBezTo>
                  <a:cubicBezTo>
                    <a:pt x="0" y="27593"/>
                    <a:pt x="0" y="27595"/>
                    <a:pt x="0" y="27597"/>
                  </a:cubicBezTo>
                  <a:cubicBezTo>
                    <a:pt x="-7" y="42832"/>
                    <a:pt x="12337" y="55187"/>
                    <a:pt x="27572" y="55194"/>
                  </a:cubicBezTo>
                  <a:cubicBezTo>
                    <a:pt x="27578" y="55194"/>
                    <a:pt x="27584" y="55194"/>
                    <a:pt x="27591" y="55194"/>
                  </a:cubicBezTo>
                  <a:close/>
                </a:path>
              </a:pathLst>
            </a:custGeom>
            <a:solidFill>
              <a:srgbClr val="FFFFFF">
                <a:alpha val="4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2" name="Google Shape;82;p1"/>
            <p:cNvSpPr/>
            <p:nvPr/>
          </p:nvSpPr>
          <p:spPr>
            <a:xfrm>
              <a:off x="8010157" y="4762252"/>
              <a:ext cx="63500" cy="63500"/>
            </a:xfrm>
            <a:custGeom>
              <a:avLst/>
              <a:gdLst/>
              <a:ahLst/>
              <a:cxnLst/>
              <a:rect l="l" t="t" r="r" b="b"/>
              <a:pathLst>
                <a:path w="63500" h="63500" extrusionOk="0">
                  <a:moveTo>
                    <a:pt x="0" y="32747"/>
                  </a:moveTo>
                  <a:cubicBezTo>
                    <a:pt x="0" y="50833"/>
                    <a:pt x="14661" y="65494"/>
                    <a:pt x="32747" y="65494"/>
                  </a:cubicBezTo>
                  <a:cubicBezTo>
                    <a:pt x="50833" y="65494"/>
                    <a:pt x="65494" y="50833"/>
                    <a:pt x="65494" y="32747"/>
                  </a:cubicBezTo>
                  <a:cubicBezTo>
                    <a:pt x="65494" y="14661"/>
                    <a:pt x="50833" y="0"/>
                    <a:pt x="32747" y="0"/>
                  </a:cubicBezTo>
                  <a:cubicBezTo>
                    <a:pt x="32745" y="0"/>
                    <a:pt x="32743" y="0"/>
                    <a:pt x="32741" y="0"/>
                  </a:cubicBezTo>
                  <a:cubicBezTo>
                    <a:pt x="14659" y="0"/>
                    <a:pt x="0" y="14658"/>
                    <a:pt x="0" y="32741"/>
                  </a:cubicBezTo>
                  <a:cubicBezTo>
                    <a:pt x="0" y="32743"/>
                    <a:pt x="0" y="32745"/>
                    <a:pt x="0" y="32747"/>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3" name="Google Shape;83;p1"/>
            <p:cNvSpPr/>
            <p:nvPr/>
          </p:nvSpPr>
          <p:spPr>
            <a:xfrm>
              <a:off x="8434191" y="2045056"/>
              <a:ext cx="44450" cy="44450"/>
            </a:xfrm>
            <a:custGeom>
              <a:avLst/>
              <a:gdLst/>
              <a:ahLst/>
              <a:cxnLst/>
              <a:rect l="l" t="t" r="r" b="b"/>
              <a:pathLst>
                <a:path w="44450" h="44450" extrusionOk="0">
                  <a:moveTo>
                    <a:pt x="24765" y="49594"/>
                  </a:moveTo>
                  <a:cubicBezTo>
                    <a:pt x="38460" y="49611"/>
                    <a:pt x="49576" y="38523"/>
                    <a:pt x="49594" y="24829"/>
                  </a:cubicBezTo>
                  <a:cubicBezTo>
                    <a:pt x="49612" y="11134"/>
                    <a:pt x="38524" y="18"/>
                    <a:pt x="24829" y="0"/>
                  </a:cubicBezTo>
                  <a:cubicBezTo>
                    <a:pt x="11134" y="-17"/>
                    <a:pt x="18" y="11070"/>
                    <a:pt x="0" y="24765"/>
                  </a:cubicBezTo>
                  <a:cubicBezTo>
                    <a:pt x="0" y="24786"/>
                    <a:pt x="0" y="24807"/>
                    <a:pt x="0" y="24828"/>
                  </a:cubicBezTo>
                  <a:cubicBezTo>
                    <a:pt x="0" y="38506"/>
                    <a:pt x="11088" y="49593"/>
                    <a:pt x="24765" y="49593"/>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4" name="Google Shape;84;p1"/>
            <p:cNvSpPr/>
            <p:nvPr/>
          </p:nvSpPr>
          <p:spPr>
            <a:xfrm>
              <a:off x="8044250" y="3731768"/>
              <a:ext cx="38100" cy="38100"/>
            </a:xfrm>
            <a:custGeom>
              <a:avLst/>
              <a:gdLst/>
              <a:ahLst/>
              <a:cxnLst/>
              <a:rect l="l" t="t" r="r" b="b"/>
              <a:pathLst>
                <a:path w="38100" h="38100" extrusionOk="0">
                  <a:moveTo>
                    <a:pt x="21590" y="43180"/>
                  </a:moveTo>
                  <a:cubicBezTo>
                    <a:pt x="33514" y="43180"/>
                    <a:pt x="43180" y="33514"/>
                    <a:pt x="43180" y="21590"/>
                  </a:cubicBezTo>
                  <a:cubicBezTo>
                    <a:pt x="43180" y="9666"/>
                    <a:pt x="33514" y="0"/>
                    <a:pt x="21590" y="0"/>
                  </a:cubicBezTo>
                  <a:cubicBezTo>
                    <a:pt x="9666" y="0"/>
                    <a:pt x="0" y="9666"/>
                    <a:pt x="0" y="21590"/>
                  </a:cubicBezTo>
                  <a:cubicBezTo>
                    <a:pt x="0" y="33514"/>
                    <a:pt x="9666" y="43180"/>
                    <a:pt x="21590" y="4318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5" name="Google Shape;85;p1"/>
            <p:cNvSpPr/>
            <p:nvPr/>
          </p:nvSpPr>
          <p:spPr>
            <a:xfrm>
              <a:off x="6104128" y="5867724"/>
              <a:ext cx="50800" cy="50800"/>
            </a:xfrm>
            <a:custGeom>
              <a:avLst/>
              <a:gdLst/>
              <a:ahLst/>
              <a:cxnLst/>
              <a:rect l="l" t="t" r="r" b="b"/>
              <a:pathLst>
                <a:path w="50800" h="50800" extrusionOk="0">
                  <a:moveTo>
                    <a:pt x="26403" y="52807"/>
                  </a:moveTo>
                  <a:cubicBezTo>
                    <a:pt x="40985" y="52807"/>
                    <a:pt x="52807" y="40986"/>
                    <a:pt x="52807" y="26403"/>
                  </a:cubicBezTo>
                  <a:cubicBezTo>
                    <a:pt x="52807" y="11821"/>
                    <a:pt x="40986" y="0"/>
                    <a:pt x="26403" y="0"/>
                  </a:cubicBezTo>
                  <a:cubicBezTo>
                    <a:pt x="11821" y="0"/>
                    <a:pt x="0" y="11821"/>
                    <a:pt x="0" y="26403"/>
                  </a:cubicBezTo>
                  <a:cubicBezTo>
                    <a:pt x="-3" y="40982"/>
                    <a:pt x="11812" y="52803"/>
                    <a:pt x="26391" y="52807"/>
                  </a:cubicBezTo>
                  <a:cubicBezTo>
                    <a:pt x="26395" y="52807"/>
                    <a:pt x="26399" y="52807"/>
                    <a:pt x="26403" y="52807"/>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6" name="Google Shape;86;p1"/>
            <p:cNvSpPr/>
            <p:nvPr/>
          </p:nvSpPr>
          <p:spPr>
            <a:xfrm>
              <a:off x="8895404" y="716115"/>
              <a:ext cx="44450" cy="44450"/>
            </a:xfrm>
            <a:custGeom>
              <a:avLst/>
              <a:gdLst/>
              <a:ahLst/>
              <a:cxnLst/>
              <a:rect l="l" t="t" r="r" b="b"/>
              <a:pathLst>
                <a:path w="44450" h="44450" extrusionOk="0">
                  <a:moveTo>
                    <a:pt x="22828" y="45720"/>
                  </a:moveTo>
                  <a:cubicBezTo>
                    <a:pt x="35454" y="45737"/>
                    <a:pt x="45703" y="35517"/>
                    <a:pt x="45720" y="22892"/>
                  </a:cubicBezTo>
                  <a:cubicBezTo>
                    <a:pt x="45738" y="10267"/>
                    <a:pt x="35516" y="18"/>
                    <a:pt x="22892" y="0"/>
                  </a:cubicBezTo>
                  <a:cubicBezTo>
                    <a:pt x="10266" y="-18"/>
                    <a:pt x="17" y="10203"/>
                    <a:pt x="0" y="22828"/>
                  </a:cubicBezTo>
                  <a:cubicBezTo>
                    <a:pt x="0" y="22839"/>
                    <a:pt x="0" y="22849"/>
                    <a:pt x="0" y="22860"/>
                  </a:cubicBezTo>
                  <a:cubicBezTo>
                    <a:pt x="-18" y="35468"/>
                    <a:pt x="10189" y="45702"/>
                    <a:pt x="22796" y="45720"/>
                  </a:cubicBezTo>
                  <a:cubicBezTo>
                    <a:pt x="22807" y="45720"/>
                    <a:pt x="22817" y="45720"/>
                    <a:pt x="22828" y="4572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7" name="Google Shape;87;p1"/>
            <p:cNvSpPr/>
            <p:nvPr/>
          </p:nvSpPr>
          <p:spPr>
            <a:xfrm>
              <a:off x="5303901" y="158801"/>
              <a:ext cx="57150" cy="57150"/>
            </a:xfrm>
            <a:custGeom>
              <a:avLst/>
              <a:gdLst/>
              <a:ahLst/>
              <a:cxnLst/>
              <a:rect l="l" t="t" r="r" b="b"/>
              <a:pathLst>
                <a:path w="57150" h="57150" extrusionOk="0">
                  <a:moveTo>
                    <a:pt x="30099" y="60211"/>
                  </a:moveTo>
                  <a:cubicBezTo>
                    <a:pt x="46726" y="60214"/>
                    <a:pt x="60207" y="46738"/>
                    <a:pt x="60211" y="30112"/>
                  </a:cubicBezTo>
                  <a:cubicBezTo>
                    <a:pt x="60214" y="13485"/>
                    <a:pt x="46738" y="4"/>
                    <a:pt x="30112" y="0"/>
                  </a:cubicBezTo>
                  <a:cubicBezTo>
                    <a:pt x="13485" y="-4"/>
                    <a:pt x="3" y="13472"/>
                    <a:pt x="0" y="30099"/>
                  </a:cubicBezTo>
                  <a:cubicBezTo>
                    <a:pt x="0" y="30101"/>
                    <a:pt x="0" y="30103"/>
                    <a:pt x="0" y="30105"/>
                  </a:cubicBezTo>
                  <a:cubicBezTo>
                    <a:pt x="-3" y="46729"/>
                    <a:pt x="13469" y="60207"/>
                    <a:pt x="30093" y="60211"/>
                  </a:cubicBezTo>
                  <a:cubicBezTo>
                    <a:pt x="30095" y="60211"/>
                    <a:pt x="30097" y="60211"/>
                    <a:pt x="30099" y="60211"/>
                  </a:cubicBezTo>
                  <a:close/>
                </a:path>
              </a:pathLst>
            </a:custGeom>
            <a:solidFill>
              <a:srgbClr val="FFFFFF">
                <a:alpha val="4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8" name="Google Shape;88;p1"/>
            <p:cNvSpPr/>
            <p:nvPr/>
          </p:nvSpPr>
          <p:spPr>
            <a:xfrm>
              <a:off x="6165380" y="6337986"/>
              <a:ext cx="38100" cy="38100"/>
            </a:xfrm>
            <a:custGeom>
              <a:avLst/>
              <a:gdLst/>
              <a:ahLst/>
              <a:cxnLst/>
              <a:rect l="l" t="t" r="r" b="b"/>
              <a:pathLst>
                <a:path w="38100" h="38100" extrusionOk="0">
                  <a:moveTo>
                    <a:pt x="21793" y="43599"/>
                  </a:moveTo>
                  <a:cubicBezTo>
                    <a:pt x="33833" y="43603"/>
                    <a:pt x="43596" y="33846"/>
                    <a:pt x="43599" y="21806"/>
                  </a:cubicBezTo>
                  <a:cubicBezTo>
                    <a:pt x="43603" y="9766"/>
                    <a:pt x="33846" y="3"/>
                    <a:pt x="21806" y="0"/>
                  </a:cubicBezTo>
                  <a:cubicBezTo>
                    <a:pt x="9766" y="-3"/>
                    <a:pt x="3" y="9754"/>
                    <a:pt x="0" y="21793"/>
                  </a:cubicBezTo>
                  <a:cubicBezTo>
                    <a:pt x="0" y="21798"/>
                    <a:pt x="0" y="21802"/>
                    <a:pt x="0" y="21806"/>
                  </a:cubicBezTo>
                  <a:cubicBezTo>
                    <a:pt x="-3" y="33839"/>
                    <a:pt x="9748" y="43596"/>
                    <a:pt x="21780" y="43599"/>
                  </a:cubicBezTo>
                  <a:cubicBezTo>
                    <a:pt x="21785" y="43599"/>
                    <a:pt x="21789" y="43599"/>
                    <a:pt x="21793" y="43599"/>
                  </a:cubicBezTo>
                  <a:close/>
                </a:path>
              </a:pathLst>
            </a:custGeom>
            <a:solidFill>
              <a:srgbClr val="FFFFFF">
                <a:alpha val="4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9" name="Google Shape;89;p1"/>
            <p:cNvSpPr/>
            <p:nvPr/>
          </p:nvSpPr>
          <p:spPr>
            <a:xfrm>
              <a:off x="6217609" y="3112922"/>
              <a:ext cx="57150" cy="57150"/>
            </a:xfrm>
            <a:custGeom>
              <a:avLst/>
              <a:gdLst/>
              <a:ahLst/>
              <a:cxnLst/>
              <a:rect l="l" t="t" r="r" b="b"/>
              <a:pathLst>
                <a:path w="57150" h="57150" extrusionOk="0">
                  <a:moveTo>
                    <a:pt x="29845" y="59690"/>
                  </a:moveTo>
                  <a:cubicBezTo>
                    <a:pt x="46328" y="59690"/>
                    <a:pt x="59690" y="46328"/>
                    <a:pt x="59690" y="29845"/>
                  </a:cubicBezTo>
                  <a:cubicBezTo>
                    <a:pt x="59690" y="13362"/>
                    <a:pt x="46328" y="0"/>
                    <a:pt x="29845" y="0"/>
                  </a:cubicBezTo>
                  <a:cubicBezTo>
                    <a:pt x="13362" y="0"/>
                    <a:pt x="0" y="13362"/>
                    <a:pt x="0" y="29845"/>
                  </a:cubicBezTo>
                  <a:cubicBezTo>
                    <a:pt x="0" y="46328"/>
                    <a:pt x="13362" y="59690"/>
                    <a:pt x="29845" y="5969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0" name="Google Shape;90;p1"/>
            <p:cNvSpPr/>
            <p:nvPr/>
          </p:nvSpPr>
          <p:spPr>
            <a:xfrm>
              <a:off x="6882753" y="2695321"/>
              <a:ext cx="38100" cy="38100"/>
            </a:xfrm>
            <a:custGeom>
              <a:avLst/>
              <a:gdLst/>
              <a:ahLst/>
              <a:cxnLst/>
              <a:rect l="l" t="t" r="r" b="b"/>
              <a:pathLst>
                <a:path w="38100" h="38100" extrusionOk="0">
                  <a:moveTo>
                    <a:pt x="19824" y="39662"/>
                  </a:moveTo>
                  <a:cubicBezTo>
                    <a:pt x="30776" y="39666"/>
                    <a:pt x="39658" y="30790"/>
                    <a:pt x="39662" y="19837"/>
                  </a:cubicBezTo>
                  <a:cubicBezTo>
                    <a:pt x="39666" y="8885"/>
                    <a:pt x="30790" y="3"/>
                    <a:pt x="19838" y="0"/>
                  </a:cubicBezTo>
                  <a:cubicBezTo>
                    <a:pt x="8886" y="-3"/>
                    <a:pt x="4" y="8872"/>
                    <a:pt x="0" y="19825"/>
                  </a:cubicBezTo>
                  <a:cubicBezTo>
                    <a:pt x="0" y="19827"/>
                    <a:pt x="0" y="19829"/>
                    <a:pt x="0" y="19831"/>
                  </a:cubicBezTo>
                  <a:cubicBezTo>
                    <a:pt x="-4" y="30780"/>
                    <a:pt x="8869" y="39659"/>
                    <a:pt x="19818" y="39662"/>
                  </a:cubicBezTo>
                  <a:cubicBezTo>
                    <a:pt x="19820" y="39662"/>
                    <a:pt x="19822" y="39662"/>
                    <a:pt x="19824" y="39662"/>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1" name="Google Shape;91;p1"/>
            <p:cNvSpPr/>
            <p:nvPr/>
          </p:nvSpPr>
          <p:spPr>
            <a:xfrm>
              <a:off x="4651610" y="1006272"/>
              <a:ext cx="50800" cy="50800"/>
            </a:xfrm>
            <a:custGeom>
              <a:avLst/>
              <a:gdLst/>
              <a:ahLst/>
              <a:cxnLst/>
              <a:rect l="l" t="t" r="r" b="b"/>
              <a:pathLst>
                <a:path w="50800" h="50800" extrusionOk="0">
                  <a:moveTo>
                    <a:pt x="26289" y="0"/>
                  </a:moveTo>
                  <a:cubicBezTo>
                    <a:pt x="11774" y="-3"/>
                    <a:pt x="3" y="11761"/>
                    <a:pt x="0" y="26276"/>
                  </a:cubicBezTo>
                  <a:cubicBezTo>
                    <a:pt x="-3" y="40792"/>
                    <a:pt x="11761" y="52562"/>
                    <a:pt x="26276" y="52565"/>
                  </a:cubicBezTo>
                  <a:cubicBezTo>
                    <a:pt x="40792" y="52569"/>
                    <a:pt x="52562" y="40804"/>
                    <a:pt x="52565" y="26289"/>
                  </a:cubicBezTo>
                  <a:cubicBezTo>
                    <a:pt x="52565" y="26287"/>
                    <a:pt x="52565" y="26285"/>
                    <a:pt x="52565" y="26283"/>
                  </a:cubicBezTo>
                  <a:cubicBezTo>
                    <a:pt x="52572" y="11774"/>
                    <a:pt x="40817" y="7"/>
                    <a:pt x="26308" y="0"/>
                  </a:cubicBezTo>
                  <a:cubicBezTo>
                    <a:pt x="26302" y="0"/>
                    <a:pt x="26295" y="0"/>
                    <a:pt x="26289" y="0"/>
                  </a:cubicBezTo>
                  <a:close/>
                </a:path>
              </a:pathLst>
            </a:custGeom>
            <a:solidFill>
              <a:srgbClr val="FFFFFF">
                <a:alpha val="4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2" name="Google Shape;92;p1"/>
            <p:cNvSpPr/>
            <p:nvPr/>
          </p:nvSpPr>
          <p:spPr>
            <a:xfrm>
              <a:off x="6207138" y="5132896"/>
              <a:ext cx="25400" cy="25400"/>
            </a:xfrm>
            <a:custGeom>
              <a:avLst/>
              <a:gdLst/>
              <a:ahLst/>
              <a:cxnLst/>
              <a:rect l="l" t="t" r="r" b="b"/>
              <a:pathLst>
                <a:path w="25400" h="25400" extrusionOk="0">
                  <a:moveTo>
                    <a:pt x="15068" y="30150"/>
                  </a:moveTo>
                  <a:cubicBezTo>
                    <a:pt x="23394" y="30153"/>
                    <a:pt x="30146" y="23407"/>
                    <a:pt x="30150" y="15081"/>
                  </a:cubicBezTo>
                  <a:cubicBezTo>
                    <a:pt x="30153" y="6756"/>
                    <a:pt x="23407" y="3"/>
                    <a:pt x="15081" y="0"/>
                  </a:cubicBezTo>
                  <a:cubicBezTo>
                    <a:pt x="6756" y="-3"/>
                    <a:pt x="3" y="6743"/>
                    <a:pt x="0" y="15068"/>
                  </a:cubicBezTo>
                  <a:cubicBezTo>
                    <a:pt x="0" y="15073"/>
                    <a:pt x="0" y="15077"/>
                    <a:pt x="0" y="15081"/>
                  </a:cubicBezTo>
                  <a:cubicBezTo>
                    <a:pt x="-3" y="23400"/>
                    <a:pt x="6737" y="30146"/>
                    <a:pt x="15056" y="30150"/>
                  </a:cubicBezTo>
                  <a:cubicBezTo>
                    <a:pt x="15060" y="30150"/>
                    <a:pt x="15064" y="30150"/>
                    <a:pt x="15068" y="3015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3" name="Google Shape;93;p1"/>
            <p:cNvSpPr/>
            <p:nvPr/>
          </p:nvSpPr>
          <p:spPr>
            <a:xfrm>
              <a:off x="6248597" y="5752465"/>
              <a:ext cx="19050" cy="19050"/>
            </a:xfrm>
            <a:custGeom>
              <a:avLst/>
              <a:gdLst/>
              <a:ahLst/>
              <a:cxnLst/>
              <a:rect l="l" t="t" r="r" b="b"/>
              <a:pathLst>
                <a:path w="19050" h="19050" extrusionOk="0">
                  <a:moveTo>
                    <a:pt x="11430" y="22860"/>
                  </a:moveTo>
                  <a:cubicBezTo>
                    <a:pt x="17743" y="22860"/>
                    <a:pt x="22860" y="17742"/>
                    <a:pt x="22860" y="11430"/>
                  </a:cubicBezTo>
                  <a:cubicBezTo>
                    <a:pt x="22860" y="5117"/>
                    <a:pt x="17742" y="0"/>
                    <a:pt x="11430" y="0"/>
                  </a:cubicBezTo>
                  <a:cubicBezTo>
                    <a:pt x="5117" y="0"/>
                    <a:pt x="0" y="5118"/>
                    <a:pt x="0" y="11430"/>
                  </a:cubicBezTo>
                  <a:cubicBezTo>
                    <a:pt x="0" y="17743"/>
                    <a:pt x="5118" y="22860"/>
                    <a:pt x="11430" y="2286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4" name="Google Shape;94;p1"/>
            <p:cNvSpPr/>
            <p:nvPr/>
          </p:nvSpPr>
          <p:spPr>
            <a:xfrm>
              <a:off x="9574263" y="4993760"/>
              <a:ext cx="25400" cy="25400"/>
            </a:xfrm>
            <a:custGeom>
              <a:avLst/>
              <a:gdLst/>
              <a:ahLst/>
              <a:cxnLst/>
              <a:rect l="l" t="t" r="r" b="b"/>
              <a:pathLst>
                <a:path w="25400" h="25400" extrusionOk="0">
                  <a:moveTo>
                    <a:pt x="15342" y="30696"/>
                  </a:moveTo>
                  <a:cubicBezTo>
                    <a:pt x="23818" y="30700"/>
                    <a:pt x="30693" y="23831"/>
                    <a:pt x="30696" y="15354"/>
                  </a:cubicBezTo>
                  <a:cubicBezTo>
                    <a:pt x="30700" y="6878"/>
                    <a:pt x="23830" y="4"/>
                    <a:pt x="15354" y="0"/>
                  </a:cubicBezTo>
                  <a:cubicBezTo>
                    <a:pt x="6878" y="-3"/>
                    <a:pt x="3" y="6865"/>
                    <a:pt x="0" y="15342"/>
                  </a:cubicBezTo>
                  <a:cubicBezTo>
                    <a:pt x="0" y="15344"/>
                    <a:pt x="0" y="15346"/>
                    <a:pt x="0" y="15348"/>
                  </a:cubicBezTo>
                  <a:cubicBezTo>
                    <a:pt x="0" y="23822"/>
                    <a:pt x="6868" y="30692"/>
                    <a:pt x="15342" y="30696"/>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5" name="Google Shape;95;p1"/>
            <p:cNvSpPr/>
            <p:nvPr/>
          </p:nvSpPr>
          <p:spPr>
            <a:xfrm>
              <a:off x="11175676" y="876643"/>
              <a:ext cx="57150" cy="57150"/>
            </a:xfrm>
            <a:custGeom>
              <a:avLst/>
              <a:gdLst/>
              <a:ahLst/>
              <a:cxnLst/>
              <a:rect l="l" t="t" r="r" b="b"/>
              <a:pathLst>
                <a:path w="57150" h="57150" extrusionOk="0">
                  <a:moveTo>
                    <a:pt x="0" y="31274"/>
                  </a:moveTo>
                  <a:cubicBezTo>
                    <a:pt x="0" y="48546"/>
                    <a:pt x="14001" y="62548"/>
                    <a:pt x="31274" y="62548"/>
                  </a:cubicBezTo>
                  <a:cubicBezTo>
                    <a:pt x="48546" y="62548"/>
                    <a:pt x="62548" y="48546"/>
                    <a:pt x="62548" y="31274"/>
                  </a:cubicBezTo>
                  <a:cubicBezTo>
                    <a:pt x="62548" y="14002"/>
                    <a:pt x="48547" y="0"/>
                    <a:pt x="31274" y="0"/>
                  </a:cubicBezTo>
                  <a:cubicBezTo>
                    <a:pt x="31272" y="0"/>
                    <a:pt x="31270" y="0"/>
                    <a:pt x="31268" y="0"/>
                  </a:cubicBezTo>
                  <a:cubicBezTo>
                    <a:pt x="13999" y="0"/>
                    <a:pt x="1" y="13999"/>
                    <a:pt x="1" y="31267"/>
                  </a:cubicBezTo>
                  <a:cubicBezTo>
                    <a:pt x="1" y="31270"/>
                    <a:pt x="1" y="31272"/>
                    <a:pt x="1" y="31274"/>
                  </a:cubicBezTo>
                  <a:close/>
                </a:path>
              </a:pathLst>
            </a:custGeom>
            <a:solidFill>
              <a:srgbClr val="FFFFFF">
                <a:alpha val="4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6" name="Google Shape;96;p1"/>
            <p:cNvSpPr/>
            <p:nvPr/>
          </p:nvSpPr>
          <p:spPr>
            <a:xfrm>
              <a:off x="11269307" y="4970856"/>
              <a:ext cx="50800" cy="50800"/>
            </a:xfrm>
            <a:custGeom>
              <a:avLst/>
              <a:gdLst/>
              <a:ahLst/>
              <a:cxnLst/>
              <a:rect l="l" t="t" r="r" b="b"/>
              <a:pathLst>
                <a:path w="50800" h="50800" extrusionOk="0">
                  <a:moveTo>
                    <a:pt x="28467" y="0"/>
                  </a:moveTo>
                  <a:cubicBezTo>
                    <a:pt x="12745" y="0"/>
                    <a:pt x="0" y="12745"/>
                    <a:pt x="0" y="28467"/>
                  </a:cubicBezTo>
                  <a:cubicBezTo>
                    <a:pt x="0" y="44189"/>
                    <a:pt x="12745" y="56934"/>
                    <a:pt x="28467" y="56934"/>
                  </a:cubicBezTo>
                  <a:cubicBezTo>
                    <a:pt x="44190" y="56934"/>
                    <a:pt x="56935" y="44189"/>
                    <a:pt x="56935" y="28467"/>
                  </a:cubicBezTo>
                  <a:cubicBezTo>
                    <a:pt x="56935" y="28465"/>
                    <a:pt x="56935" y="28463"/>
                    <a:pt x="56935" y="28461"/>
                  </a:cubicBezTo>
                  <a:cubicBezTo>
                    <a:pt x="56938" y="12746"/>
                    <a:pt x="44201" y="3"/>
                    <a:pt x="28487" y="0"/>
                  </a:cubicBezTo>
                  <a:cubicBezTo>
                    <a:pt x="28480" y="0"/>
                    <a:pt x="28474" y="0"/>
                    <a:pt x="28467" y="0"/>
                  </a:cubicBezTo>
                  <a:close/>
                </a:path>
              </a:pathLst>
            </a:custGeom>
            <a:solidFill>
              <a:srgbClr val="FFFFFF">
                <a:alpha val="4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7" name="Google Shape;97;p1"/>
            <p:cNvSpPr/>
            <p:nvPr/>
          </p:nvSpPr>
          <p:spPr>
            <a:xfrm>
              <a:off x="11216983" y="2066842"/>
              <a:ext cx="44450" cy="44450"/>
            </a:xfrm>
            <a:custGeom>
              <a:avLst/>
              <a:gdLst/>
              <a:ahLst/>
              <a:cxnLst/>
              <a:rect l="l" t="t" r="r" b="b"/>
              <a:pathLst>
                <a:path w="44450" h="44450" extrusionOk="0">
                  <a:moveTo>
                    <a:pt x="0" y="23787"/>
                  </a:moveTo>
                  <a:cubicBezTo>
                    <a:pt x="0" y="36924"/>
                    <a:pt x="10650" y="47574"/>
                    <a:pt x="23787" y="47574"/>
                  </a:cubicBezTo>
                  <a:cubicBezTo>
                    <a:pt x="36924" y="47574"/>
                    <a:pt x="47574" y="36924"/>
                    <a:pt x="47574" y="23787"/>
                  </a:cubicBezTo>
                  <a:cubicBezTo>
                    <a:pt x="47574" y="10650"/>
                    <a:pt x="36924" y="0"/>
                    <a:pt x="23787" y="0"/>
                  </a:cubicBezTo>
                  <a:cubicBezTo>
                    <a:pt x="10650" y="0"/>
                    <a:pt x="0" y="10650"/>
                    <a:pt x="0" y="23787"/>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8" name="Google Shape;98;p1"/>
            <p:cNvSpPr/>
            <p:nvPr/>
          </p:nvSpPr>
          <p:spPr>
            <a:xfrm>
              <a:off x="11156518" y="305492"/>
              <a:ext cx="57150" cy="57150"/>
            </a:xfrm>
            <a:custGeom>
              <a:avLst/>
              <a:gdLst/>
              <a:ahLst/>
              <a:cxnLst/>
              <a:rect l="l" t="t" r="r" b="b"/>
              <a:pathLst>
                <a:path w="57150" h="57150" extrusionOk="0">
                  <a:moveTo>
                    <a:pt x="31223" y="62471"/>
                  </a:moveTo>
                  <a:cubicBezTo>
                    <a:pt x="48474" y="62478"/>
                    <a:pt x="62464" y="48499"/>
                    <a:pt x="62471" y="31248"/>
                  </a:cubicBezTo>
                  <a:cubicBezTo>
                    <a:pt x="62478" y="13997"/>
                    <a:pt x="48499" y="7"/>
                    <a:pt x="31248" y="0"/>
                  </a:cubicBezTo>
                  <a:cubicBezTo>
                    <a:pt x="13998" y="-7"/>
                    <a:pt x="7" y="13972"/>
                    <a:pt x="0" y="31223"/>
                  </a:cubicBezTo>
                  <a:cubicBezTo>
                    <a:pt x="0" y="31229"/>
                    <a:pt x="0" y="31236"/>
                    <a:pt x="0" y="31242"/>
                  </a:cubicBezTo>
                  <a:cubicBezTo>
                    <a:pt x="-4" y="48486"/>
                    <a:pt x="13973" y="62468"/>
                    <a:pt x="31217" y="62471"/>
                  </a:cubicBezTo>
                  <a:cubicBezTo>
                    <a:pt x="31219" y="62471"/>
                    <a:pt x="31221" y="62471"/>
                    <a:pt x="31223" y="62471"/>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9" name="Google Shape;99;p1"/>
            <p:cNvSpPr/>
            <p:nvPr/>
          </p:nvSpPr>
          <p:spPr>
            <a:xfrm>
              <a:off x="11268596" y="4160863"/>
              <a:ext cx="57150" cy="57150"/>
            </a:xfrm>
            <a:custGeom>
              <a:avLst/>
              <a:gdLst/>
              <a:ahLst/>
              <a:cxnLst/>
              <a:rect l="l" t="t" r="r" b="b"/>
              <a:pathLst>
                <a:path w="57150" h="57150" extrusionOk="0">
                  <a:moveTo>
                    <a:pt x="30740" y="61506"/>
                  </a:moveTo>
                  <a:cubicBezTo>
                    <a:pt x="47724" y="61513"/>
                    <a:pt x="61499" y="47750"/>
                    <a:pt x="61506" y="30766"/>
                  </a:cubicBezTo>
                  <a:cubicBezTo>
                    <a:pt x="61513" y="13781"/>
                    <a:pt x="47750" y="7"/>
                    <a:pt x="30766" y="0"/>
                  </a:cubicBezTo>
                  <a:cubicBezTo>
                    <a:pt x="13781" y="-7"/>
                    <a:pt x="7" y="13756"/>
                    <a:pt x="0" y="30740"/>
                  </a:cubicBezTo>
                  <a:cubicBezTo>
                    <a:pt x="0" y="30745"/>
                    <a:pt x="0" y="30749"/>
                    <a:pt x="0" y="30753"/>
                  </a:cubicBezTo>
                  <a:cubicBezTo>
                    <a:pt x="-7" y="47730"/>
                    <a:pt x="13750" y="61499"/>
                    <a:pt x="30728" y="61506"/>
                  </a:cubicBezTo>
                  <a:cubicBezTo>
                    <a:pt x="30731" y="61506"/>
                    <a:pt x="30736" y="61506"/>
                    <a:pt x="30740" y="61506"/>
                  </a:cubicBezTo>
                  <a:close/>
                </a:path>
              </a:pathLst>
            </a:custGeom>
            <a:solidFill>
              <a:srgbClr val="FFFFFF">
                <a:alpha val="4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0" name="Google Shape;100;p1"/>
            <p:cNvSpPr/>
            <p:nvPr/>
          </p:nvSpPr>
          <p:spPr>
            <a:xfrm>
              <a:off x="11554079" y="1075214"/>
              <a:ext cx="31750" cy="31750"/>
            </a:xfrm>
            <a:custGeom>
              <a:avLst/>
              <a:gdLst/>
              <a:ahLst/>
              <a:cxnLst/>
              <a:rect l="l" t="t" r="r" b="b"/>
              <a:pathLst>
                <a:path w="31750" h="31750" extrusionOk="0">
                  <a:moveTo>
                    <a:pt x="17145" y="34290"/>
                  </a:moveTo>
                  <a:cubicBezTo>
                    <a:pt x="26614" y="34290"/>
                    <a:pt x="34289" y="26614"/>
                    <a:pt x="34289" y="17145"/>
                  </a:cubicBezTo>
                  <a:cubicBezTo>
                    <a:pt x="34289" y="7676"/>
                    <a:pt x="26613" y="0"/>
                    <a:pt x="17145" y="0"/>
                  </a:cubicBezTo>
                  <a:cubicBezTo>
                    <a:pt x="7676" y="0"/>
                    <a:pt x="0" y="7676"/>
                    <a:pt x="0" y="17145"/>
                  </a:cubicBezTo>
                  <a:cubicBezTo>
                    <a:pt x="0" y="26614"/>
                    <a:pt x="7676" y="34290"/>
                    <a:pt x="17145" y="3429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1" name="Google Shape;101;p1"/>
            <p:cNvSpPr/>
            <p:nvPr/>
          </p:nvSpPr>
          <p:spPr>
            <a:xfrm>
              <a:off x="11546497" y="1732007"/>
              <a:ext cx="57150" cy="57150"/>
            </a:xfrm>
            <a:custGeom>
              <a:avLst/>
              <a:gdLst/>
              <a:ahLst/>
              <a:cxnLst/>
              <a:rect l="l" t="t" r="r" b="b"/>
              <a:pathLst>
                <a:path w="57150" h="57150" extrusionOk="0">
                  <a:moveTo>
                    <a:pt x="30226" y="60465"/>
                  </a:moveTo>
                  <a:cubicBezTo>
                    <a:pt x="46923" y="60468"/>
                    <a:pt x="60461" y="46936"/>
                    <a:pt x="60465" y="30239"/>
                  </a:cubicBezTo>
                  <a:cubicBezTo>
                    <a:pt x="60468" y="13542"/>
                    <a:pt x="46935" y="3"/>
                    <a:pt x="30238" y="0"/>
                  </a:cubicBezTo>
                  <a:cubicBezTo>
                    <a:pt x="13542" y="-3"/>
                    <a:pt x="3" y="13529"/>
                    <a:pt x="0" y="30226"/>
                  </a:cubicBezTo>
                  <a:cubicBezTo>
                    <a:pt x="0" y="30228"/>
                    <a:pt x="0" y="30230"/>
                    <a:pt x="0" y="30232"/>
                  </a:cubicBezTo>
                  <a:cubicBezTo>
                    <a:pt x="-4" y="46926"/>
                    <a:pt x="13526" y="60461"/>
                    <a:pt x="30220" y="60465"/>
                  </a:cubicBezTo>
                  <a:cubicBezTo>
                    <a:pt x="30222" y="60465"/>
                    <a:pt x="30224" y="60465"/>
                    <a:pt x="30226" y="60465"/>
                  </a:cubicBezTo>
                  <a:close/>
                </a:path>
              </a:pathLst>
            </a:custGeom>
            <a:solidFill>
              <a:srgbClr val="FFFFFF">
                <a:alpha val="4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2" name="Google Shape;102;p1"/>
            <p:cNvSpPr/>
            <p:nvPr/>
          </p:nvSpPr>
          <p:spPr>
            <a:xfrm>
              <a:off x="11400155" y="94088"/>
              <a:ext cx="50800" cy="50800"/>
            </a:xfrm>
            <a:custGeom>
              <a:avLst/>
              <a:gdLst/>
              <a:ahLst/>
              <a:cxnLst/>
              <a:rect l="l" t="t" r="r" b="b"/>
              <a:pathLst>
                <a:path w="50800" h="50800" extrusionOk="0">
                  <a:moveTo>
                    <a:pt x="26670" y="53340"/>
                  </a:moveTo>
                  <a:cubicBezTo>
                    <a:pt x="41399" y="53340"/>
                    <a:pt x="53339" y="41399"/>
                    <a:pt x="53339" y="26670"/>
                  </a:cubicBezTo>
                  <a:cubicBezTo>
                    <a:pt x="53339" y="11941"/>
                    <a:pt x="41399" y="0"/>
                    <a:pt x="26670" y="0"/>
                  </a:cubicBezTo>
                  <a:cubicBezTo>
                    <a:pt x="11940" y="0"/>
                    <a:pt x="0" y="11941"/>
                    <a:pt x="0" y="26670"/>
                  </a:cubicBezTo>
                  <a:cubicBezTo>
                    <a:pt x="0" y="41399"/>
                    <a:pt x="11940" y="53340"/>
                    <a:pt x="26670" y="5334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3" name="Google Shape;103;p1"/>
            <p:cNvSpPr/>
            <p:nvPr/>
          </p:nvSpPr>
          <p:spPr>
            <a:xfrm>
              <a:off x="10925067" y="1027049"/>
              <a:ext cx="63500" cy="63500"/>
            </a:xfrm>
            <a:custGeom>
              <a:avLst/>
              <a:gdLst/>
              <a:ahLst/>
              <a:cxnLst/>
              <a:rect l="l" t="t" r="r" b="b"/>
              <a:pathLst>
                <a:path w="63500" h="63500" extrusionOk="0">
                  <a:moveTo>
                    <a:pt x="32017" y="64046"/>
                  </a:moveTo>
                  <a:cubicBezTo>
                    <a:pt x="49702" y="64050"/>
                    <a:pt x="64043" y="49715"/>
                    <a:pt x="64046" y="32029"/>
                  </a:cubicBezTo>
                  <a:cubicBezTo>
                    <a:pt x="64050" y="14344"/>
                    <a:pt x="49715" y="4"/>
                    <a:pt x="32029" y="0"/>
                  </a:cubicBezTo>
                  <a:cubicBezTo>
                    <a:pt x="14343" y="-3"/>
                    <a:pt x="3" y="14331"/>
                    <a:pt x="0" y="32017"/>
                  </a:cubicBezTo>
                  <a:cubicBezTo>
                    <a:pt x="0" y="32019"/>
                    <a:pt x="0" y="32021"/>
                    <a:pt x="0" y="32023"/>
                  </a:cubicBezTo>
                  <a:cubicBezTo>
                    <a:pt x="-7" y="49702"/>
                    <a:pt x="14319" y="64039"/>
                    <a:pt x="31997" y="64046"/>
                  </a:cubicBezTo>
                  <a:cubicBezTo>
                    <a:pt x="32003" y="64046"/>
                    <a:pt x="32010" y="64046"/>
                    <a:pt x="32017" y="64046"/>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4" name="Google Shape;104;p1"/>
            <p:cNvSpPr/>
            <p:nvPr/>
          </p:nvSpPr>
          <p:spPr>
            <a:xfrm>
              <a:off x="10055428" y="1788966"/>
              <a:ext cx="19050" cy="19050"/>
            </a:xfrm>
            <a:custGeom>
              <a:avLst/>
              <a:gdLst/>
              <a:ahLst/>
              <a:cxnLst/>
              <a:rect l="l" t="t" r="r" b="b"/>
              <a:pathLst>
                <a:path w="19050" h="19050" extrusionOk="0">
                  <a:moveTo>
                    <a:pt x="12535" y="25083"/>
                  </a:moveTo>
                  <a:cubicBezTo>
                    <a:pt x="19462" y="25086"/>
                    <a:pt x="25079" y="19474"/>
                    <a:pt x="25082" y="12548"/>
                  </a:cubicBezTo>
                  <a:cubicBezTo>
                    <a:pt x="25086" y="5621"/>
                    <a:pt x="19474" y="4"/>
                    <a:pt x="12547" y="0"/>
                  </a:cubicBezTo>
                  <a:cubicBezTo>
                    <a:pt x="5621" y="-3"/>
                    <a:pt x="3" y="5609"/>
                    <a:pt x="0" y="12535"/>
                  </a:cubicBezTo>
                  <a:cubicBezTo>
                    <a:pt x="0" y="12537"/>
                    <a:pt x="0" y="12539"/>
                    <a:pt x="0" y="12541"/>
                  </a:cubicBezTo>
                  <a:cubicBezTo>
                    <a:pt x="-4" y="19464"/>
                    <a:pt x="5606" y="25079"/>
                    <a:pt x="12529" y="25083"/>
                  </a:cubicBezTo>
                  <a:cubicBezTo>
                    <a:pt x="12531" y="25083"/>
                    <a:pt x="12533" y="25083"/>
                    <a:pt x="12535" y="25083"/>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5" name="Google Shape;105;p1"/>
            <p:cNvSpPr/>
            <p:nvPr/>
          </p:nvSpPr>
          <p:spPr>
            <a:xfrm>
              <a:off x="9800019" y="5229339"/>
              <a:ext cx="31750" cy="31750"/>
            </a:xfrm>
            <a:custGeom>
              <a:avLst/>
              <a:gdLst/>
              <a:ahLst/>
              <a:cxnLst/>
              <a:rect l="l" t="t" r="r" b="b"/>
              <a:pathLst>
                <a:path w="31750" h="31750" extrusionOk="0">
                  <a:moveTo>
                    <a:pt x="18599" y="37211"/>
                  </a:moveTo>
                  <a:cubicBezTo>
                    <a:pt x="28874" y="37214"/>
                    <a:pt x="37207" y="28887"/>
                    <a:pt x="37211" y="18612"/>
                  </a:cubicBezTo>
                  <a:cubicBezTo>
                    <a:pt x="37215" y="8336"/>
                    <a:pt x="28887" y="3"/>
                    <a:pt x="18612" y="0"/>
                  </a:cubicBezTo>
                  <a:cubicBezTo>
                    <a:pt x="8337" y="-3"/>
                    <a:pt x="4" y="8324"/>
                    <a:pt x="0" y="18599"/>
                  </a:cubicBezTo>
                  <a:cubicBezTo>
                    <a:pt x="0" y="18604"/>
                    <a:pt x="0" y="18608"/>
                    <a:pt x="0" y="18612"/>
                  </a:cubicBezTo>
                  <a:cubicBezTo>
                    <a:pt x="0" y="28884"/>
                    <a:pt x="8327" y="37211"/>
                    <a:pt x="18599" y="37211"/>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6" name="Google Shape;106;p1"/>
            <p:cNvSpPr/>
            <p:nvPr/>
          </p:nvSpPr>
          <p:spPr>
            <a:xfrm>
              <a:off x="8971471" y="2461343"/>
              <a:ext cx="38100" cy="38100"/>
            </a:xfrm>
            <a:custGeom>
              <a:avLst/>
              <a:gdLst/>
              <a:ahLst/>
              <a:cxnLst/>
              <a:rect l="l" t="t" r="r" b="b"/>
              <a:pathLst>
                <a:path w="38100" h="38100" extrusionOk="0">
                  <a:moveTo>
                    <a:pt x="21939" y="43904"/>
                  </a:moveTo>
                  <a:cubicBezTo>
                    <a:pt x="34063" y="43911"/>
                    <a:pt x="43897" y="34088"/>
                    <a:pt x="43904" y="21965"/>
                  </a:cubicBezTo>
                  <a:cubicBezTo>
                    <a:pt x="43911" y="9841"/>
                    <a:pt x="34088" y="7"/>
                    <a:pt x="21965" y="0"/>
                  </a:cubicBezTo>
                  <a:cubicBezTo>
                    <a:pt x="9840" y="-7"/>
                    <a:pt x="7" y="9815"/>
                    <a:pt x="0" y="21939"/>
                  </a:cubicBezTo>
                  <a:cubicBezTo>
                    <a:pt x="0" y="21946"/>
                    <a:pt x="0" y="21952"/>
                    <a:pt x="0" y="21958"/>
                  </a:cubicBezTo>
                  <a:cubicBezTo>
                    <a:pt x="-4" y="34075"/>
                    <a:pt x="9816" y="43900"/>
                    <a:pt x="21933" y="43904"/>
                  </a:cubicBezTo>
                  <a:cubicBezTo>
                    <a:pt x="21935" y="43904"/>
                    <a:pt x="21937" y="43904"/>
                    <a:pt x="21939" y="43904"/>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7" name="Google Shape;107;p1"/>
            <p:cNvSpPr/>
            <p:nvPr/>
          </p:nvSpPr>
          <p:spPr>
            <a:xfrm>
              <a:off x="5262638" y="1398257"/>
              <a:ext cx="50800" cy="50800"/>
            </a:xfrm>
            <a:custGeom>
              <a:avLst/>
              <a:gdLst/>
              <a:ahLst/>
              <a:cxnLst/>
              <a:rect l="l" t="t" r="r" b="b"/>
              <a:pathLst>
                <a:path w="50800" h="50800" extrusionOk="0">
                  <a:moveTo>
                    <a:pt x="28239" y="56490"/>
                  </a:moveTo>
                  <a:cubicBezTo>
                    <a:pt x="43838" y="56493"/>
                    <a:pt x="56486" y="43850"/>
                    <a:pt x="56490" y="28251"/>
                  </a:cubicBezTo>
                  <a:cubicBezTo>
                    <a:pt x="56493" y="12652"/>
                    <a:pt x="43850" y="4"/>
                    <a:pt x="28251" y="0"/>
                  </a:cubicBezTo>
                  <a:cubicBezTo>
                    <a:pt x="12652" y="-3"/>
                    <a:pt x="3" y="12639"/>
                    <a:pt x="0" y="28238"/>
                  </a:cubicBezTo>
                  <a:cubicBezTo>
                    <a:pt x="0" y="28241"/>
                    <a:pt x="0" y="28243"/>
                    <a:pt x="0" y="28245"/>
                  </a:cubicBezTo>
                  <a:cubicBezTo>
                    <a:pt x="-3" y="43841"/>
                    <a:pt x="12636" y="56486"/>
                    <a:pt x="28232" y="56490"/>
                  </a:cubicBezTo>
                  <a:cubicBezTo>
                    <a:pt x="28234" y="56490"/>
                    <a:pt x="28236" y="56490"/>
                    <a:pt x="28238" y="5649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8" name="Google Shape;108;p1"/>
            <p:cNvSpPr/>
            <p:nvPr/>
          </p:nvSpPr>
          <p:spPr>
            <a:xfrm>
              <a:off x="9406134" y="3343973"/>
              <a:ext cx="19050" cy="19050"/>
            </a:xfrm>
            <a:custGeom>
              <a:avLst/>
              <a:gdLst/>
              <a:ahLst/>
              <a:cxnLst/>
              <a:rect l="l" t="t" r="r" b="b"/>
              <a:pathLst>
                <a:path w="19050" h="19050" extrusionOk="0">
                  <a:moveTo>
                    <a:pt x="10979" y="21958"/>
                  </a:moveTo>
                  <a:cubicBezTo>
                    <a:pt x="17043" y="21958"/>
                    <a:pt x="21958" y="17043"/>
                    <a:pt x="21958" y="10979"/>
                  </a:cubicBezTo>
                  <a:cubicBezTo>
                    <a:pt x="21958" y="4916"/>
                    <a:pt x="17043" y="0"/>
                    <a:pt x="10979" y="0"/>
                  </a:cubicBezTo>
                  <a:cubicBezTo>
                    <a:pt x="4915" y="0"/>
                    <a:pt x="0" y="4916"/>
                    <a:pt x="0" y="10979"/>
                  </a:cubicBezTo>
                  <a:cubicBezTo>
                    <a:pt x="-4" y="17039"/>
                    <a:pt x="4907" y="21955"/>
                    <a:pt x="10967" y="21958"/>
                  </a:cubicBezTo>
                  <a:cubicBezTo>
                    <a:pt x="10971" y="21958"/>
                    <a:pt x="10975" y="21958"/>
                    <a:pt x="10979" y="21958"/>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9" name="Google Shape;109;p1"/>
            <p:cNvSpPr/>
            <p:nvPr/>
          </p:nvSpPr>
          <p:spPr>
            <a:xfrm>
              <a:off x="10732408" y="312033"/>
              <a:ext cx="50800" cy="50800"/>
            </a:xfrm>
            <a:custGeom>
              <a:avLst/>
              <a:gdLst/>
              <a:ahLst/>
              <a:cxnLst/>
              <a:rect l="l" t="t" r="r" b="b"/>
              <a:pathLst>
                <a:path w="50800" h="50800" extrusionOk="0">
                  <a:moveTo>
                    <a:pt x="26822" y="53658"/>
                  </a:moveTo>
                  <a:cubicBezTo>
                    <a:pt x="41639" y="53661"/>
                    <a:pt x="53654" y="41652"/>
                    <a:pt x="53657" y="26835"/>
                  </a:cubicBezTo>
                  <a:cubicBezTo>
                    <a:pt x="53661" y="12018"/>
                    <a:pt x="41652" y="4"/>
                    <a:pt x="26835" y="0"/>
                  </a:cubicBezTo>
                  <a:cubicBezTo>
                    <a:pt x="12018" y="-4"/>
                    <a:pt x="3" y="12005"/>
                    <a:pt x="0" y="26822"/>
                  </a:cubicBezTo>
                  <a:cubicBezTo>
                    <a:pt x="0" y="26825"/>
                    <a:pt x="0" y="26827"/>
                    <a:pt x="0" y="26829"/>
                  </a:cubicBezTo>
                  <a:cubicBezTo>
                    <a:pt x="-4" y="41642"/>
                    <a:pt x="12002" y="53654"/>
                    <a:pt x="26816" y="53657"/>
                  </a:cubicBezTo>
                  <a:cubicBezTo>
                    <a:pt x="26819" y="53657"/>
                    <a:pt x="26820" y="53657"/>
                    <a:pt x="26822" y="53657"/>
                  </a:cubicBezTo>
                  <a:close/>
                </a:path>
              </a:pathLst>
            </a:custGeom>
            <a:solidFill>
              <a:srgbClr val="FFFFFF">
                <a:alpha val="4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0" name="Google Shape;110;p1"/>
            <p:cNvSpPr/>
            <p:nvPr/>
          </p:nvSpPr>
          <p:spPr>
            <a:xfrm>
              <a:off x="10816444" y="191846"/>
              <a:ext cx="31750" cy="31750"/>
            </a:xfrm>
            <a:custGeom>
              <a:avLst/>
              <a:gdLst/>
              <a:ahLst/>
              <a:cxnLst/>
              <a:rect l="l" t="t" r="r" b="b"/>
              <a:pathLst>
                <a:path w="31750" h="31750" extrusionOk="0">
                  <a:moveTo>
                    <a:pt x="18205" y="36424"/>
                  </a:moveTo>
                  <a:cubicBezTo>
                    <a:pt x="28263" y="36427"/>
                    <a:pt x="36419" y="28276"/>
                    <a:pt x="36423" y="18218"/>
                  </a:cubicBezTo>
                  <a:cubicBezTo>
                    <a:pt x="36427" y="8160"/>
                    <a:pt x="28276" y="4"/>
                    <a:pt x="18218" y="0"/>
                  </a:cubicBezTo>
                  <a:cubicBezTo>
                    <a:pt x="8160" y="-4"/>
                    <a:pt x="4" y="8147"/>
                    <a:pt x="0" y="18205"/>
                  </a:cubicBezTo>
                  <a:cubicBezTo>
                    <a:pt x="0" y="18210"/>
                    <a:pt x="0" y="18214"/>
                    <a:pt x="0" y="18218"/>
                  </a:cubicBezTo>
                  <a:cubicBezTo>
                    <a:pt x="-4" y="28269"/>
                    <a:pt x="8141" y="36420"/>
                    <a:pt x="18193" y="36424"/>
                  </a:cubicBezTo>
                  <a:cubicBezTo>
                    <a:pt x="18197" y="36424"/>
                    <a:pt x="18201" y="36424"/>
                    <a:pt x="18205" y="36424"/>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1" name="Google Shape;111;p1"/>
            <p:cNvSpPr/>
            <p:nvPr/>
          </p:nvSpPr>
          <p:spPr>
            <a:xfrm>
              <a:off x="10302031" y="1831118"/>
              <a:ext cx="25400" cy="25400"/>
            </a:xfrm>
            <a:custGeom>
              <a:avLst/>
              <a:gdLst/>
              <a:ahLst/>
              <a:cxnLst/>
              <a:rect l="l" t="t" r="r" b="b"/>
              <a:pathLst>
                <a:path w="25400" h="25400" extrusionOk="0">
                  <a:moveTo>
                    <a:pt x="14567" y="29146"/>
                  </a:moveTo>
                  <a:cubicBezTo>
                    <a:pt x="22615" y="29150"/>
                    <a:pt x="29142" y="22628"/>
                    <a:pt x="29146" y="14580"/>
                  </a:cubicBezTo>
                  <a:cubicBezTo>
                    <a:pt x="29150" y="6531"/>
                    <a:pt x="22628" y="3"/>
                    <a:pt x="14580" y="0"/>
                  </a:cubicBezTo>
                  <a:cubicBezTo>
                    <a:pt x="6531" y="-3"/>
                    <a:pt x="4" y="6518"/>
                    <a:pt x="0" y="14567"/>
                  </a:cubicBezTo>
                  <a:cubicBezTo>
                    <a:pt x="0" y="14571"/>
                    <a:pt x="0" y="14575"/>
                    <a:pt x="0" y="14580"/>
                  </a:cubicBezTo>
                  <a:cubicBezTo>
                    <a:pt x="-4" y="22621"/>
                    <a:pt x="6513" y="29143"/>
                    <a:pt x="14554" y="29147"/>
                  </a:cubicBezTo>
                  <a:cubicBezTo>
                    <a:pt x="14558" y="29147"/>
                    <a:pt x="14563" y="29147"/>
                    <a:pt x="14567" y="29147"/>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2" name="Google Shape;112;p1"/>
            <p:cNvSpPr/>
            <p:nvPr/>
          </p:nvSpPr>
          <p:spPr>
            <a:xfrm>
              <a:off x="10842975" y="1124293"/>
              <a:ext cx="44450" cy="44450"/>
            </a:xfrm>
            <a:custGeom>
              <a:avLst/>
              <a:gdLst/>
              <a:ahLst/>
              <a:cxnLst/>
              <a:rect l="l" t="t" r="r" b="b"/>
              <a:pathLst>
                <a:path w="44450" h="44450" extrusionOk="0">
                  <a:moveTo>
                    <a:pt x="0" y="23590"/>
                  </a:moveTo>
                  <a:cubicBezTo>
                    <a:pt x="0" y="36619"/>
                    <a:pt x="10561" y="47180"/>
                    <a:pt x="23590" y="47180"/>
                  </a:cubicBezTo>
                  <a:cubicBezTo>
                    <a:pt x="36619" y="47180"/>
                    <a:pt x="47180" y="36619"/>
                    <a:pt x="47180" y="23590"/>
                  </a:cubicBezTo>
                  <a:cubicBezTo>
                    <a:pt x="47180" y="10562"/>
                    <a:pt x="36619" y="0"/>
                    <a:pt x="23590" y="0"/>
                  </a:cubicBezTo>
                  <a:cubicBezTo>
                    <a:pt x="10561" y="0"/>
                    <a:pt x="0" y="10562"/>
                    <a:pt x="0" y="23590"/>
                  </a:cubicBezTo>
                  <a:close/>
                </a:path>
              </a:pathLst>
            </a:custGeom>
            <a:solidFill>
              <a:srgbClr val="FFFFFF">
                <a:alpha val="4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3" name="Google Shape;113;p1"/>
            <p:cNvSpPr/>
            <p:nvPr/>
          </p:nvSpPr>
          <p:spPr>
            <a:xfrm>
              <a:off x="872280" y="1432719"/>
              <a:ext cx="19050" cy="19050"/>
            </a:xfrm>
            <a:custGeom>
              <a:avLst/>
              <a:gdLst/>
              <a:ahLst/>
              <a:cxnLst/>
              <a:rect l="l" t="t" r="r" b="b"/>
              <a:pathLst>
                <a:path w="19050" h="19050" extrusionOk="0">
                  <a:moveTo>
                    <a:pt x="10947" y="21907"/>
                  </a:moveTo>
                  <a:cubicBezTo>
                    <a:pt x="16997" y="21911"/>
                    <a:pt x="21904" y="17010"/>
                    <a:pt x="21907" y="10960"/>
                  </a:cubicBezTo>
                  <a:cubicBezTo>
                    <a:pt x="21911" y="4910"/>
                    <a:pt x="17010" y="3"/>
                    <a:pt x="10960" y="0"/>
                  </a:cubicBezTo>
                  <a:cubicBezTo>
                    <a:pt x="4910" y="-3"/>
                    <a:pt x="3" y="4898"/>
                    <a:pt x="0" y="10947"/>
                  </a:cubicBezTo>
                  <a:cubicBezTo>
                    <a:pt x="0" y="10950"/>
                    <a:pt x="0" y="10952"/>
                    <a:pt x="0" y="10954"/>
                  </a:cubicBezTo>
                  <a:cubicBezTo>
                    <a:pt x="0" y="17001"/>
                    <a:pt x="4900" y="21904"/>
                    <a:pt x="10947" y="21908"/>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4" name="Google Shape;114;p1"/>
            <p:cNvSpPr/>
            <p:nvPr/>
          </p:nvSpPr>
          <p:spPr>
            <a:xfrm>
              <a:off x="467493" y="5444134"/>
              <a:ext cx="38100" cy="38100"/>
            </a:xfrm>
            <a:custGeom>
              <a:avLst/>
              <a:gdLst/>
              <a:ahLst/>
              <a:cxnLst/>
              <a:rect l="l" t="t" r="r" b="b"/>
              <a:pathLst>
                <a:path w="38100" h="38100" extrusionOk="0">
                  <a:moveTo>
                    <a:pt x="39941" y="19971"/>
                  </a:moveTo>
                  <a:cubicBezTo>
                    <a:pt x="39941" y="8941"/>
                    <a:pt x="31000" y="0"/>
                    <a:pt x="19971" y="0"/>
                  </a:cubicBezTo>
                  <a:cubicBezTo>
                    <a:pt x="8941" y="0"/>
                    <a:pt x="0" y="8941"/>
                    <a:pt x="0" y="19971"/>
                  </a:cubicBezTo>
                  <a:cubicBezTo>
                    <a:pt x="0" y="31000"/>
                    <a:pt x="8941" y="39942"/>
                    <a:pt x="19971" y="39942"/>
                  </a:cubicBezTo>
                  <a:cubicBezTo>
                    <a:pt x="30997" y="39945"/>
                    <a:pt x="39938" y="31010"/>
                    <a:pt x="39941" y="19984"/>
                  </a:cubicBezTo>
                  <a:cubicBezTo>
                    <a:pt x="39941" y="19979"/>
                    <a:pt x="39941" y="19975"/>
                    <a:pt x="39941" y="19971"/>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5" name="Google Shape;115;p1"/>
            <p:cNvSpPr/>
            <p:nvPr/>
          </p:nvSpPr>
          <p:spPr>
            <a:xfrm>
              <a:off x="187801" y="1038409"/>
              <a:ext cx="31750" cy="31750"/>
            </a:xfrm>
            <a:custGeom>
              <a:avLst/>
              <a:gdLst/>
              <a:ahLst/>
              <a:cxnLst/>
              <a:rect l="l" t="t" r="r" b="b"/>
              <a:pathLst>
                <a:path w="31750" h="31750" extrusionOk="0">
                  <a:moveTo>
                    <a:pt x="32499" y="16256"/>
                  </a:moveTo>
                  <a:cubicBezTo>
                    <a:pt x="32503" y="7282"/>
                    <a:pt x="25230" y="3"/>
                    <a:pt x="16256" y="0"/>
                  </a:cubicBezTo>
                  <a:cubicBezTo>
                    <a:pt x="7282" y="-3"/>
                    <a:pt x="4" y="7269"/>
                    <a:pt x="0" y="16243"/>
                  </a:cubicBezTo>
                  <a:cubicBezTo>
                    <a:pt x="-3" y="25218"/>
                    <a:pt x="7269" y="32496"/>
                    <a:pt x="16243" y="32499"/>
                  </a:cubicBezTo>
                  <a:cubicBezTo>
                    <a:pt x="16248" y="32499"/>
                    <a:pt x="16252" y="32499"/>
                    <a:pt x="16256" y="32499"/>
                  </a:cubicBezTo>
                  <a:cubicBezTo>
                    <a:pt x="25227" y="32499"/>
                    <a:pt x="32499" y="25227"/>
                    <a:pt x="32499" y="16256"/>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6" name="Google Shape;116;p1"/>
            <p:cNvSpPr/>
            <p:nvPr/>
          </p:nvSpPr>
          <p:spPr>
            <a:xfrm>
              <a:off x="334823" y="4716500"/>
              <a:ext cx="57150" cy="57150"/>
            </a:xfrm>
            <a:custGeom>
              <a:avLst/>
              <a:gdLst/>
              <a:ahLst/>
              <a:cxnLst/>
              <a:rect l="l" t="t" r="r" b="b"/>
              <a:pathLst>
                <a:path w="57150" h="57150" extrusionOk="0">
                  <a:moveTo>
                    <a:pt x="29286" y="0"/>
                  </a:moveTo>
                  <a:cubicBezTo>
                    <a:pt x="13112" y="0"/>
                    <a:pt x="0" y="13112"/>
                    <a:pt x="0" y="29286"/>
                  </a:cubicBezTo>
                  <a:cubicBezTo>
                    <a:pt x="0" y="45460"/>
                    <a:pt x="13112" y="58572"/>
                    <a:pt x="29286" y="58572"/>
                  </a:cubicBezTo>
                  <a:cubicBezTo>
                    <a:pt x="45461" y="58572"/>
                    <a:pt x="58572" y="45460"/>
                    <a:pt x="58572" y="29286"/>
                  </a:cubicBezTo>
                  <a:cubicBezTo>
                    <a:pt x="58576" y="13115"/>
                    <a:pt x="45470" y="3"/>
                    <a:pt x="29299" y="0"/>
                  </a:cubicBezTo>
                  <a:cubicBezTo>
                    <a:pt x="29295" y="0"/>
                    <a:pt x="29290" y="0"/>
                    <a:pt x="29286"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7" name="Google Shape;117;p1"/>
            <p:cNvSpPr/>
            <p:nvPr/>
          </p:nvSpPr>
          <p:spPr>
            <a:xfrm>
              <a:off x="385635" y="6379794"/>
              <a:ext cx="25400" cy="31750"/>
            </a:xfrm>
            <a:custGeom>
              <a:avLst/>
              <a:gdLst/>
              <a:ahLst/>
              <a:cxnLst/>
              <a:rect l="l" t="t" r="r" b="b"/>
              <a:pathLst>
                <a:path w="25400" h="31750" extrusionOk="0">
                  <a:moveTo>
                    <a:pt x="15875" y="0"/>
                  </a:moveTo>
                  <a:cubicBezTo>
                    <a:pt x="7107" y="0"/>
                    <a:pt x="0" y="7107"/>
                    <a:pt x="0" y="15875"/>
                  </a:cubicBezTo>
                  <a:cubicBezTo>
                    <a:pt x="0" y="24643"/>
                    <a:pt x="7107" y="31750"/>
                    <a:pt x="15875" y="31750"/>
                  </a:cubicBezTo>
                  <a:cubicBezTo>
                    <a:pt x="24643" y="31750"/>
                    <a:pt x="31750" y="24643"/>
                    <a:pt x="31750" y="15875"/>
                  </a:cubicBezTo>
                  <a:cubicBezTo>
                    <a:pt x="31750" y="7107"/>
                    <a:pt x="24643" y="0"/>
                    <a:pt x="15875"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8" name="Google Shape;118;p1"/>
            <p:cNvSpPr/>
            <p:nvPr/>
          </p:nvSpPr>
          <p:spPr>
            <a:xfrm>
              <a:off x="186728" y="2558104"/>
              <a:ext cx="44450" cy="44450"/>
            </a:xfrm>
            <a:custGeom>
              <a:avLst/>
              <a:gdLst/>
              <a:ahLst/>
              <a:cxnLst/>
              <a:rect l="l" t="t" r="r" b="b"/>
              <a:pathLst>
                <a:path w="44450" h="44450" extrusionOk="0">
                  <a:moveTo>
                    <a:pt x="22295" y="0"/>
                  </a:moveTo>
                  <a:cubicBezTo>
                    <a:pt x="9982" y="0"/>
                    <a:pt x="0" y="9982"/>
                    <a:pt x="0" y="22295"/>
                  </a:cubicBezTo>
                  <a:cubicBezTo>
                    <a:pt x="0" y="34608"/>
                    <a:pt x="9982" y="44590"/>
                    <a:pt x="22295" y="44590"/>
                  </a:cubicBezTo>
                  <a:cubicBezTo>
                    <a:pt x="34608" y="44590"/>
                    <a:pt x="44590" y="34608"/>
                    <a:pt x="44590" y="22295"/>
                  </a:cubicBezTo>
                  <a:cubicBezTo>
                    <a:pt x="44593" y="9985"/>
                    <a:pt x="34617" y="3"/>
                    <a:pt x="22308" y="0"/>
                  </a:cubicBezTo>
                  <a:cubicBezTo>
                    <a:pt x="22303" y="0"/>
                    <a:pt x="22299" y="0"/>
                    <a:pt x="22295"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9" name="Google Shape;119;p1"/>
            <p:cNvSpPr/>
            <p:nvPr/>
          </p:nvSpPr>
          <p:spPr>
            <a:xfrm>
              <a:off x="181921" y="6305582"/>
              <a:ext cx="25400" cy="25400"/>
            </a:xfrm>
            <a:custGeom>
              <a:avLst/>
              <a:gdLst/>
              <a:ahLst/>
              <a:cxnLst/>
              <a:rect l="l" t="t" r="r" b="b"/>
              <a:pathLst>
                <a:path w="25400" h="25400" extrusionOk="0">
                  <a:moveTo>
                    <a:pt x="14046" y="0"/>
                  </a:moveTo>
                  <a:cubicBezTo>
                    <a:pt x="6289" y="0"/>
                    <a:pt x="0" y="6289"/>
                    <a:pt x="0" y="14046"/>
                  </a:cubicBezTo>
                  <a:cubicBezTo>
                    <a:pt x="0" y="21804"/>
                    <a:pt x="6289" y="28092"/>
                    <a:pt x="14046" y="28092"/>
                  </a:cubicBezTo>
                  <a:cubicBezTo>
                    <a:pt x="21804" y="28092"/>
                    <a:pt x="28092" y="21803"/>
                    <a:pt x="28092" y="14046"/>
                  </a:cubicBezTo>
                  <a:cubicBezTo>
                    <a:pt x="28092" y="14044"/>
                    <a:pt x="28092" y="14042"/>
                    <a:pt x="28092" y="14040"/>
                  </a:cubicBezTo>
                  <a:cubicBezTo>
                    <a:pt x="28092" y="6286"/>
                    <a:pt x="21807" y="0"/>
                    <a:pt x="14053" y="0"/>
                  </a:cubicBezTo>
                  <a:cubicBezTo>
                    <a:pt x="14050" y="0"/>
                    <a:pt x="14048" y="0"/>
                    <a:pt x="14046"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0" name="Google Shape;120;p1"/>
            <p:cNvSpPr/>
            <p:nvPr/>
          </p:nvSpPr>
          <p:spPr>
            <a:xfrm>
              <a:off x="552774" y="5933059"/>
              <a:ext cx="57150" cy="57150"/>
            </a:xfrm>
            <a:custGeom>
              <a:avLst/>
              <a:gdLst/>
              <a:ahLst/>
              <a:cxnLst/>
              <a:rect l="l" t="t" r="r" b="b"/>
              <a:pathLst>
                <a:path w="57150" h="57150" extrusionOk="0">
                  <a:moveTo>
                    <a:pt x="29654" y="0"/>
                  </a:moveTo>
                  <a:cubicBezTo>
                    <a:pt x="13277" y="0"/>
                    <a:pt x="0" y="13277"/>
                    <a:pt x="0" y="29654"/>
                  </a:cubicBezTo>
                  <a:cubicBezTo>
                    <a:pt x="0" y="46032"/>
                    <a:pt x="13277" y="59309"/>
                    <a:pt x="29654" y="59309"/>
                  </a:cubicBezTo>
                  <a:cubicBezTo>
                    <a:pt x="46032" y="59309"/>
                    <a:pt x="59309" y="46032"/>
                    <a:pt x="59309" y="29654"/>
                  </a:cubicBezTo>
                  <a:cubicBezTo>
                    <a:pt x="59312" y="13280"/>
                    <a:pt x="46041" y="3"/>
                    <a:pt x="29667" y="0"/>
                  </a:cubicBezTo>
                  <a:cubicBezTo>
                    <a:pt x="29663" y="0"/>
                    <a:pt x="29659" y="0"/>
                    <a:pt x="29654"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1" name="Google Shape;121;p1"/>
            <p:cNvSpPr/>
            <p:nvPr/>
          </p:nvSpPr>
          <p:spPr>
            <a:xfrm>
              <a:off x="479101" y="6039352"/>
              <a:ext cx="63500" cy="63500"/>
            </a:xfrm>
            <a:custGeom>
              <a:avLst/>
              <a:gdLst/>
              <a:ahLst/>
              <a:cxnLst/>
              <a:rect l="l" t="t" r="r" b="b"/>
              <a:pathLst>
                <a:path w="63500" h="63500" extrusionOk="0">
                  <a:moveTo>
                    <a:pt x="33141" y="0"/>
                  </a:moveTo>
                  <a:cubicBezTo>
                    <a:pt x="14838" y="0"/>
                    <a:pt x="0" y="14837"/>
                    <a:pt x="0" y="33141"/>
                  </a:cubicBezTo>
                  <a:cubicBezTo>
                    <a:pt x="0" y="51444"/>
                    <a:pt x="14838" y="66281"/>
                    <a:pt x="33141" y="66281"/>
                  </a:cubicBezTo>
                  <a:cubicBezTo>
                    <a:pt x="51444" y="66281"/>
                    <a:pt x="66281" y="51444"/>
                    <a:pt x="66281" y="33141"/>
                  </a:cubicBezTo>
                  <a:cubicBezTo>
                    <a:pt x="66288" y="14844"/>
                    <a:pt x="51462" y="7"/>
                    <a:pt x="33166" y="0"/>
                  </a:cubicBezTo>
                  <a:cubicBezTo>
                    <a:pt x="33158" y="0"/>
                    <a:pt x="33149" y="0"/>
                    <a:pt x="33141" y="0"/>
                  </a:cubicBezTo>
                  <a:close/>
                </a:path>
              </a:pathLst>
            </a:custGeom>
            <a:solidFill>
              <a:srgbClr val="FFFFFF">
                <a:alpha val="4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2" name="Google Shape;122;p1"/>
            <p:cNvSpPr/>
            <p:nvPr/>
          </p:nvSpPr>
          <p:spPr>
            <a:xfrm>
              <a:off x="876452" y="6614464"/>
              <a:ext cx="19050" cy="19050"/>
            </a:xfrm>
            <a:custGeom>
              <a:avLst/>
              <a:gdLst/>
              <a:ahLst/>
              <a:cxnLst/>
              <a:rect l="l" t="t" r="r" b="b"/>
              <a:pathLst>
                <a:path w="19050" h="19050" extrusionOk="0">
                  <a:moveTo>
                    <a:pt x="12617" y="0"/>
                  </a:moveTo>
                  <a:cubicBezTo>
                    <a:pt x="5653" y="-4"/>
                    <a:pt x="3" y="5640"/>
                    <a:pt x="0" y="12605"/>
                  </a:cubicBezTo>
                  <a:cubicBezTo>
                    <a:pt x="-3" y="19569"/>
                    <a:pt x="5640" y="25219"/>
                    <a:pt x="12605" y="25222"/>
                  </a:cubicBezTo>
                  <a:cubicBezTo>
                    <a:pt x="19570" y="25226"/>
                    <a:pt x="25219" y="19582"/>
                    <a:pt x="25222" y="12617"/>
                  </a:cubicBezTo>
                  <a:cubicBezTo>
                    <a:pt x="25222" y="12613"/>
                    <a:pt x="25222" y="12609"/>
                    <a:pt x="25222" y="12605"/>
                  </a:cubicBezTo>
                  <a:cubicBezTo>
                    <a:pt x="25222" y="5643"/>
                    <a:pt x="19579" y="0"/>
                    <a:pt x="12617"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3" name="Google Shape;123;p1"/>
            <p:cNvSpPr/>
            <p:nvPr/>
          </p:nvSpPr>
          <p:spPr>
            <a:xfrm>
              <a:off x="862971" y="6001086"/>
              <a:ext cx="19050" cy="19050"/>
            </a:xfrm>
            <a:custGeom>
              <a:avLst/>
              <a:gdLst/>
              <a:ahLst/>
              <a:cxnLst/>
              <a:rect l="l" t="t" r="r" b="b"/>
              <a:pathLst>
                <a:path w="19050" h="19050" extrusionOk="0">
                  <a:moveTo>
                    <a:pt x="22669" y="11341"/>
                  </a:moveTo>
                  <a:cubicBezTo>
                    <a:pt x="22673" y="5081"/>
                    <a:pt x="17601" y="3"/>
                    <a:pt x="11341" y="0"/>
                  </a:cubicBezTo>
                  <a:cubicBezTo>
                    <a:pt x="5081" y="-3"/>
                    <a:pt x="3" y="5068"/>
                    <a:pt x="0" y="11328"/>
                  </a:cubicBezTo>
                  <a:cubicBezTo>
                    <a:pt x="-3" y="17588"/>
                    <a:pt x="5068" y="22666"/>
                    <a:pt x="11328" y="22670"/>
                  </a:cubicBezTo>
                  <a:cubicBezTo>
                    <a:pt x="11333" y="22670"/>
                    <a:pt x="11337" y="22670"/>
                    <a:pt x="11341" y="22670"/>
                  </a:cubicBezTo>
                  <a:cubicBezTo>
                    <a:pt x="17598" y="22670"/>
                    <a:pt x="22669" y="17598"/>
                    <a:pt x="22669" y="11341"/>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4" name="Google Shape;124;p1"/>
            <p:cNvSpPr/>
            <p:nvPr/>
          </p:nvSpPr>
          <p:spPr>
            <a:xfrm>
              <a:off x="1000862" y="2938615"/>
              <a:ext cx="50800" cy="50800"/>
            </a:xfrm>
            <a:custGeom>
              <a:avLst/>
              <a:gdLst/>
              <a:ahLst/>
              <a:cxnLst/>
              <a:rect l="l" t="t" r="r" b="b"/>
              <a:pathLst>
                <a:path w="50800" h="50800" extrusionOk="0">
                  <a:moveTo>
                    <a:pt x="26607" y="0"/>
                  </a:moveTo>
                  <a:cubicBezTo>
                    <a:pt x="11912" y="0"/>
                    <a:pt x="0" y="11912"/>
                    <a:pt x="0" y="26607"/>
                  </a:cubicBezTo>
                  <a:cubicBezTo>
                    <a:pt x="0" y="41301"/>
                    <a:pt x="11912" y="53213"/>
                    <a:pt x="26607" y="53213"/>
                  </a:cubicBezTo>
                  <a:cubicBezTo>
                    <a:pt x="41301" y="53213"/>
                    <a:pt x="53213" y="41301"/>
                    <a:pt x="53213" y="26607"/>
                  </a:cubicBezTo>
                  <a:cubicBezTo>
                    <a:pt x="53217" y="11916"/>
                    <a:pt x="41310" y="3"/>
                    <a:pt x="26619" y="0"/>
                  </a:cubicBezTo>
                  <a:cubicBezTo>
                    <a:pt x="26615" y="0"/>
                    <a:pt x="26611" y="0"/>
                    <a:pt x="26607"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5" name="Google Shape;125;p1"/>
            <p:cNvSpPr/>
            <p:nvPr/>
          </p:nvSpPr>
          <p:spPr>
            <a:xfrm>
              <a:off x="818134" y="2681878"/>
              <a:ext cx="38100" cy="38100"/>
            </a:xfrm>
            <a:custGeom>
              <a:avLst/>
              <a:gdLst/>
              <a:ahLst/>
              <a:cxnLst/>
              <a:rect l="l" t="t" r="r" b="b"/>
              <a:pathLst>
                <a:path w="38100" h="38100" extrusionOk="0">
                  <a:moveTo>
                    <a:pt x="21203" y="0"/>
                  </a:moveTo>
                  <a:cubicBezTo>
                    <a:pt x="9493" y="0"/>
                    <a:pt x="0" y="9493"/>
                    <a:pt x="0" y="21203"/>
                  </a:cubicBezTo>
                  <a:cubicBezTo>
                    <a:pt x="0" y="32913"/>
                    <a:pt x="9493" y="42405"/>
                    <a:pt x="21203" y="42405"/>
                  </a:cubicBezTo>
                  <a:cubicBezTo>
                    <a:pt x="32913" y="42405"/>
                    <a:pt x="42405" y="32913"/>
                    <a:pt x="42405" y="21203"/>
                  </a:cubicBezTo>
                  <a:cubicBezTo>
                    <a:pt x="42405" y="21201"/>
                    <a:pt x="42405" y="21199"/>
                    <a:pt x="42405" y="21196"/>
                  </a:cubicBezTo>
                  <a:cubicBezTo>
                    <a:pt x="42409" y="9493"/>
                    <a:pt x="32925" y="4"/>
                    <a:pt x="21222" y="0"/>
                  </a:cubicBezTo>
                  <a:cubicBezTo>
                    <a:pt x="21215" y="0"/>
                    <a:pt x="21209" y="0"/>
                    <a:pt x="21203"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6" name="Google Shape;126;p1"/>
            <p:cNvSpPr/>
            <p:nvPr/>
          </p:nvSpPr>
          <p:spPr>
            <a:xfrm>
              <a:off x="661086" y="2806522"/>
              <a:ext cx="63500" cy="63500"/>
            </a:xfrm>
            <a:custGeom>
              <a:avLst/>
              <a:gdLst/>
              <a:ahLst/>
              <a:cxnLst/>
              <a:rect l="l" t="t" r="r" b="b"/>
              <a:pathLst>
                <a:path w="63500" h="63500" extrusionOk="0">
                  <a:moveTo>
                    <a:pt x="31921" y="0"/>
                  </a:moveTo>
                  <a:cubicBezTo>
                    <a:pt x="14292" y="0"/>
                    <a:pt x="0" y="14292"/>
                    <a:pt x="0" y="31922"/>
                  </a:cubicBezTo>
                  <a:cubicBezTo>
                    <a:pt x="0" y="49551"/>
                    <a:pt x="14292" y="63843"/>
                    <a:pt x="31921" y="63843"/>
                  </a:cubicBezTo>
                  <a:cubicBezTo>
                    <a:pt x="49549" y="63843"/>
                    <a:pt x="63839" y="49555"/>
                    <a:pt x="63843" y="31928"/>
                  </a:cubicBezTo>
                  <a:cubicBezTo>
                    <a:pt x="63853" y="14305"/>
                    <a:pt x="49576" y="11"/>
                    <a:pt x="31953" y="0"/>
                  </a:cubicBezTo>
                  <a:cubicBezTo>
                    <a:pt x="31943" y="0"/>
                    <a:pt x="31932" y="0"/>
                    <a:pt x="31921"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7" name="Google Shape;127;p1"/>
            <p:cNvSpPr/>
            <p:nvPr/>
          </p:nvSpPr>
          <p:spPr>
            <a:xfrm>
              <a:off x="344214" y="2640927"/>
              <a:ext cx="19050" cy="19050"/>
            </a:xfrm>
            <a:custGeom>
              <a:avLst/>
              <a:gdLst/>
              <a:ahLst/>
              <a:cxnLst/>
              <a:rect l="l" t="t" r="r" b="b"/>
              <a:pathLst>
                <a:path w="19050" h="19050" extrusionOk="0">
                  <a:moveTo>
                    <a:pt x="10116" y="20244"/>
                  </a:moveTo>
                  <a:cubicBezTo>
                    <a:pt x="15706" y="20247"/>
                    <a:pt x="20240" y="15718"/>
                    <a:pt x="20244" y="10128"/>
                  </a:cubicBezTo>
                  <a:cubicBezTo>
                    <a:pt x="20247" y="4538"/>
                    <a:pt x="15718" y="3"/>
                    <a:pt x="10128" y="0"/>
                  </a:cubicBezTo>
                  <a:cubicBezTo>
                    <a:pt x="4538" y="-3"/>
                    <a:pt x="4" y="4525"/>
                    <a:pt x="0" y="10115"/>
                  </a:cubicBezTo>
                  <a:cubicBezTo>
                    <a:pt x="0" y="10120"/>
                    <a:pt x="0" y="10124"/>
                    <a:pt x="0" y="10128"/>
                  </a:cubicBezTo>
                  <a:cubicBezTo>
                    <a:pt x="4" y="15713"/>
                    <a:pt x="4530" y="20240"/>
                    <a:pt x="10116" y="20244"/>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8" name="Google Shape;128;p1"/>
            <p:cNvSpPr/>
            <p:nvPr/>
          </p:nvSpPr>
          <p:spPr>
            <a:xfrm>
              <a:off x="4944872" y="310921"/>
              <a:ext cx="19050" cy="19050"/>
            </a:xfrm>
            <a:custGeom>
              <a:avLst/>
              <a:gdLst/>
              <a:ahLst/>
              <a:cxnLst/>
              <a:rect l="l" t="t" r="r" b="b"/>
              <a:pathLst>
                <a:path w="19050" h="19050" extrusionOk="0">
                  <a:moveTo>
                    <a:pt x="10585" y="21184"/>
                  </a:moveTo>
                  <a:cubicBezTo>
                    <a:pt x="16435" y="21187"/>
                    <a:pt x="21180" y="16448"/>
                    <a:pt x="21184" y="10598"/>
                  </a:cubicBezTo>
                  <a:cubicBezTo>
                    <a:pt x="21187" y="4748"/>
                    <a:pt x="16448" y="4"/>
                    <a:pt x="10598" y="0"/>
                  </a:cubicBezTo>
                  <a:cubicBezTo>
                    <a:pt x="4749" y="-4"/>
                    <a:pt x="3" y="4736"/>
                    <a:pt x="0" y="10585"/>
                  </a:cubicBezTo>
                  <a:cubicBezTo>
                    <a:pt x="0" y="10590"/>
                    <a:pt x="0" y="10594"/>
                    <a:pt x="0" y="10598"/>
                  </a:cubicBezTo>
                  <a:cubicBezTo>
                    <a:pt x="0" y="16444"/>
                    <a:pt x="4739" y="21184"/>
                    <a:pt x="10585" y="21184"/>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9" name="Google Shape;129;p1"/>
            <p:cNvSpPr/>
            <p:nvPr/>
          </p:nvSpPr>
          <p:spPr>
            <a:xfrm>
              <a:off x="657663" y="6392266"/>
              <a:ext cx="12700" cy="12700"/>
            </a:xfrm>
            <a:custGeom>
              <a:avLst/>
              <a:gdLst/>
              <a:ahLst/>
              <a:cxnLst/>
              <a:rect l="l" t="t" r="r" b="b"/>
              <a:pathLst>
                <a:path w="12700" h="12700" extrusionOk="0">
                  <a:moveTo>
                    <a:pt x="8115" y="0"/>
                  </a:moveTo>
                  <a:cubicBezTo>
                    <a:pt x="3633" y="0"/>
                    <a:pt x="0" y="3633"/>
                    <a:pt x="0" y="8115"/>
                  </a:cubicBezTo>
                  <a:cubicBezTo>
                    <a:pt x="0" y="12597"/>
                    <a:pt x="3633" y="16231"/>
                    <a:pt x="8115" y="16231"/>
                  </a:cubicBezTo>
                  <a:cubicBezTo>
                    <a:pt x="12597" y="16231"/>
                    <a:pt x="16231" y="12597"/>
                    <a:pt x="16231" y="8115"/>
                  </a:cubicBezTo>
                  <a:cubicBezTo>
                    <a:pt x="16231" y="3633"/>
                    <a:pt x="12597" y="0"/>
                    <a:pt x="8115"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0" name="Google Shape;130;p1"/>
            <p:cNvSpPr/>
            <p:nvPr/>
          </p:nvSpPr>
          <p:spPr>
            <a:xfrm>
              <a:off x="633590" y="508559"/>
              <a:ext cx="19050" cy="19050"/>
            </a:xfrm>
            <a:custGeom>
              <a:avLst/>
              <a:gdLst/>
              <a:ahLst/>
              <a:cxnLst/>
              <a:rect l="l" t="t" r="r" b="b"/>
              <a:pathLst>
                <a:path w="19050" h="19050" extrusionOk="0">
                  <a:moveTo>
                    <a:pt x="11252" y="0"/>
                  </a:moveTo>
                  <a:cubicBezTo>
                    <a:pt x="5038" y="0"/>
                    <a:pt x="0" y="5038"/>
                    <a:pt x="0" y="11252"/>
                  </a:cubicBezTo>
                  <a:cubicBezTo>
                    <a:pt x="0" y="17467"/>
                    <a:pt x="5038" y="22504"/>
                    <a:pt x="11252" y="22504"/>
                  </a:cubicBezTo>
                  <a:cubicBezTo>
                    <a:pt x="17467" y="22504"/>
                    <a:pt x="22504" y="17467"/>
                    <a:pt x="22504" y="11252"/>
                  </a:cubicBezTo>
                  <a:cubicBezTo>
                    <a:pt x="22504" y="5038"/>
                    <a:pt x="17467" y="0"/>
                    <a:pt x="11252"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1" name="Google Shape;131;p1"/>
            <p:cNvSpPr/>
            <p:nvPr/>
          </p:nvSpPr>
          <p:spPr>
            <a:xfrm>
              <a:off x="2567927" y="1329868"/>
              <a:ext cx="25400" cy="25400"/>
            </a:xfrm>
            <a:custGeom>
              <a:avLst/>
              <a:gdLst/>
              <a:ahLst/>
              <a:cxnLst/>
              <a:rect l="l" t="t" r="r" b="b"/>
              <a:pathLst>
                <a:path w="25400" h="25400" extrusionOk="0">
                  <a:moveTo>
                    <a:pt x="13513" y="27038"/>
                  </a:moveTo>
                  <a:cubicBezTo>
                    <a:pt x="20979" y="27042"/>
                    <a:pt x="27035" y="20992"/>
                    <a:pt x="27038" y="13526"/>
                  </a:cubicBezTo>
                  <a:cubicBezTo>
                    <a:pt x="27042" y="6059"/>
                    <a:pt x="20992" y="4"/>
                    <a:pt x="13526" y="0"/>
                  </a:cubicBezTo>
                  <a:cubicBezTo>
                    <a:pt x="6059" y="-3"/>
                    <a:pt x="3" y="6046"/>
                    <a:pt x="0" y="13513"/>
                  </a:cubicBezTo>
                  <a:cubicBezTo>
                    <a:pt x="0" y="13515"/>
                    <a:pt x="0" y="13517"/>
                    <a:pt x="0" y="13519"/>
                  </a:cubicBezTo>
                  <a:cubicBezTo>
                    <a:pt x="-3" y="20982"/>
                    <a:pt x="6044" y="27035"/>
                    <a:pt x="13507" y="27038"/>
                  </a:cubicBezTo>
                  <a:cubicBezTo>
                    <a:pt x="13509" y="27038"/>
                    <a:pt x="13511" y="27038"/>
                    <a:pt x="13513" y="27038"/>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2" name="Google Shape;132;p1"/>
            <p:cNvSpPr/>
            <p:nvPr/>
          </p:nvSpPr>
          <p:spPr>
            <a:xfrm>
              <a:off x="2662936" y="2268772"/>
              <a:ext cx="50800" cy="50800"/>
            </a:xfrm>
            <a:custGeom>
              <a:avLst/>
              <a:gdLst/>
              <a:ahLst/>
              <a:cxnLst/>
              <a:rect l="l" t="t" r="r" b="b"/>
              <a:pathLst>
                <a:path w="50800" h="50800" extrusionOk="0">
                  <a:moveTo>
                    <a:pt x="26848" y="53708"/>
                  </a:moveTo>
                  <a:cubicBezTo>
                    <a:pt x="41679" y="53712"/>
                    <a:pt x="53705" y="41692"/>
                    <a:pt x="53708" y="26861"/>
                  </a:cubicBezTo>
                  <a:cubicBezTo>
                    <a:pt x="53712" y="12029"/>
                    <a:pt x="41692" y="3"/>
                    <a:pt x="26861" y="0"/>
                  </a:cubicBezTo>
                  <a:cubicBezTo>
                    <a:pt x="12029" y="-3"/>
                    <a:pt x="3" y="12017"/>
                    <a:pt x="0" y="26848"/>
                  </a:cubicBezTo>
                  <a:cubicBezTo>
                    <a:pt x="0" y="26850"/>
                    <a:pt x="0" y="26852"/>
                    <a:pt x="0" y="26854"/>
                  </a:cubicBezTo>
                  <a:cubicBezTo>
                    <a:pt x="-3" y="41682"/>
                    <a:pt x="12014" y="53705"/>
                    <a:pt x="26841" y="53708"/>
                  </a:cubicBezTo>
                  <a:cubicBezTo>
                    <a:pt x="26844" y="53708"/>
                    <a:pt x="26846" y="53708"/>
                    <a:pt x="26848" y="53708"/>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3" name="Google Shape;133;p1"/>
            <p:cNvSpPr/>
            <p:nvPr/>
          </p:nvSpPr>
          <p:spPr>
            <a:xfrm>
              <a:off x="2600655" y="350736"/>
              <a:ext cx="25400" cy="25400"/>
            </a:xfrm>
            <a:custGeom>
              <a:avLst/>
              <a:gdLst/>
              <a:ahLst/>
              <a:cxnLst/>
              <a:rect l="l" t="t" r="r" b="b"/>
              <a:pathLst>
                <a:path w="25400" h="25400" extrusionOk="0">
                  <a:moveTo>
                    <a:pt x="14973" y="29959"/>
                  </a:moveTo>
                  <a:cubicBezTo>
                    <a:pt x="23246" y="29963"/>
                    <a:pt x="29956" y="23259"/>
                    <a:pt x="29959" y="14986"/>
                  </a:cubicBezTo>
                  <a:cubicBezTo>
                    <a:pt x="29963" y="6713"/>
                    <a:pt x="23259" y="4"/>
                    <a:pt x="14986" y="0"/>
                  </a:cubicBezTo>
                  <a:cubicBezTo>
                    <a:pt x="6713" y="-4"/>
                    <a:pt x="3" y="6700"/>
                    <a:pt x="0" y="14973"/>
                  </a:cubicBezTo>
                  <a:cubicBezTo>
                    <a:pt x="0" y="14975"/>
                    <a:pt x="0" y="14978"/>
                    <a:pt x="0" y="14980"/>
                  </a:cubicBezTo>
                  <a:cubicBezTo>
                    <a:pt x="-3" y="23249"/>
                    <a:pt x="6697" y="29956"/>
                    <a:pt x="14967" y="29959"/>
                  </a:cubicBezTo>
                  <a:cubicBezTo>
                    <a:pt x="14969" y="29959"/>
                    <a:pt x="14971" y="29959"/>
                    <a:pt x="14973" y="29959"/>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4" name="Google Shape;134;p1"/>
            <p:cNvSpPr/>
            <p:nvPr/>
          </p:nvSpPr>
          <p:spPr>
            <a:xfrm>
              <a:off x="2539276" y="3221050"/>
              <a:ext cx="25400" cy="25400"/>
            </a:xfrm>
            <a:custGeom>
              <a:avLst/>
              <a:gdLst/>
              <a:ahLst/>
              <a:cxnLst/>
              <a:rect l="l" t="t" r="r" b="b"/>
              <a:pathLst>
                <a:path w="25400" h="25400" extrusionOk="0">
                  <a:moveTo>
                    <a:pt x="15068" y="30150"/>
                  </a:moveTo>
                  <a:cubicBezTo>
                    <a:pt x="23394" y="30153"/>
                    <a:pt x="30146" y="23407"/>
                    <a:pt x="30150" y="15081"/>
                  </a:cubicBezTo>
                  <a:cubicBezTo>
                    <a:pt x="30153" y="6756"/>
                    <a:pt x="23407" y="3"/>
                    <a:pt x="15081" y="0"/>
                  </a:cubicBezTo>
                  <a:cubicBezTo>
                    <a:pt x="6756" y="-3"/>
                    <a:pt x="3" y="6743"/>
                    <a:pt x="0" y="15068"/>
                  </a:cubicBezTo>
                  <a:cubicBezTo>
                    <a:pt x="0" y="15071"/>
                    <a:pt x="0" y="15073"/>
                    <a:pt x="0" y="15075"/>
                  </a:cubicBezTo>
                  <a:cubicBezTo>
                    <a:pt x="0" y="23398"/>
                    <a:pt x="6745" y="30146"/>
                    <a:pt x="15068" y="3015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5" name="Google Shape;135;p1"/>
            <p:cNvSpPr/>
            <p:nvPr/>
          </p:nvSpPr>
          <p:spPr>
            <a:xfrm>
              <a:off x="3359404" y="2276570"/>
              <a:ext cx="44450" cy="44450"/>
            </a:xfrm>
            <a:custGeom>
              <a:avLst/>
              <a:gdLst/>
              <a:ahLst/>
              <a:cxnLst/>
              <a:rect l="l" t="t" r="r" b="b"/>
              <a:pathLst>
                <a:path w="44450" h="44450" extrusionOk="0">
                  <a:moveTo>
                    <a:pt x="22225" y="44526"/>
                  </a:moveTo>
                  <a:cubicBezTo>
                    <a:pt x="34520" y="44547"/>
                    <a:pt x="44505" y="34597"/>
                    <a:pt x="44526" y="22301"/>
                  </a:cubicBezTo>
                  <a:cubicBezTo>
                    <a:pt x="44547" y="10006"/>
                    <a:pt x="34597" y="21"/>
                    <a:pt x="22301" y="0"/>
                  </a:cubicBezTo>
                  <a:cubicBezTo>
                    <a:pt x="10006" y="-21"/>
                    <a:pt x="21" y="9929"/>
                    <a:pt x="0" y="22225"/>
                  </a:cubicBezTo>
                  <a:cubicBezTo>
                    <a:pt x="0" y="22238"/>
                    <a:pt x="0" y="22250"/>
                    <a:pt x="0" y="22263"/>
                  </a:cubicBezTo>
                  <a:cubicBezTo>
                    <a:pt x="-3" y="34545"/>
                    <a:pt x="9943" y="44509"/>
                    <a:pt x="22225" y="44526"/>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6" name="Google Shape;136;p1"/>
            <p:cNvSpPr/>
            <p:nvPr/>
          </p:nvSpPr>
          <p:spPr>
            <a:xfrm>
              <a:off x="4267200" y="4132732"/>
              <a:ext cx="57150" cy="57150"/>
            </a:xfrm>
            <a:custGeom>
              <a:avLst/>
              <a:gdLst/>
              <a:ahLst/>
              <a:cxnLst/>
              <a:rect l="l" t="t" r="r" b="b"/>
              <a:pathLst>
                <a:path w="57150" h="57150" extrusionOk="0">
                  <a:moveTo>
                    <a:pt x="31115" y="62230"/>
                  </a:moveTo>
                  <a:cubicBezTo>
                    <a:pt x="48299" y="62230"/>
                    <a:pt x="62230" y="48300"/>
                    <a:pt x="62230" y="31115"/>
                  </a:cubicBezTo>
                  <a:cubicBezTo>
                    <a:pt x="62230" y="13931"/>
                    <a:pt x="48300" y="0"/>
                    <a:pt x="31115" y="0"/>
                  </a:cubicBezTo>
                  <a:cubicBezTo>
                    <a:pt x="13931" y="0"/>
                    <a:pt x="0" y="13931"/>
                    <a:pt x="0" y="31115"/>
                  </a:cubicBezTo>
                  <a:cubicBezTo>
                    <a:pt x="0" y="48299"/>
                    <a:pt x="13931" y="62230"/>
                    <a:pt x="31115" y="6223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7" name="Google Shape;137;p1"/>
            <p:cNvSpPr/>
            <p:nvPr/>
          </p:nvSpPr>
          <p:spPr>
            <a:xfrm>
              <a:off x="4929302" y="3532429"/>
              <a:ext cx="19050" cy="19050"/>
            </a:xfrm>
            <a:custGeom>
              <a:avLst/>
              <a:gdLst/>
              <a:ahLst/>
              <a:cxnLst/>
              <a:rect l="l" t="t" r="r" b="b"/>
              <a:pathLst>
                <a:path w="19050" h="19050" extrusionOk="0">
                  <a:moveTo>
                    <a:pt x="10935" y="0"/>
                  </a:moveTo>
                  <a:cubicBezTo>
                    <a:pt x="4895" y="0"/>
                    <a:pt x="0" y="4896"/>
                    <a:pt x="0" y="10935"/>
                  </a:cubicBezTo>
                  <a:cubicBezTo>
                    <a:pt x="0" y="16974"/>
                    <a:pt x="4896" y="21869"/>
                    <a:pt x="10935" y="21869"/>
                  </a:cubicBezTo>
                  <a:cubicBezTo>
                    <a:pt x="16974" y="21869"/>
                    <a:pt x="21869" y="16973"/>
                    <a:pt x="21869" y="10935"/>
                  </a:cubicBezTo>
                  <a:cubicBezTo>
                    <a:pt x="21873" y="4899"/>
                    <a:pt x="16983" y="3"/>
                    <a:pt x="10947" y="0"/>
                  </a:cubicBezTo>
                  <a:cubicBezTo>
                    <a:pt x="10943" y="0"/>
                    <a:pt x="10939" y="0"/>
                    <a:pt x="10935"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8" name="Google Shape;138;p1"/>
            <p:cNvSpPr/>
            <p:nvPr/>
          </p:nvSpPr>
          <p:spPr>
            <a:xfrm>
              <a:off x="3744062" y="114605"/>
              <a:ext cx="38100" cy="38100"/>
            </a:xfrm>
            <a:custGeom>
              <a:avLst/>
              <a:gdLst/>
              <a:ahLst/>
              <a:cxnLst/>
              <a:rect l="l" t="t" r="r" b="b"/>
              <a:pathLst>
                <a:path w="38100" h="38100" extrusionOk="0">
                  <a:moveTo>
                    <a:pt x="20447" y="40907"/>
                  </a:moveTo>
                  <a:cubicBezTo>
                    <a:pt x="31743" y="40910"/>
                    <a:pt x="40903" y="31756"/>
                    <a:pt x="40906" y="20460"/>
                  </a:cubicBezTo>
                  <a:cubicBezTo>
                    <a:pt x="40910" y="9164"/>
                    <a:pt x="31755" y="4"/>
                    <a:pt x="20460" y="0"/>
                  </a:cubicBezTo>
                  <a:cubicBezTo>
                    <a:pt x="9163" y="-4"/>
                    <a:pt x="3" y="9151"/>
                    <a:pt x="0" y="20447"/>
                  </a:cubicBezTo>
                  <a:cubicBezTo>
                    <a:pt x="0" y="20449"/>
                    <a:pt x="0" y="20451"/>
                    <a:pt x="0" y="20453"/>
                  </a:cubicBezTo>
                  <a:cubicBezTo>
                    <a:pt x="-3" y="31746"/>
                    <a:pt x="9148" y="40903"/>
                    <a:pt x="20441" y="40907"/>
                  </a:cubicBezTo>
                  <a:cubicBezTo>
                    <a:pt x="20443" y="40907"/>
                    <a:pt x="20445" y="40907"/>
                    <a:pt x="20447" y="40907"/>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9" name="Google Shape;139;p1"/>
            <p:cNvSpPr/>
            <p:nvPr/>
          </p:nvSpPr>
          <p:spPr>
            <a:xfrm>
              <a:off x="2342674" y="2846743"/>
              <a:ext cx="12700" cy="12700"/>
            </a:xfrm>
            <a:custGeom>
              <a:avLst/>
              <a:gdLst/>
              <a:ahLst/>
              <a:cxnLst/>
              <a:rect l="l" t="t" r="r" b="b"/>
              <a:pathLst>
                <a:path w="12700" h="12700" extrusionOk="0">
                  <a:moveTo>
                    <a:pt x="9042" y="18085"/>
                  </a:moveTo>
                  <a:cubicBezTo>
                    <a:pt x="14037" y="18085"/>
                    <a:pt x="18085" y="14037"/>
                    <a:pt x="18085" y="9042"/>
                  </a:cubicBezTo>
                  <a:cubicBezTo>
                    <a:pt x="18085" y="4048"/>
                    <a:pt x="14037" y="0"/>
                    <a:pt x="9042" y="0"/>
                  </a:cubicBezTo>
                  <a:cubicBezTo>
                    <a:pt x="4048" y="0"/>
                    <a:pt x="0" y="4048"/>
                    <a:pt x="0" y="9042"/>
                  </a:cubicBezTo>
                  <a:cubicBezTo>
                    <a:pt x="-3" y="14033"/>
                    <a:pt x="4039" y="18081"/>
                    <a:pt x="9030" y="18085"/>
                  </a:cubicBezTo>
                  <a:cubicBezTo>
                    <a:pt x="9034" y="18085"/>
                    <a:pt x="9038" y="18085"/>
                    <a:pt x="9042" y="18085"/>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0" name="Google Shape;140;p1"/>
            <p:cNvSpPr/>
            <p:nvPr/>
          </p:nvSpPr>
          <p:spPr>
            <a:xfrm>
              <a:off x="1107034" y="450437"/>
              <a:ext cx="38100" cy="38100"/>
            </a:xfrm>
            <a:custGeom>
              <a:avLst/>
              <a:gdLst/>
              <a:ahLst/>
              <a:cxnLst/>
              <a:rect l="l" t="t" r="r" b="b"/>
              <a:pathLst>
                <a:path w="38100" h="38100" extrusionOk="0">
                  <a:moveTo>
                    <a:pt x="21031" y="42062"/>
                  </a:moveTo>
                  <a:cubicBezTo>
                    <a:pt x="32646" y="42062"/>
                    <a:pt x="42062" y="32646"/>
                    <a:pt x="42062" y="21031"/>
                  </a:cubicBezTo>
                  <a:cubicBezTo>
                    <a:pt x="42062" y="9416"/>
                    <a:pt x="32646" y="0"/>
                    <a:pt x="21031" y="0"/>
                  </a:cubicBezTo>
                  <a:cubicBezTo>
                    <a:pt x="9416" y="0"/>
                    <a:pt x="0" y="9416"/>
                    <a:pt x="0" y="21031"/>
                  </a:cubicBezTo>
                  <a:cubicBezTo>
                    <a:pt x="-3" y="32643"/>
                    <a:pt x="9407" y="42059"/>
                    <a:pt x="21018" y="42062"/>
                  </a:cubicBezTo>
                  <a:cubicBezTo>
                    <a:pt x="21023" y="42062"/>
                    <a:pt x="21027" y="42062"/>
                    <a:pt x="21031" y="42062"/>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1" name="Google Shape;141;p1"/>
            <p:cNvSpPr/>
            <p:nvPr/>
          </p:nvSpPr>
          <p:spPr>
            <a:xfrm>
              <a:off x="526371" y="5706320"/>
              <a:ext cx="50800" cy="50800"/>
            </a:xfrm>
            <a:custGeom>
              <a:avLst/>
              <a:gdLst/>
              <a:ahLst/>
              <a:cxnLst/>
              <a:rect l="l" t="t" r="r" b="b"/>
              <a:pathLst>
                <a:path w="50800" h="50800" extrusionOk="0">
                  <a:moveTo>
                    <a:pt x="27349" y="54724"/>
                  </a:moveTo>
                  <a:cubicBezTo>
                    <a:pt x="42461" y="54731"/>
                    <a:pt x="54717" y="42487"/>
                    <a:pt x="54724" y="27375"/>
                  </a:cubicBezTo>
                  <a:cubicBezTo>
                    <a:pt x="54731" y="12263"/>
                    <a:pt x="42487" y="7"/>
                    <a:pt x="27375" y="0"/>
                  </a:cubicBezTo>
                  <a:cubicBezTo>
                    <a:pt x="12263" y="-7"/>
                    <a:pt x="7" y="12238"/>
                    <a:pt x="0" y="27349"/>
                  </a:cubicBezTo>
                  <a:cubicBezTo>
                    <a:pt x="0" y="27356"/>
                    <a:pt x="0" y="27362"/>
                    <a:pt x="0" y="27368"/>
                  </a:cubicBezTo>
                  <a:cubicBezTo>
                    <a:pt x="-3" y="42473"/>
                    <a:pt x="12238" y="54721"/>
                    <a:pt x="27343" y="54724"/>
                  </a:cubicBezTo>
                  <a:cubicBezTo>
                    <a:pt x="27345" y="54724"/>
                    <a:pt x="27347" y="54724"/>
                    <a:pt x="27349" y="54724"/>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2" name="Google Shape;142;p1"/>
            <p:cNvSpPr/>
            <p:nvPr/>
          </p:nvSpPr>
          <p:spPr>
            <a:xfrm>
              <a:off x="868699" y="3217355"/>
              <a:ext cx="50800" cy="50800"/>
            </a:xfrm>
            <a:custGeom>
              <a:avLst/>
              <a:gdLst/>
              <a:ahLst/>
              <a:cxnLst/>
              <a:rect l="l" t="t" r="r" b="b"/>
              <a:pathLst>
                <a:path w="50800" h="50800" extrusionOk="0">
                  <a:moveTo>
                    <a:pt x="28429" y="56883"/>
                  </a:moveTo>
                  <a:cubicBezTo>
                    <a:pt x="44137" y="56890"/>
                    <a:pt x="56876" y="44162"/>
                    <a:pt x="56883" y="28454"/>
                  </a:cubicBezTo>
                  <a:cubicBezTo>
                    <a:pt x="56890" y="12746"/>
                    <a:pt x="44162" y="7"/>
                    <a:pt x="28454" y="0"/>
                  </a:cubicBezTo>
                  <a:cubicBezTo>
                    <a:pt x="12747" y="-7"/>
                    <a:pt x="7" y="12721"/>
                    <a:pt x="0" y="28429"/>
                  </a:cubicBezTo>
                  <a:cubicBezTo>
                    <a:pt x="0" y="28435"/>
                    <a:pt x="0" y="28442"/>
                    <a:pt x="0" y="28448"/>
                  </a:cubicBezTo>
                  <a:cubicBezTo>
                    <a:pt x="-3" y="44149"/>
                    <a:pt x="12722" y="56880"/>
                    <a:pt x="28423" y="56883"/>
                  </a:cubicBezTo>
                  <a:cubicBezTo>
                    <a:pt x="28425" y="56883"/>
                    <a:pt x="28427" y="56883"/>
                    <a:pt x="28429" y="56883"/>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3" name="Google Shape;143;p1"/>
            <p:cNvSpPr/>
            <p:nvPr/>
          </p:nvSpPr>
          <p:spPr>
            <a:xfrm>
              <a:off x="533533" y="1848911"/>
              <a:ext cx="50800" cy="50800"/>
            </a:xfrm>
            <a:custGeom>
              <a:avLst/>
              <a:gdLst/>
              <a:ahLst/>
              <a:cxnLst/>
              <a:rect l="l" t="t" r="r" b="b"/>
              <a:pathLst>
                <a:path w="50800" h="50800" extrusionOk="0">
                  <a:moveTo>
                    <a:pt x="25527" y="51067"/>
                  </a:moveTo>
                  <a:cubicBezTo>
                    <a:pt x="39629" y="51070"/>
                    <a:pt x="51063" y="39641"/>
                    <a:pt x="51067" y="25540"/>
                  </a:cubicBezTo>
                  <a:cubicBezTo>
                    <a:pt x="51070" y="11438"/>
                    <a:pt x="39641" y="3"/>
                    <a:pt x="25540" y="0"/>
                  </a:cubicBezTo>
                  <a:cubicBezTo>
                    <a:pt x="11438" y="-3"/>
                    <a:pt x="4" y="11425"/>
                    <a:pt x="0" y="25527"/>
                  </a:cubicBezTo>
                  <a:cubicBezTo>
                    <a:pt x="0" y="25529"/>
                    <a:pt x="0" y="25531"/>
                    <a:pt x="0" y="25533"/>
                  </a:cubicBezTo>
                  <a:cubicBezTo>
                    <a:pt x="-7" y="39628"/>
                    <a:pt x="11413" y="51060"/>
                    <a:pt x="25508" y="51067"/>
                  </a:cubicBezTo>
                  <a:cubicBezTo>
                    <a:pt x="25514" y="51067"/>
                    <a:pt x="25521" y="51067"/>
                    <a:pt x="25527" y="51067"/>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4" name="Google Shape;144;p1"/>
            <p:cNvSpPr/>
            <p:nvPr/>
          </p:nvSpPr>
          <p:spPr>
            <a:xfrm>
              <a:off x="499961" y="4519111"/>
              <a:ext cx="38100" cy="38100"/>
            </a:xfrm>
            <a:custGeom>
              <a:avLst/>
              <a:gdLst/>
              <a:ahLst/>
              <a:cxnLst/>
              <a:rect l="l" t="t" r="r" b="b"/>
              <a:pathLst>
                <a:path w="38100" h="38100" extrusionOk="0">
                  <a:moveTo>
                    <a:pt x="40767" y="20384"/>
                  </a:moveTo>
                  <a:cubicBezTo>
                    <a:pt x="40767" y="9126"/>
                    <a:pt x="31641" y="0"/>
                    <a:pt x="20383" y="0"/>
                  </a:cubicBezTo>
                  <a:cubicBezTo>
                    <a:pt x="9126" y="0"/>
                    <a:pt x="0" y="9126"/>
                    <a:pt x="0" y="20384"/>
                  </a:cubicBezTo>
                  <a:cubicBezTo>
                    <a:pt x="0" y="31641"/>
                    <a:pt x="9126" y="40767"/>
                    <a:pt x="20383" y="40767"/>
                  </a:cubicBezTo>
                  <a:cubicBezTo>
                    <a:pt x="31638" y="40771"/>
                    <a:pt x="40764" y="31650"/>
                    <a:pt x="40767" y="20396"/>
                  </a:cubicBezTo>
                  <a:cubicBezTo>
                    <a:pt x="40767" y="20392"/>
                    <a:pt x="40767" y="20388"/>
                    <a:pt x="40767" y="20384"/>
                  </a:cubicBezTo>
                  <a:close/>
                </a:path>
              </a:pathLst>
            </a:custGeom>
            <a:solidFill>
              <a:srgbClr val="FFFFFF">
                <a:alpha val="4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5" name="Google Shape;145;p1"/>
            <p:cNvSpPr/>
            <p:nvPr/>
          </p:nvSpPr>
          <p:spPr>
            <a:xfrm>
              <a:off x="486785" y="3228645"/>
              <a:ext cx="44450" cy="44450"/>
            </a:xfrm>
            <a:custGeom>
              <a:avLst/>
              <a:gdLst/>
              <a:ahLst/>
              <a:cxnLst/>
              <a:rect l="l" t="t" r="r" b="b"/>
              <a:pathLst>
                <a:path w="44450" h="44450" extrusionOk="0">
                  <a:moveTo>
                    <a:pt x="22276" y="44552"/>
                  </a:moveTo>
                  <a:cubicBezTo>
                    <a:pt x="34578" y="44552"/>
                    <a:pt x="44552" y="34579"/>
                    <a:pt x="44552" y="22276"/>
                  </a:cubicBezTo>
                  <a:cubicBezTo>
                    <a:pt x="44552" y="9973"/>
                    <a:pt x="34578" y="0"/>
                    <a:pt x="22276" y="0"/>
                  </a:cubicBezTo>
                  <a:cubicBezTo>
                    <a:pt x="9973" y="0"/>
                    <a:pt x="0" y="9973"/>
                    <a:pt x="0" y="22276"/>
                  </a:cubicBezTo>
                  <a:cubicBezTo>
                    <a:pt x="-7" y="34572"/>
                    <a:pt x="9955" y="44545"/>
                    <a:pt x="22250" y="44552"/>
                  </a:cubicBezTo>
                  <a:cubicBezTo>
                    <a:pt x="22259" y="44552"/>
                    <a:pt x="22267" y="44552"/>
                    <a:pt x="22276" y="44552"/>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6" name="Google Shape;146;p1"/>
            <p:cNvSpPr/>
            <p:nvPr/>
          </p:nvSpPr>
          <p:spPr>
            <a:xfrm>
              <a:off x="1011714" y="4510576"/>
              <a:ext cx="38100" cy="38100"/>
            </a:xfrm>
            <a:custGeom>
              <a:avLst/>
              <a:gdLst/>
              <a:ahLst/>
              <a:cxnLst/>
              <a:rect l="l" t="t" r="r" b="b"/>
              <a:pathLst>
                <a:path w="38100" h="38100" extrusionOk="0">
                  <a:moveTo>
                    <a:pt x="0" y="20320"/>
                  </a:moveTo>
                  <a:cubicBezTo>
                    <a:pt x="0" y="31543"/>
                    <a:pt x="9098" y="40640"/>
                    <a:pt x="20320" y="40640"/>
                  </a:cubicBezTo>
                  <a:cubicBezTo>
                    <a:pt x="31542" y="40640"/>
                    <a:pt x="40640" y="31543"/>
                    <a:pt x="40640" y="20320"/>
                  </a:cubicBezTo>
                  <a:cubicBezTo>
                    <a:pt x="40640" y="9098"/>
                    <a:pt x="31542" y="0"/>
                    <a:pt x="20320" y="0"/>
                  </a:cubicBezTo>
                  <a:cubicBezTo>
                    <a:pt x="9098" y="0"/>
                    <a:pt x="0" y="9098"/>
                    <a:pt x="0" y="2032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7" name="Google Shape;147;p1"/>
            <p:cNvSpPr/>
            <p:nvPr/>
          </p:nvSpPr>
          <p:spPr>
            <a:xfrm>
              <a:off x="1266825" y="2011591"/>
              <a:ext cx="25400" cy="25400"/>
            </a:xfrm>
            <a:custGeom>
              <a:avLst/>
              <a:gdLst/>
              <a:ahLst/>
              <a:cxnLst/>
              <a:rect l="l" t="t" r="r" b="b"/>
              <a:pathLst>
                <a:path w="25400" h="25400" extrusionOk="0">
                  <a:moveTo>
                    <a:pt x="14967" y="29934"/>
                  </a:moveTo>
                  <a:cubicBezTo>
                    <a:pt x="23233" y="29934"/>
                    <a:pt x="29934" y="23233"/>
                    <a:pt x="29934" y="14967"/>
                  </a:cubicBezTo>
                  <a:cubicBezTo>
                    <a:pt x="29934" y="6701"/>
                    <a:pt x="23233" y="0"/>
                    <a:pt x="14967" y="0"/>
                  </a:cubicBezTo>
                  <a:cubicBezTo>
                    <a:pt x="6701" y="0"/>
                    <a:pt x="0" y="6701"/>
                    <a:pt x="0" y="14967"/>
                  </a:cubicBezTo>
                  <a:cubicBezTo>
                    <a:pt x="-3" y="23229"/>
                    <a:pt x="6692" y="29930"/>
                    <a:pt x="14954" y="29934"/>
                  </a:cubicBezTo>
                  <a:cubicBezTo>
                    <a:pt x="14958" y="29934"/>
                    <a:pt x="14963" y="29934"/>
                    <a:pt x="14967" y="29934"/>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8" name="Google Shape;148;p1"/>
            <p:cNvSpPr/>
            <p:nvPr/>
          </p:nvSpPr>
          <p:spPr>
            <a:xfrm>
              <a:off x="1730985" y="173101"/>
              <a:ext cx="44450" cy="44450"/>
            </a:xfrm>
            <a:custGeom>
              <a:avLst/>
              <a:gdLst/>
              <a:ahLst/>
              <a:cxnLst/>
              <a:rect l="l" t="t" r="r" b="b"/>
              <a:pathLst>
                <a:path w="44450" h="44450" extrusionOk="0">
                  <a:moveTo>
                    <a:pt x="24568" y="49149"/>
                  </a:moveTo>
                  <a:cubicBezTo>
                    <a:pt x="38140" y="49153"/>
                    <a:pt x="49145" y="38153"/>
                    <a:pt x="49149" y="24581"/>
                  </a:cubicBezTo>
                  <a:cubicBezTo>
                    <a:pt x="49152" y="11009"/>
                    <a:pt x="38153" y="4"/>
                    <a:pt x="24581" y="0"/>
                  </a:cubicBezTo>
                  <a:cubicBezTo>
                    <a:pt x="11009" y="-4"/>
                    <a:pt x="3" y="10996"/>
                    <a:pt x="0" y="24568"/>
                  </a:cubicBezTo>
                  <a:cubicBezTo>
                    <a:pt x="0" y="24570"/>
                    <a:pt x="0" y="24572"/>
                    <a:pt x="0" y="24574"/>
                  </a:cubicBezTo>
                  <a:cubicBezTo>
                    <a:pt x="-7" y="38140"/>
                    <a:pt x="10984" y="49142"/>
                    <a:pt x="24549" y="49149"/>
                  </a:cubicBezTo>
                  <a:cubicBezTo>
                    <a:pt x="24555" y="49149"/>
                    <a:pt x="24562" y="49149"/>
                    <a:pt x="24568" y="49149"/>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9" name="Google Shape;149;p1"/>
            <p:cNvSpPr/>
            <p:nvPr/>
          </p:nvSpPr>
          <p:spPr>
            <a:xfrm>
              <a:off x="9064942" y="2842895"/>
              <a:ext cx="57150" cy="57150"/>
            </a:xfrm>
            <a:custGeom>
              <a:avLst/>
              <a:gdLst/>
              <a:ahLst/>
              <a:cxnLst/>
              <a:rect l="l" t="t" r="r" b="b"/>
              <a:pathLst>
                <a:path w="57150" h="57150" extrusionOk="0">
                  <a:moveTo>
                    <a:pt x="29159" y="0"/>
                  </a:moveTo>
                  <a:cubicBezTo>
                    <a:pt x="13055" y="0"/>
                    <a:pt x="0" y="13055"/>
                    <a:pt x="0" y="29159"/>
                  </a:cubicBezTo>
                  <a:cubicBezTo>
                    <a:pt x="0" y="45264"/>
                    <a:pt x="13055" y="58319"/>
                    <a:pt x="29159" y="58319"/>
                  </a:cubicBezTo>
                  <a:cubicBezTo>
                    <a:pt x="45264" y="58319"/>
                    <a:pt x="58319" y="45264"/>
                    <a:pt x="58319" y="29159"/>
                  </a:cubicBezTo>
                  <a:cubicBezTo>
                    <a:pt x="58326" y="13062"/>
                    <a:pt x="45283" y="7"/>
                    <a:pt x="29185" y="0"/>
                  </a:cubicBezTo>
                  <a:cubicBezTo>
                    <a:pt x="29177" y="0"/>
                    <a:pt x="29168" y="0"/>
                    <a:pt x="29159"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0" name="Google Shape;150;p1"/>
            <p:cNvSpPr/>
            <p:nvPr/>
          </p:nvSpPr>
          <p:spPr>
            <a:xfrm>
              <a:off x="8917927" y="5802795"/>
              <a:ext cx="63500" cy="63500"/>
            </a:xfrm>
            <a:custGeom>
              <a:avLst/>
              <a:gdLst/>
              <a:ahLst/>
              <a:cxnLst/>
              <a:rect l="l" t="t" r="r" b="b"/>
              <a:pathLst>
                <a:path w="63500" h="63500" extrusionOk="0">
                  <a:moveTo>
                    <a:pt x="32182" y="0"/>
                  </a:moveTo>
                  <a:cubicBezTo>
                    <a:pt x="14408" y="0"/>
                    <a:pt x="0" y="14408"/>
                    <a:pt x="0" y="32182"/>
                  </a:cubicBezTo>
                  <a:cubicBezTo>
                    <a:pt x="0" y="49955"/>
                    <a:pt x="14408" y="64364"/>
                    <a:pt x="32182" y="64364"/>
                  </a:cubicBezTo>
                  <a:cubicBezTo>
                    <a:pt x="49955" y="64364"/>
                    <a:pt x="64364" y="49955"/>
                    <a:pt x="64364" y="32182"/>
                  </a:cubicBezTo>
                  <a:cubicBezTo>
                    <a:pt x="64364" y="32180"/>
                    <a:pt x="64364" y="32177"/>
                    <a:pt x="64364" y="32176"/>
                  </a:cubicBezTo>
                  <a:cubicBezTo>
                    <a:pt x="64367" y="14409"/>
                    <a:pt x="49967" y="3"/>
                    <a:pt x="32201" y="0"/>
                  </a:cubicBezTo>
                  <a:cubicBezTo>
                    <a:pt x="32195" y="0"/>
                    <a:pt x="32189" y="0"/>
                    <a:pt x="32182"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1" name="Google Shape;151;p1"/>
            <p:cNvSpPr/>
            <p:nvPr/>
          </p:nvSpPr>
          <p:spPr>
            <a:xfrm>
              <a:off x="8979573" y="5122101"/>
              <a:ext cx="44450" cy="44450"/>
            </a:xfrm>
            <a:custGeom>
              <a:avLst/>
              <a:gdLst/>
              <a:ahLst/>
              <a:cxnLst/>
              <a:rect l="l" t="t" r="r" b="b"/>
              <a:pathLst>
                <a:path w="44450" h="44450" extrusionOk="0">
                  <a:moveTo>
                    <a:pt x="24035" y="0"/>
                  </a:moveTo>
                  <a:cubicBezTo>
                    <a:pt x="10764" y="-3"/>
                    <a:pt x="4" y="10752"/>
                    <a:pt x="0" y="24022"/>
                  </a:cubicBezTo>
                  <a:cubicBezTo>
                    <a:pt x="-4" y="37293"/>
                    <a:pt x="10751" y="48053"/>
                    <a:pt x="24022" y="48057"/>
                  </a:cubicBezTo>
                  <a:cubicBezTo>
                    <a:pt x="37292" y="48060"/>
                    <a:pt x="48053" y="37305"/>
                    <a:pt x="48057" y="24035"/>
                  </a:cubicBezTo>
                  <a:cubicBezTo>
                    <a:pt x="48057" y="24033"/>
                    <a:pt x="48057" y="24030"/>
                    <a:pt x="48057" y="24028"/>
                  </a:cubicBezTo>
                  <a:cubicBezTo>
                    <a:pt x="48061" y="10761"/>
                    <a:pt x="37308" y="3"/>
                    <a:pt x="24041" y="0"/>
                  </a:cubicBezTo>
                  <a:cubicBezTo>
                    <a:pt x="24039" y="0"/>
                    <a:pt x="24037" y="0"/>
                    <a:pt x="24035"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2" name="Google Shape;152;p1"/>
            <p:cNvSpPr/>
            <p:nvPr/>
          </p:nvSpPr>
          <p:spPr>
            <a:xfrm>
              <a:off x="9040826" y="3477527"/>
              <a:ext cx="19050" cy="19050"/>
            </a:xfrm>
            <a:custGeom>
              <a:avLst/>
              <a:gdLst/>
              <a:ahLst/>
              <a:cxnLst/>
              <a:rect l="l" t="t" r="r" b="b"/>
              <a:pathLst>
                <a:path w="19050" h="19050" extrusionOk="0">
                  <a:moveTo>
                    <a:pt x="12319" y="0"/>
                  </a:moveTo>
                  <a:cubicBezTo>
                    <a:pt x="5518" y="-3"/>
                    <a:pt x="3" y="5506"/>
                    <a:pt x="0" y="12306"/>
                  </a:cubicBezTo>
                  <a:cubicBezTo>
                    <a:pt x="-4" y="19106"/>
                    <a:pt x="5506" y="24622"/>
                    <a:pt x="12306" y="24625"/>
                  </a:cubicBezTo>
                  <a:cubicBezTo>
                    <a:pt x="19107" y="24629"/>
                    <a:pt x="24622" y="19119"/>
                    <a:pt x="24625" y="12319"/>
                  </a:cubicBezTo>
                  <a:cubicBezTo>
                    <a:pt x="24625" y="12317"/>
                    <a:pt x="24625" y="12315"/>
                    <a:pt x="24625" y="12313"/>
                  </a:cubicBezTo>
                  <a:cubicBezTo>
                    <a:pt x="24625" y="5515"/>
                    <a:pt x="19116" y="3"/>
                    <a:pt x="12319"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3" name="Google Shape;153;p1"/>
            <p:cNvSpPr/>
            <p:nvPr/>
          </p:nvSpPr>
          <p:spPr>
            <a:xfrm>
              <a:off x="9164472" y="560121"/>
              <a:ext cx="25400" cy="25400"/>
            </a:xfrm>
            <a:custGeom>
              <a:avLst/>
              <a:gdLst/>
              <a:ahLst/>
              <a:cxnLst/>
              <a:rect l="l" t="t" r="r" b="b"/>
              <a:pathLst>
                <a:path w="25400" h="25400" extrusionOk="0">
                  <a:moveTo>
                    <a:pt x="29908" y="14954"/>
                  </a:moveTo>
                  <a:cubicBezTo>
                    <a:pt x="29908" y="6695"/>
                    <a:pt x="23213" y="0"/>
                    <a:pt x="14954" y="0"/>
                  </a:cubicBezTo>
                  <a:cubicBezTo>
                    <a:pt x="6695" y="0"/>
                    <a:pt x="0" y="6695"/>
                    <a:pt x="0" y="14954"/>
                  </a:cubicBezTo>
                  <a:cubicBezTo>
                    <a:pt x="0" y="23213"/>
                    <a:pt x="6695" y="29909"/>
                    <a:pt x="14954" y="29909"/>
                  </a:cubicBezTo>
                  <a:cubicBezTo>
                    <a:pt x="14956" y="29909"/>
                    <a:pt x="14958" y="29909"/>
                    <a:pt x="14960" y="29909"/>
                  </a:cubicBezTo>
                  <a:cubicBezTo>
                    <a:pt x="23216" y="29909"/>
                    <a:pt x="29908" y="23216"/>
                    <a:pt x="29908" y="14961"/>
                  </a:cubicBezTo>
                  <a:cubicBezTo>
                    <a:pt x="29908" y="14959"/>
                    <a:pt x="29908" y="14956"/>
                    <a:pt x="29908" y="14954"/>
                  </a:cubicBezTo>
                  <a:close/>
                </a:path>
              </a:pathLst>
            </a:custGeom>
            <a:solidFill>
              <a:srgbClr val="FFFFFF">
                <a:alpha val="4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4" name="Google Shape;154;p1"/>
            <p:cNvSpPr/>
            <p:nvPr/>
          </p:nvSpPr>
          <p:spPr>
            <a:xfrm>
              <a:off x="8782901" y="937927"/>
              <a:ext cx="19050" cy="19050"/>
            </a:xfrm>
            <a:custGeom>
              <a:avLst/>
              <a:gdLst/>
              <a:ahLst/>
              <a:cxnLst/>
              <a:rect l="l" t="t" r="r" b="b"/>
              <a:pathLst>
                <a:path w="19050" h="19050" extrusionOk="0">
                  <a:moveTo>
                    <a:pt x="9671" y="0"/>
                  </a:moveTo>
                  <a:cubicBezTo>
                    <a:pt x="4333" y="-3"/>
                    <a:pt x="3" y="4321"/>
                    <a:pt x="0" y="9658"/>
                  </a:cubicBezTo>
                  <a:cubicBezTo>
                    <a:pt x="-4" y="14996"/>
                    <a:pt x="4321" y="19326"/>
                    <a:pt x="9658" y="19329"/>
                  </a:cubicBezTo>
                  <a:cubicBezTo>
                    <a:pt x="14996" y="19333"/>
                    <a:pt x="19326" y="15009"/>
                    <a:pt x="19329" y="9671"/>
                  </a:cubicBezTo>
                  <a:cubicBezTo>
                    <a:pt x="19329" y="9669"/>
                    <a:pt x="19329" y="9667"/>
                    <a:pt x="19329" y="9665"/>
                  </a:cubicBezTo>
                  <a:cubicBezTo>
                    <a:pt x="19333" y="4331"/>
                    <a:pt x="15011" y="3"/>
                    <a:pt x="9677" y="0"/>
                  </a:cubicBezTo>
                  <a:cubicBezTo>
                    <a:pt x="9675" y="0"/>
                    <a:pt x="9673" y="0"/>
                    <a:pt x="9671"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5" name="Google Shape;155;p1"/>
            <p:cNvSpPr/>
            <p:nvPr/>
          </p:nvSpPr>
          <p:spPr>
            <a:xfrm>
              <a:off x="8841956" y="6209862"/>
              <a:ext cx="31750" cy="31750"/>
            </a:xfrm>
            <a:custGeom>
              <a:avLst/>
              <a:gdLst/>
              <a:ahLst/>
              <a:cxnLst/>
              <a:rect l="l" t="t" r="r" b="b"/>
              <a:pathLst>
                <a:path w="31750" h="31750" extrusionOk="0">
                  <a:moveTo>
                    <a:pt x="18199" y="0"/>
                  </a:moveTo>
                  <a:cubicBezTo>
                    <a:pt x="8148" y="0"/>
                    <a:pt x="0" y="8148"/>
                    <a:pt x="0" y="18199"/>
                  </a:cubicBezTo>
                  <a:cubicBezTo>
                    <a:pt x="0" y="28250"/>
                    <a:pt x="8148" y="36399"/>
                    <a:pt x="18199" y="36399"/>
                  </a:cubicBezTo>
                  <a:cubicBezTo>
                    <a:pt x="28250" y="36399"/>
                    <a:pt x="36398" y="28251"/>
                    <a:pt x="36398" y="18199"/>
                  </a:cubicBezTo>
                  <a:cubicBezTo>
                    <a:pt x="36402" y="8152"/>
                    <a:pt x="28259" y="4"/>
                    <a:pt x="18211" y="0"/>
                  </a:cubicBezTo>
                  <a:cubicBezTo>
                    <a:pt x="18207" y="0"/>
                    <a:pt x="18203" y="0"/>
                    <a:pt x="18199"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6" name="Google Shape;156;p1"/>
            <p:cNvSpPr/>
            <p:nvPr/>
          </p:nvSpPr>
          <p:spPr>
            <a:xfrm>
              <a:off x="8865914" y="3461727"/>
              <a:ext cx="44450" cy="44450"/>
            </a:xfrm>
            <a:custGeom>
              <a:avLst/>
              <a:gdLst/>
              <a:ahLst/>
              <a:cxnLst/>
              <a:rect l="l" t="t" r="r" b="b"/>
              <a:pathLst>
                <a:path w="44450" h="44450" extrusionOk="0">
                  <a:moveTo>
                    <a:pt x="22613" y="0"/>
                  </a:moveTo>
                  <a:cubicBezTo>
                    <a:pt x="10127" y="-3"/>
                    <a:pt x="4" y="10115"/>
                    <a:pt x="0" y="22600"/>
                  </a:cubicBezTo>
                  <a:cubicBezTo>
                    <a:pt x="-4" y="35085"/>
                    <a:pt x="10115" y="45209"/>
                    <a:pt x="22599" y="45212"/>
                  </a:cubicBezTo>
                  <a:cubicBezTo>
                    <a:pt x="35085" y="45216"/>
                    <a:pt x="45208" y="35097"/>
                    <a:pt x="45212" y="22613"/>
                  </a:cubicBezTo>
                  <a:cubicBezTo>
                    <a:pt x="45212" y="22608"/>
                    <a:pt x="45212" y="22604"/>
                    <a:pt x="45212" y="22600"/>
                  </a:cubicBezTo>
                  <a:cubicBezTo>
                    <a:pt x="45216" y="10122"/>
                    <a:pt x="35103" y="3"/>
                    <a:pt x="22625" y="0"/>
                  </a:cubicBezTo>
                  <a:cubicBezTo>
                    <a:pt x="22621" y="0"/>
                    <a:pt x="22616" y="0"/>
                    <a:pt x="22613"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7" name="Google Shape;157;p1"/>
            <p:cNvSpPr/>
            <p:nvPr/>
          </p:nvSpPr>
          <p:spPr>
            <a:xfrm>
              <a:off x="8844972" y="5710555"/>
              <a:ext cx="44450" cy="44450"/>
            </a:xfrm>
            <a:custGeom>
              <a:avLst/>
              <a:gdLst/>
              <a:ahLst/>
              <a:cxnLst/>
              <a:rect l="l" t="t" r="r" b="b"/>
              <a:pathLst>
                <a:path w="44450" h="44450" extrusionOk="0">
                  <a:moveTo>
                    <a:pt x="23013" y="0"/>
                  </a:moveTo>
                  <a:cubicBezTo>
                    <a:pt x="10306" y="-3"/>
                    <a:pt x="4" y="10294"/>
                    <a:pt x="0" y="23000"/>
                  </a:cubicBezTo>
                  <a:cubicBezTo>
                    <a:pt x="-4" y="35706"/>
                    <a:pt x="10294" y="46009"/>
                    <a:pt x="22999" y="46012"/>
                  </a:cubicBezTo>
                  <a:cubicBezTo>
                    <a:pt x="35706" y="46016"/>
                    <a:pt x="46008" y="35718"/>
                    <a:pt x="46012" y="23013"/>
                  </a:cubicBezTo>
                  <a:cubicBezTo>
                    <a:pt x="46012" y="23011"/>
                    <a:pt x="46012" y="23008"/>
                    <a:pt x="46012" y="23006"/>
                  </a:cubicBezTo>
                  <a:cubicBezTo>
                    <a:pt x="46019" y="10308"/>
                    <a:pt x="35730" y="7"/>
                    <a:pt x="23031" y="0"/>
                  </a:cubicBezTo>
                  <a:cubicBezTo>
                    <a:pt x="23025" y="0"/>
                    <a:pt x="23019" y="0"/>
                    <a:pt x="23012"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8" name="Google Shape;158;p1"/>
            <p:cNvSpPr/>
            <p:nvPr/>
          </p:nvSpPr>
          <p:spPr>
            <a:xfrm>
              <a:off x="9418758" y="6765843"/>
              <a:ext cx="38100" cy="38100"/>
            </a:xfrm>
            <a:custGeom>
              <a:avLst/>
              <a:gdLst/>
              <a:ahLst/>
              <a:cxnLst/>
              <a:rect l="l" t="t" r="r" b="b"/>
              <a:pathLst>
                <a:path w="38100" h="38100" extrusionOk="0">
                  <a:moveTo>
                    <a:pt x="19406" y="0"/>
                  </a:moveTo>
                  <a:cubicBezTo>
                    <a:pt x="8689" y="0"/>
                    <a:pt x="0" y="8688"/>
                    <a:pt x="0" y="19406"/>
                  </a:cubicBezTo>
                  <a:cubicBezTo>
                    <a:pt x="0" y="30123"/>
                    <a:pt x="8688" y="38812"/>
                    <a:pt x="19406" y="38812"/>
                  </a:cubicBezTo>
                  <a:cubicBezTo>
                    <a:pt x="30123" y="38812"/>
                    <a:pt x="38812" y="30124"/>
                    <a:pt x="38812" y="19406"/>
                  </a:cubicBezTo>
                  <a:cubicBezTo>
                    <a:pt x="38812" y="8689"/>
                    <a:pt x="30124" y="0"/>
                    <a:pt x="19406"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9" name="Google Shape;159;p1"/>
            <p:cNvSpPr/>
            <p:nvPr/>
          </p:nvSpPr>
          <p:spPr>
            <a:xfrm>
              <a:off x="9535401" y="996188"/>
              <a:ext cx="25400" cy="25400"/>
            </a:xfrm>
            <a:custGeom>
              <a:avLst/>
              <a:gdLst/>
              <a:ahLst/>
              <a:cxnLst/>
              <a:rect l="l" t="t" r="r" b="b"/>
              <a:pathLst>
                <a:path w="25400" h="25400" extrusionOk="0">
                  <a:moveTo>
                    <a:pt x="15570" y="0"/>
                  </a:moveTo>
                  <a:cubicBezTo>
                    <a:pt x="6975" y="-3"/>
                    <a:pt x="4" y="6962"/>
                    <a:pt x="0" y="15558"/>
                  </a:cubicBezTo>
                  <a:cubicBezTo>
                    <a:pt x="-4" y="24153"/>
                    <a:pt x="6962" y="31124"/>
                    <a:pt x="15557" y="31128"/>
                  </a:cubicBezTo>
                  <a:cubicBezTo>
                    <a:pt x="24153" y="31131"/>
                    <a:pt x="31124" y="24166"/>
                    <a:pt x="31128" y="15570"/>
                  </a:cubicBezTo>
                  <a:cubicBezTo>
                    <a:pt x="31128" y="15568"/>
                    <a:pt x="31128" y="15566"/>
                    <a:pt x="31128" y="15564"/>
                  </a:cubicBezTo>
                  <a:cubicBezTo>
                    <a:pt x="31131" y="6972"/>
                    <a:pt x="24168" y="3"/>
                    <a:pt x="15577" y="0"/>
                  </a:cubicBezTo>
                  <a:cubicBezTo>
                    <a:pt x="15574" y="0"/>
                    <a:pt x="15573" y="0"/>
                    <a:pt x="15570"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0" name="Google Shape;160;p1"/>
            <p:cNvSpPr/>
            <p:nvPr/>
          </p:nvSpPr>
          <p:spPr>
            <a:xfrm>
              <a:off x="9420327" y="1245552"/>
              <a:ext cx="44450" cy="44450"/>
            </a:xfrm>
            <a:custGeom>
              <a:avLst/>
              <a:gdLst/>
              <a:ahLst/>
              <a:cxnLst/>
              <a:rect l="l" t="t" r="r" b="b"/>
              <a:pathLst>
                <a:path w="44450" h="44450" extrusionOk="0">
                  <a:moveTo>
                    <a:pt x="23266" y="0"/>
                  </a:moveTo>
                  <a:cubicBezTo>
                    <a:pt x="10416" y="0"/>
                    <a:pt x="0" y="10417"/>
                    <a:pt x="0" y="23266"/>
                  </a:cubicBezTo>
                  <a:cubicBezTo>
                    <a:pt x="0" y="36116"/>
                    <a:pt x="10416" y="46533"/>
                    <a:pt x="23266" y="46533"/>
                  </a:cubicBezTo>
                  <a:cubicBezTo>
                    <a:pt x="36116" y="46533"/>
                    <a:pt x="46532" y="36116"/>
                    <a:pt x="46532" y="23266"/>
                  </a:cubicBezTo>
                  <a:cubicBezTo>
                    <a:pt x="46536" y="10420"/>
                    <a:pt x="36124" y="3"/>
                    <a:pt x="23278" y="0"/>
                  </a:cubicBezTo>
                  <a:cubicBezTo>
                    <a:pt x="23275" y="0"/>
                    <a:pt x="23270" y="0"/>
                    <a:pt x="23266"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1" name="Google Shape;161;p1"/>
            <p:cNvSpPr/>
            <p:nvPr/>
          </p:nvSpPr>
          <p:spPr>
            <a:xfrm>
              <a:off x="9198140" y="5464727"/>
              <a:ext cx="31750" cy="31750"/>
            </a:xfrm>
            <a:custGeom>
              <a:avLst/>
              <a:gdLst/>
              <a:ahLst/>
              <a:cxnLst/>
              <a:rect l="l" t="t" r="r" b="b"/>
              <a:pathLst>
                <a:path w="31750" h="31750" extrusionOk="0">
                  <a:moveTo>
                    <a:pt x="33528" y="16764"/>
                  </a:moveTo>
                  <a:cubicBezTo>
                    <a:pt x="33528" y="7506"/>
                    <a:pt x="26022" y="0"/>
                    <a:pt x="16764" y="0"/>
                  </a:cubicBezTo>
                  <a:cubicBezTo>
                    <a:pt x="7506" y="0"/>
                    <a:pt x="0" y="7505"/>
                    <a:pt x="0" y="16764"/>
                  </a:cubicBezTo>
                  <a:cubicBezTo>
                    <a:pt x="0" y="26022"/>
                    <a:pt x="7506" y="33528"/>
                    <a:pt x="16764" y="33528"/>
                  </a:cubicBezTo>
                  <a:cubicBezTo>
                    <a:pt x="26019" y="33532"/>
                    <a:pt x="33524" y="26032"/>
                    <a:pt x="33528" y="16777"/>
                  </a:cubicBezTo>
                  <a:cubicBezTo>
                    <a:pt x="33528" y="16773"/>
                    <a:pt x="33528" y="16768"/>
                    <a:pt x="33528" y="16764"/>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2" name="Google Shape;162;p1"/>
            <p:cNvSpPr/>
            <p:nvPr/>
          </p:nvSpPr>
          <p:spPr>
            <a:xfrm>
              <a:off x="9264694" y="5868600"/>
              <a:ext cx="50800" cy="50800"/>
            </a:xfrm>
            <a:custGeom>
              <a:avLst/>
              <a:gdLst/>
              <a:ahLst/>
              <a:cxnLst/>
              <a:rect l="l" t="t" r="r" b="b"/>
              <a:pathLst>
                <a:path w="50800" h="50800" extrusionOk="0">
                  <a:moveTo>
                    <a:pt x="26626" y="0"/>
                  </a:moveTo>
                  <a:cubicBezTo>
                    <a:pt x="11924" y="-3"/>
                    <a:pt x="3" y="11911"/>
                    <a:pt x="0" y="26613"/>
                  </a:cubicBezTo>
                  <a:cubicBezTo>
                    <a:pt x="-4" y="41314"/>
                    <a:pt x="11912" y="53235"/>
                    <a:pt x="26613" y="53238"/>
                  </a:cubicBezTo>
                  <a:cubicBezTo>
                    <a:pt x="41315" y="53242"/>
                    <a:pt x="53236" y="41327"/>
                    <a:pt x="53239" y="26626"/>
                  </a:cubicBezTo>
                  <a:cubicBezTo>
                    <a:pt x="53239" y="26621"/>
                    <a:pt x="53239" y="26617"/>
                    <a:pt x="53239" y="26613"/>
                  </a:cubicBezTo>
                  <a:cubicBezTo>
                    <a:pt x="53239" y="11915"/>
                    <a:pt x="41324" y="0"/>
                    <a:pt x="26626"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3" name="Google Shape;163;p1"/>
            <p:cNvSpPr/>
            <p:nvPr/>
          </p:nvSpPr>
          <p:spPr>
            <a:xfrm>
              <a:off x="9397740" y="3961035"/>
              <a:ext cx="19050" cy="19050"/>
            </a:xfrm>
            <a:custGeom>
              <a:avLst/>
              <a:gdLst/>
              <a:ahLst/>
              <a:cxnLst/>
              <a:rect l="l" t="t" r="r" b="b"/>
              <a:pathLst>
                <a:path w="19050" h="19050" extrusionOk="0">
                  <a:moveTo>
                    <a:pt x="11150" y="0"/>
                  </a:moveTo>
                  <a:cubicBezTo>
                    <a:pt x="4992" y="0"/>
                    <a:pt x="0" y="4992"/>
                    <a:pt x="0" y="11150"/>
                  </a:cubicBezTo>
                  <a:cubicBezTo>
                    <a:pt x="0" y="17309"/>
                    <a:pt x="4992" y="22301"/>
                    <a:pt x="11150" y="22301"/>
                  </a:cubicBezTo>
                  <a:cubicBezTo>
                    <a:pt x="17309" y="22301"/>
                    <a:pt x="22301" y="17309"/>
                    <a:pt x="22301" y="11150"/>
                  </a:cubicBezTo>
                  <a:cubicBezTo>
                    <a:pt x="22301" y="4992"/>
                    <a:pt x="17309" y="0"/>
                    <a:pt x="11150"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4" name="Google Shape;164;p1"/>
            <p:cNvSpPr/>
            <p:nvPr/>
          </p:nvSpPr>
          <p:spPr>
            <a:xfrm>
              <a:off x="9202179" y="4268673"/>
              <a:ext cx="44450" cy="44450"/>
            </a:xfrm>
            <a:custGeom>
              <a:avLst/>
              <a:gdLst/>
              <a:ahLst/>
              <a:cxnLst/>
              <a:rect l="l" t="t" r="r" b="b"/>
              <a:pathLst>
                <a:path w="44450" h="44450" extrusionOk="0">
                  <a:moveTo>
                    <a:pt x="24454" y="0"/>
                  </a:moveTo>
                  <a:cubicBezTo>
                    <a:pt x="10948" y="0"/>
                    <a:pt x="0" y="10948"/>
                    <a:pt x="0" y="24454"/>
                  </a:cubicBezTo>
                  <a:cubicBezTo>
                    <a:pt x="0" y="37959"/>
                    <a:pt x="10948" y="48908"/>
                    <a:pt x="24454" y="48908"/>
                  </a:cubicBezTo>
                  <a:cubicBezTo>
                    <a:pt x="37959" y="48908"/>
                    <a:pt x="48907" y="37960"/>
                    <a:pt x="48907" y="24454"/>
                  </a:cubicBezTo>
                  <a:cubicBezTo>
                    <a:pt x="48914" y="10956"/>
                    <a:pt x="37977" y="7"/>
                    <a:pt x="24478" y="0"/>
                  </a:cubicBezTo>
                  <a:cubicBezTo>
                    <a:pt x="24470" y="0"/>
                    <a:pt x="24461" y="0"/>
                    <a:pt x="24453"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5" name="Google Shape;165;p1"/>
            <p:cNvSpPr/>
            <p:nvPr/>
          </p:nvSpPr>
          <p:spPr>
            <a:xfrm>
              <a:off x="9299416" y="2310822"/>
              <a:ext cx="50800" cy="50800"/>
            </a:xfrm>
            <a:custGeom>
              <a:avLst/>
              <a:gdLst/>
              <a:ahLst/>
              <a:cxnLst/>
              <a:rect l="l" t="t" r="r" b="b"/>
              <a:pathLst>
                <a:path w="50800" h="50800" extrusionOk="0">
                  <a:moveTo>
                    <a:pt x="26994" y="0"/>
                  </a:moveTo>
                  <a:cubicBezTo>
                    <a:pt x="12085" y="0"/>
                    <a:pt x="0" y="12086"/>
                    <a:pt x="0" y="26994"/>
                  </a:cubicBezTo>
                  <a:cubicBezTo>
                    <a:pt x="0" y="41902"/>
                    <a:pt x="12085" y="53988"/>
                    <a:pt x="26994" y="53988"/>
                  </a:cubicBezTo>
                  <a:cubicBezTo>
                    <a:pt x="41902" y="53988"/>
                    <a:pt x="53987" y="41902"/>
                    <a:pt x="53987" y="26994"/>
                  </a:cubicBezTo>
                  <a:cubicBezTo>
                    <a:pt x="53991" y="12089"/>
                    <a:pt x="41911" y="3"/>
                    <a:pt x="27006" y="0"/>
                  </a:cubicBezTo>
                  <a:cubicBezTo>
                    <a:pt x="27002" y="0"/>
                    <a:pt x="26998" y="0"/>
                    <a:pt x="26994"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6" name="Google Shape;166;p1"/>
            <p:cNvSpPr/>
            <p:nvPr/>
          </p:nvSpPr>
          <p:spPr>
            <a:xfrm>
              <a:off x="8714969" y="6023654"/>
              <a:ext cx="63500" cy="63500"/>
            </a:xfrm>
            <a:custGeom>
              <a:avLst/>
              <a:gdLst/>
              <a:ahLst/>
              <a:cxnLst/>
              <a:rect l="l" t="t" r="r" b="b"/>
              <a:pathLst>
                <a:path w="63500" h="63500" extrusionOk="0">
                  <a:moveTo>
                    <a:pt x="32524" y="0"/>
                  </a:moveTo>
                  <a:cubicBezTo>
                    <a:pt x="14561" y="0"/>
                    <a:pt x="0" y="14562"/>
                    <a:pt x="0" y="32525"/>
                  </a:cubicBezTo>
                  <a:cubicBezTo>
                    <a:pt x="0" y="50488"/>
                    <a:pt x="14562" y="65050"/>
                    <a:pt x="32524" y="65050"/>
                  </a:cubicBezTo>
                  <a:cubicBezTo>
                    <a:pt x="50488" y="65050"/>
                    <a:pt x="65049" y="50488"/>
                    <a:pt x="65049" y="32525"/>
                  </a:cubicBezTo>
                  <a:cubicBezTo>
                    <a:pt x="65056" y="14569"/>
                    <a:pt x="50505" y="7"/>
                    <a:pt x="32549" y="0"/>
                  </a:cubicBezTo>
                  <a:cubicBezTo>
                    <a:pt x="32541" y="0"/>
                    <a:pt x="32532" y="0"/>
                    <a:pt x="32524" y="0"/>
                  </a:cubicBezTo>
                  <a:close/>
                </a:path>
              </a:pathLst>
            </a:custGeom>
            <a:solidFill>
              <a:srgbClr val="FFFFFF">
                <a:alpha val="4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7" name="Google Shape;167;p1"/>
            <p:cNvSpPr/>
            <p:nvPr/>
          </p:nvSpPr>
          <p:spPr>
            <a:xfrm>
              <a:off x="7879391" y="3817760"/>
              <a:ext cx="38100" cy="38100"/>
            </a:xfrm>
            <a:custGeom>
              <a:avLst/>
              <a:gdLst/>
              <a:ahLst/>
              <a:cxnLst/>
              <a:rect l="l" t="t" r="r" b="b"/>
              <a:pathLst>
                <a:path w="38100" h="38100" extrusionOk="0">
                  <a:moveTo>
                    <a:pt x="21837" y="0"/>
                  </a:moveTo>
                  <a:cubicBezTo>
                    <a:pt x="9773" y="3"/>
                    <a:pt x="-4" y="9786"/>
                    <a:pt x="0" y="21850"/>
                  </a:cubicBezTo>
                  <a:cubicBezTo>
                    <a:pt x="4" y="33914"/>
                    <a:pt x="9786" y="43692"/>
                    <a:pt x="21851" y="43688"/>
                  </a:cubicBezTo>
                  <a:cubicBezTo>
                    <a:pt x="33912" y="43685"/>
                    <a:pt x="43688" y="33906"/>
                    <a:pt x="43688" y="21844"/>
                  </a:cubicBezTo>
                  <a:cubicBezTo>
                    <a:pt x="43692" y="9784"/>
                    <a:pt x="33917" y="3"/>
                    <a:pt x="21857" y="0"/>
                  </a:cubicBezTo>
                  <a:cubicBezTo>
                    <a:pt x="21851" y="0"/>
                    <a:pt x="21844" y="0"/>
                    <a:pt x="21837"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8" name="Google Shape;168;p1"/>
            <p:cNvSpPr/>
            <p:nvPr/>
          </p:nvSpPr>
          <p:spPr>
            <a:xfrm>
              <a:off x="8061642" y="5632450"/>
              <a:ext cx="44450" cy="44450"/>
            </a:xfrm>
            <a:custGeom>
              <a:avLst/>
              <a:gdLst/>
              <a:ahLst/>
              <a:cxnLst/>
              <a:rect l="l" t="t" r="r" b="b"/>
              <a:pathLst>
                <a:path w="44450" h="44450" extrusionOk="0">
                  <a:moveTo>
                    <a:pt x="23368" y="0"/>
                  </a:moveTo>
                  <a:cubicBezTo>
                    <a:pt x="10463" y="0"/>
                    <a:pt x="0" y="10462"/>
                    <a:pt x="0" y="23368"/>
                  </a:cubicBezTo>
                  <a:cubicBezTo>
                    <a:pt x="0" y="36274"/>
                    <a:pt x="10462" y="46736"/>
                    <a:pt x="23368" y="46736"/>
                  </a:cubicBezTo>
                  <a:cubicBezTo>
                    <a:pt x="36274" y="46736"/>
                    <a:pt x="46737" y="36274"/>
                    <a:pt x="46737" y="23368"/>
                  </a:cubicBezTo>
                  <a:cubicBezTo>
                    <a:pt x="46741" y="10466"/>
                    <a:pt x="36284" y="3"/>
                    <a:pt x="23382" y="0"/>
                  </a:cubicBezTo>
                  <a:cubicBezTo>
                    <a:pt x="23378" y="0"/>
                    <a:pt x="23373" y="0"/>
                    <a:pt x="23369"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9" name="Google Shape;169;p1"/>
            <p:cNvSpPr/>
            <p:nvPr/>
          </p:nvSpPr>
          <p:spPr>
            <a:xfrm>
              <a:off x="8138973" y="6449397"/>
              <a:ext cx="44450" cy="44450"/>
            </a:xfrm>
            <a:custGeom>
              <a:avLst/>
              <a:gdLst/>
              <a:ahLst/>
              <a:cxnLst/>
              <a:rect l="l" t="t" r="r" b="b"/>
              <a:pathLst>
                <a:path w="44450" h="44450" extrusionOk="0">
                  <a:moveTo>
                    <a:pt x="23952" y="0"/>
                  </a:moveTo>
                  <a:cubicBezTo>
                    <a:pt x="10723" y="0"/>
                    <a:pt x="0" y="10724"/>
                    <a:pt x="0" y="23952"/>
                  </a:cubicBezTo>
                  <a:cubicBezTo>
                    <a:pt x="0" y="37180"/>
                    <a:pt x="10724" y="47904"/>
                    <a:pt x="23952" y="47904"/>
                  </a:cubicBezTo>
                  <a:cubicBezTo>
                    <a:pt x="37181" y="47904"/>
                    <a:pt x="47904" y="37180"/>
                    <a:pt x="47904" y="23952"/>
                  </a:cubicBezTo>
                  <a:cubicBezTo>
                    <a:pt x="47904" y="10724"/>
                    <a:pt x="37180" y="0"/>
                    <a:pt x="23952"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0" name="Google Shape;170;p1"/>
            <p:cNvSpPr/>
            <p:nvPr/>
          </p:nvSpPr>
          <p:spPr>
            <a:xfrm>
              <a:off x="7841215" y="2717400"/>
              <a:ext cx="63500" cy="63500"/>
            </a:xfrm>
            <a:custGeom>
              <a:avLst/>
              <a:gdLst/>
              <a:ahLst/>
              <a:cxnLst/>
              <a:rect l="l" t="t" r="r" b="b"/>
              <a:pathLst>
                <a:path w="63500" h="63500" extrusionOk="0">
                  <a:moveTo>
                    <a:pt x="65418" y="32702"/>
                  </a:moveTo>
                  <a:cubicBezTo>
                    <a:pt x="65414" y="14638"/>
                    <a:pt x="50767" y="-3"/>
                    <a:pt x="32703" y="0"/>
                  </a:cubicBezTo>
                  <a:cubicBezTo>
                    <a:pt x="14638" y="3"/>
                    <a:pt x="-3" y="14651"/>
                    <a:pt x="0" y="32715"/>
                  </a:cubicBezTo>
                  <a:cubicBezTo>
                    <a:pt x="4" y="50775"/>
                    <a:pt x="14643" y="65414"/>
                    <a:pt x="32703" y="65418"/>
                  </a:cubicBezTo>
                  <a:cubicBezTo>
                    <a:pt x="50764" y="65425"/>
                    <a:pt x="65411" y="50789"/>
                    <a:pt x="65418" y="32728"/>
                  </a:cubicBezTo>
                  <a:cubicBezTo>
                    <a:pt x="65418" y="32719"/>
                    <a:pt x="65418" y="32711"/>
                    <a:pt x="65418" y="32702"/>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1" name="Google Shape;171;p1"/>
            <p:cNvSpPr/>
            <p:nvPr/>
          </p:nvSpPr>
          <p:spPr>
            <a:xfrm>
              <a:off x="8087099" y="5254758"/>
              <a:ext cx="12700" cy="12700"/>
            </a:xfrm>
            <a:custGeom>
              <a:avLst/>
              <a:gdLst/>
              <a:ahLst/>
              <a:cxnLst/>
              <a:rect l="l" t="t" r="r" b="b"/>
              <a:pathLst>
                <a:path w="12700" h="12700" extrusionOk="0">
                  <a:moveTo>
                    <a:pt x="18962" y="9480"/>
                  </a:moveTo>
                  <a:cubicBezTo>
                    <a:pt x="18962" y="4244"/>
                    <a:pt x="14717" y="0"/>
                    <a:pt x="9481" y="0"/>
                  </a:cubicBezTo>
                  <a:cubicBezTo>
                    <a:pt x="4245" y="0"/>
                    <a:pt x="0" y="4245"/>
                    <a:pt x="0" y="9480"/>
                  </a:cubicBezTo>
                  <a:cubicBezTo>
                    <a:pt x="0" y="14717"/>
                    <a:pt x="4245" y="18961"/>
                    <a:pt x="9481" y="18961"/>
                  </a:cubicBezTo>
                  <a:cubicBezTo>
                    <a:pt x="14717" y="18961"/>
                    <a:pt x="18962" y="14716"/>
                    <a:pt x="18962" y="948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2" name="Google Shape;172;p1"/>
            <p:cNvSpPr/>
            <p:nvPr/>
          </p:nvSpPr>
          <p:spPr>
            <a:xfrm>
              <a:off x="7795685" y="2468658"/>
              <a:ext cx="31750" cy="31750"/>
            </a:xfrm>
            <a:custGeom>
              <a:avLst/>
              <a:gdLst/>
              <a:ahLst/>
              <a:cxnLst/>
              <a:rect l="l" t="t" r="r" b="b"/>
              <a:pathLst>
                <a:path w="31750" h="31750" extrusionOk="0">
                  <a:moveTo>
                    <a:pt x="16764" y="0"/>
                  </a:moveTo>
                  <a:cubicBezTo>
                    <a:pt x="7506" y="0"/>
                    <a:pt x="0" y="7506"/>
                    <a:pt x="0" y="16764"/>
                  </a:cubicBezTo>
                  <a:cubicBezTo>
                    <a:pt x="0" y="26023"/>
                    <a:pt x="7506" y="33528"/>
                    <a:pt x="16764" y="33528"/>
                  </a:cubicBezTo>
                  <a:cubicBezTo>
                    <a:pt x="26022" y="33528"/>
                    <a:pt x="33528" y="26023"/>
                    <a:pt x="33528" y="16764"/>
                  </a:cubicBezTo>
                  <a:cubicBezTo>
                    <a:pt x="33532" y="7509"/>
                    <a:pt x="26032" y="4"/>
                    <a:pt x="16777" y="0"/>
                  </a:cubicBezTo>
                  <a:cubicBezTo>
                    <a:pt x="16773" y="0"/>
                    <a:pt x="16769" y="0"/>
                    <a:pt x="16765"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3" name="Google Shape;173;p1"/>
            <p:cNvSpPr/>
            <p:nvPr/>
          </p:nvSpPr>
          <p:spPr>
            <a:xfrm>
              <a:off x="7834268" y="2091785"/>
              <a:ext cx="50800" cy="50800"/>
            </a:xfrm>
            <a:custGeom>
              <a:avLst/>
              <a:gdLst/>
              <a:ahLst/>
              <a:cxnLst/>
              <a:rect l="l" t="t" r="r" b="b"/>
              <a:pathLst>
                <a:path w="50800" h="50800" extrusionOk="0">
                  <a:moveTo>
                    <a:pt x="26518" y="53048"/>
                  </a:moveTo>
                  <a:cubicBezTo>
                    <a:pt x="41166" y="53051"/>
                    <a:pt x="53045" y="41179"/>
                    <a:pt x="53048" y="26530"/>
                  </a:cubicBezTo>
                  <a:cubicBezTo>
                    <a:pt x="53052" y="11882"/>
                    <a:pt x="41179" y="3"/>
                    <a:pt x="26530" y="0"/>
                  </a:cubicBezTo>
                  <a:cubicBezTo>
                    <a:pt x="11881" y="-3"/>
                    <a:pt x="3" y="11869"/>
                    <a:pt x="0" y="26518"/>
                  </a:cubicBezTo>
                  <a:cubicBezTo>
                    <a:pt x="0" y="26520"/>
                    <a:pt x="0" y="26522"/>
                    <a:pt x="0" y="26524"/>
                  </a:cubicBezTo>
                  <a:cubicBezTo>
                    <a:pt x="-4" y="41169"/>
                    <a:pt x="11866" y="53044"/>
                    <a:pt x="26512" y="53048"/>
                  </a:cubicBezTo>
                  <a:cubicBezTo>
                    <a:pt x="26514" y="53048"/>
                    <a:pt x="26515" y="53048"/>
                    <a:pt x="26518" y="53048"/>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4" name="Google Shape;174;p1"/>
            <p:cNvSpPr/>
            <p:nvPr/>
          </p:nvSpPr>
          <p:spPr>
            <a:xfrm>
              <a:off x="8224386" y="3649345"/>
              <a:ext cx="12700" cy="12700"/>
            </a:xfrm>
            <a:custGeom>
              <a:avLst/>
              <a:gdLst/>
              <a:ahLst/>
              <a:cxnLst/>
              <a:rect l="l" t="t" r="r" b="b"/>
              <a:pathLst>
                <a:path w="12700" h="12700" extrusionOk="0">
                  <a:moveTo>
                    <a:pt x="9023" y="0"/>
                  </a:moveTo>
                  <a:cubicBezTo>
                    <a:pt x="4040" y="0"/>
                    <a:pt x="0" y="4040"/>
                    <a:pt x="0" y="9023"/>
                  </a:cubicBezTo>
                  <a:cubicBezTo>
                    <a:pt x="0" y="14007"/>
                    <a:pt x="4040" y="18047"/>
                    <a:pt x="9023" y="18047"/>
                  </a:cubicBezTo>
                  <a:cubicBezTo>
                    <a:pt x="14007" y="18047"/>
                    <a:pt x="18047" y="14007"/>
                    <a:pt x="18047" y="9023"/>
                  </a:cubicBezTo>
                  <a:cubicBezTo>
                    <a:pt x="18047" y="4040"/>
                    <a:pt x="14007" y="0"/>
                    <a:pt x="9023"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5" name="Google Shape;175;p1"/>
            <p:cNvSpPr/>
            <p:nvPr/>
          </p:nvSpPr>
          <p:spPr>
            <a:xfrm>
              <a:off x="8709393" y="3407168"/>
              <a:ext cx="38100" cy="38100"/>
            </a:xfrm>
            <a:custGeom>
              <a:avLst/>
              <a:gdLst/>
              <a:ahLst/>
              <a:cxnLst/>
              <a:rect l="l" t="t" r="r" b="b"/>
              <a:pathLst>
                <a:path w="38100" h="38100" extrusionOk="0">
                  <a:moveTo>
                    <a:pt x="20536" y="41085"/>
                  </a:moveTo>
                  <a:cubicBezTo>
                    <a:pt x="31881" y="41088"/>
                    <a:pt x="41081" y="31894"/>
                    <a:pt x="41084" y="20549"/>
                  </a:cubicBezTo>
                  <a:cubicBezTo>
                    <a:pt x="41088" y="9204"/>
                    <a:pt x="31893" y="3"/>
                    <a:pt x="20548" y="0"/>
                  </a:cubicBezTo>
                  <a:cubicBezTo>
                    <a:pt x="9203" y="-3"/>
                    <a:pt x="3" y="9191"/>
                    <a:pt x="0" y="20536"/>
                  </a:cubicBezTo>
                  <a:cubicBezTo>
                    <a:pt x="0" y="20540"/>
                    <a:pt x="0" y="20544"/>
                    <a:pt x="0" y="20549"/>
                  </a:cubicBezTo>
                  <a:cubicBezTo>
                    <a:pt x="-4" y="31887"/>
                    <a:pt x="9185" y="41081"/>
                    <a:pt x="20524" y="41085"/>
                  </a:cubicBezTo>
                  <a:cubicBezTo>
                    <a:pt x="20527" y="41085"/>
                    <a:pt x="20532" y="41085"/>
                    <a:pt x="20536" y="41085"/>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6" name="Google Shape;176;p1"/>
            <p:cNvSpPr/>
            <p:nvPr/>
          </p:nvSpPr>
          <p:spPr>
            <a:xfrm>
              <a:off x="8461077" y="5319395"/>
              <a:ext cx="57150" cy="57150"/>
            </a:xfrm>
            <a:custGeom>
              <a:avLst/>
              <a:gdLst/>
              <a:ahLst/>
              <a:cxnLst/>
              <a:rect l="l" t="t" r="r" b="b"/>
              <a:pathLst>
                <a:path w="57150" h="57150" extrusionOk="0">
                  <a:moveTo>
                    <a:pt x="28873" y="0"/>
                  </a:moveTo>
                  <a:cubicBezTo>
                    <a:pt x="12923" y="3"/>
                    <a:pt x="-4" y="12936"/>
                    <a:pt x="0" y="28886"/>
                  </a:cubicBezTo>
                  <a:cubicBezTo>
                    <a:pt x="4" y="44836"/>
                    <a:pt x="12936" y="57763"/>
                    <a:pt x="28886" y="57760"/>
                  </a:cubicBezTo>
                  <a:cubicBezTo>
                    <a:pt x="44833" y="57756"/>
                    <a:pt x="57759" y="44827"/>
                    <a:pt x="57759" y="28880"/>
                  </a:cubicBezTo>
                  <a:cubicBezTo>
                    <a:pt x="57763" y="12934"/>
                    <a:pt x="44838" y="4"/>
                    <a:pt x="28892" y="0"/>
                  </a:cubicBezTo>
                  <a:cubicBezTo>
                    <a:pt x="28886" y="0"/>
                    <a:pt x="28880" y="0"/>
                    <a:pt x="28873"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7" name="Google Shape;177;p1"/>
            <p:cNvSpPr/>
            <p:nvPr/>
          </p:nvSpPr>
          <p:spPr>
            <a:xfrm>
              <a:off x="8423307" y="6592665"/>
              <a:ext cx="44450" cy="44450"/>
            </a:xfrm>
            <a:custGeom>
              <a:avLst/>
              <a:gdLst/>
              <a:ahLst/>
              <a:cxnLst/>
              <a:rect l="l" t="t" r="r" b="b"/>
              <a:pathLst>
                <a:path w="44450" h="44450" extrusionOk="0">
                  <a:moveTo>
                    <a:pt x="23844" y="0"/>
                  </a:moveTo>
                  <a:cubicBezTo>
                    <a:pt x="10679" y="-4"/>
                    <a:pt x="4" y="10666"/>
                    <a:pt x="0" y="23832"/>
                  </a:cubicBezTo>
                  <a:cubicBezTo>
                    <a:pt x="-4" y="36997"/>
                    <a:pt x="10666" y="47672"/>
                    <a:pt x="23832" y="47676"/>
                  </a:cubicBezTo>
                  <a:cubicBezTo>
                    <a:pt x="36997" y="47680"/>
                    <a:pt x="47672" y="37010"/>
                    <a:pt x="47676" y="23844"/>
                  </a:cubicBezTo>
                  <a:cubicBezTo>
                    <a:pt x="47676" y="23842"/>
                    <a:pt x="47676" y="23840"/>
                    <a:pt x="47676" y="23838"/>
                  </a:cubicBezTo>
                  <a:cubicBezTo>
                    <a:pt x="47680" y="10676"/>
                    <a:pt x="37012" y="4"/>
                    <a:pt x="23851" y="0"/>
                  </a:cubicBezTo>
                  <a:cubicBezTo>
                    <a:pt x="23849" y="0"/>
                    <a:pt x="23847" y="0"/>
                    <a:pt x="23845"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8" name="Google Shape;178;p1"/>
            <p:cNvSpPr/>
            <p:nvPr/>
          </p:nvSpPr>
          <p:spPr>
            <a:xfrm>
              <a:off x="8705977" y="2606973"/>
              <a:ext cx="38100" cy="38100"/>
            </a:xfrm>
            <a:custGeom>
              <a:avLst/>
              <a:gdLst/>
              <a:ahLst/>
              <a:cxnLst/>
              <a:rect l="l" t="t" r="r" b="b"/>
              <a:pathLst>
                <a:path w="38100" h="38100" extrusionOk="0">
                  <a:moveTo>
                    <a:pt x="20320" y="40640"/>
                  </a:moveTo>
                  <a:cubicBezTo>
                    <a:pt x="31542" y="40640"/>
                    <a:pt x="40639" y="31543"/>
                    <a:pt x="40639" y="20320"/>
                  </a:cubicBezTo>
                  <a:cubicBezTo>
                    <a:pt x="40639" y="9098"/>
                    <a:pt x="31541" y="0"/>
                    <a:pt x="20320" y="0"/>
                  </a:cubicBezTo>
                  <a:cubicBezTo>
                    <a:pt x="9097" y="0"/>
                    <a:pt x="0" y="9098"/>
                    <a:pt x="0" y="20320"/>
                  </a:cubicBezTo>
                  <a:cubicBezTo>
                    <a:pt x="0" y="31542"/>
                    <a:pt x="9098" y="40640"/>
                    <a:pt x="20320" y="4064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9" name="Google Shape;179;p1"/>
            <p:cNvSpPr/>
            <p:nvPr/>
          </p:nvSpPr>
          <p:spPr>
            <a:xfrm>
              <a:off x="8539423" y="808850"/>
              <a:ext cx="31750" cy="31750"/>
            </a:xfrm>
            <a:custGeom>
              <a:avLst/>
              <a:gdLst/>
              <a:ahLst/>
              <a:cxnLst/>
              <a:rect l="l" t="t" r="r" b="b"/>
              <a:pathLst>
                <a:path w="31750" h="31750" extrusionOk="0">
                  <a:moveTo>
                    <a:pt x="16828" y="33668"/>
                  </a:moveTo>
                  <a:cubicBezTo>
                    <a:pt x="26125" y="33671"/>
                    <a:pt x="33665" y="26137"/>
                    <a:pt x="33668" y="16840"/>
                  </a:cubicBezTo>
                  <a:cubicBezTo>
                    <a:pt x="33672" y="7543"/>
                    <a:pt x="26137" y="3"/>
                    <a:pt x="16840" y="0"/>
                  </a:cubicBezTo>
                  <a:cubicBezTo>
                    <a:pt x="7543" y="-3"/>
                    <a:pt x="3" y="7530"/>
                    <a:pt x="0" y="16828"/>
                  </a:cubicBezTo>
                  <a:cubicBezTo>
                    <a:pt x="0" y="16830"/>
                    <a:pt x="0" y="16832"/>
                    <a:pt x="0" y="16834"/>
                  </a:cubicBezTo>
                  <a:cubicBezTo>
                    <a:pt x="-4" y="26128"/>
                    <a:pt x="7527" y="33664"/>
                    <a:pt x="16821" y="33668"/>
                  </a:cubicBezTo>
                  <a:cubicBezTo>
                    <a:pt x="16824" y="33668"/>
                    <a:pt x="16825" y="33668"/>
                    <a:pt x="16828" y="33668"/>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0" name="Google Shape;180;p1"/>
            <p:cNvSpPr/>
            <p:nvPr/>
          </p:nvSpPr>
          <p:spPr>
            <a:xfrm>
              <a:off x="8315319" y="1829613"/>
              <a:ext cx="38100" cy="38100"/>
            </a:xfrm>
            <a:custGeom>
              <a:avLst/>
              <a:gdLst/>
              <a:ahLst/>
              <a:cxnLst/>
              <a:rect l="l" t="t" r="r" b="b"/>
              <a:pathLst>
                <a:path w="38100" h="38100" extrusionOk="0">
                  <a:moveTo>
                    <a:pt x="21463" y="0"/>
                  </a:moveTo>
                  <a:cubicBezTo>
                    <a:pt x="9609" y="0"/>
                    <a:pt x="0" y="9609"/>
                    <a:pt x="0" y="21463"/>
                  </a:cubicBezTo>
                  <a:cubicBezTo>
                    <a:pt x="0" y="33317"/>
                    <a:pt x="9609" y="42926"/>
                    <a:pt x="21463" y="42926"/>
                  </a:cubicBezTo>
                  <a:cubicBezTo>
                    <a:pt x="33317" y="42926"/>
                    <a:pt x="42926" y="33317"/>
                    <a:pt x="42926" y="21463"/>
                  </a:cubicBezTo>
                  <a:cubicBezTo>
                    <a:pt x="42933" y="9616"/>
                    <a:pt x="33335" y="7"/>
                    <a:pt x="21489" y="0"/>
                  </a:cubicBezTo>
                  <a:cubicBezTo>
                    <a:pt x="21480" y="0"/>
                    <a:pt x="21472" y="0"/>
                    <a:pt x="21463"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1" name="Google Shape;181;p1"/>
            <p:cNvSpPr/>
            <p:nvPr/>
          </p:nvSpPr>
          <p:spPr>
            <a:xfrm>
              <a:off x="8251058" y="901662"/>
              <a:ext cx="50800" cy="50800"/>
            </a:xfrm>
            <a:custGeom>
              <a:avLst/>
              <a:gdLst/>
              <a:ahLst/>
              <a:cxnLst/>
              <a:rect l="l" t="t" r="r" b="b"/>
              <a:pathLst>
                <a:path w="50800" h="50800" extrusionOk="0">
                  <a:moveTo>
                    <a:pt x="52679" y="26340"/>
                  </a:moveTo>
                  <a:cubicBezTo>
                    <a:pt x="52679" y="11793"/>
                    <a:pt x="40886" y="0"/>
                    <a:pt x="26339" y="0"/>
                  </a:cubicBezTo>
                  <a:cubicBezTo>
                    <a:pt x="11792" y="0"/>
                    <a:pt x="0" y="11793"/>
                    <a:pt x="0" y="26340"/>
                  </a:cubicBezTo>
                  <a:cubicBezTo>
                    <a:pt x="0" y="40887"/>
                    <a:pt x="11793" y="52680"/>
                    <a:pt x="26339" y="52680"/>
                  </a:cubicBezTo>
                  <a:cubicBezTo>
                    <a:pt x="40883" y="52683"/>
                    <a:pt x="52676" y="40896"/>
                    <a:pt x="52679" y="26352"/>
                  </a:cubicBezTo>
                  <a:cubicBezTo>
                    <a:pt x="52679" y="26348"/>
                    <a:pt x="52679" y="26344"/>
                    <a:pt x="52679" y="2634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2" name="Google Shape;182;p1"/>
            <p:cNvSpPr/>
            <p:nvPr/>
          </p:nvSpPr>
          <p:spPr>
            <a:xfrm>
              <a:off x="8285811" y="2419426"/>
              <a:ext cx="38100" cy="38100"/>
            </a:xfrm>
            <a:custGeom>
              <a:avLst/>
              <a:gdLst/>
              <a:ahLst/>
              <a:cxnLst/>
              <a:rect l="l" t="t" r="r" b="b"/>
              <a:pathLst>
                <a:path w="38100" h="38100" extrusionOk="0">
                  <a:moveTo>
                    <a:pt x="21139" y="0"/>
                  </a:moveTo>
                  <a:cubicBezTo>
                    <a:pt x="9465" y="0"/>
                    <a:pt x="0" y="9464"/>
                    <a:pt x="0" y="21139"/>
                  </a:cubicBezTo>
                  <a:cubicBezTo>
                    <a:pt x="0" y="32814"/>
                    <a:pt x="9465" y="42278"/>
                    <a:pt x="21139" y="42278"/>
                  </a:cubicBezTo>
                  <a:cubicBezTo>
                    <a:pt x="32814" y="42278"/>
                    <a:pt x="42278" y="32814"/>
                    <a:pt x="42278" y="21139"/>
                  </a:cubicBezTo>
                  <a:cubicBezTo>
                    <a:pt x="42282" y="9468"/>
                    <a:pt x="32823" y="3"/>
                    <a:pt x="21151" y="0"/>
                  </a:cubicBezTo>
                  <a:cubicBezTo>
                    <a:pt x="21148" y="0"/>
                    <a:pt x="21143" y="0"/>
                    <a:pt x="21139"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3" name="Google Shape;183;p1"/>
            <p:cNvSpPr/>
            <p:nvPr/>
          </p:nvSpPr>
          <p:spPr>
            <a:xfrm>
              <a:off x="10176104" y="6559493"/>
              <a:ext cx="50800" cy="50800"/>
            </a:xfrm>
            <a:custGeom>
              <a:avLst/>
              <a:gdLst/>
              <a:ahLst/>
              <a:cxnLst/>
              <a:rect l="l" t="t" r="r" b="b"/>
              <a:pathLst>
                <a:path w="50800" h="50800" extrusionOk="0">
                  <a:moveTo>
                    <a:pt x="26638" y="0"/>
                  </a:moveTo>
                  <a:cubicBezTo>
                    <a:pt x="11926" y="0"/>
                    <a:pt x="0" y="11926"/>
                    <a:pt x="0" y="26638"/>
                  </a:cubicBezTo>
                  <a:cubicBezTo>
                    <a:pt x="0" y="41350"/>
                    <a:pt x="11926" y="53276"/>
                    <a:pt x="26638" y="53276"/>
                  </a:cubicBezTo>
                  <a:cubicBezTo>
                    <a:pt x="41350" y="53276"/>
                    <a:pt x="53276" y="41349"/>
                    <a:pt x="53276" y="26638"/>
                  </a:cubicBezTo>
                  <a:cubicBezTo>
                    <a:pt x="53276" y="26636"/>
                    <a:pt x="53276" y="26634"/>
                    <a:pt x="53276" y="26632"/>
                  </a:cubicBezTo>
                  <a:cubicBezTo>
                    <a:pt x="53276" y="11923"/>
                    <a:pt x="41353" y="0"/>
                    <a:pt x="26644" y="0"/>
                  </a:cubicBezTo>
                  <a:cubicBezTo>
                    <a:pt x="26642" y="0"/>
                    <a:pt x="26640" y="0"/>
                    <a:pt x="26638"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4" name="Google Shape;184;p1"/>
            <p:cNvSpPr/>
            <p:nvPr/>
          </p:nvSpPr>
          <p:spPr>
            <a:xfrm>
              <a:off x="11090484" y="5157921"/>
              <a:ext cx="50800" cy="50800"/>
            </a:xfrm>
            <a:custGeom>
              <a:avLst/>
              <a:gdLst/>
              <a:ahLst/>
              <a:cxnLst/>
              <a:rect l="l" t="t" r="r" b="b"/>
              <a:pathLst>
                <a:path w="50800" h="50800" extrusionOk="0">
                  <a:moveTo>
                    <a:pt x="27419" y="0"/>
                  </a:moveTo>
                  <a:cubicBezTo>
                    <a:pt x="12280" y="-3"/>
                    <a:pt x="3" y="12267"/>
                    <a:pt x="0" y="27406"/>
                  </a:cubicBezTo>
                  <a:cubicBezTo>
                    <a:pt x="-4" y="42546"/>
                    <a:pt x="12267" y="54822"/>
                    <a:pt x="27407" y="54826"/>
                  </a:cubicBezTo>
                  <a:cubicBezTo>
                    <a:pt x="42546" y="54829"/>
                    <a:pt x="54823" y="42559"/>
                    <a:pt x="54826" y="27419"/>
                  </a:cubicBezTo>
                  <a:cubicBezTo>
                    <a:pt x="54826" y="27417"/>
                    <a:pt x="54826" y="27415"/>
                    <a:pt x="54826" y="27413"/>
                  </a:cubicBezTo>
                  <a:cubicBezTo>
                    <a:pt x="54830" y="12277"/>
                    <a:pt x="42562" y="3"/>
                    <a:pt x="27426" y="0"/>
                  </a:cubicBezTo>
                  <a:cubicBezTo>
                    <a:pt x="27424" y="0"/>
                    <a:pt x="27422" y="0"/>
                    <a:pt x="27420"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5" name="Google Shape;185;p1"/>
            <p:cNvSpPr/>
            <p:nvPr/>
          </p:nvSpPr>
          <p:spPr>
            <a:xfrm>
              <a:off x="11407311" y="436385"/>
              <a:ext cx="25400" cy="25400"/>
            </a:xfrm>
            <a:custGeom>
              <a:avLst/>
              <a:gdLst/>
              <a:ahLst/>
              <a:cxnLst/>
              <a:rect l="l" t="t" r="r" b="b"/>
              <a:pathLst>
                <a:path w="25400" h="25400" extrusionOk="0">
                  <a:moveTo>
                    <a:pt x="28601" y="14307"/>
                  </a:moveTo>
                  <a:cubicBezTo>
                    <a:pt x="28604" y="6409"/>
                    <a:pt x="22205" y="3"/>
                    <a:pt x="14307" y="0"/>
                  </a:cubicBezTo>
                  <a:cubicBezTo>
                    <a:pt x="6409" y="-3"/>
                    <a:pt x="4" y="6396"/>
                    <a:pt x="0" y="14294"/>
                  </a:cubicBezTo>
                  <a:cubicBezTo>
                    <a:pt x="-4" y="22192"/>
                    <a:pt x="6396" y="28597"/>
                    <a:pt x="14294" y="28600"/>
                  </a:cubicBezTo>
                  <a:cubicBezTo>
                    <a:pt x="14296" y="28600"/>
                    <a:pt x="14298" y="28600"/>
                    <a:pt x="14300" y="28600"/>
                  </a:cubicBezTo>
                  <a:cubicBezTo>
                    <a:pt x="22196" y="28600"/>
                    <a:pt x="28597" y="22202"/>
                    <a:pt x="28600" y="14307"/>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6" name="Google Shape;186;p1"/>
            <p:cNvSpPr/>
            <p:nvPr/>
          </p:nvSpPr>
          <p:spPr>
            <a:xfrm>
              <a:off x="11086465" y="2557278"/>
              <a:ext cx="57150" cy="57150"/>
            </a:xfrm>
            <a:custGeom>
              <a:avLst/>
              <a:gdLst/>
              <a:ahLst/>
              <a:cxnLst/>
              <a:rect l="l" t="t" r="r" b="b"/>
              <a:pathLst>
                <a:path w="57150" h="57150" extrusionOk="0">
                  <a:moveTo>
                    <a:pt x="30867" y="61747"/>
                  </a:moveTo>
                  <a:cubicBezTo>
                    <a:pt x="47918" y="61751"/>
                    <a:pt x="61744" y="47931"/>
                    <a:pt x="61747" y="30880"/>
                  </a:cubicBezTo>
                  <a:cubicBezTo>
                    <a:pt x="61751" y="13829"/>
                    <a:pt x="47931" y="3"/>
                    <a:pt x="30880" y="0"/>
                  </a:cubicBezTo>
                  <a:cubicBezTo>
                    <a:pt x="13829" y="-3"/>
                    <a:pt x="4" y="13816"/>
                    <a:pt x="0" y="30867"/>
                  </a:cubicBezTo>
                  <a:cubicBezTo>
                    <a:pt x="0" y="30872"/>
                    <a:pt x="0" y="30876"/>
                    <a:pt x="0" y="30880"/>
                  </a:cubicBezTo>
                  <a:cubicBezTo>
                    <a:pt x="-7" y="47921"/>
                    <a:pt x="13801" y="61740"/>
                    <a:pt x="30842" y="61747"/>
                  </a:cubicBezTo>
                  <a:cubicBezTo>
                    <a:pt x="30851" y="61747"/>
                    <a:pt x="30859" y="61747"/>
                    <a:pt x="30868" y="61747"/>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7" name="Google Shape;187;p1"/>
            <p:cNvSpPr/>
            <p:nvPr/>
          </p:nvSpPr>
          <p:spPr>
            <a:xfrm>
              <a:off x="11432725" y="6649250"/>
              <a:ext cx="50800" cy="50800"/>
            </a:xfrm>
            <a:custGeom>
              <a:avLst/>
              <a:gdLst/>
              <a:ahLst/>
              <a:cxnLst/>
              <a:rect l="l" t="t" r="r" b="b"/>
              <a:pathLst>
                <a:path w="50800" h="50800" extrusionOk="0">
                  <a:moveTo>
                    <a:pt x="28391" y="0"/>
                  </a:moveTo>
                  <a:cubicBezTo>
                    <a:pt x="12711" y="0"/>
                    <a:pt x="0" y="12711"/>
                    <a:pt x="0" y="28391"/>
                  </a:cubicBezTo>
                  <a:cubicBezTo>
                    <a:pt x="0" y="44070"/>
                    <a:pt x="12711" y="56781"/>
                    <a:pt x="28391" y="56781"/>
                  </a:cubicBezTo>
                  <a:cubicBezTo>
                    <a:pt x="44070" y="56781"/>
                    <a:pt x="56781" y="44070"/>
                    <a:pt x="56781" y="28391"/>
                  </a:cubicBezTo>
                  <a:cubicBezTo>
                    <a:pt x="56785" y="12714"/>
                    <a:pt x="44079" y="3"/>
                    <a:pt x="28403" y="0"/>
                  </a:cubicBezTo>
                  <a:cubicBezTo>
                    <a:pt x="28399" y="0"/>
                    <a:pt x="28394" y="0"/>
                    <a:pt x="28391" y="0"/>
                  </a:cubicBezTo>
                  <a:close/>
                </a:path>
              </a:pathLst>
            </a:custGeom>
            <a:solidFill>
              <a:srgbClr val="FFFFFF">
                <a:alpha val="4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8" name="Google Shape;188;p1"/>
            <p:cNvSpPr/>
            <p:nvPr/>
          </p:nvSpPr>
          <p:spPr>
            <a:xfrm>
              <a:off x="10969911" y="4654595"/>
              <a:ext cx="50800" cy="50800"/>
            </a:xfrm>
            <a:custGeom>
              <a:avLst/>
              <a:gdLst/>
              <a:ahLst/>
              <a:cxnLst/>
              <a:rect l="l" t="t" r="r" b="b"/>
              <a:pathLst>
                <a:path w="50800" h="50800" extrusionOk="0">
                  <a:moveTo>
                    <a:pt x="25400" y="0"/>
                  </a:moveTo>
                  <a:cubicBezTo>
                    <a:pt x="11372" y="0"/>
                    <a:pt x="0" y="11372"/>
                    <a:pt x="0" y="25400"/>
                  </a:cubicBezTo>
                  <a:cubicBezTo>
                    <a:pt x="0" y="39428"/>
                    <a:pt x="11372" y="50800"/>
                    <a:pt x="25400" y="50800"/>
                  </a:cubicBezTo>
                  <a:cubicBezTo>
                    <a:pt x="39428" y="50800"/>
                    <a:pt x="50800" y="39428"/>
                    <a:pt x="50800" y="25400"/>
                  </a:cubicBezTo>
                  <a:cubicBezTo>
                    <a:pt x="50800" y="11372"/>
                    <a:pt x="39428" y="0"/>
                    <a:pt x="25400"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9" name="Google Shape;189;p1"/>
            <p:cNvSpPr/>
            <p:nvPr/>
          </p:nvSpPr>
          <p:spPr>
            <a:xfrm>
              <a:off x="11015790" y="719811"/>
              <a:ext cx="50800" cy="50800"/>
            </a:xfrm>
            <a:custGeom>
              <a:avLst/>
              <a:gdLst/>
              <a:ahLst/>
              <a:cxnLst/>
              <a:rect l="l" t="t" r="r" b="b"/>
              <a:pathLst>
                <a:path w="50800" h="50800" extrusionOk="0">
                  <a:moveTo>
                    <a:pt x="26339" y="0"/>
                  </a:moveTo>
                  <a:cubicBezTo>
                    <a:pt x="11796" y="-3"/>
                    <a:pt x="3" y="11784"/>
                    <a:pt x="0" y="26327"/>
                  </a:cubicBezTo>
                  <a:cubicBezTo>
                    <a:pt x="-4" y="40871"/>
                    <a:pt x="11784" y="52663"/>
                    <a:pt x="26327" y="52667"/>
                  </a:cubicBezTo>
                  <a:cubicBezTo>
                    <a:pt x="40870" y="52670"/>
                    <a:pt x="52663" y="40883"/>
                    <a:pt x="52667" y="26340"/>
                  </a:cubicBezTo>
                  <a:cubicBezTo>
                    <a:pt x="52667" y="26336"/>
                    <a:pt x="52667" y="26331"/>
                    <a:pt x="52667" y="26327"/>
                  </a:cubicBezTo>
                  <a:cubicBezTo>
                    <a:pt x="52670" y="11791"/>
                    <a:pt x="40889" y="4"/>
                    <a:pt x="26352" y="0"/>
                  </a:cubicBezTo>
                  <a:cubicBezTo>
                    <a:pt x="26348" y="0"/>
                    <a:pt x="26343" y="0"/>
                    <a:pt x="26339"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0" name="Google Shape;190;p1"/>
            <p:cNvSpPr/>
            <p:nvPr/>
          </p:nvSpPr>
          <p:spPr>
            <a:xfrm>
              <a:off x="11023943" y="5083480"/>
              <a:ext cx="38100" cy="38100"/>
            </a:xfrm>
            <a:custGeom>
              <a:avLst/>
              <a:gdLst/>
              <a:ahLst/>
              <a:cxnLst/>
              <a:rect l="l" t="t" r="r" b="b"/>
              <a:pathLst>
                <a:path w="38100" h="38100" extrusionOk="0">
                  <a:moveTo>
                    <a:pt x="21298" y="0"/>
                  </a:moveTo>
                  <a:cubicBezTo>
                    <a:pt x="9539" y="-3"/>
                    <a:pt x="4" y="9526"/>
                    <a:pt x="0" y="21285"/>
                  </a:cubicBezTo>
                  <a:cubicBezTo>
                    <a:pt x="-4" y="33044"/>
                    <a:pt x="9527" y="42580"/>
                    <a:pt x="21286" y="42583"/>
                  </a:cubicBezTo>
                  <a:cubicBezTo>
                    <a:pt x="33044" y="42587"/>
                    <a:pt x="42580" y="33057"/>
                    <a:pt x="42583" y="21298"/>
                  </a:cubicBezTo>
                  <a:cubicBezTo>
                    <a:pt x="42583" y="21296"/>
                    <a:pt x="42583" y="21294"/>
                    <a:pt x="42583" y="21292"/>
                  </a:cubicBezTo>
                  <a:cubicBezTo>
                    <a:pt x="42587" y="9536"/>
                    <a:pt x="33060" y="3"/>
                    <a:pt x="21305" y="0"/>
                  </a:cubicBezTo>
                  <a:cubicBezTo>
                    <a:pt x="21303" y="0"/>
                    <a:pt x="21301" y="0"/>
                    <a:pt x="21299"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1" name="Google Shape;191;p1"/>
            <p:cNvSpPr/>
            <p:nvPr/>
          </p:nvSpPr>
          <p:spPr>
            <a:xfrm>
              <a:off x="10999121" y="4607820"/>
              <a:ext cx="19050" cy="19050"/>
            </a:xfrm>
            <a:custGeom>
              <a:avLst/>
              <a:gdLst/>
              <a:ahLst/>
              <a:cxnLst/>
              <a:rect l="l" t="t" r="r" b="b"/>
              <a:pathLst>
                <a:path w="19050" h="19050" extrusionOk="0">
                  <a:moveTo>
                    <a:pt x="11938" y="0"/>
                  </a:moveTo>
                  <a:cubicBezTo>
                    <a:pt x="5345" y="0"/>
                    <a:pt x="0" y="5345"/>
                    <a:pt x="0" y="11938"/>
                  </a:cubicBezTo>
                  <a:cubicBezTo>
                    <a:pt x="0" y="18531"/>
                    <a:pt x="5345" y="23876"/>
                    <a:pt x="11938" y="23876"/>
                  </a:cubicBezTo>
                  <a:cubicBezTo>
                    <a:pt x="18531" y="23876"/>
                    <a:pt x="23876" y="18531"/>
                    <a:pt x="23876" y="11938"/>
                  </a:cubicBezTo>
                  <a:cubicBezTo>
                    <a:pt x="23876" y="5345"/>
                    <a:pt x="18531" y="0"/>
                    <a:pt x="11938"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2" name="Google Shape;192;p1"/>
            <p:cNvSpPr/>
            <p:nvPr/>
          </p:nvSpPr>
          <p:spPr>
            <a:xfrm>
              <a:off x="11041132" y="1203039"/>
              <a:ext cx="25400" cy="25400"/>
            </a:xfrm>
            <a:custGeom>
              <a:avLst/>
              <a:gdLst/>
              <a:ahLst/>
              <a:cxnLst/>
              <a:rect l="l" t="t" r="r" b="b"/>
              <a:pathLst>
                <a:path w="25400" h="25400" extrusionOk="0">
                  <a:moveTo>
                    <a:pt x="13157" y="0"/>
                  </a:moveTo>
                  <a:cubicBezTo>
                    <a:pt x="5891" y="0"/>
                    <a:pt x="0" y="5891"/>
                    <a:pt x="0" y="13157"/>
                  </a:cubicBezTo>
                  <a:cubicBezTo>
                    <a:pt x="0" y="20424"/>
                    <a:pt x="5890" y="26314"/>
                    <a:pt x="13157" y="26314"/>
                  </a:cubicBezTo>
                  <a:cubicBezTo>
                    <a:pt x="20424" y="26314"/>
                    <a:pt x="26315" y="20424"/>
                    <a:pt x="26315" y="13157"/>
                  </a:cubicBezTo>
                  <a:cubicBezTo>
                    <a:pt x="26319" y="5894"/>
                    <a:pt x="20433" y="4"/>
                    <a:pt x="13171" y="0"/>
                  </a:cubicBezTo>
                  <a:cubicBezTo>
                    <a:pt x="13167" y="0"/>
                    <a:pt x="13162" y="0"/>
                    <a:pt x="13158"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3" name="Google Shape;193;p1"/>
            <p:cNvSpPr/>
            <p:nvPr/>
          </p:nvSpPr>
          <p:spPr>
            <a:xfrm>
              <a:off x="11421352" y="1859521"/>
              <a:ext cx="38100" cy="38100"/>
            </a:xfrm>
            <a:custGeom>
              <a:avLst/>
              <a:gdLst/>
              <a:ahLst/>
              <a:cxnLst/>
              <a:rect l="l" t="t" r="r" b="b"/>
              <a:pathLst>
                <a:path w="38100" h="38100" extrusionOk="0">
                  <a:moveTo>
                    <a:pt x="19685" y="39370"/>
                  </a:moveTo>
                  <a:cubicBezTo>
                    <a:pt x="30556" y="39370"/>
                    <a:pt x="39370" y="30557"/>
                    <a:pt x="39370" y="19685"/>
                  </a:cubicBezTo>
                  <a:cubicBezTo>
                    <a:pt x="39370" y="8813"/>
                    <a:pt x="30556" y="0"/>
                    <a:pt x="19685" y="0"/>
                  </a:cubicBezTo>
                  <a:cubicBezTo>
                    <a:pt x="8813" y="0"/>
                    <a:pt x="0" y="8813"/>
                    <a:pt x="0" y="19685"/>
                  </a:cubicBezTo>
                  <a:cubicBezTo>
                    <a:pt x="0" y="30557"/>
                    <a:pt x="8813" y="39370"/>
                    <a:pt x="19685" y="3937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4" name="Google Shape;194;p1"/>
            <p:cNvSpPr/>
            <p:nvPr/>
          </p:nvSpPr>
          <p:spPr>
            <a:xfrm>
              <a:off x="11856713" y="3738702"/>
              <a:ext cx="50800" cy="50800"/>
            </a:xfrm>
            <a:custGeom>
              <a:avLst/>
              <a:gdLst/>
              <a:ahLst/>
              <a:cxnLst/>
              <a:rect l="l" t="t" r="r" b="b"/>
              <a:pathLst>
                <a:path w="50800" h="50800" extrusionOk="0">
                  <a:moveTo>
                    <a:pt x="26543" y="0"/>
                  </a:moveTo>
                  <a:cubicBezTo>
                    <a:pt x="11884" y="0"/>
                    <a:pt x="0" y="11884"/>
                    <a:pt x="0" y="26543"/>
                  </a:cubicBezTo>
                  <a:cubicBezTo>
                    <a:pt x="0" y="41202"/>
                    <a:pt x="11884" y="53086"/>
                    <a:pt x="26543" y="53086"/>
                  </a:cubicBezTo>
                  <a:cubicBezTo>
                    <a:pt x="41203" y="53086"/>
                    <a:pt x="53087" y="41202"/>
                    <a:pt x="53087" y="26543"/>
                  </a:cubicBezTo>
                  <a:cubicBezTo>
                    <a:pt x="53091" y="11887"/>
                    <a:pt x="41212" y="3"/>
                    <a:pt x="26557" y="0"/>
                  </a:cubicBezTo>
                  <a:cubicBezTo>
                    <a:pt x="26553" y="0"/>
                    <a:pt x="26548" y="0"/>
                    <a:pt x="26544"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5" name="Google Shape;195;p1"/>
            <p:cNvSpPr/>
            <p:nvPr/>
          </p:nvSpPr>
          <p:spPr>
            <a:xfrm>
              <a:off x="11931212" y="1631093"/>
              <a:ext cx="25400" cy="25400"/>
            </a:xfrm>
            <a:custGeom>
              <a:avLst/>
              <a:gdLst/>
              <a:ahLst/>
              <a:cxnLst/>
              <a:rect l="l" t="t" r="r" b="b"/>
              <a:pathLst>
                <a:path w="25400" h="25400" extrusionOk="0">
                  <a:moveTo>
                    <a:pt x="25591" y="12795"/>
                  </a:moveTo>
                  <a:cubicBezTo>
                    <a:pt x="25591" y="5729"/>
                    <a:pt x="19862" y="0"/>
                    <a:pt x="12795" y="0"/>
                  </a:cubicBezTo>
                  <a:cubicBezTo>
                    <a:pt x="5729" y="0"/>
                    <a:pt x="0" y="5729"/>
                    <a:pt x="0" y="12795"/>
                  </a:cubicBezTo>
                  <a:cubicBezTo>
                    <a:pt x="0" y="19862"/>
                    <a:pt x="5728" y="25591"/>
                    <a:pt x="12795" y="25591"/>
                  </a:cubicBezTo>
                  <a:cubicBezTo>
                    <a:pt x="19858" y="25594"/>
                    <a:pt x="25587" y="19871"/>
                    <a:pt x="25591" y="12808"/>
                  </a:cubicBezTo>
                  <a:cubicBezTo>
                    <a:pt x="25591" y="12804"/>
                    <a:pt x="25591" y="12800"/>
                    <a:pt x="25591" y="12795"/>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6" name="Google Shape;196;p1"/>
            <p:cNvSpPr/>
            <p:nvPr/>
          </p:nvSpPr>
          <p:spPr>
            <a:xfrm>
              <a:off x="11941855" y="6243656"/>
              <a:ext cx="19050" cy="19050"/>
            </a:xfrm>
            <a:custGeom>
              <a:avLst/>
              <a:gdLst/>
              <a:ahLst/>
              <a:cxnLst/>
              <a:rect l="l" t="t" r="r" b="b"/>
              <a:pathLst>
                <a:path w="19050" h="19050" extrusionOk="0">
                  <a:moveTo>
                    <a:pt x="10496" y="0"/>
                  </a:moveTo>
                  <a:cubicBezTo>
                    <a:pt x="4699" y="0"/>
                    <a:pt x="0" y="4699"/>
                    <a:pt x="0" y="10497"/>
                  </a:cubicBezTo>
                  <a:cubicBezTo>
                    <a:pt x="0" y="16294"/>
                    <a:pt x="4700" y="20993"/>
                    <a:pt x="10496" y="20993"/>
                  </a:cubicBezTo>
                  <a:cubicBezTo>
                    <a:pt x="16294" y="20993"/>
                    <a:pt x="20993" y="16294"/>
                    <a:pt x="20993" y="10497"/>
                  </a:cubicBezTo>
                  <a:cubicBezTo>
                    <a:pt x="20993" y="10495"/>
                    <a:pt x="20993" y="10492"/>
                    <a:pt x="20993" y="10490"/>
                  </a:cubicBezTo>
                  <a:cubicBezTo>
                    <a:pt x="20993" y="4697"/>
                    <a:pt x="16296" y="0"/>
                    <a:pt x="10502" y="0"/>
                  </a:cubicBezTo>
                  <a:cubicBezTo>
                    <a:pt x="10500" y="0"/>
                    <a:pt x="10499" y="0"/>
                    <a:pt x="10496"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7" name="Google Shape;197;p1"/>
            <p:cNvSpPr/>
            <p:nvPr/>
          </p:nvSpPr>
          <p:spPr>
            <a:xfrm>
              <a:off x="11552016" y="3767950"/>
              <a:ext cx="31750" cy="31750"/>
            </a:xfrm>
            <a:custGeom>
              <a:avLst/>
              <a:gdLst/>
              <a:ahLst/>
              <a:cxnLst/>
              <a:rect l="l" t="t" r="r" b="b"/>
              <a:pathLst>
                <a:path w="31750" h="31750" extrusionOk="0">
                  <a:moveTo>
                    <a:pt x="15989" y="31991"/>
                  </a:moveTo>
                  <a:cubicBezTo>
                    <a:pt x="24823" y="31995"/>
                    <a:pt x="31987" y="24836"/>
                    <a:pt x="31991" y="16002"/>
                  </a:cubicBezTo>
                  <a:cubicBezTo>
                    <a:pt x="31995" y="7168"/>
                    <a:pt x="24836" y="3"/>
                    <a:pt x="16002" y="0"/>
                  </a:cubicBezTo>
                  <a:cubicBezTo>
                    <a:pt x="7168" y="-3"/>
                    <a:pt x="4" y="7155"/>
                    <a:pt x="0" y="15989"/>
                  </a:cubicBezTo>
                  <a:cubicBezTo>
                    <a:pt x="0" y="15991"/>
                    <a:pt x="0" y="15994"/>
                    <a:pt x="0" y="15996"/>
                  </a:cubicBezTo>
                  <a:cubicBezTo>
                    <a:pt x="-4" y="24826"/>
                    <a:pt x="7152" y="31988"/>
                    <a:pt x="15983" y="31991"/>
                  </a:cubicBezTo>
                  <a:cubicBezTo>
                    <a:pt x="15985" y="31991"/>
                    <a:pt x="15987" y="31991"/>
                    <a:pt x="15989" y="31991"/>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8" name="Google Shape;198;p1"/>
            <p:cNvSpPr/>
            <p:nvPr/>
          </p:nvSpPr>
          <p:spPr>
            <a:xfrm>
              <a:off x="11548853" y="4813986"/>
              <a:ext cx="38100" cy="38100"/>
            </a:xfrm>
            <a:custGeom>
              <a:avLst/>
              <a:gdLst/>
              <a:ahLst/>
              <a:cxnLst/>
              <a:rect l="l" t="t" r="r" b="b"/>
              <a:pathLst>
                <a:path w="38100" h="38100" extrusionOk="0">
                  <a:moveTo>
                    <a:pt x="19685" y="0"/>
                  </a:moveTo>
                  <a:cubicBezTo>
                    <a:pt x="8813" y="0"/>
                    <a:pt x="0" y="8813"/>
                    <a:pt x="0" y="19685"/>
                  </a:cubicBezTo>
                  <a:cubicBezTo>
                    <a:pt x="0" y="30557"/>
                    <a:pt x="8813" y="39370"/>
                    <a:pt x="19685" y="39370"/>
                  </a:cubicBezTo>
                  <a:cubicBezTo>
                    <a:pt x="30556" y="39370"/>
                    <a:pt x="39370" y="30556"/>
                    <a:pt x="39370" y="19685"/>
                  </a:cubicBezTo>
                  <a:cubicBezTo>
                    <a:pt x="39370" y="8813"/>
                    <a:pt x="30556" y="0"/>
                    <a:pt x="19685"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9" name="Google Shape;199;p1"/>
            <p:cNvSpPr/>
            <p:nvPr/>
          </p:nvSpPr>
          <p:spPr>
            <a:xfrm>
              <a:off x="11576539" y="2127999"/>
              <a:ext cx="50800" cy="50800"/>
            </a:xfrm>
            <a:custGeom>
              <a:avLst/>
              <a:gdLst/>
              <a:ahLst/>
              <a:cxnLst/>
              <a:rect l="l" t="t" r="r" b="b"/>
              <a:pathLst>
                <a:path w="50800" h="50800" extrusionOk="0">
                  <a:moveTo>
                    <a:pt x="25724" y="0"/>
                  </a:moveTo>
                  <a:cubicBezTo>
                    <a:pt x="11517" y="0"/>
                    <a:pt x="0" y="11517"/>
                    <a:pt x="0" y="25724"/>
                  </a:cubicBezTo>
                  <a:cubicBezTo>
                    <a:pt x="0" y="39931"/>
                    <a:pt x="11517" y="51448"/>
                    <a:pt x="25724" y="51448"/>
                  </a:cubicBezTo>
                  <a:cubicBezTo>
                    <a:pt x="39931" y="51448"/>
                    <a:pt x="51448" y="39931"/>
                    <a:pt x="51448" y="25724"/>
                  </a:cubicBezTo>
                  <a:cubicBezTo>
                    <a:pt x="51452" y="11520"/>
                    <a:pt x="39940" y="3"/>
                    <a:pt x="25737" y="0"/>
                  </a:cubicBezTo>
                  <a:cubicBezTo>
                    <a:pt x="25733" y="0"/>
                    <a:pt x="25729" y="0"/>
                    <a:pt x="25725" y="0"/>
                  </a:cubicBezTo>
                  <a:close/>
                </a:path>
              </a:pathLst>
            </a:custGeom>
            <a:solidFill>
              <a:srgbClr val="FFFFFF">
                <a:alpha val="4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0" name="Google Shape;200;p1"/>
            <p:cNvSpPr/>
            <p:nvPr/>
          </p:nvSpPr>
          <p:spPr>
            <a:xfrm>
              <a:off x="9820059" y="3589223"/>
              <a:ext cx="38100" cy="38100"/>
            </a:xfrm>
            <a:custGeom>
              <a:avLst/>
              <a:gdLst/>
              <a:ahLst/>
              <a:cxnLst/>
              <a:rect l="l" t="t" r="r" b="b"/>
              <a:pathLst>
                <a:path w="38100" h="38100" extrusionOk="0">
                  <a:moveTo>
                    <a:pt x="19565" y="0"/>
                  </a:moveTo>
                  <a:cubicBezTo>
                    <a:pt x="8760" y="0"/>
                    <a:pt x="0" y="8759"/>
                    <a:pt x="0" y="19564"/>
                  </a:cubicBezTo>
                  <a:cubicBezTo>
                    <a:pt x="0" y="30369"/>
                    <a:pt x="8759" y="39129"/>
                    <a:pt x="19565" y="39129"/>
                  </a:cubicBezTo>
                  <a:cubicBezTo>
                    <a:pt x="30369" y="39129"/>
                    <a:pt x="39129" y="30369"/>
                    <a:pt x="39129" y="19564"/>
                  </a:cubicBezTo>
                  <a:cubicBezTo>
                    <a:pt x="39129" y="19562"/>
                    <a:pt x="39129" y="19560"/>
                    <a:pt x="39129" y="19558"/>
                  </a:cubicBezTo>
                  <a:cubicBezTo>
                    <a:pt x="39133" y="8760"/>
                    <a:pt x="30382" y="3"/>
                    <a:pt x="19584" y="0"/>
                  </a:cubicBezTo>
                  <a:cubicBezTo>
                    <a:pt x="19578" y="0"/>
                    <a:pt x="19572" y="0"/>
                    <a:pt x="19565"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1" name="Google Shape;201;p1"/>
            <p:cNvSpPr/>
            <p:nvPr/>
          </p:nvSpPr>
          <p:spPr>
            <a:xfrm>
              <a:off x="11449965" y="4266114"/>
              <a:ext cx="38100" cy="38100"/>
            </a:xfrm>
            <a:custGeom>
              <a:avLst/>
              <a:gdLst/>
              <a:ahLst/>
              <a:cxnLst/>
              <a:rect l="l" t="t" r="r" b="b"/>
              <a:pathLst>
                <a:path w="38100" h="38100" extrusionOk="0">
                  <a:moveTo>
                    <a:pt x="19907" y="0"/>
                  </a:moveTo>
                  <a:cubicBezTo>
                    <a:pt x="8917" y="-3"/>
                    <a:pt x="4" y="8904"/>
                    <a:pt x="0" y="19895"/>
                  </a:cubicBezTo>
                  <a:cubicBezTo>
                    <a:pt x="-4" y="30885"/>
                    <a:pt x="8903" y="39798"/>
                    <a:pt x="19895" y="39802"/>
                  </a:cubicBezTo>
                  <a:cubicBezTo>
                    <a:pt x="30886" y="39805"/>
                    <a:pt x="39798" y="30898"/>
                    <a:pt x="39802" y="19907"/>
                  </a:cubicBezTo>
                  <a:cubicBezTo>
                    <a:pt x="39802" y="19905"/>
                    <a:pt x="39802" y="19903"/>
                    <a:pt x="39802" y="19901"/>
                  </a:cubicBezTo>
                  <a:cubicBezTo>
                    <a:pt x="39802" y="8913"/>
                    <a:pt x="30896" y="4"/>
                    <a:pt x="19907"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2" name="Google Shape;202;p1"/>
            <p:cNvSpPr/>
            <p:nvPr/>
          </p:nvSpPr>
          <p:spPr>
            <a:xfrm>
              <a:off x="10274332" y="4806880"/>
              <a:ext cx="63500" cy="63500"/>
            </a:xfrm>
            <a:custGeom>
              <a:avLst/>
              <a:gdLst/>
              <a:ahLst/>
              <a:cxnLst/>
              <a:rect l="l" t="t" r="r" b="b"/>
              <a:pathLst>
                <a:path w="63500" h="63500" extrusionOk="0">
                  <a:moveTo>
                    <a:pt x="32245" y="0"/>
                  </a:moveTo>
                  <a:cubicBezTo>
                    <a:pt x="14440" y="-3"/>
                    <a:pt x="4" y="14427"/>
                    <a:pt x="0" y="32233"/>
                  </a:cubicBezTo>
                  <a:cubicBezTo>
                    <a:pt x="-4" y="50038"/>
                    <a:pt x="14428" y="64474"/>
                    <a:pt x="32233" y="64478"/>
                  </a:cubicBezTo>
                  <a:cubicBezTo>
                    <a:pt x="50038" y="64481"/>
                    <a:pt x="64474" y="50050"/>
                    <a:pt x="64478" y="32245"/>
                  </a:cubicBezTo>
                  <a:cubicBezTo>
                    <a:pt x="64478" y="32241"/>
                    <a:pt x="64478" y="32237"/>
                    <a:pt x="64478" y="32233"/>
                  </a:cubicBezTo>
                  <a:cubicBezTo>
                    <a:pt x="64482" y="14434"/>
                    <a:pt x="50057" y="3"/>
                    <a:pt x="32258" y="0"/>
                  </a:cubicBezTo>
                  <a:cubicBezTo>
                    <a:pt x="32255" y="0"/>
                    <a:pt x="32250" y="0"/>
                    <a:pt x="32246"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3" name="Google Shape;203;p1"/>
            <p:cNvSpPr/>
            <p:nvPr/>
          </p:nvSpPr>
          <p:spPr>
            <a:xfrm>
              <a:off x="10220522" y="375456"/>
              <a:ext cx="50800" cy="50800"/>
            </a:xfrm>
            <a:custGeom>
              <a:avLst/>
              <a:gdLst/>
              <a:ahLst/>
              <a:cxnLst/>
              <a:rect l="l" t="t" r="r" b="b"/>
              <a:pathLst>
                <a:path w="50800" h="50800" extrusionOk="0">
                  <a:moveTo>
                    <a:pt x="27108" y="0"/>
                  </a:moveTo>
                  <a:cubicBezTo>
                    <a:pt x="12137" y="0"/>
                    <a:pt x="0" y="12137"/>
                    <a:pt x="0" y="27108"/>
                  </a:cubicBezTo>
                  <a:cubicBezTo>
                    <a:pt x="0" y="42080"/>
                    <a:pt x="12136" y="54216"/>
                    <a:pt x="27108" y="54216"/>
                  </a:cubicBezTo>
                  <a:cubicBezTo>
                    <a:pt x="42080" y="54216"/>
                    <a:pt x="54217" y="42080"/>
                    <a:pt x="54217" y="27108"/>
                  </a:cubicBezTo>
                  <a:cubicBezTo>
                    <a:pt x="54221" y="12140"/>
                    <a:pt x="42090" y="4"/>
                    <a:pt x="27122" y="0"/>
                  </a:cubicBezTo>
                  <a:cubicBezTo>
                    <a:pt x="27118" y="0"/>
                    <a:pt x="27113" y="0"/>
                    <a:pt x="27109"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4" name="Google Shape;204;p1"/>
            <p:cNvSpPr/>
            <p:nvPr/>
          </p:nvSpPr>
          <p:spPr>
            <a:xfrm>
              <a:off x="10315201" y="615639"/>
              <a:ext cx="57150" cy="57150"/>
            </a:xfrm>
            <a:custGeom>
              <a:avLst/>
              <a:gdLst/>
              <a:ahLst/>
              <a:cxnLst/>
              <a:rect l="l" t="t" r="r" b="b"/>
              <a:pathLst>
                <a:path w="57150" h="57150" extrusionOk="0">
                  <a:moveTo>
                    <a:pt x="29896" y="0"/>
                  </a:moveTo>
                  <a:cubicBezTo>
                    <a:pt x="13385" y="0"/>
                    <a:pt x="0" y="13385"/>
                    <a:pt x="0" y="29896"/>
                  </a:cubicBezTo>
                  <a:cubicBezTo>
                    <a:pt x="0" y="46407"/>
                    <a:pt x="13384" y="59792"/>
                    <a:pt x="29896" y="59792"/>
                  </a:cubicBezTo>
                  <a:cubicBezTo>
                    <a:pt x="46406" y="59792"/>
                    <a:pt x="59792" y="46407"/>
                    <a:pt x="59792" y="29896"/>
                  </a:cubicBezTo>
                  <a:cubicBezTo>
                    <a:pt x="59796" y="13388"/>
                    <a:pt x="46416" y="3"/>
                    <a:pt x="29908" y="0"/>
                  </a:cubicBezTo>
                  <a:cubicBezTo>
                    <a:pt x="29904" y="0"/>
                    <a:pt x="29900" y="0"/>
                    <a:pt x="29896"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5" name="Google Shape;205;p1"/>
            <p:cNvSpPr/>
            <p:nvPr/>
          </p:nvSpPr>
          <p:spPr>
            <a:xfrm>
              <a:off x="10418363" y="681958"/>
              <a:ext cx="38100" cy="38100"/>
            </a:xfrm>
            <a:custGeom>
              <a:avLst/>
              <a:gdLst/>
              <a:ahLst/>
              <a:cxnLst/>
              <a:rect l="l" t="t" r="r" b="b"/>
              <a:pathLst>
                <a:path w="38100" h="38100" extrusionOk="0">
                  <a:moveTo>
                    <a:pt x="42430" y="21215"/>
                  </a:moveTo>
                  <a:cubicBezTo>
                    <a:pt x="42430" y="9498"/>
                    <a:pt x="32931" y="0"/>
                    <a:pt x="21215" y="0"/>
                  </a:cubicBezTo>
                  <a:cubicBezTo>
                    <a:pt x="9498" y="0"/>
                    <a:pt x="0" y="9498"/>
                    <a:pt x="0" y="21215"/>
                  </a:cubicBezTo>
                  <a:cubicBezTo>
                    <a:pt x="0" y="32932"/>
                    <a:pt x="9499" y="42431"/>
                    <a:pt x="21215" y="42431"/>
                  </a:cubicBezTo>
                  <a:cubicBezTo>
                    <a:pt x="32928" y="42434"/>
                    <a:pt x="42427" y="32941"/>
                    <a:pt x="42430" y="21228"/>
                  </a:cubicBezTo>
                  <a:cubicBezTo>
                    <a:pt x="42430" y="21224"/>
                    <a:pt x="42430" y="21220"/>
                    <a:pt x="42430" y="21215"/>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6" name="Google Shape;206;p1"/>
            <p:cNvSpPr/>
            <p:nvPr/>
          </p:nvSpPr>
          <p:spPr>
            <a:xfrm>
              <a:off x="9869163" y="624840"/>
              <a:ext cx="57150" cy="57150"/>
            </a:xfrm>
            <a:custGeom>
              <a:avLst/>
              <a:gdLst/>
              <a:ahLst/>
              <a:cxnLst/>
              <a:rect l="l" t="t" r="r" b="b"/>
              <a:pathLst>
                <a:path w="57150" h="57150" extrusionOk="0">
                  <a:moveTo>
                    <a:pt x="31293" y="0"/>
                  </a:moveTo>
                  <a:cubicBezTo>
                    <a:pt x="14014" y="-3"/>
                    <a:pt x="3" y="14001"/>
                    <a:pt x="0" y="31280"/>
                  </a:cubicBezTo>
                  <a:cubicBezTo>
                    <a:pt x="-4" y="48559"/>
                    <a:pt x="14001" y="62569"/>
                    <a:pt x="31280" y="62573"/>
                  </a:cubicBezTo>
                  <a:cubicBezTo>
                    <a:pt x="48559" y="62576"/>
                    <a:pt x="62570" y="48572"/>
                    <a:pt x="62573" y="31293"/>
                  </a:cubicBezTo>
                  <a:cubicBezTo>
                    <a:pt x="62573" y="31291"/>
                    <a:pt x="62573" y="31289"/>
                    <a:pt x="62573" y="31286"/>
                  </a:cubicBezTo>
                  <a:cubicBezTo>
                    <a:pt x="62577" y="14011"/>
                    <a:pt x="48575" y="4"/>
                    <a:pt x="31299" y="0"/>
                  </a:cubicBezTo>
                  <a:cubicBezTo>
                    <a:pt x="31297" y="0"/>
                    <a:pt x="31295" y="0"/>
                    <a:pt x="31293"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7" name="Google Shape;207;p1"/>
            <p:cNvSpPr/>
            <p:nvPr/>
          </p:nvSpPr>
          <p:spPr>
            <a:xfrm>
              <a:off x="9974238" y="2658637"/>
              <a:ext cx="12700" cy="12700"/>
            </a:xfrm>
            <a:custGeom>
              <a:avLst/>
              <a:gdLst/>
              <a:ahLst/>
              <a:cxnLst/>
              <a:rect l="l" t="t" r="r" b="b"/>
              <a:pathLst>
                <a:path w="12700" h="12700" extrusionOk="0">
                  <a:moveTo>
                    <a:pt x="9372" y="0"/>
                  </a:moveTo>
                  <a:cubicBezTo>
                    <a:pt x="4200" y="-3"/>
                    <a:pt x="3" y="4187"/>
                    <a:pt x="0" y="9360"/>
                  </a:cubicBezTo>
                  <a:cubicBezTo>
                    <a:pt x="-4" y="14533"/>
                    <a:pt x="4187" y="18729"/>
                    <a:pt x="9360" y="18733"/>
                  </a:cubicBezTo>
                  <a:cubicBezTo>
                    <a:pt x="14532" y="18736"/>
                    <a:pt x="18729" y="14545"/>
                    <a:pt x="18732" y="9373"/>
                  </a:cubicBezTo>
                  <a:cubicBezTo>
                    <a:pt x="18732" y="9371"/>
                    <a:pt x="18732" y="9368"/>
                    <a:pt x="18732" y="9366"/>
                  </a:cubicBezTo>
                  <a:cubicBezTo>
                    <a:pt x="18736" y="4197"/>
                    <a:pt x="14548" y="3"/>
                    <a:pt x="9379" y="0"/>
                  </a:cubicBezTo>
                  <a:cubicBezTo>
                    <a:pt x="9376" y="0"/>
                    <a:pt x="9375" y="0"/>
                    <a:pt x="9372"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8" name="Google Shape;208;p1"/>
            <p:cNvSpPr/>
            <p:nvPr/>
          </p:nvSpPr>
          <p:spPr>
            <a:xfrm>
              <a:off x="10036372" y="4416285"/>
              <a:ext cx="50800" cy="50800"/>
            </a:xfrm>
            <a:custGeom>
              <a:avLst/>
              <a:gdLst/>
              <a:ahLst/>
              <a:cxnLst/>
              <a:rect l="l" t="t" r="r" b="b"/>
              <a:pathLst>
                <a:path w="50800" h="50800" extrusionOk="0">
                  <a:moveTo>
                    <a:pt x="28277" y="0"/>
                  </a:moveTo>
                  <a:cubicBezTo>
                    <a:pt x="12664" y="-3"/>
                    <a:pt x="4" y="12651"/>
                    <a:pt x="0" y="28264"/>
                  </a:cubicBezTo>
                  <a:cubicBezTo>
                    <a:pt x="-4" y="43877"/>
                    <a:pt x="12650" y="56537"/>
                    <a:pt x="28264" y="56540"/>
                  </a:cubicBezTo>
                  <a:cubicBezTo>
                    <a:pt x="43877" y="56544"/>
                    <a:pt x="56537" y="43890"/>
                    <a:pt x="56541" y="28277"/>
                  </a:cubicBezTo>
                  <a:cubicBezTo>
                    <a:pt x="56541" y="28275"/>
                    <a:pt x="56541" y="28272"/>
                    <a:pt x="56541" y="28270"/>
                  </a:cubicBezTo>
                  <a:cubicBezTo>
                    <a:pt x="56545" y="12661"/>
                    <a:pt x="43893" y="3"/>
                    <a:pt x="28284" y="0"/>
                  </a:cubicBezTo>
                  <a:cubicBezTo>
                    <a:pt x="28281" y="0"/>
                    <a:pt x="28280" y="0"/>
                    <a:pt x="28277"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9" name="Google Shape;209;p1"/>
            <p:cNvSpPr/>
            <p:nvPr/>
          </p:nvSpPr>
          <p:spPr>
            <a:xfrm>
              <a:off x="10104050" y="5372170"/>
              <a:ext cx="57150" cy="57150"/>
            </a:xfrm>
            <a:custGeom>
              <a:avLst/>
              <a:gdLst/>
              <a:ahLst/>
              <a:cxnLst/>
              <a:rect l="l" t="t" r="r" b="b"/>
              <a:pathLst>
                <a:path w="57150" h="57150" extrusionOk="0">
                  <a:moveTo>
                    <a:pt x="29788" y="0"/>
                  </a:moveTo>
                  <a:cubicBezTo>
                    <a:pt x="13336" y="0"/>
                    <a:pt x="0" y="13336"/>
                    <a:pt x="0" y="29788"/>
                  </a:cubicBezTo>
                  <a:cubicBezTo>
                    <a:pt x="0" y="46239"/>
                    <a:pt x="13336" y="59575"/>
                    <a:pt x="29788" y="59575"/>
                  </a:cubicBezTo>
                  <a:cubicBezTo>
                    <a:pt x="46240" y="59575"/>
                    <a:pt x="59576" y="46239"/>
                    <a:pt x="59576" y="29788"/>
                  </a:cubicBezTo>
                  <a:cubicBezTo>
                    <a:pt x="59580" y="13340"/>
                    <a:pt x="46249" y="3"/>
                    <a:pt x="29801" y="0"/>
                  </a:cubicBezTo>
                  <a:cubicBezTo>
                    <a:pt x="29797" y="0"/>
                    <a:pt x="29793" y="0"/>
                    <a:pt x="29789"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0" name="Google Shape;210;p1"/>
            <p:cNvSpPr/>
            <p:nvPr/>
          </p:nvSpPr>
          <p:spPr>
            <a:xfrm>
              <a:off x="10925511" y="3576060"/>
              <a:ext cx="50800" cy="50800"/>
            </a:xfrm>
            <a:custGeom>
              <a:avLst/>
              <a:gdLst/>
              <a:ahLst/>
              <a:cxnLst/>
              <a:rect l="l" t="t" r="r" b="b"/>
              <a:pathLst>
                <a:path w="50800" h="50800" extrusionOk="0">
                  <a:moveTo>
                    <a:pt x="25629" y="0"/>
                  </a:moveTo>
                  <a:cubicBezTo>
                    <a:pt x="11474" y="0"/>
                    <a:pt x="0" y="11474"/>
                    <a:pt x="0" y="25629"/>
                  </a:cubicBezTo>
                  <a:cubicBezTo>
                    <a:pt x="0" y="39783"/>
                    <a:pt x="11474" y="51257"/>
                    <a:pt x="25629" y="51257"/>
                  </a:cubicBezTo>
                  <a:cubicBezTo>
                    <a:pt x="39783" y="51257"/>
                    <a:pt x="51257" y="39783"/>
                    <a:pt x="51257" y="25629"/>
                  </a:cubicBezTo>
                  <a:cubicBezTo>
                    <a:pt x="51261" y="11478"/>
                    <a:pt x="39792" y="3"/>
                    <a:pt x="25641" y="0"/>
                  </a:cubicBezTo>
                  <a:cubicBezTo>
                    <a:pt x="25637" y="0"/>
                    <a:pt x="25633" y="0"/>
                    <a:pt x="25629"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1" name="Google Shape;211;p1"/>
            <p:cNvSpPr/>
            <p:nvPr/>
          </p:nvSpPr>
          <p:spPr>
            <a:xfrm>
              <a:off x="10645921" y="6313513"/>
              <a:ext cx="38100" cy="38100"/>
            </a:xfrm>
            <a:custGeom>
              <a:avLst/>
              <a:gdLst/>
              <a:ahLst/>
              <a:cxnLst/>
              <a:rect l="l" t="t" r="r" b="b"/>
              <a:pathLst>
                <a:path w="38100" h="38100" extrusionOk="0">
                  <a:moveTo>
                    <a:pt x="22079" y="0"/>
                  </a:moveTo>
                  <a:cubicBezTo>
                    <a:pt x="9889" y="-3"/>
                    <a:pt x="4" y="9876"/>
                    <a:pt x="0" y="22066"/>
                  </a:cubicBezTo>
                  <a:cubicBezTo>
                    <a:pt x="-4" y="34256"/>
                    <a:pt x="9876" y="44141"/>
                    <a:pt x="22066" y="44145"/>
                  </a:cubicBezTo>
                  <a:cubicBezTo>
                    <a:pt x="34257" y="44148"/>
                    <a:pt x="44141" y="34269"/>
                    <a:pt x="44145" y="22079"/>
                  </a:cubicBezTo>
                  <a:cubicBezTo>
                    <a:pt x="44145" y="22075"/>
                    <a:pt x="44145" y="22070"/>
                    <a:pt x="44145" y="22066"/>
                  </a:cubicBezTo>
                  <a:cubicBezTo>
                    <a:pt x="44145" y="9879"/>
                    <a:pt x="34266" y="0"/>
                    <a:pt x="22079"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2" name="Google Shape;212;p1"/>
            <p:cNvSpPr/>
            <p:nvPr/>
          </p:nvSpPr>
          <p:spPr>
            <a:xfrm>
              <a:off x="10438651" y="2972003"/>
              <a:ext cx="57150" cy="57150"/>
            </a:xfrm>
            <a:custGeom>
              <a:avLst/>
              <a:gdLst/>
              <a:ahLst/>
              <a:cxnLst/>
              <a:rect l="l" t="t" r="r" b="b"/>
              <a:pathLst>
                <a:path w="57150" h="57150" extrusionOk="0">
                  <a:moveTo>
                    <a:pt x="60401" y="30201"/>
                  </a:moveTo>
                  <a:cubicBezTo>
                    <a:pt x="60401" y="13521"/>
                    <a:pt x="46879" y="0"/>
                    <a:pt x="30200" y="0"/>
                  </a:cubicBezTo>
                  <a:cubicBezTo>
                    <a:pt x="13521" y="0"/>
                    <a:pt x="0" y="13521"/>
                    <a:pt x="0" y="30201"/>
                  </a:cubicBezTo>
                  <a:cubicBezTo>
                    <a:pt x="0" y="46880"/>
                    <a:pt x="13522" y="60401"/>
                    <a:pt x="30200" y="60401"/>
                  </a:cubicBezTo>
                  <a:cubicBezTo>
                    <a:pt x="46873" y="60408"/>
                    <a:pt x="60394" y="46898"/>
                    <a:pt x="60401" y="30226"/>
                  </a:cubicBezTo>
                  <a:cubicBezTo>
                    <a:pt x="60401" y="30218"/>
                    <a:pt x="60401" y="30209"/>
                    <a:pt x="60401" y="30201"/>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3" name="Google Shape;213;p1"/>
            <p:cNvSpPr/>
            <p:nvPr/>
          </p:nvSpPr>
          <p:spPr>
            <a:xfrm>
              <a:off x="10832897" y="2593118"/>
              <a:ext cx="38100" cy="38100"/>
            </a:xfrm>
            <a:custGeom>
              <a:avLst/>
              <a:gdLst/>
              <a:ahLst/>
              <a:cxnLst/>
              <a:rect l="l" t="t" r="r" b="b"/>
              <a:pathLst>
                <a:path w="38100" h="38100" extrusionOk="0">
                  <a:moveTo>
                    <a:pt x="19685" y="0"/>
                  </a:moveTo>
                  <a:cubicBezTo>
                    <a:pt x="8813" y="0"/>
                    <a:pt x="0" y="8813"/>
                    <a:pt x="0" y="19685"/>
                  </a:cubicBezTo>
                  <a:cubicBezTo>
                    <a:pt x="0" y="30557"/>
                    <a:pt x="8813" y="39370"/>
                    <a:pt x="19685" y="39370"/>
                  </a:cubicBezTo>
                  <a:cubicBezTo>
                    <a:pt x="30556" y="39370"/>
                    <a:pt x="39370" y="30557"/>
                    <a:pt x="39370" y="19685"/>
                  </a:cubicBezTo>
                  <a:cubicBezTo>
                    <a:pt x="39370" y="8813"/>
                    <a:pt x="30556" y="0"/>
                    <a:pt x="19685"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4" name="Google Shape;214;p1"/>
            <p:cNvSpPr/>
            <p:nvPr/>
          </p:nvSpPr>
          <p:spPr>
            <a:xfrm>
              <a:off x="10774552" y="3278213"/>
              <a:ext cx="50800" cy="50800"/>
            </a:xfrm>
            <a:custGeom>
              <a:avLst/>
              <a:gdLst/>
              <a:ahLst/>
              <a:cxnLst/>
              <a:rect l="l" t="t" r="r" b="b"/>
              <a:pathLst>
                <a:path w="50800" h="50800" extrusionOk="0">
                  <a:moveTo>
                    <a:pt x="27674" y="0"/>
                  </a:moveTo>
                  <a:cubicBezTo>
                    <a:pt x="12390" y="0"/>
                    <a:pt x="0" y="12390"/>
                    <a:pt x="0" y="27673"/>
                  </a:cubicBezTo>
                  <a:cubicBezTo>
                    <a:pt x="0" y="42957"/>
                    <a:pt x="12390" y="55346"/>
                    <a:pt x="27674" y="55346"/>
                  </a:cubicBezTo>
                  <a:cubicBezTo>
                    <a:pt x="42957" y="55346"/>
                    <a:pt x="55347" y="42956"/>
                    <a:pt x="55347" y="27673"/>
                  </a:cubicBezTo>
                  <a:cubicBezTo>
                    <a:pt x="55351" y="12393"/>
                    <a:pt x="42966" y="3"/>
                    <a:pt x="27687" y="0"/>
                  </a:cubicBezTo>
                  <a:cubicBezTo>
                    <a:pt x="27683" y="0"/>
                    <a:pt x="27678" y="0"/>
                    <a:pt x="27674"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5" name="Google Shape;215;p1"/>
            <p:cNvSpPr/>
            <p:nvPr/>
          </p:nvSpPr>
          <p:spPr>
            <a:xfrm>
              <a:off x="10458221" y="5310035"/>
              <a:ext cx="57150" cy="57150"/>
            </a:xfrm>
            <a:custGeom>
              <a:avLst/>
              <a:gdLst/>
              <a:ahLst/>
              <a:cxnLst/>
              <a:rect l="l" t="t" r="r" b="b"/>
              <a:pathLst>
                <a:path w="57150" h="57150" extrusionOk="0">
                  <a:moveTo>
                    <a:pt x="29293" y="0"/>
                  </a:moveTo>
                  <a:cubicBezTo>
                    <a:pt x="13119" y="-3"/>
                    <a:pt x="4" y="13105"/>
                    <a:pt x="0" y="29280"/>
                  </a:cubicBezTo>
                  <a:cubicBezTo>
                    <a:pt x="-4" y="45454"/>
                    <a:pt x="13105" y="58569"/>
                    <a:pt x="29280" y="58572"/>
                  </a:cubicBezTo>
                  <a:cubicBezTo>
                    <a:pt x="45454" y="58576"/>
                    <a:pt x="58569" y="45467"/>
                    <a:pt x="58572" y="29292"/>
                  </a:cubicBezTo>
                  <a:cubicBezTo>
                    <a:pt x="58572" y="29290"/>
                    <a:pt x="58572" y="29288"/>
                    <a:pt x="58572" y="29286"/>
                  </a:cubicBezTo>
                  <a:cubicBezTo>
                    <a:pt x="58576" y="13115"/>
                    <a:pt x="45470" y="3"/>
                    <a:pt x="29299" y="0"/>
                  </a:cubicBezTo>
                  <a:cubicBezTo>
                    <a:pt x="29297" y="0"/>
                    <a:pt x="29295" y="0"/>
                    <a:pt x="29293" y="0"/>
                  </a:cubicBezTo>
                  <a:close/>
                </a:path>
              </a:pathLst>
            </a:custGeom>
            <a:solidFill>
              <a:srgbClr val="FFFFFF">
                <a:alpha val="4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6" name="Google Shape;216;p1"/>
            <p:cNvSpPr/>
            <p:nvPr/>
          </p:nvSpPr>
          <p:spPr>
            <a:xfrm>
              <a:off x="10527538" y="3360064"/>
              <a:ext cx="44450" cy="44450"/>
            </a:xfrm>
            <a:custGeom>
              <a:avLst/>
              <a:gdLst/>
              <a:ahLst/>
              <a:cxnLst/>
              <a:rect l="l" t="t" r="r" b="b"/>
              <a:pathLst>
                <a:path w="44450" h="44450" extrusionOk="0">
                  <a:moveTo>
                    <a:pt x="24619" y="0"/>
                  </a:moveTo>
                  <a:cubicBezTo>
                    <a:pt x="11022" y="0"/>
                    <a:pt x="0" y="11022"/>
                    <a:pt x="0" y="24619"/>
                  </a:cubicBezTo>
                  <a:cubicBezTo>
                    <a:pt x="0" y="38216"/>
                    <a:pt x="11023" y="49238"/>
                    <a:pt x="24619" y="49238"/>
                  </a:cubicBezTo>
                  <a:cubicBezTo>
                    <a:pt x="38215" y="49238"/>
                    <a:pt x="49237" y="38216"/>
                    <a:pt x="49237" y="24619"/>
                  </a:cubicBezTo>
                  <a:cubicBezTo>
                    <a:pt x="49241" y="11026"/>
                    <a:pt x="38224" y="3"/>
                    <a:pt x="24631" y="0"/>
                  </a:cubicBezTo>
                  <a:cubicBezTo>
                    <a:pt x="24627" y="0"/>
                    <a:pt x="24623" y="0"/>
                    <a:pt x="24619"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7" name="Google Shape;217;p1"/>
            <p:cNvSpPr/>
            <p:nvPr/>
          </p:nvSpPr>
          <p:spPr>
            <a:xfrm>
              <a:off x="10465670" y="4653204"/>
              <a:ext cx="57150" cy="57150"/>
            </a:xfrm>
            <a:custGeom>
              <a:avLst/>
              <a:gdLst/>
              <a:ahLst/>
              <a:cxnLst/>
              <a:rect l="l" t="t" r="r" b="b"/>
              <a:pathLst>
                <a:path w="57150" h="57150" extrusionOk="0">
                  <a:moveTo>
                    <a:pt x="30125" y="0"/>
                  </a:moveTo>
                  <a:cubicBezTo>
                    <a:pt x="13491" y="-3"/>
                    <a:pt x="4" y="13478"/>
                    <a:pt x="0" y="30112"/>
                  </a:cubicBezTo>
                  <a:cubicBezTo>
                    <a:pt x="-4" y="46746"/>
                    <a:pt x="13478" y="60233"/>
                    <a:pt x="30111" y="60236"/>
                  </a:cubicBezTo>
                  <a:cubicBezTo>
                    <a:pt x="46745" y="60240"/>
                    <a:pt x="60232" y="46758"/>
                    <a:pt x="60236" y="30125"/>
                  </a:cubicBezTo>
                  <a:cubicBezTo>
                    <a:pt x="60236" y="30123"/>
                    <a:pt x="60236" y="30120"/>
                    <a:pt x="60236" y="30118"/>
                  </a:cubicBezTo>
                  <a:cubicBezTo>
                    <a:pt x="60243" y="13491"/>
                    <a:pt x="46770" y="7"/>
                    <a:pt x="30143" y="0"/>
                  </a:cubicBezTo>
                  <a:cubicBezTo>
                    <a:pt x="30137" y="0"/>
                    <a:pt x="30131" y="0"/>
                    <a:pt x="30124"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8" name="Google Shape;218;p1"/>
            <p:cNvSpPr/>
            <p:nvPr/>
          </p:nvSpPr>
          <p:spPr>
            <a:xfrm>
              <a:off x="7098754" y="1894415"/>
              <a:ext cx="31750" cy="31750"/>
            </a:xfrm>
            <a:custGeom>
              <a:avLst/>
              <a:gdLst/>
              <a:ahLst/>
              <a:cxnLst/>
              <a:rect l="l" t="t" r="r" b="b"/>
              <a:pathLst>
                <a:path w="31750" h="31750" extrusionOk="0">
                  <a:moveTo>
                    <a:pt x="16319" y="0"/>
                  </a:moveTo>
                  <a:cubicBezTo>
                    <a:pt x="7310" y="-3"/>
                    <a:pt x="3" y="7297"/>
                    <a:pt x="0" y="16307"/>
                  </a:cubicBezTo>
                  <a:cubicBezTo>
                    <a:pt x="-4" y="25316"/>
                    <a:pt x="7297" y="32623"/>
                    <a:pt x="16307" y="32626"/>
                  </a:cubicBezTo>
                  <a:cubicBezTo>
                    <a:pt x="25316" y="32630"/>
                    <a:pt x="32623" y="25329"/>
                    <a:pt x="32626" y="16320"/>
                  </a:cubicBezTo>
                  <a:cubicBezTo>
                    <a:pt x="32626" y="16317"/>
                    <a:pt x="32626" y="16315"/>
                    <a:pt x="32626" y="16313"/>
                  </a:cubicBezTo>
                  <a:cubicBezTo>
                    <a:pt x="32630" y="7307"/>
                    <a:pt x="25332" y="3"/>
                    <a:pt x="16325" y="0"/>
                  </a:cubicBezTo>
                  <a:cubicBezTo>
                    <a:pt x="16323" y="0"/>
                    <a:pt x="16321" y="0"/>
                    <a:pt x="16319"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9" name="Google Shape;219;p1"/>
            <p:cNvSpPr/>
            <p:nvPr/>
          </p:nvSpPr>
          <p:spPr>
            <a:xfrm>
              <a:off x="6286462" y="2054530"/>
              <a:ext cx="57150" cy="57150"/>
            </a:xfrm>
            <a:custGeom>
              <a:avLst/>
              <a:gdLst/>
              <a:ahLst/>
              <a:cxnLst/>
              <a:rect l="l" t="t" r="r" b="b"/>
              <a:pathLst>
                <a:path w="57150" h="57150" extrusionOk="0">
                  <a:moveTo>
                    <a:pt x="29521" y="0"/>
                  </a:moveTo>
                  <a:cubicBezTo>
                    <a:pt x="13217" y="0"/>
                    <a:pt x="0" y="13217"/>
                    <a:pt x="0" y="29521"/>
                  </a:cubicBezTo>
                  <a:cubicBezTo>
                    <a:pt x="0" y="45825"/>
                    <a:pt x="13217" y="59042"/>
                    <a:pt x="29521" y="59042"/>
                  </a:cubicBezTo>
                  <a:cubicBezTo>
                    <a:pt x="45825" y="59042"/>
                    <a:pt x="59042" y="45825"/>
                    <a:pt x="59042" y="29521"/>
                  </a:cubicBezTo>
                  <a:cubicBezTo>
                    <a:pt x="59042" y="29519"/>
                    <a:pt x="59042" y="29517"/>
                    <a:pt x="59042" y="29515"/>
                  </a:cubicBezTo>
                  <a:cubicBezTo>
                    <a:pt x="59046" y="13218"/>
                    <a:pt x="45837" y="3"/>
                    <a:pt x="29540" y="0"/>
                  </a:cubicBezTo>
                  <a:cubicBezTo>
                    <a:pt x="29534" y="0"/>
                    <a:pt x="29527" y="0"/>
                    <a:pt x="29521"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20" name="Google Shape;220;p1"/>
            <p:cNvSpPr/>
            <p:nvPr/>
          </p:nvSpPr>
          <p:spPr>
            <a:xfrm>
              <a:off x="5239684" y="5580971"/>
              <a:ext cx="38100" cy="38100"/>
            </a:xfrm>
            <a:custGeom>
              <a:avLst/>
              <a:gdLst/>
              <a:ahLst/>
              <a:cxnLst/>
              <a:rect l="l" t="t" r="r" b="b"/>
              <a:pathLst>
                <a:path w="38100" h="38100" extrusionOk="0">
                  <a:moveTo>
                    <a:pt x="20891" y="0"/>
                  </a:moveTo>
                  <a:cubicBezTo>
                    <a:pt x="9353" y="0"/>
                    <a:pt x="0" y="9353"/>
                    <a:pt x="0" y="20891"/>
                  </a:cubicBezTo>
                  <a:cubicBezTo>
                    <a:pt x="0" y="32429"/>
                    <a:pt x="9353" y="41783"/>
                    <a:pt x="20891" y="41783"/>
                  </a:cubicBezTo>
                  <a:cubicBezTo>
                    <a:pt x="32429" y="41783"/>
                    <a:pt x="41783" y="32429"/>
                    <a:pt x="41783" y="20891"/>
                  </a:cubicBezTo>
                  <a:cubicBezTo>
                    <a:pt x="41786" y="9357"/>
                    <a:pt x="32438" y="3"/>
                    <a:pt x="20904" y="0"/>
                  </a:cubicBezTo>
                  <a:cubicBezTo>
                    <a:pt x="20900" y="0"/>
                    <a:pt x="20895" y="0"/>
                    <a:pt x="20891" y="0"/>
                  </a:cubicBezTo>
                  <a:close/>
                </a:path>
              </a:pathLst>
            </a:custGeom>
            <a:solidFill>
              <a:srgbClr val="FFFFFF">
                <a:alpha val="4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21" name="Google Shape;221;p1"/>
            <p:cNvSpPr/>
            <p:nvPr/>
          </p:nvSpPr>
          <p:spPr>
            <a:xfrm>
              <a:off x="5181955" y="5905386"/>
              <a:ext cx="25400" cy="25400"/>
            </a:xfrm>
            <a:custGeom>
              <a:avLst/>
              <a:gdLst/>
              <a:ahLst/>
              <a:cxnLst/>
              <a:rect l="l" t="t" r="r" b="b"/>
              <a:pathLst>
                <a:path w="25400" h="25400" extrusionOk="0">
                  <a:moveTo>
                    <a:pt x="14250" y="0"/>
                  </a:moveTo>
                  <a:cubicBezTo>
                    <a:pt x="6383" y="-3"/>
                    <a:pt x="3" y="6371"/>
                    <a:pt x="0" y="14237"/>
                  </a:cubicBezTo>
                  <a:cubicBezTo>
                    <a:pt x="-3" y="22103"/>
                    <a:pt x="6371" y="28483"/>
                    <a:pt x="14237" y="28486"/>
                  </a:cubicBezTo>
                  <a:cubicBezTo>
                    <a:pt x="22103" y="28490"/>
                    <a:pt x="28483" y="22116"/>
                    <a:pt x="28486" y="14250"/>
                  </a:cubicBezTo>
                  <a:cubicBezTo>
                    <a:pt x="28486" y="14248"/>
                    <a:pt x="28486" y="14245"/>
                    <a:pt x="28486" y="14243"/>
                  </a:cubicBezTo>
                  <a:cubicBezTo>
                    <a:pt x="28486" y="6379"/>
                    <a:pt x="22113" y="4"/>
                    <a:pt x="14250"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22" name="Google Shape;222;p1"/>
            <p:cNvSpPr/>
            <p:nvPr/>
          </p:nvSpPr>
          <p:spPr>
            <a:xfrm>
              <a:off x="5930551" y="413480"/>
              <a:ext cx="25400" cy="25400"/>
            </a:xfrm>
            <a:custGeom>
              <a:avLst/>
              <a:gdLst/>
              <a:ahLst/>
              <a:cxnLst/>
              <a:rect l="l" t="t" r="r" b="b"/>
              <a:pathLst>
                <a:path w="25400" h="25400" extrusionOk="0">
                  <a:moveTo>
                    <a:pt x="14415" y="0"/>
                  </a:moveTo>
                  <a:cubicBezTo>
                    <a:pt x="6457" y="-3"/>
                    <a:pt x="3" y="6444"/>
                    <a:pt x="0" y="14402"/>
                  </a:cubicBezTo>
                  <a:cubicBezTo>
                    <a:pt x="-3" y="22359"/>
                    <a:pt x="6445" y="28813"/>
                    <a:pt x="14402" y="28816"/>
                  </a:cubicBezTo>
                  <a:cubicBezTo>
                    <a:pt x="22359" y="28820"/>
                    <a:pt x="28813" y="22372"/>
                    <a:pt x="28816" y="14414"/>
                  </a:cubicBezTo>
                  <a:cubicBezTo>
                    <a:pt x="28816" y="14410"/>
                    <a:pt x="28816" y="14406"/>
                    <a:pt x="28816" y="14402"/>
                  </a:cubicBezTo>
                  <a:cubicBezTo>
                    <a:pt x="28820" y="6451"/>
                    <a:pt x="22378" y="3"/>
                    <a:pt x="14427" y="0"/>
                  </a:cubicBezTo>
                  <a:cubicBezTo>
                    <a:pt x="14423" y="0"/>
                    <a:pt x="14419" y="0"/>
                    <a:pt x="14415"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23" name="Google Shape;223;p1"/>
            <p:cNvSpPr/>
            <p:nvPr/>
          </p:nvSpPr>
          <p:spPr>
            <a:xfrm>
              <a:off x="6254528" y="5093081"/>
              <a:ext cx="50800" cy="50800"/>
            </a:xfrm>
            <a:custGeom>
              <a:avLst/>
              <a:gdLst/>
              <a:ahLst/>
              <a:cxnLst/>
              <a:rect l="l" t="t" r="r" b="b"/>
              <a:pathLst>
                <a:path w="50800" h="50800" extrusionOk="0">
                  <a:moveTo>
                    <a:pt x="27305" y="0"/>
                  </a:moveTo>
                  <a:cubicBezTo>
                    <a:pt x="12225" y="0"/>
                    <a:pt x="0" y="12225"/>
                    <a:pt x="0" y="27305"/>
                  </a:cubicBezTo>
                  <a:cubicBezTo>
                    <a:pt x="0" y="42385"/>
                    <a:pt x="12225" y="54610"/>
                    <a:pt x="27305" y="54610"/>
                  </a:cubicBezTo>
                  <a:cubicBezTo>
                    <a:pt x="42385" y="54610"/>
                    <a:pt x="54610" y="42385"/>
                    <a:pt x="54610" y="27305"/>
                  </a:cubicBezTo>
                  <a:cubicBezTo>
                    <a:pt x="54610" y="12225"/>
                    <a:pt x="42385" y="0"/>
                    <a:pt x="27305"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24" name="Google Shape;224;p1"/>
            <p:cNvSpPr/>
            <p:nvPr/>
          </p:nvSpPr>
          <p:spPr>
            <a:xfrm>
              <a:off x="6317253" y="1997507"/>
              <a:ext cx="25400" cy="25400"/>
            </a:xfrm>
            <a:custGeom>
              <a:avLst/>
              <a:gdLst/>
              <a:ahLst/>
              <a:cxnLst/>
              <a:rect l="l" t="t" r="r" b="b"/>
              <a:pathLst>
                <a:path w="25400" h="25400" extrusionOk="0">
                  <a:moveTo>
                    <a:pt x="15011" y="0"/>
                  </a:moveTo>
                  <a:cubicBezTo>
                    <a:pt x="6721" y="0"/>
                    <a:pt x="0" y="6721"/>
                    <a:pt x="0" y="15011"/>
                  </a:cubicBezTo>
                  <a:cubicBezTo>
                    <a:pt x="0" y="23302"/>
                    <a:pt x="6721" y="30023"/>
                    <a:pt x="15011" y="30023"/>
                  </a:cubicBezTo>
                  <a:cubicBezTo>
                    <a:pt x="23302" y="30023"/>
                    <a:pt x="30023" y="23302"/>
                    <a:pt x="30023" y="15011"/>
                  </a:cubicBezTo>
                  <a:cubicBezTo>
                    <a:pt x="30026" y="6724"/>
                    <a:pt x="23311" y="4"/>
                    <a:pt x="15024" y="0"/>
                  </a:cubicBezTo>
                  <a:cubicBezTo>
                    <a:pt x="15020" y="0"/>
                    <a:pt x="15016" y="0"/>
                    <a:pt x="15011"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25" name="Google Shape;225;p1"/>
            <p:cNvSpPr/>
            <p:nvPr/>
          </p:nvSpPr>
          <p:spPr>
            <a:xfrm>
              <a:off x="5132826" y="2931217"/>
              <a:ext cx="44450" cy="44450"/>
            </a:xfrm>
            <a:custGeom>
              <a:avLst/>
              <a:gdLst/>
              <a:ahLst/>
              <a:cxnLst/>
              <a:rect l="l" t="t" r="r" b="b"/>
              <a:pathLst>
                <a:path w="44450" h="44450" extrusionOk="0">
                  <a:moveTo>
                    <a:pt x="23457" y="0"/>
                  </a:moveTo>
                  <a:cubicBezTo>
                    <a:pt x="10505" y="-3"/>
                    <a:pt x="3" y="10493"/>
                    <a:pt x="0" y="23444"/>
                  </a:cubicBezTo>
                  <a:cubicBezTo>
                    <a:pt x="-3" y="36395"/>
                    <a:pt x="10493" y="46898"/>
                    <a:pt x="23444" y="46901"/>
                  </a:cubicBezTo>
                  <a:cubicBezTo>
                    <a:pt x="36396" y="46905"/>
                    <a:pt x="46898" y="36408"/>
                    <a:pt x="46901" y="23457"/>
                  </a:cubicBezTo>
                  <a:cubicBezTo>
                    <a:pt x="46901" y="23453"/>
                    <a:pt x="46901" y="23448"/>
                    <a:pt x="46901" y="23444"/>
                  </a:cubicBezTo>
                  <a:cubicBezTo>
                    <a:pt x="46905" y="10500"/>
                    <a:pt x="36414" y="3"/>
                    <a:pt x="23469" y="0"/>
                  </a:cubicBezTo>
                  <a:cubicBezTo>
                    <a:pt x="23465" y="0"/>
                    <a:pt x="23461" y="0"/>
                    <a:pt x="23457"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26" name="Google Shape;226;p1"/>
            <p:cNvSpPr/>
            <p:nvPr/>
          </p:nvSpPr>
          <p:spPr>
            <a:xfrm>
              <a:off x="5345106" y="3574148"/>
              <a:ext cx="19050" cy="19050"/>
            </a:xfrm>
            <a:custGeom>
              <a:avLst/>
              <a:gdLst/>
              <a:ahLst/>
              <a:cxnLst/>
              <a:rect l="l" t="t" r="r" b="b"/>
              <a:pathLst>
                <a:path w="19050" h="19050" extrusionOk="0">
                  <a:moveTo>
                    <a:pt x="9696" y="0"/>
                  </a:moveTo>
                  <a:cubicBezTo>
                    <a:pt x="4341" y="0"/>
                    <a:pt x="0" y="4341"/>
                    <a:pt x="0" y="9696"/>
                  </a:cubicBezTo>
                  <a:cubicBezTo>
                    <a:pt x="0" y="15051"/>
                    <a:pt x="4341" y="19393"/>
                    <a:pt x="9696" y="19393"/>
                  </a:cubicBezTo>
                  <a:cubicBezTo>
                    <a:pt x="15051" y="19393"/>
                    <a:pt x="19393" y="15051"/>
                    <a:pt x="19393" y="9696"/>
                  </a:cubicBezTo>
                  <a:cubicBezTo>
                    <a:pt x="19396" y="4345"/>
                    <a:pt x="15061" y="3"/>
                    <a:pt x="9709" y="0"/>
                  </a:cubicBezTo>
                  <a:cubicBezTo>
                    <a:pt x="9704" y="0"/>
                    <a:pt x="9700" y="0"/>
                    <a:pt x="9696"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27" name="Google Shape;227;p1"/>
            <p:cNvSpPr/>
            <p:nvPr/>
          </p:nvSpPr>
          <p:spPr>
            <a:xfrm>
              <a:off x="5131124" y="4230599"/>
              <a:ext cx="31750" cy="31750"/>
            </a:xfrm>
            <a:custGeom>
              <a:avLst/>
              <a:gdLst/>
              <a:ahLst/>
              <a:cxnLst/>
              <a:rect l="l" t="t" r="r" b="b"/>
              <a:pathLst>
                <a:path w="31750" h="31750" extrusionOk="0">
                  <a:moveTo>
                    <a:pt x="16567" y="0"/>
                  </a:moveTo>
                  <a:cubicBezTo>
                    <a:pt x="7417" y="0"/>
                    <a:pt x="0" y="7417"/>
                    <a:pt x="0" y="16567"/>
                  </a:cubicBezTo>
                  <a:cubicBezTo>
                    <a:pt x="0" y="25717"/>
                    <a:pt x="7417" y="33134"/>
                    <a:pt x="16567" y="33134"/>
                  </a:cubicBezTo>
                  <a:cubicBezTo>
                    <a:pt x="25717" y="33134"/>
                    <a:pt x="33134" y="25717"/>
                    <a:pt x="33134" y="16567"/>
                  </a:cubicBezTo>
                  <a:cubicBezTo>
                    <a:pt x="33134" y="7417"/>
                    <a:pt x="25717" y="0"/>
                    <a:pt x="16567"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28" name="Google Shape;228;p1"/>
            <p:cNvSpPr/>
            <p:nvPr/>
          </p:nvSpPr>
          <p:spPr>
            <a:xfrm>
              <a:off x="6453930" y="2500630"/>
              <a:ext cx="38100" cy="38100"/>
            </a:xfrm>
            <a:custGeom>
              <a:avLst/>
              <a:gdLst/>
              <a:ahLst/>
              <a:cxnLst/>
              <a:rect l="l" t="t" r="r" b="b"/>
              <a:pathLst>
                <a:path w="38100" h="38100" extrusionOk="0">
                  <a:moveTo>
                    <a:pt x="20358" y="0"/>
                  </a:moveTo>
                  <a:cubicBezTo>
                    <a:pt x="9115" y="0"/>
                    <a:pt x="0" y="9115"/>
                    <a:pt x="0" y="20358"/>
                  </a:cubicBezTo>
                  <a:cubicBezTo>
                    <a:pt x="0" y="31602"/>
                    <a:pt x="9115" y="40716"/>
                    <a:pt x="20358" y="40716"/>
                  </a:cubicBezTo>
                  <a:cubicBezTo>
                    <a:pt x="31602" y="40716"/>
                    <a:pt x="40716" y="31602"/>
                    <a:pt x="40716" y="20358"/>
                  </a:cubicBezTo>
                  <a:cubicBezTo>
                    <a:pt x="40720" y="9118"/>
                    <a:pt x="31611" y="3"/>
                    <a:pt x="20371" y="0"/>
                  </a:cubicBezTo>
                  <a:cubicBezTo>
                    <a:pt x="20367" y="0"/>
                    <a:pt x="20362" y="0"/>
                    <a:pt x="20358"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29" name="Google Shape;229;p1"/>
            <p:cNvSpPr/>
            <p:nvPr/>
          </p:nvSpPr>
          <p:spPr>
            <a:xfrm>
              <a:off x="5157736" y="2686857"/>
              <a:ext cx="12700" cy="12700"/>
            </a:xfrm>
            <a:custGeom>
              <a:avLst/>
              <a:gdLst/>
              <a:ahLst/>
              <a:cxnLst/>
              <a:rect l="l" t="t" r="r" b="b"/>
              <a:pathLst>
                <a:path w="12700" h="12700" extrusionOk="0">
                  <a:moveTo>
                    <a:pt x="18149" y="9074"/>
                  </a:moveTo>
                  <a:cubicBezTo>
                    <a:pt x="18149" y="4063"/>
                    <a:pt x="14086" y="0"/>
                    <a:pt x="9074" y="0"/>
                  </a:cubicBezTo>
                  <a:cubicBezTo>
                    <a:pt x="4063" y="0"/>
                    <a:pt x="0" y="4063"/>
                    <a:pt x="0" y="9074"/>
                  </a:cubicBezTo>
                  <a:cubicBezTo>
                    <a:pt x="0" y="14086"/>
                    <a:pt x="4063" y="18148"/>
                    <a:pt x="9074" y="18148"/>
                  </a:cubicBezTo>
                  <a:cubicBezTo>
                    <a:pt x="14082" y="18152"/>
                    <a:pt x="18145" y="14095"/>
                    <a:pt x="18149" y="9087"/>
                  </a:cubicBezTo>
                  <a:cubicBezTo>
                    <a:pt x="18149" y="9082"/>
                    <a:pt x="18149" y="9078"/>
                    <a:pt x="18149" y="9074"/>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30" name="Google Shape;230;p1"/>
            <p:cNvSpPr/>
            <p:nvPr/>
          </p:nvSpPr>
          <p:spPr>
            <a:xfrm>
              <a:off x="6468110" y="3456305"/>
              <a:ext cx="25400" cy="25400"/>
            </a:xfrm>
            <a:custGeom>
              <a:avLst/>
              <a:gdLst/>
              <a:ahLst/>
              <a:cxnLst/>
              <a:rect l="l" t="t" r="r" b="b"/>
              <a:pathLst>
                <a:path w="25400" h="25400" extrusionOk="0">
                  <a:moveTo>
                    <a:pt x="12979" y="0"/>
                  </a:moveTo>
                  <a:cubicBezTo>
                    <a:pt x="5811" y="0"/>
                    <a:pt x="0" y="5811"/>
                    <a:pt x="0" y="12979"/>
                  </a:cubicBezTo>
                  <a:cubicBezTo>
                    <a:pt x="0" y="20148"/>
                    <a:pt x="5811" y="25959"/>
                    <a:pt x="12979" y="25959"/>
                  </a:cubicBezTo>
                  <a:cubicBezTo>
                    <a:pt x="20148" y="25959"/>
                    <a:pt x="25959" y="20148"/>
                    <a:pt x="25959" y="12979"/>
                  </a:cubicBezTo>
                  <a:cubicBezTo>
                    <a:pt x="25962" y="5815"/>
                    <a:pt x="20157" y="3"/>
                    <a:pt x="12992" y="0"/>
                  </a:cubicBezTo>
                  <a:cubicBezTo>
                    <a:pt x="12988" y="0"/>
                    <a:pt x="12984" y="0"/>
                    <a:pt x="12979"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31" name="Google Shape;231;p1"/>
            <p:cNvSpPr/>
            <p:nvPr/>
          </p:nvSpPr>
          <p:spPr>
            <a:xfrm>
              <a:off x="6441573" y="598113"/>
              <a:ext cx="31750" cy="31750"/>
            </a:xfrm>
            <a:custGeom>
              <a:avLst/>
              <a:gdLst/>
              <a:ahLst/>
              <a:cxnLst/>
              <a:rect l="l" t="t" r="r" b="b"/>
              <a:pathLst>
                <a:path w="31750" h="31750" extrusionOk="0">
                  <a:moveTo>
                    <a:pt x="37706" y="18860"/>
                  </a:moveTo>
                  <a:cubicBezTo>
                    <a:pt x="37710" y="8447"/>
                    <a:pt x="29272" y="4"/>
                    <a:pt x="18859" y="0"/>
                  </a:cubicBezTo>
                  <a:cubicBezTo>
                    <a:pt x="8447" y="-3"/>
                    <a:pt x="3" y="8435"/>
                    <a:pt x="0" y="18847"/>
                  </a:cubicBezTo>
                  <a:cubicBezTo>
                    <a:pt x="-3" y="29259"/>
                    <a:pt x="8434" y="37703"/>
                    <a:pt x="18847" y="37706"/>
                  </a:cubicBezTo>
                  <a:cubicBezTo>
                    <a:pt x="18849" y="37706"/>
                    <a:pt x="18851" y="37706"/>
                    <a:pt x="18853" y="37706"/>
                  </a:cubicBezTo>
                  <a:cubicBezTo>
                    <a:pt x="29262" y="37710"/>
                    <a:pt x="37703" y="29275"/>
                    <a:pt x="37706" y="18866"/>
                  </a:cubicBezTo>
                  <a:cubicBezTo>
                    <a:pt x="37706" y="18864"/>
                    <a:pt x="37706" y="18862"/>
                    <a:pt x="37706" y="1886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32" name="Google Shape;232;p1"/>
            <p:cNvSpPr/>
            <p:nvPr/>
          </p:nvSpPr>
          <p:spPr>
            <a:xfrm>
              <a:off x="6688620" y="5206143"/>
              <a:ext cx="50800" cy="50800"/>
            </a:xfrm>
            <a:custGeom>
              <a:avLst/>
              <a:gdLst/>
              <a:ahLst/>
              <a:cxnLst/>
              <a:rect l="l" t="t" r="r" b="b"/>
              <a:pathLst>
                <a:path w="50800" h="50800" extrusionOk="0">
                  <a:moveTo>
                    <a:pt x="28270" y="0"/>
                  </a:moveTo>
                  <a:cubicBezTo>
                    <a:pt x="12657" y="0"/>
                    <a:pt x="0" y="12657"/>
                    <a:pt x="0" y="28270"/>
                  </a:cubicBezTo>
                  <a:cubicBezTo>
                    <a:pt x="0" y="43884"/>
                    <a:pt x="12657" y="56541"/>
                    <a:pt x="28270" y="56541"/>
                  </a:cubicBezTo>
                  <a:cubicBezTo>
                    <a:pt x="43883" y="56541"/>
                    <a:pt x="56541" y="43884"/>
                    <a:pt x="56541" y="28270"/>
                  </a:cubicBezTo>
                  <a:cubicBezTo>
                    <a:pt x="56541" y="28268"/>
                    <a:pt x="56541" y="28266"/>
                    <a:pt x="56541" y="28264"/>
                  </a:cubicBezTo>
                  <a:cubicBezTo>
                    <a:pt x="56541" y="12655"/>
                    <a:pt x="43886" y="0"/>
                    <a:pt x="28277" y="0"/>
                  </a:cubicBezTo>
                  <a:cubicBezTo>
                    <a:pt x="28274" y="0"/>
                    <a:pt x="28273" y="0"/>
                    <a:pt x="28270"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33" name="Google Shape;233;p1"/>
            <p:cNvSpPr/>
            <p:nvPr/>
          </p:nvSpPr>
          <p:spPr>
            <a:xfrm>
              <a:off x="5300301" y="5883580"/>
              <a:ext cx="38100" cy="38100"/>
            </a:xfrm>
            <a:custGeom>
              <a:avLst/>
              <a:gdLst/>
              <a:ahLst/>
              <a:cxnLst/>
              <a:rect l="l" t="t" r="r" b="b"/>
              <a:pathLst>
                <a:path w="38100" h="38100" extrusionOk="0">
                  <a:moveTo>
                    <a:pt x="21818" y="0"/>
                  </a:moveTo>
                  <a:cubicBezTo>
                    <a:pt x="9768" y="0"/>
                    <a:pt x="0" y="9768"/>
                    <a:pt x="0" y="21818"/>
                  </a:cubicBezTo>
                  <a:cubicBezTo>
                    <a:pt x="0" y="33868"/>
                    <a:pt x="9768" y="43637"/>
                    <a:pt x="21818" y="43637"/>
                  </a:cubicBezTo>
                  <a:cubicBezTo>
                    <a:pt x="33868" y="43637"/>
                    <a:pt x="43637" y="33868"/>
                    <a:pt x="43637" y="21818"/>
                  </a:cubicBezTo>
                  <a:cubicBezTo>
                    <a:pt x="43640" y="9772"/>
                    <a:pt x="33877" y="3"/>
                    <a:pt x="21831" y="0"/>
                  </a:cubicBezTo>
                  <a:cubicBezTo>
                    <a:pt x="21827" y="0"/>
                    <a:pt x="21822" y="0"/>
                    <a:pt x="21818"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34" name="Google Shape;234;p1"/>
            <p:cNvSpPr/>
            <p:nvPr/>
          </p:nvSpPr>
          <p:spPr>
            <a:xfrm>
              <a:off x="5582577" y="905847"/>
              <a:ext cx="19050" cy="19050"/>
            </a:xfrm>
            <a:custGeom>
              <a:avLst/>
              <a:gdLst/>
              <a:ahLst/>
              <a:cxnLst/>
              <a:rect l="l" t="t" r="r" b="b"/>
              <a:pathLst>
                <a:path w="19050" h="19050" extrusionOk="0">
                  <a:moveTo>
                    <a:pt x="19202" y="9595"/>
                  </a:moveTo>
                  <a:cubicBezTo>
                    <a:pt x="19199" y="4292"/>
                    <a:pt x="14898" y="-3"/>
                    <a:pt x="9595" y="0"/>
                  </a:cubicBezTo>
                  <a:cubicBezTo>
                    <a:pt x="4292" y="3"/>
                    <a:pt x="-3" y="4305"/>
                    <a:pt x="0" y="9608"/>
                  </a:cubicBezTo>
                  <a:cubicBezTo>
                    <a:pt x="3" y="14908"/>
                    <a:pt x="4301" y="19202"/>
                    <a:pt x="9601" y="19202"/>
                  </a:cubicBezTo>
                  <a:cubicBezTo>
                    <a:pt x="14900" y="19206"/>
                    <a:pt x="19199" y="14913"/>
                    <a:pt x="19203" y="9614"/>
                  </a:cubicBezTo>
                  <a:cubicBezTo>
                    <a:pt x="19203" y="9608"/>
                    <a:pt x="19203" y="9601"/>
                    <a:pt x="19203" y="9595"/>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35" name="Google Shape;235;p1"/>
            <p:cNvSpPr/>
            <p:nvPr/>
          </p:nvSpPr>
          <p:spPr>
            <a:xfrm>
              <a:off x="5593017" y="1881638"/>
              <a:ext cx="19050" cy="19050"/>
            </a:xfrm>
            <a:custGeom>
              <a:avLst/>
              <a:gdLst/>
              <a:ahLst/>
              <a:cxnLst/>
              <a:rect l="l" t="t" r="r" b="b"/>
              <a:pathLst>
                <a:path w="19050" h="19050" extrusionOk="0">
                  <a:moveTo>
                    <a:pt x="10160" y="0"/>
                  </a:moveTo>
                  <a:cubicBezTo>
                    <a:pt x="4549" y="0"/>
                    <a:pt x="0" y="4549"/>
                    <a:pt x="0" y="10160"/>
                  </a:cubicBezTo>
                  <a:cubicBezTo>
                    <a:pt x="0" y="15771"/>
                    <a:pt x="4549" y="20320"/>
                    <a:pt x="10160" y="20320"/>
                  </a:cubicBezTo>
                  <a:cubicBezTo>
                    <a:pt x="15771" y="20320"/>
                    <a:pt x="20320" y="15771"/>
                    <a:pt x="20320" y="10160"/>
                  </a:cubicBezTo>
                  <a:cubicBezTo>
                    <a:pt x="20320" y="4549"/>
                    <a:pt x="15771" y="0"/>
                    <a:pt x="10160"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36" name="Google Shape;236;p1"/>
            <p:cNvSpPr/>
            <p:nvPr/>
          </p:nvSpPr>
          <p:spPr>
            <a:xfrm>
              <a:off x="5610873" y="6339738"/>
              <a:ext cx="31750" cy="31750"/>
            </a:xfrm>
            <a:custGeom>
              <a:avLst/>
              <a:gdLst/>
              <a:ahLst/>
              <a:cxnLst/>
              <a:rect l="l" t="t" r="r" b="b"/>
              <a:pathLst>
                <a:path w="31750" h="31750" extrusionOk="0">
                  <a:moveTo>
                    <a:pt x="18491" y="0"/>
                  </a:moveTo>
                  <a:cubicBezTo>
                    <a:pt x="8282" y="-3"/>
                    <a:pt x="3" y="8270"/>
                    <a:pt x="0" y="18478"/>
                  </a:cubicBezTo>
                  <a:cubicBezTo>
                    <a:pt x="-3" y="28687"/>
                    <a:pt x="8270" y="36966"/>
                    <a:pt x="18478" y="36969"/>
                  </a:cubicBezTo>
                  <a:cubicBezTo>
                    <a:pt x="28687" y="36973"/>
                    <a:pt x="36966" y="28700"/>
                    <a:pt x="36969" y="18491"/>
                  </a:cubicBezTo>
                  <a:cubicBezTo>
                    <a:pt x="36969" y="18487"/>
                    <a:pt x="36969" y="18483"/>
                    <a:pt x="36969" y="18478"/>
                  </a:cubicBezTo>
                  <a:cubicBezTo>
                    <a:pt x="36969" y="8273"/>
                    <a:pt x="28696" y="0"/>
                    <a:pt x="18491"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37" name="Google Shape;237;p1"/>
            <p:cNvSpPr/>
            <p:nvPr/>
          </p:nvSpPr>
          <p:spPr>
            <a:xfrm>
              <a:off x="5658510" y="4266527"/>
              <a:ext cx="38100" cy="38100"/>
            </a:xfrm>
            <a:custGeom>
              <a:avLst/>
              <a:gdLst/>
              <a:ahLst/>
              <a:cxnLst/>
              <a:rect l="l" t="t" r="r" b="b"/>
              <a:pathLst>
                <a:path w="38100" h="38100" extrusionOk="0">
                  <a:moveTo>
                    <a:pt x="43790" y="21889"/>
                  </a:moveTo>
                  <a:cubicBezTo>
                    <a:pt x="43786" y="9796"/>
                    <a:pt x="33980" y="-3"/>
                    <a:pt x="21889" y="0"/>
                  </a:cubicBezTo>
                  <a:cubicBezTo>
                    <a:pt x="9796" y="3"/>
                    <a:pt x="-3" y="9809"/>
                    <a:pt x="0" y="21901"/>
                  </a:cubicBezTo>
                  <a:cubicBezTo>
                    <a:pt x="3" y="33988"/>
                    <a:pt x="9801" y="43786"/>
                    <a:pt x="21889" y="43790"/>
                  </a:cubicBezTo>
                  <a:cubicBezTo>
                    <a:pt x="33977" y="43797"/>
                    <a:pt x="43783" y="34003"/>
                    <a:pt x="43790" y="21914"/>
                  </a:cubicBezTo>
                  <a:cubicBezTo>
                    <a:pt x="43790" y="21905"/>
                    <a:pt x="43790" y="21897"/>
                    <a:pt x="43790" y="21888"/>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38" name="Google Shape;238;p1"/>
            <p:cNvSpPr/>
            <p:nvPr/>
          </p:nvSpPr>
          <p:spPr>
            <a:xfrm>
              <a:off x="5516702" y="3867341"/>
              <a:ext cx="19050" cy="19050"/>
            </a:xfrm>
            <a:custGeom>
              <a:avLst/>
              <a:gdLst/>
              <a:ahLst/>
              <a:cxnLst/>
              <a:rect l="l" t="t" r="r" b="b"/>
              <a:pathLst>
                <a:path w="19050" h="19050" extrusionOk="0">
                  <a:moveTo>
                    <a:pt x="12306" y="0"/>
                  </a:moveTo>
                  <a:cubicBezTo>
                    <a:pt x="5510" y="0"/>
                    <a:pt x="0" y="5510"/>
                    <a:pt x="0" y="12306"/>
                  </a:cubicBezTo>
                  <a:cubicBezTo>
                    <a:pt x="0" y="19103"/>
                    <a:pt x="5510" y="24612"/>
                    <a:pt x="12306" y="24612"/>
                  </a:cubicBezTo>
                  <a:cubicBezTo>
                    <a:pt x="19103" y="24612"/>
                    <a:pt x="24612" y="19103"/>
                    <a:pt x="24612" y="12306"/>
                  </a:cubicBezTo>
                  <a:cubicBezTo>
                    <a:pt x="24612" y="12304"/>
                    <a:pt x="24612" y="12302"/>
                    <a:pt x="24612" y="12300"/>
                  </a:cubicBezTo>
                  <a:cubicBezTo>
                    <a:pt x="24612" y="5507"/>
                    <a:pt x="19105" y="0"/>
                    <a:pt x="12312" y="0"/>
                  </a:cubicBezTo>
                  <a:cubicBezTo>
                    <a:pt x="12310" y="0"/>
                    <a:pt x="12308" y="0"/>
                    <a:pt x="12306"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39" name="Google Shape;239;p1"/>
            <p:cNvSpPr/>
            <p:nvPr/>
          </p:nvSpPr>
          <p:spPr>
            <a:xfrm>
              <a:off x="5339042" y="328663"/>
              <a:ext cx="31750" cy="31750"/>
            </a:xfrm>
            <a:custGeom>
              <a:avLst/>
              <a:gdLst/>
              <a:ahLst/>
              <a:cxnLst/>
              <a:rect l="l" t="t" r="r" b="b"/>
              <a:pathLst>
                <a:path w="31750" h="31750" extrusionOk="0">
                  <a:moveTo>
                    <a:pt x="16840" y="0"/>
                  </a:moveTo>
                  <a:cubicBezTo>
                    <a:pt x="7536" y="4"/>
                    <a:pt x="-3" y="7549"/>
                    <a:pt x="0" y="16853"/>
                  </a:cubicBezTo>
                  <a:cubicBezTo>
                    <a:pt x="3" y="26157"/>
                    <a:pt x="7549" y="33697"/>
                    <a:pt x="16853" y="33693"/>
                  </a:cubicBezTo>
                  <a:cubicBezTo>
                    <a:pt x="26155" y="33690"/>
                    <a:pt x="33693" y="26148"/>
                    <a:pt x="33693" y="16847"/>
                  </a:cubicBezTo>
                  <a:cubicBezTo>
                    <a:pt x="33696" y="7546"/>
                    <a:pt x="26160" y="4"/>
                    <a:pt x="16859" y="0"/>
                  </a:cubicBezTo>
                  <a:cubicBezTo>
                    <a:pt x="16853" y="0"/>
                    <a:pt x="16846" y="0"/>
                    <a:pt x="16840"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0" name="Google Shape;240;p1"/>
            <p:cNvSpPr/>
            <p:nvPr/>
          </p:nvSpPr>
          <p:spPr>
            <a:xfrm>
              <a:off x="5478685" y="5502872"/>
              <a:ext cx="12700" cy="12700"/>
            </a:xfrm>
            <a:custGeom>
              <a:avLst/>
              <a:gdLst/>
              <a:ahLst/>
              <a:cxnLst/>
              <a:rect l="l" t="t" r="r" b="b"/>
              <a:pathLst>
                <a:path w="12700" h="12700" extrusionOk="0">
                  <a:moveTo>
                    <a:pt x="9080" y="0"/>
                  </a:moveTo>
                  <a:cubicBezTo>
                    <a:pt x="4065" y="0"/>
                    <a:pt x="0" y="4066"/>
                    <a:pt x="0" y="9080"/>
                  </a:cubicBezTo>
                  <a:cubicBezTo>
                    <a:pt x="0" y="14096"/>
                    <a:pt x="4066" y="18161"/>
                    <a:pt x="9080" y="18161"/>
                  </a:cubicBezTo>
                  <a:cubicBezTo>
                    <a:pt x="14096" y="18161"/>
                    <a:pt x="18161" y="14095"/>
                    <a:pt x="18161" y="9080"/>
                  </a:cubicBezTo>
                  <a:cubicBezTo>
                    <a:pt x="18157" y="4067"/>
                    <a:pt x="14094" y="3"/>
                    <a:pt x="9080"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1" name="Google Shape;241;p1"/>
            <p:cNvSpPr/>
            <p:nvPr/>
          </p:nvSpPr>
          <p:spPr>
            <a:xfrm>
              <a:off x="5756066" y="5195481"/>
              <a:ext cx="57150" cy="57150"/>
            </a:xfrm>
            <a:custGeom>
              <a:avLst/>
              <a:gdLst/>
              <a:ahLst/>
              <a:cxnLst/>
              <a:rect l="l" t="t" r="r" b="b"/>
              <a:pathLst>
                <a:path w="57150" h="57150" extrusionOk="0">
                  <a:moveTo>
                    <a:pt x="28911" y="0"/>
                  </a:moveTo>
                  <a:cubicBezTo>
                    <a:pt x="12944" y="0"/>
                    <a:pt x="0" y="12944"/>
                    <a:pt x="0" y="28911"/>
                  </a:cubicBezTo>
                  <a:cubicBezTo>
                    <a:pt x="0" y="44879"/>
                    <a:pt x="12944" y="57823"/>
                    <a:pt x="28911" y="57823"/>
                  </a:cubicBezTo>
                  <a:cubicBezTo>
                    <a:pt x="44879" y="57823"/>
                    <a:pt x="57823" y="44879"/>
                    <a:pt x="57823" y="28911"/>
                  </a:cubicBezTo>
                  <a:cubicBezTo>
                    <a:pt x="57826" y="12948"/>
                    <a:pt x="44888" y="3"/>
                    <a:pt x="28924" y="0"/>
                  </a:cubicBezTo>
                  <a:cubicBezTo>
                    <a:pt x="28920" y="0"/>
                    <a:pt x="28915" y="0"/>
                    <a:pt x="28911"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2" name="Google Shape;242;p1"/>
            <p:cNvSpPr/>
            <p:nvPr/>
          </p:nvSpPr>
          <p:spPr>
            <a:xfrm>
              <a:off x="5255933" y="4316330"/>
              <a:ext cx="50800" cy="50800"/>
            </a:xfrm>
            <a:custGeom>
              <a:avLst/>
              <a:gdLst/>
              <a:ahLst/>
              <a:cxnLst/>
              <a:rect l="l" t="t" r="r" b="b"/>
              <a:pathLst>
                <a:path w="50800" h="50800" extrusionOk="0">
                  <a:moveTo>
                    <a:pt x="55321" y="27661"/>
                  </a:moveTo>
                  <a:cubicBezTo>
                    <a:pt x="55321" y="12384"/>
                    <a:pt x="42937" y="0"/>
                    <a:pt x="27661" y="0"/>
                  </a:cubicBezTo>
                  <a:cubicBezTo>
                    <a:pt x="12384" y="0"/>
                    <a:pt x="0" y="12384"/>
                    <a:pt x="0" y="27661"/>
                  </a:cubicBezTo>
                  <a:cubicBezTo>
                    <a:pt x="0" y="42937"/>
                    <a:pt x="12384" y="55321"/>
                    <a:pt x="27661" y="55321"/>
                  </a:cubicBezTo>
                  <a:cubicBezTo>
                    <a:pt x="42930" y="55328"/>
                    <a:pt x="55314" y="42956"/>
                    <a:pt x="55321" y="27686"/>
                  </a:cubicBezTo>
                  <a:cubicBezTo>
                    <a:pt x="55321" y="27678"/>
                    <a:pt x="55321" y="27669"/>
                    <a:pt x="55321" y="27661"/>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3" name="Google Shape;243;p1"/>
            <p:cNvSpPr/>
            <p:nvPr/>
          </p:nvSpPr>
          <p:spPr>
            <a:xfrm>
              <a:off x="5882964" y="6806565"/>
              <a:ext cx="31750" cy="31750"/>
            </a:xfrm>
            <a:custGeom>
              <a:avLst/>
              <a:gdLst/>
              <a:ahLst/>
              <a:cxnLst/>
              <a:rect l="l" t="t" r="r" b="b"/>
              <a:pathLst>
                <a:path w="31750" h="31750" extrusionOk="0">
                  <a:moveTo>
                    <a:pt x="17596" y="0"/>
                  </a:moveTo>
                  <a:cubicBezTo>
                    <a:pt x="7878" y="0"/>
                    <a:pt x="0" y="7878"/>
                    <a:pt x="0" y="17596"/>
                  </a:cubicBezTo>
                  <a:cubicBezTo>
                    <a:pt x="0" y="27314"/>
                    <a:pt x="7878" y="35192"/>
                    <a:pt x="17596" y="35192"/>
                  </a:cubicBezTo>
                  <a:cubicBezTo>
                    <a:pt x="27314" y="35192"/>
                    <a:pt x="35192" y="27314"/>
                    <a:pt x="35192" y="17596"/>
                  </a:cubicBezTo>
                  <a:cubicBezTo>
                    <a:pt x="35195" y="7882"/>
                    <a:pt x="27323" y="3"/>
                    <a:pt x="17609" y="0"/>
                  </a:cubicBezTo>
                  <a:cubicBezTo>
                    <a:pt x="17604" y="0"/>
                    <a:pt x="17600" y="0"/>
                    <a:pt x="17596"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4" name="Google Shape;244;p1"/>
            <p:cNvSpPr/>
            <p:nvPr/>
          </p:nvSpPr>
          <p:spPr>
            <a:xfrm>
              <a:off x="5671122" y="4678349"/>
              <a:ext cx="44450" cy="44450"/>
            </a:xfrm>
            <a:custGeom>
              <a:avLst/>
              <a:gdLst/>
              <a:ahLst/>
              <a:cxnLst/>
              <a:rect l="l" t="t" r="r" b="b"/>
              <a:pathLst>
                <a:path w="44450" h="44450" extrusionOk="0">
                  <a:moveTo>
                    <a:pt x="24397" y="0"/>
                  </a:moveTo>
                  <a:cubicBezTo>
                    <a:pt x="10919" y="4"/>
                    <a:pt x="-3" y="10932"/>
                    <a:pt x="0" y="24410"/>
                  </a:cubicBezTo>
                  <a:cubicBezTo>
                    <a:pt x="3" y="37887"/>
                    <a:pt x="10932" y="48810"/>
                    <a:pt x="24409" y="48806"/>
                  </a:cubicBezTo>
                  <a:cubicBezTo>
                    <a:pt x="37884" y="48803"/>
                    <a:pt x="48806" y="37878"/>
                    <a:pt x="48806" y="24403"/>
                  </a:cubicBezTo>
                  <a:cubicBezTo>
                    <a:pt x="48813" y="10933"/>
                    <a:pt x="37899" y="7"/>
                    <a:pt x="24428" y="0"/>
                  </a:cubicBezTo>
                  <a:cubicBezTo>
                    <a:pt x="24418" y="0"/>
                    <a:pt x="24407" y="0"/>
                    <a:pt x="24397"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5" name="Google Shape;245;p1"/>
            <p:cNvSpPr/>
            <p:nvPr/>
          </p:nvSpPr>
          <p:spPr>
            <a:xfrm>
              <a:off x="5788520" y="1889436"/>
              <a:ext cx="38100" cy="38100"/>
            </a:xfrm>
            <a:custGeom>
              <a:avLst/>
              <a:gdLst/>
              <a:ahLst/>
              <a:cxnLst/>
              <a:rect l="l" t="t" r="r" b="b"/>
              <a:pathLst>
                <a:path w="38100" h="38100" extrusionOk="0">
                  <a:moveTo>
                    <a:pt x="22073" y="0"/>
                  </a:moveTo>
                  <a:cubicBezTo>
                    <a:pt x="9882" y="0"/>
                    <a:pt x="0" y="9882"/>
                    <a:pt x="0" y="22073"/>
                  </a:cubicBezTo>
                  <a:cubicBezTo>
                    <a:pt x="0" y="34263"/>
                    <a:pt x="9882" y="44145"/>
                    <a:pt x="22073" y="44145"/>
                  </a:cubicBezTo>
                  <a:cubicBezTo>
                    <a:pt x="34263" y="44145"/>
                    <a:pt x="44145" y="34263"/>
                    <a:pt x="44145" y="22073"/>
                  </a:cubicBezTo>
                  <a:cubicBezTo>
                    <a:pt x="44149" y="9886"/>
                    <a:pt x="34272" y="4"/>
                    <a:pt x="22085" y="0"/>
                  </a:cubicBezTo>
                  <a:cubicBezTo>
                    <a:pt x="22081" y="0"/>
                    <a:pt x="22077" y="0"/>
                    <a:pt x="22073"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6" name="Google Shape;246;p1"/>
            <p:cNvSpPr/>
            <p:nvPr/>
          </p:nvSpPr>
          <p:spPr>
            <a:xfrm>
              <a:off x="5787536" y="2861215"/>
              <a:ext cx="25400" cy="25400"/>
            </a:xfrm>
            <a:custGeom>
              <a:avLst/>
              <a:gdLst/>
              <a:ahLst/>
              <a:cxnLst/>
              <a:rect l="l" t="t" r="r" b="b"/>
              <a:pathLst>
                <a:path w="25400" h="25400" extrusionOk="0">
                  <a:moveTo>
                    <a:pt x="15818" y="0"/>
                  </a:moveTo>
                  <a:cubicBezTo>
                    <a:pt x="7082" y="0"/>
                    <a:pt x="0" y="7082"/>
                    <a:pt x="0" y="15818"/>
                  </a:cubicBezTo>
                  <a:cubicBezTo>
                    <a:pt x="0" y="24554"/>
                    <a:pt x="7082" y="31636"/>
                    <a:pt x="15818" y="31636"/>
                  </a:cubicBezTo>
                  <a:cubicBezTo>
                    <a:pt x="24554" y="31636"/>
                    <a:pt x="31636" y="24554"/>
                    <a:pt x="31636" y="15818"/>
                  </a:cubicBezTo>
                  <a:cubicBezTo>
                    <a:pt x="31640" y="7085"/>
                    <a:pt x="24563" y="3"/>
                    <a:pt x="15831" y="0"/>
                  </a:cubicBezTo>
                  <a:cubicBezTo>
                    <a:pt x="15827" y="0"/>
                    <a:pt x="15822" y="0"/>
                    <a:pt x="15818"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7" name="Google Shape;247;p1"/>
            <p:cNvSpPr/>
            <p:nvPr/>
          </p:nvSpPr>
          <p:spPr>
            <a:xfrm>
              <a:off x="5726588" y="2509907"/>
              <a:ext cx="57150" cy="57150"/>
            </a:xfrm>
            <a:custGeom>
              <a:avLst/>
              <a:gdLst/>
              <a:ahLst/>
              <a:cxnLst/>
              <a:rect l="l" t="t" r="r" b="b"/>
              <a:pathLst>
                <a:path w="57150" h="57150" extrusionOk="0">
                  <a:moveTo>
                    <a:pt x="60846" y="30423"/>
                  </a:moveTo>
                  <a:cubicBezTo>
                    <a:pt x="60846" y="13621"/>
                    <a:pt x="47225" y="0"/>
                    <a:pt x="30423" y="0"/>
                  </a:cubicBezTo>
                  <a:cubicBezTo>
                    <a:pt x="13621" y="0"/>
                    <a:pt x="0" y="13621"/>
                    <a:pt x="0" y="30423"/>
                  </a:cubicBezTo>
                  <a:cubicBezTo>
                    <a:pt x="0" y="47225"/>
                    <a:pt x="13621" y="60846"/>
                    <a:pt x="30423" y="60846"/>
                  </a:cubicBezTo>
                  <a:cubicBezTo>
                    <a:pt x="47222" y="60849"/>
                    <a:pt x="60842" y="47234"/>
                    <a:pt x="60846" y="30435"/>
                  </a:cubicBezTo>
                  <a:cubicBezTo>
                    <a:pt x="60846" y="30431"/>
                    <a:pt x="60846" y="30427"/>
                    <a:pt x="60846" y="30423"/>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8" name="Google Shape;248;p1"/>
            <p:cNvSpPr/>
            <p:nvPr/>
          </p:nvSpPr>
          <p:spPr>
            <a:xfrm>
              <a:off x="5901601" y="1949710"/>
              <a:ext cx="44450" cy="44450"/>
            </a:xfrm>
            <a:custGeom>
              <a:avLst/>
              <a:gdLst/>
              <a:ahLst/>
              <a:cxnLst/>
              <a:rect l="l" t="t" r="r" b="b"/>
              <a:pathLst>
                <a:path w="44450" h="44450" extrusionOk="0">
                  <a:moveTo>
                    <a:pt x="25102" y="0"/>
                  </a:moveTo>
                  <a:cubicBezTo>
                    <a:pt x="11225" y="14"/>
                    <a:pt x="-14" y="11275"/>
                    <a:pt x="0" y="25152"/>
                  </a:cubicBezTo>
                  <a:cubicBezTo>
                    <a:pt x="14" y="39030"/>
                    <a:pt x="11275" y="50268"/>
                    <a:pt x="25152" y="50254"/>
                  </a:cubicBezTo>
                  <a:cubicBezTo>
                    <a:pt x="39015" y="50240"/>
                    <a:pt x="50247" y="39002"/>
                    <a:pt x="50254" y="25140"/>
                  </a:cubicBezTo>
                  <a:cubicBezTo>
                    <a:pt x="50268" y="11269"/>
                    <a:pt x="39035" y="14"/>
                    <a:pt x="25165" y="0"/>
                  </a:cubicBezTo>
                  <a:cubicBezTo>
                    <a:pt x="25144" y="0"/>
                    <a:pt x="25123" y="0"/>
                    <a:pt x="25102"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9" name="Google Shape;249;p1"/>
            <p:cNvSpPr/>
            <p:nvPr/>
          </p:nvSpPr>
          <p:spPr>
            <a:xfrm>
              <a:off x="6499250" y="388785"/>
              <a:ext cx="44450" cy="44450"/>
            </a:xfrm>
            <a:custGeom>
              <a:avLst/>
              <a:gdLst/>
              <a:ahLst/>
              <a:cxnLst/>
              <a:rect l="l" t="t" r="r" b="b"/>
              <a:pathLst>
                <a:path w="44450" h="44450" extrusionOk="0">
                  <a:moveTo>
                    <a:pt x="24619" y="0"/>
                  </a:moveTo>
                  <a:cubicBezTo>
                    <a:pt x="11019" y="4"/>
                    <a:pt x="-3" y="11031"/>
                    <a:pt x="0" y="24632"/>
                  </a:cubicBezTo>
                  <a:cubicBezTo>
                    <a:pt x="3" y="38232"/>
                    <a:pt x="11031" y="49254"/>
                    <a:pt x="24631" y="49251"/>
                  </a:cubicBezTo>
                  <a:cubicBezTo>
                    <a:pt x="38229" y="49247"/>
                    <a:pt x="49250" y="38223"/>
                    <a:pt x="49250" y="24625"/>
                  </a:cubicBezTo>
                  <a:cubicBezTo>
                    <a:pt x="49254" y="11029"/>
                    <a:pt x="38234" y="4"/>
                    <a:pt x="24638" y="0"/>
                  </a:cubicBezTo>
                  <a:cubicBezTo>
                    <a:pt x="24631" y="0"/>
                    <a:pt x="24625" y="0"/>
                    <a:pt x="24618"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0" name="Google Shape;250;p1"/>
            <p:cNvSpPr/>
            <p:nvPr/>
          </p:nvSpPr>
          <p:spPr>
            <a:xfrm>
              <a:off x="4914855" y="4184612"/>
              <a:ext cx="50800" cy="50800"/>
            </a:xfrm>
            <a:custGeom>
              <a:avLst/>
              <a:gdLst/>
              <a:ahLst/>
              <a:cxnLst/>
              <a:rect l="l" t="t" r="r" b="b"/>
              <a:pathLst>
                <a:path w="50800" h="50800" extrusionOk="0">
                  <a:moveTo>
                    <a:pt x="26607" y="0"/>
                  </a:moveTo>
                  <a:cubicBezTo>
                    <a:pt x="11916" y="-3"/>
                    <a:pt x="3" y="11903"/>
                    <a:pt x="0" y="26594"/>
                  </a:cubicBezTo>
                  <a:cubicBezTo>
                    <a:pt x="-3" y="41285"/>
                    <a:pt x="11903" y="53197"/>
                    <a:pt x="26594" y="53200"/>
                  </a:cubicBezTo>
                  <a:cubicBezTo>
                    <a:pt x="41285" y="53204"/>
                    <a:pt x="53197" y="41297"/>
                    <a:pt x="53200" y="26607"/>
                  </a:cubicBezTo>
                  <a:cubicBezTo>
                    <a:pt x="53200" y="26602"/>
                    <a:pt x="53200" y="26598"/>
                    <a:pt x="53200" y="26594"/>
                  </a:cubicBezTo>
                  <a:cubicBezTo>
                    <a:pt x="53207" y="11913"/>
                    <a:pt x="41312" y="7"/>
                    <a:pt x="26632" y="0"/>
                  </a:cubicBezTo>
                  <a:cubicBezTo>
                    <a:pt x="26623" y="0"/>
                    <a:pt x="26615" y="0"/>
                    <a:pt x="26606"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1" name="Google Shape;251;p1"/>
            <p:cNvSpPr/>
            <p:nvPr/>
          </p:nvSpPr>
          <p:spPr>
            <a:xfrm>
              <a:off x="7272921" y="139414"/>
              <a:ext cx="44450" cy="44450"/>
            </a:xfrm>
            <a:custGeom>
              <a:avLst/>
              <a:gdLst/>
              <a:ahLst/>
              <a:cxnLst/>
              <a:rect l="l" t="t" r="r" b="b"/>
              <a:pathLst>
                <a:path w="44450" h="44450" extrusionOk="0">
                  <a:moveTo>
                    <a:pt x="25356" y="0"/>
                  </a:moveTo>
                  <a:cubicBezTo>
                    <a:pt x="11349" y="4"/>
                    <a:pt x="-3" y="11361"/>
                    <a:pt x="0" y="25368"/>
                  </a:cubicBezTo>
                  <a:cubicBezTo>
                    <a:pt x="4" y="39375"/>
                    <a:pt x="11361" y="50727"/>
                    <a:pt x="25368" y="50724"/>
                  </a:cubicBezTo>
                  <a:cubicBezTo>
                    <a:pt x="39373" y="50720"/>
                    <a:pt x="50724" y="39366"/>
                    <a:pt x="50724" y="25362"/>
                  </a:cubicBezTo>
                  <a:cubicBezTo>
                    <a:pt x="50728" y="11358"/>
                    <a:pt x="39378" y="4"/>
                    <a:pt x="25375" y="0"/>
                  </a:cubicBezTo>
                  <a:cubicBezTo>
                    <a:pt x="25369" y="0"/>
                    <a:pt x="25363" y="0"/>
                    <a:pt x="25356"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2" name="Google Shape;252;p1"/>
            <p:cNvSpPr/>
            <p:nvPr/>
          </p:nvSpPr>
          <p:spPr>
            <a:xfrm>
              <a:off x="7329747" y="2665920"/>
              <a:ext cx="50800" cy="50800"/>
            </a:xfrm>
            <a:custGeom>
              <a:avLst/>
              <a:gdLst/>
              <a:ahLst/>
              <a:cxnLst/>
              <a:rect l="l" t="t" r="r" b="b"/>
              <a:pathLst>
                <a:path w="50800" h="50800" extrusionOk="0">
                  <a:moveTo>
                    <a:pt x="26543" y="0"/>
                  </a:moveTo>
                  <a:cubicBezTo>
                    <a:pt x="11884" y="0"/>
                    <a:pt x="0" y="11884"/>
                    <a:pt x="0" y="26543"/>
                  </a:cubicBezTo>
                  <a:cubicBezTo>
                    <a:pt x="0" y="41202"/>
                    <a:pt x="11884" y="53086"/>
                    <a:pt x="26543" y="53086"/>
                  </a:cubicBezTo>
                  <a:cubicBezTo>
                    <a:pt x="41203" y="53086"/>
                    <a:pt x="53087" y="41202"/>
                    <a:pt x="53087" y="26543"/>
                  </a:cubicBezTo>
                  <a:cubicBezTo>
                    <a:pt x="53091" y="11887"/>
                    <a:pt x="41212" y="3"/>
                    <a:pt x="26557" y="0"/>
                  </a:cubicBezTo>
                  <a:cubicBezTo>
                    <a:pt x="26553" y="0"/>
                    <a:pt x="26548" y="0"/>
                    <a:pt x="26544"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3" name="Google Shape;253;p1"/>
            <p:cNvSpPr/>
            <p:nvPr/>
          </p:nvSpPr>
          <p:spPr>
            <a:xfrm>
              <a:off x="7345673" y="4284910"/>
              <a:ext cx="19050" cy="19050"/>
            </a:xfrm>
            <a:custGeom>
              <a:avLst/>
              <a:gdLst/>
              <a:ahLst/>
              <a:cxnLst/>
              <a:rect l="l" t="t" r="r" b="b"/>
              <a:pathLst>
                <a:path w="19050" h="19050" extrusionOk="0">
                  <a:moveTo>
                    <a:pt x="10637" y="0"/>
                  </a:moveTo>
                  <a:cubicBezTo>
                    <a:pt x="4766" y="-3"/>
                    <a:pt x="4" y="4753"/>
                    <a:pt x="0" y="10623"/>
                  </a:cubicBezTo>
                  <a:cubicBezTo>
                    <a:pt x="-4" y="16494"/>
                    <a:pt x="4753" y="21256"/>
                    <a:pt x="10623" y="21260"/>
                  </a:cubicBezTo>
                  <a:cubicBezTo>
                    <a:pt x="16494" y="21263"/>
                    <a:pt x="21256" y="16507"/>
                    <a:pt x="21260" y="10636"/>
                  </a:cubicBezTo>
                  <a:cubicBezTo>
                    <a:pt x="21260" y="10634"/>
                    <a:pt x="21260" y="10632"/>
                    <a:pt x="21260" y="10630"/>
                  </a:cubicBezTo>
                  <a:cubicBezTo>
                    <a:pt x="21260" y="4762"/>
                    <a:pt x="16504" y="3"/>
                    <a:pt x="10637"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4" name="Google Shape;254;p1"/>
            <p:cNvSpPr/>
            <p:nvPr/>
          </p:nvSpPr>
          <p:spPr>
            <a:xfrm>
              <a:off x="7247813" y="4994910"/>
              <a:ext cx="25400" cy="25400"/>
            </a:xfrm>
            <a:custGeom>
              <a:avLst/>
              <a:gdLst/>
              <a:ahLst/>
              <a:cxnLst/>
              <a:rect l="l" t="t" r="r" b="b"/>
              <a:pathLst>
                <a:path w="25400" h="25400" extrusionOk="0">
                  <a:moveTo>
                    <a:pt x="13412" y="0"/>
                  </a:moveTo>
                  <a:cubicBezTo>
                    <a:pt x="6005" y="0"/>
                    <a:pt x="0" y="6004"/>
                    <a:pt x="0" y="13411"/>
                  </a:cubicBezTo>
                  <a:cubicBezTo>
                    <a:pt x="0" y="20818"/>
                    <a:pt x="6004" y="26822"/>
                    <a:pt x="13412" y="26822"/>
                  </a:cubicBezTo>
                  <a:cubicBezTo>
                    <a:pt x="20818" y="26822"/>
                    <a:pt x="26823" y="20818"/>
                    <a:pt x="26823" y="13411"/>
                  </a:cubicBezTo>
                  <a:cubicBezTo>
                    <a:pt x="26823" y="13409"/>
                    <a:pt x="26823" y="13407"/>
                    <a:pt x="26823" y="13405"/>
                  </a:cubicBezTo>
                  <a:cubicBezTo>
                    <a:pt x="26819" y="6001"/>
                    <a:pt x="20817" y="0"/>
                    <a:pt x="13412"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5" name="Google Shape;255;p1"/>
            <p:cNvSpPr/>
            <p:nvPr/>
          </p:nvSpPr>
          <p:spPr>
            <a:xfrm>
              <a:off x="7278579" y="5205273"/>
              <a:ext cx="19050" cy="19050"/>
            </a:xfrm>
            <a:custGeom>
              <a:avLst/>
              <a:gdLst/>
              <a:ahLst/>
              <a:cxnLst/>
              <a:rect l="l" t="t" r="r" b="b"/>
              <a:pathLst>
                <a:path w="19050" h="19050" extrusionOk="0">
                  <a:moveTo>
                    <a:pt x="10275" y="0"/>
                  </a:moveTo>
                  <a:cubicBezTo>
                    <a:pt x="4600" y="0"/>
                    <a:pt x="0" y="4600"/>
                    <a:pt x="0" y="10274"/>
                  </a:cubicBezTo>
                  <a:cubicBezTo>
                    <a:pt x="0" y="15949"/>
                    <a:pt x="4600" y="20548"/>
                    <a:pt x="10275" y="20548"/>
                  </a:cubicBezTo>
                  <a:cubicBezTo>
                    <a:pt x="15949" y="20548"/>
                    <a:pt x="20549" y="15948"/>
                    <a:pt x="20549" y="10274"/>
                  </a:cubicBezTo>
                  <a:cubicBezTo>
                    <a:pt x="20553" y="4603"/>
                    <a:pt x="15959" y="3"/>
                    <a:pt x="10288" y="0"/>
                  </a:cubicBezTo>
                  <a:cubicBezTo>
                    <a:pt x="10284" y="0"/>
                    <a:pt x="10279" y="0"/>
                    <a:pt x="10275"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6" name="Google Shape;256;p1"/>
            <p:cNvSpPr/>
            <p:nvPr/>
          </p:nvSpPr>
          <p:spPr>
            <a:xfrm>
              <a:off x="7183748" y="1355331"/>
              <a:ext cx="57150" cy="57150"/>
            </a:xfrm>
            <a:custGeom>
              <a:avLst/>
              <a:gdLst/>
              <a:ahLst/>
              <a:cxnLst/>
              <a:rect l="l" t="t" r="r" b="b"/>
              <a:pathLst>
                <a:path w="57150" h="57150" extrusionOk="0">
                  <a:moveTo>
                    <a:pt x="31712" y="0"/>
                  </a:moveTo>
                  <a:cubicBezTo>
                    <a:pt x="14198" y="0"/>
                    <a:pt x="0" y="14198"/>
                    <a:pt x="0" y="31712"/>
                  </a:cubicBezTo>
                  <a:cubicBezTo>
                    <a:pt x="0" y="49226"/>
                    <a:pt x="14198" y="63424"/>
                    <a:pt x="31712" y="63424"/>
                  </a:cubicBezTo>
                  <a:cubicBezTo>
                    <a:pt x="49226" y="63424"/>
                    <a:pt x="63424" y="49226"/>
                    <a:pt x="63424" y="31712"/>
                  </a:cubicBezTo>
                  <a:cubicBezTo>
                    <a:pt x="63431" y="14205"/>
                    <a:pt x="49244" y="7"/>
                    <a:pt x="31738" y="0"/>
                  </a:cubicBezTo>
                  <a:cubicBezTo>
                    <a:pt x="31729" y="0"/>
                    <a:pt x="31721" y="0"/>
                    <a:pt x="31712"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7" name="Google Shape;257;p1"/>
            <p:cNvSpPr/>
            <p:nvPr/>
          </p:nvSpPr>
          <p:spPr>
            <a:xfrm>
              <a:off x="6778580" y="2303500"/>
              <a:ext cx="57150" cy="57150"/>
            </a:xfrm>
            <a:custGeom>
              <a:avLst/>
              <a:gdLst/>
              <a:ahLst/>
              <a:cxnLst/>
              <a:rect l="l" t="t" r="r" b="b"/>
              <a:pathLst>
                <a:path w="57150" h="57150" extrusionOk="0">
                  <a:moveTo>
                    <a:pt x="57925" y="28962"/>
                  </a:moveTo>
                  <a:cubicBezTo>
                    <a:pt x="57925" y="12967"/>
                    <a:pt x="44958" y="0"/>
                    <a:pt x="28963" y="0"/>
                  </a:cubicBezTo>
                  <a:cubicBezTo>
                    <a:pt x="12967" y="0"/>
                    <a:pt x="0" y="12967"/>
                    <a:pt x="0" y="28962"/>
                  </a:cubicBezTo>
                  <a:cubicBezTo>
                    <a:pt x="0" y="44955"/>
                    <a:pt x="12963" y="57921"/>
                    <a:pt x="28956" y="57925"/>
                  </a:cubicBezTo>
                  <a:cubicBezTo>
                    <a:pt x="44948" y="57932"/>
                    <a:pt x="57918" y="44973"/>
                    <a:pt x="57925" y="28981"/>
                  </a:cubicBezTo>
                  <a:cubicBezTo>
                    <a:pt x="57925" y="28975"/>
                    <a:pt x="57925" y="28969"/>
                    <a:pt x="57925" y="28962"/>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8" name="Google Shape;258;p1"/>
            <p:cNvSpPr/>
            <p:nvPr/>
          </p:nvSpPr>
          <p:spPr>
            <a:xfrm>
              <a:off x="7517530" y="4219511"/>
              <a:ext cx="38100" cy="38100"/>
            </a:xfrm>
            <a:custGeom>
              <a:avLst/>
              <a:gdLst/>
              <a:ahLst/>
              <a:cxnLst/>
              <a:rect l="l" t="t" r="r" b="b"/>
              <a:pathLst>
                <a:path w="38100" h="38100" extrusionOk="0">
                  <a:moveTo>
                    <a:pt x="21266" y="0"/>
                  </a:moveTo>
                  <a:cubicBezTo>
                    <a:pt x="9525" y="-3"/>
                    <a:pt x="4" y="9512"/>
                    <a:pt x="0" y="21253"/>
                  </a:cubicBezTo>
                  <a:cubicBezTo>
                    <a:pt x="-4" y="32995"/>
                    <a:pt x="9512" y="42516"/>
                    <a:pt x="21254" y="42520"/>
                  </a:cubicBezTo>
                  <a:cubicBezTo>
                    <a:pt x="32995" y="42523"/>
                    <a:pt x="42516" y="33008"/>
                    <a:pt x="42520" y="21266"/>
                  </a:cubicBezTo>
                  <a:cubicBezTo>
                    <a:pt x="42520" y="21262"/>
                    <a:pt x="42520" y="21258"/>
                    <a:pt x="42520" y="21253"/>
                  </a:cubicBezTo>
                  <a:cubicBezTo>
                    <a:pt x="42524" y="9519"/>
                    <a:pt x="33013" y="3"/>
                    <a:pt x="21279" y="0"/>
                  </a:cubicBezTo>
                  <a:cubicBezTo>
                    <a:pt x="21275" y="0"/>
                    <a:pt x="21271" y="0"/>
                    <a:pt x="21267"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9" name="Google Shape;259;p1"/>
            <p:cNvSpPr/>
            <p:nvPr/>
          </p:nvSpPr>
          <p:spPr>
            <a:xfrm>
              <a:off x="7537907" y="96310"/>
              <a:ext cx="25400" cy="25400"/>
            </a:xfrm>
            <a:custGeom>
              <a:avLst/>
              <a:gdLst/>
              <a:ahLst/>
              <a:cxnLst/>
              <a:rect l="l" t="t" r="r" b="b"/>
              <a:pathLst>
                <a:path w="25400" h="25400" extrusionOk="0">
                  <a:moveTo>
                    <a:pt x="12700" y="0"/>
                  </a:moveTo>
                  <a:cubicBezTo>
                    <a:pt x="5686" y="0"/>
                    <a:pt x="0" y="5686"/>
                    <a:pt x="0" y="12700"/>
                  </a:cubicBezTo>
                  <a:cubicBezTo>
                    <a:pt x="0" y="19714"/>
                    <a:pt x="5686" y="25400"/>
                    <a:pt x="12700" y="25400"/>
                  </a:cubicBezTo>
                  <a:cubicBezTo>
                    <a:pt x="19702" y="25400"/>
                    <a:pt x="25382" y="19733"/>
                    <a:pt x="25400" y="12732"/>
                  </a:cubicBezTo>
                  <a:cubicBezTo>
                    <a:pt x="25418" y="5718"/>
                    <a:pt x="19746" y="18"/>
                    <a:pt x="12732" y="0"/>
                  </a:cubicBezTo>
                  <a:cubicBezTo>
                    <a:pt x="12721" y="0"/>
                    <a:pt x="12711" y="0"/>
                    <a:pt x="12700"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0" name="Google Shape;260;p1"/>
            <p:cNvSpPr/>
            <p:nvPr/>
          </p:nvSpPr>
          <p:spPr>
            <a:xfrm>
              <a:off x="7382999" y="5248161"/>
              <a:ext cx="50800" cy="50800"/>
            </a:xfrm>
            <a:custGeom>
              <a:avLst/>
              <a:gdLst/>
              <a:ahLst/>
              <a:cxnLst/>
              <a:rect l="l" t="t" r="r" b="b"/>
              <a:pathLst>
                <a:path w="50800" h="50800" extrusionOk="0">
                  <a:moveTo>
                    <a:pt x="27718" y="0"/>
                  </a:moveTo>
                  <a:cubicBezTo>
                    <a:pt x="12409" y="0"/>
                    <a:pt x="0" y="12410"/>
                    <a:pt x="0" y="27718"/>
                  </a:cubicBezTo>
                  <a:cubicBezTo>
                    <a:pt x="0" y="43026"/>
                    <a:pt x="12409" y="55435"/>
                    <a:pt x="27718" y="55435"/>
                  </a:cubicBezTo>
                  <a:cubicBezTo>
                    <a:pt x="43026" y="55435"/>
                    <a:pt x="55435" y="43026"/>
                    <a:pt x="55435" y="27718"/>
                  </a:cubicBezTo>
                  <a:cubicBezTo>
                    <a:pt x="55439" y="12413"/>
                    <a:pt x="43035" y="3"/>
                    <a:pt x="27730" y="0"/>
                  </a:cubicBezTo>
                  <a:cubicBezTo>
                    <a:pt x="27726" y="0"/>
                    <a:pt x="27722" y="0"/>
                    <a:pt x="27718"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1" name="Google Shape;261;p1"/>
            <p:cNvSpPr/>
            <p:nvPr/>
          </p:nvSpPr>
          <p:spPr>
            <a:xfrm>
              <a:off x="7616437" y="365246"/>
              <a:ext cx="38100" cy="38100"/>
            </a:xfrm>
            <a:custGeom>
              <a:avLst/>
              <a:gdLst/>
              <a:ahLst/>
              <a:cxnLst/>
              <a:rect l="l" t="t" r="r" b="b"/>
              <a:pathLst>
                <a:path w="38100" h="38100" extrusionOk="0">
                  <a:moveTo>
                    <a:pt x="41911" y="20955"/>
                  </a:moveTo>
                  <a:cubicBezTo>
                    <a:pt x="41911" y="9382"/>
                    <a:pt x="32529" y="0"/>
                    <a:pt x="20955" y="0"/>
                  </a:cubicBezTo>
                  <a:cubicBezTo>
                    <a:pt x="9382" y="0"/>
                    <a:pt x="0" y="9382"/>
                    <a:pt x="0" y="20955"/>
                  </a:cubicBezTo>
                  <a:cubicBezTo>
                    <a:pt x="0" y="32516"/>
                    <a:pt x="9362" y="41892"/>
                    <a:pt x="20924" y="41910"/>
                  </a:cubicBezTo>
                  <a:cubicBezTo>
                    <a:pt x="32496" y="41928"/>
                    <a:pt x="41893" y="32560"/>
                    <a:pt x="41911" y="20987"/>
                  </a:cubicBezTo>
                  <a:cubicBezTo>
                    <a:pt x="41911" y="20976"/>
                    <a:pt x="41911" y="20966"/>
                    <a:pt x="41911" y="20955"/>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2" name="Google Shape;262;p1"/>
            <p:cNvSpPr/>
            <p:nvPr/>
          </p:nvSpPr>
          <p:spPr>
            <a:xfrm>
              <a:off x="7502328" y="6224569"/>
              <a:ext cx="38100" cy="38100"/>
            </a:xfrm>
            <a:custGeom>
              <a:avLst/>
              <a:gdLst/>
              <a:ahLst/>
              <a:cxnLst/>
              <a:rect l="l" t="t" r="r" b="b"/>
              <a:pathLst>
                <a:path w="38100" h="38100" extrusionOk="0">
                  <a:moveTo>
                    <a:pt x="22079" y="0"/>
                  </a:moveTo>
                  <a:cubicBezTo>
                    <a:pt x="9885" y="0"/>
                    <a:pt x="0" y="9885"/>
                    <a:pt x="0" y="22079"/>
                  </a:cubicBezTo>
                  <a:cubicBezTo>
                    <a:pt x="0" y="34273"/>
                    <a:pt x="9885" y="44158"/>
                    <a:pt x="22079" y="44158"/>
                  </a:cubicBezTo>
                  <a:cubicBezTo>
                    <a:pt x="34273" y="44158"/>
                    <a:pt x="44159" y="34273"/>
                    <a:pt x="44159" y="22079"/>
                  </a:cubicBezTo>
                  <a:cubicBezTo>
                    <a:pt x="44162" y="9889"/>
                    <a:pt x="34282" y="3"/>
                    <a:pt x="22092" y="0"/>
                  </a:cubicBezTo>
                  <a:cubicBezTo>
                    <a:pt x="22089" y="0"/>
                    <a:pt x="22084" y="0"/>
                    <a:pt x="22080"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3" name="Google Shape;263;p1"/>
            <p:cNvSpPr/>
            <p:nvPr/>
          </p:nvSpPr>
          <p:spPr>
            <a:xfrm>
              <a:off x="4906963" y="1915395"/>
              <a:ext cx="31750" cy="31750"/>
            </a:xfrm>
            <a:custGeom>
              <a:avLst/>
              <a:gdLst/>
              <a:ahLst/>
              <a:cxnLst/>
              <a:rect l="l" t="t" r="r" b="b"/>
              <a:pathLst>
                <a:path w="31750" h="31750" extrusionOk="0">
                  <a:moveTo>
                    <a:pt x="33972" y="16986"/>
                  </a:moveTo>
                  <a:cubicBezTo>
                    <a:pt x="33972" y="7605"/>
                    <a:pt x="26367" y="0"/>
                    <a:pt x="16986" y="0"/>
                  </a:cubicBezTo>
                  <a:cubicBezTo>
                    <a:pt x="7605" y="0"/>
                    <a:pt x="0" y="7605"/>
                    <a:pt x="0" y="16986"/>
                  </a:cubicBezTo>
                  <a:cubicBezTo>
                    <a:pt x="0" y="26365"/>
                    <a:pt x="7601" y="33969"/>
                    <a:pt x="16980" y="33972"/>
                  </a:cubicBezTo>
                  <a:cubicBezTo>
                    <a:pt x="26361" y="33976"/>
                    <a:pt x="33969" y="26374"/>
                    <a:pt x="33973" y="16992"/>
                  </a:cubicBezTo>
                  <a:cubicBezTo>
                    <a:pt x="33973" y="16990"/>
                    <a:pt x="33973" y="16988"/>
                    <a:pt x="33973" y="16986"/>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4" name="Google Shape;264;p1"/>
            <p:cNvSpPr/>
            <p:nvPr/>
          </p:nvSpPr>
          <p:spPr>
            <a:xfrm>
              <a:off x="7455402" y="1757680"/>
              <a:ext cx="50800" cy="50800"/>
            </a:xfrm>
            <a:custGeom>
              <a:avLst/>
              <a:gdLst/>
              <a:ahLst/>
              <a:cxnLst/>
              <a:rect l="l" t="t" r="r" b="b"/>
              <a:pathLst>
                <a:path w="50800" h="50800" extrusionOk="0">
                  <a:moveTo>
                    <a:pt x="26035" y="0"/>
                  </a:moveTo>
                  <a:cubicBezTo>
                    <a:pt x="11656" y="0"/>
                    <a:pt x="0" y="11656"/>
                    <a:pt x="0" y="26035"/>
                  </a:cubicBezTo>
                  <a:cubicBezTo>
                    <a:pt x="0" y="40414"/>
                    <a:pt x="11657" y="52070"/>
                    <a:pt x="26035" y="52070"/>
                  </a:cubicBezTo>
                  <a:cubicBezTo>
                    <a:pt x="40414" y="52070"/>
                    <a:pt x="52070" y="40414"/>
                    <a:pt x="52070" y="26035"/>
                  </a:cubicBezTo>
                  <a:cubicBezTo>
                    <a:pt x="52070" y="11656"/>
                    <a:pt x="40413" y="0"/>
                    <a:pt x="26035"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5" name="Google Shape;265;p1"/>
            <p:cNvSpPr/>
            <p:nvPr/>
          </p:nvSpPr>
          <p:spPr>
            <a:xfrm>
              <a:off x="4980813" y="1252582"/>
              <a:ext cx="44450" cy="44450"/>
            </a:xfrm>
            <a:custGeom>
              <a:avLst/>
              <a:gdLst/>
              <a:ahLst/>
              <a:cxnLst/>
              <a:rect l="l" t="t" r="r" b="b"/>
              <a:pathLst>
                <a:path w="44450" h="44450" extrusionOk="0">
                  <a:moveTo>
                    <a:pt x="23076" y="0"/>
                  </a:moveTo>
                  <a:cubicBezTo>
                    <a:pt x="10331" y="0"/>
                    <a:pt x="0" y="10331"/>
                    <a:pt x="0" y="23076"/>
                  </a:cubicBezTo>
                  <a:cubicBezTo>
                    <a:pt x="0" y="35820"/>
                    <a:pt x="10332" y="46152"/>
                    <a:pt x="23076" y="46152"/>
                  </a:cubicBezTo>
                  <a:cubicBezTo>
                    <a:pt x="35820" y="46152"/>
                    <a:pt x="46151" y="35820"/>
                    <a:pt x="46151" y="23076"/>
                  </a:cubicBezTo>
                  <a:cubicBezTo>
                    <a:pt x="46158" y="10338"/>
                    <a:pt x="35839" y="7"/>
                    <a:pt x="23101" y="0"/>
                  </a:cubicBezTo>
                  <a:cubicBezTo>
                    <a:pt x="23092" y="0"/>
                    <a:pt x="23084" y="0"/>
                    <a:pt x="23075"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6" name="Google Shape;266;p1"/>
            <p:cNvSpPr/>
            <p:nvPr/>
          </p:nvSpPr>
          <p:spPr>
            <a:xfrm>
              <a:off x="7191045" y="5214080"/>
              <a:ext cx="50800" cy="50800"/>
            </a:xfrm>
            <a:custGeom>
              <a:avLst/>
              <a:gdLst/>
              <a:ahLst/>
              <a:cxnLst/>
              <a:rect l="l" t="t" r="r" b="b"/>
              <a:pathLst>
                <a:path w="50800" h="50800" extrusionOk="0">
                  <a:moveTo>
                    <a:pt x="27534" y="0"/>
                  </a:moveTo>
                  <a:cubicBezTo>
                    <a:pt x="12328" y="0"/>
                    <a:pt x="0" y="12327"/>
                    <a:pt x="0" y="27534"/>
                  </a:cubicBezTo>
                  <a:cubicBezTo>
                    <a:pt x="0" y="42740"/>
                    <a:pt x="12327" y="55067"/>
                    <a:pt x="27534" y="55067"/>
                  </a:cubicBezTo>
                  <a:cubicBezTo>
                    <a:pt x="42740" y="55067"/>
                    <a:pt x="55068" y="42740"/>
                    <a:pt x="55068" y="27534"/>
                  </a:cubicBezTo>
                  <a:cubicBezTo>
                    <a:pt x="55072" y="12331"/>
                    <a:pt x="42750" y="3"/>
                    <a:pt x="27547" y="0"/>
                  </a:cubicBezTo>
                  <a:cubicBezTo>
                    <a:pt x="27543" y="0"/>
                    <a:pt x="27539" y="0"/>
                    <a:pt x="27535"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7" name="Google Shape;267;p1"/>
            <p:cNvSpPr/>
            <p:nvPr/>
          </p:nvSpPr>
          <p:spPr>
            <a:xfrm>
              <a:off x="6902723" y="345021"/>
              <a:ext cx="38100" cy="38100"/>
            </a:xfrm>
            <a:custGeom>
              <a:avLst/>
              <a:gdLst/>
              <a:ahLst/>
              <a:cxnLst/>
              <a:rect l="l" t="t" r="r" b="b"/>
              <a:pathLst>
                <a:path w="38100" h="38100" extrusionOk="0">
                  <a:moveTo>
                    <a:pt x="19685" y="0"/>
                  </a:moveTo>
                  <a:cubicBezTo>
                    <a:pt x="8813" y="0"/>
                    <a:pt x="0" y="8813"/>
                    <a:pt x="0" y="19685"/>
                  </a:cubicBezTo>
                  <a:cubicBezTo>
                    <a:pt x="0" y="30557"/>
                    <a:pt x="8813" y="39370"/>
                    <a:pt x="19685" y="39370"/>
                  </a:cubicBezTo>
                  <a:cubicBezTo>
                    <a:pt x="30556" y="39370"/>
                    <a:pt x="39370" y="30557"/>
                    <a:pt x="39370" y="19685"/>
                  </a:cubicBezTo>
                  <a:cubicBezTo>
                    <a:pt x="39370" y="8813"/>
                    <a:pt x="30556" y="0"/>
                    <a:pt x="19685"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8" name="Google Shape;268;p1"/>
            <p:cNvSpPr/>
            <p:nvPr/>
          </p:nvSpPr>
          <p:spPr>
            <a:xfrm>
              <a:off x="7032416" y="5395436"/>
              <a:ext cx="31750" cy="31750"/>
            </a:xfrm>
            <a:custGeom>
              <a:avLst/>
              <a:gdLst/>
              <a:ahLst/>
              <a:cxnLst/>
              <a:rect l="l" t="t" r="r" b="b"/>
              <a:pathLst>
                <a:path w="31750" h="31750" extrusionOk="0">
                  <a:moveTo>
                    <a:pt x="17425" y="0"/>
                  </a:moveTo>
                  <a:cubicBezTo>
                    <a:pt x="7801" y="0"/>
                    <a:pt x="0" y="7801"/>
                    <a:pt x="0" y="17425"/>
                  </a:cubicBezTo>
                  <a:cubicBezTo>
                    <a:pt x="0" y="27048"/>
                    <a:pt x="7801" y="34849"/>
                    <a:pt x="17425" y="34849"/>
                  </a:cubicBezTo>
                  <a:cubicBezTo>
                    <a:pt x="27048" y="34849"/>
                    <a:pt x="34849" y="27048"/>
                    <a:pt x="34849" y="17425"/>
                  </a:cubicBezTo>
                  <a:cubicBezTo>
                    <a:pt x="34849" y="7801"/>
                    <a:pt x="27048" y="0"/>
                    <a:pt x="17425"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9" name="Google Shape;269;p1"/>
            <p:cNvSpPr/>
            <p:nvPr/>
          </p:nvSpPr>
          <p:spPr>
            <a:xfrm>
              <a:off x="6846812" y="6007100"/>
              <a:ext cx="57150" cy="57150"/>
            </a:xfrm>
            <a:custGeom>
              <a:avLst/>
              <a:gdLst/>
              <a:ahLst/>
              <a:cxnLst/>
              <a:rect l="l" t="t" r="r" b="b"/>
              <a:pathLst>
                <a:path w="57150" h="57150" extrusionOk="0">
                  <a:moveTo>
                    <a:pt x="30690" y="0"/>
                  </a:moveTo>
                  <a:cubicBezTo>
                    <a:pt x="13740" y="0"/>
                    <a:pt x="0" y="13740"/>
                    <a:pt x="0" y="30690"/>
                  </a:cubicBezTo>
                  <a:cubicBezTo>
                    <a:pt x="0" y="47639"/>
                    <a:pt x="13740" y="61379"/>
                    <a:pt x="30690" y="61379"/>
                  </a:cubicBezTo>
                  <a:cubicBezTo>
                    <a:pt x="47639" y="61379"/>
                    <a:pt x="61379" y="47639"/>
                    <a:pt x="61379" y="30690"/>
                  </a:cubicBezTo>
                  <a:cubicBezTo>
                    <a:pt x="61379" y="30688"/>
                    <a:pt x="61379" y="30685"/>
                    <a:pt x="61379" y="30683"/>
                  </a:cubicBezTo>
                  <a:cubicBezTo>
                    <a:pt x="61383" y="13741"/>
                    <a:pt x="47651" y="4"/>
                    <a:pt x="30709" y="0"/>
                  </a:cubicBezTo>
                  <a:cubicBezTo>
                    <a:pt x="30703" y="0"/>
                    <a:pt x="30697" y="0"/>
                    <a:pt x="30690" y="0"/>
                  </a:cubicBezTo>
                  <a:close/>
                </a:path>
              </a:pathLst>
            </a:custGeom>
            <a:solidFill>
              <a:srgbClr val="FFFFFF">
                <a:alpha val="4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70" name="Google Shape;270;p1"/>
            <p:cNvSpPr/>
            <p:nvPr/>
          </p:nvSpPr>
          <p:spPr>
            <a:xfrm>
              <a:off x="5063211" y="4029577"/>
              <a:ext cx="25400" cy="25400"/>
            </a:xfrm>
            <a:custGeom>
              <a:avLst/>
              <a:gdLst/>
              <a:ahLst/>
              <a:cxnLst/>
              <a:rect l="l" t="t" r="r" b="b"/>
              <a:pathLst>
                <a:path w="25400" h="25400" extrusionOk="0">
                  <a:moveTo>
                    <a:pt x="13526" y="0"/>
                  </a:moveTo>
                  <a:cubicBezTo>
                    <a:pt x="6055" y="0"/>
                    <a:pt x="0" y="6055"/>
                    <a:pt x="0" y="13526"/>
                  </a:cubicBezTo>
                  <a:cubicBezTo>
                    <a:pt x="0" y="20996"/>
                    <a:pt x="6055" y="27051"/>
                    <a:pt x="13526" y="27051"/>
                  </a:cubicBezTo>
                  <a:cubicBezTo>
                    <a:pt x="20996" y="27051"/>
                    <a:pt x="27051" y="20996"/>
                    <a:pt x="27051" y="13526"/>
                  </a:cubicBezTo>
                  <a:cubicBezTo>
                    <a:pt x="27051" y="6055"/>
                    <a:pt x="20996" y="0"/>
                    <a:pt x="13526"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71" name="Google Shape;271;p1"/>
            <p:cNvSpPr/>
            <p:nvPr/>
          </p:nvSpPr>
          <p:spPr>
            <a:xfrm>
              <a:off x="6883464" y="2836754"/>
              <a:ext cx="57150" cy="57150"/>
            </a:xfrm>
            <a:custGeom>
              <a:avLst/>
              <a:gdLst/>
              <a:ahLst/>
              <a:cxnLst/>
              <a:rect l="l" t="t" r="r" b="b"/>
              <a:pathLst>
                <a:path w="57150" h="57150" extrusionOk="0">
                  <a:moveTo>
                    <a:pt x="28784" y="0"/>
                  </a:moveTo>
                  <a:cubicBezTo>
                    <a:pt x="12891" y="-3"/>
                    <a:pt x="3" y="12878"/>
                    <a:pt x="0" y="28772"/>
                  </a:cubicBezTo>
                  <a:cubicBezTo>
                    <a:pt x="-4" y="44666"/>
                    <a:pt x="12878" y="57553"/>
                    <a:pt x="28772" y="57557"/>
                  </a:cubicBezTo>
                  <a:cubicBezTo>
                    <a:pt x="44665" y="57560"/>
                    <a:pt x="57553" y="44678"/>
                    <a:pt x="57556" y="28785"/>
                  </a:cubicBezTo>
                  <a:cubicBezTo>
                    <a:pt x="57556" y="28783"/>
                    <a:pt x="57556" y="28780"/>
                    <a:pt x="57556" y="28778"/>
                  </a:cubicBezTo>
                  <a:cubicBezTo>
                    <a:pt x="57560" y="12888"/>
                    <a:pt x="44681" y="4"/>
                    <a:pt x="28790" y="0"/>
                  </a:cubicBezTo>
                  <a:cubicBezTo>
                    <a:pt x="28788" y="0"/>
                    <a:pt x="28787" y="0"/>
                    <a:pt x="28784"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72" name="Google Shape;272;p1"/>
            <p:cNvSpPr/>
            <p:nvPr/>
          </p:nvSpPr>
          <p:spPr>
            <a:xfrm>
              <a:off x="7104780" y="1119505"/>
              <a:ext cx="25400" cy="25400"/>
            </a:xfrm>
            <a:custGeom>
              <a:avLst/>
              <a:gdLst/>
              <a:ahLst/>
              <a:cxnLst/>
              <a:rect l="l" t="t" r="r" b="b"/>
              <a:pathLst>
                <a:path w="25400" h="25400" extrusionOk="0">
                  <a:moveTo>
                    <a:pt x="13195" y="0"/>
                  </a:moveTo>
                  <a:cubicBezTo>
                    <a:pt x="5907" y="0"/>
                    <a:pt x="0" y="5908"/>
                    <a:pt x="0" y="13195"/>
                  </a:cubicBezTo>
                  <a:cubicBezTo>
                    <a:pt x="0" y="20483"/>
                    <a:pt x="5907" y="26391"/>
                    <a:pt x="13195" y="26391"/>
                  </a:cubicBezTo>
                  <a:cubicBezTo>
                    <a:pt x="20483" y="26391"/>
                    <a:pt x="26391" y="20483"/>
                    <a:pt x="26391" y="13195"/>
                  </a:cubicBezTo>
                  <a:cubicBezTo>
                    <a:pt x="26391" y="13193"/>
                    <a:pt x="26391" y="13191"/>
                    <a:pt x="26391" y="13189"/>
                  </a:cubicBezTo>
                  <a:cubicBezTo>
                    <a:pt x="26395" y="5908"/>
                    <a:pt x="20495" y="3"/>
                    <a:pt x="13215" y="0"/>
                  </a:cubicBezTo>
                  <a:cubicBezTo>
                    <a:pt x="13208" y="0"/>
                    <a:pt x="13202" y="0"/>
                    <a:pt x="13195"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73" name="Google Shape;273;p1"/>
            <p:cNvSpPr/>
            <p:nvPr/>
          </p:nvSpPr>
          <p:spPr>
            <a:xfrm>
              <a:off x="5043354" y="5470214"/>
              <a:ext cx="31750" cy="31750"/>
            </a:xfrm>
            <a:custGeom>
              <a:avLst/>
              <a:gdLst/>
              <a:ahLst/>
              <a:cxnLst/>
              <a:rect l="l" t="t" r="r" b="b"/>
              <a:pathLst>
                <a:path w="31750" h="31750" extrusionOk="0">
                  <a:moveTo>
                    <a:pt x="16002" y="0"/>
                  </a:moveTo>
                  <a:cubicBezTo>
                    <a:pt x="7164" y="0"/>
                    <a:pt x="0" y="7164"/>
                    <a:pt x="0" y="16002"/>
                  </a:cubicBezTo>
                  <a:cubicBezTo>
                    <a:pt x="0" y="24840"/>
                    <a:pt x="7164" y="32004"/>
                    <a:pt x="16002" y="32004"/>
                  </a:cubicBezTo>
                  <a:cubicBezTo>
                    <a:pt x="24840" y="32004"/>
                    <a:pt x="32004" y="24840"/>
                    <a:pt x="32004" y="16002"/>
                  </a:cubicBezTo>
                  <a:cubicBezTo>
                    <a:pt x="32008" y="7168"/>
                    <a:pt x="24849" y="3"/>
                    <a:pt x="16015" y="0"/>
                  </a:cubicBezTo>
                  <a:cubicBezTo>
                    <a:pt x="16011" y="0"/>
                    <a:pt x="16006" y="0"/>
                    <a:pt x="16002" y="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74" name="Google Shape;274;p1"/>
            <p:cNvSpPr/>
            <p:nvPr/>
          </p:nvSpPr>
          <p:spPr>
            <a:xfrm>
              <a:off x="7170693" y="4121747"/>
              <a:ext cx="38100" cy="38100"/>
            </a:xfrm>
            <a:custGeom>
              <a:avLst/>
              <a:gdLst/>
              <a:ahLst/>
              <a:cxnLst/>
              <a:rect l="l" t="t" r="r" b="b"/>
              <a:pathLst>
                <a:path w="38100" h="38100" extrusionOk="0">
                  <a:moveTo>
                    <a:pt x="41199" y="20600"/>
                  </a:moveTo>
                  <a:cubicBezTo>
                    <a:pt x="41199" y="9223"/>
                    <a:pt x="31976" y="0"/>
                    <a:pt x="20600" y="0"/>
                  </a:cubicBezTo>
                  <a:cubicBezTo>
                    <a:pt x="9223" y="0"/>
                    <a:pt x="0" y="9223"/>
                    <a:pt x="0" y="20600"/>
                  </a:cubicBezTo>
                  <a:cubicBezTo>
                    <a:pt x="0" y="31976"/>
                    <a:pt x="9223" y="41199"/>
                    <a:pt x="20600" y="41199"/>
                  </a:cubicBezTo>
                  <a:cubicBezTo>
                    <a:pt x="31972" y="41203"/>
                    <a:pt x="41195" y="31986"/>
                    <a:pt x="41199" y="20612"/>
                  </a:cubicBezTo>
                  <a:cubicBezTo>
                    <a:pt x="41199" y="20608"/>
                    <a:pt x="41199" y="20604"/>
                    <a:pt x="41199" y="20600"/>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75" name="Google Shape;275;p1"/>
            <p:cNvSpPr/>
            <p:nvPr/>
          </p:nvSpPr>
          <p:spPr>
            <a:xfrm>
              <a:off x="4711757" y="4996713"/>
              <a:ext cx="120650" cy="120650"/>
            </a:xfrm>
            <a:custGeom>
              <a:avLst/>
              <a:gdLst/>
              <a:ahLst/>
              <a:cxnLst/>
              <a:rect l="l" t="t" r="r" b="b"/>
              <a:pathLst>
                <a:path w="120650" h="120650" extrusionOk="0">
                  <a:moveTo>
                    <a:pt x="67710" y="43282"/>
                  </a:moveTo>
                  <a:lnTo>
                    <a:pt x="60579" y="0"/>
                  </a:lnTo>
                  <a:lnTo>
                    <a:pt x="53448" y="43282"/>
                  </a:lnTo>
                  <a:cubicBezTo>
                    <a:pt x="52599" y="48501"/>
                    <a:pt x="48508" y="52593"/>
                    <a:pt x="43288" y="53442"/>
                  </a:cubicBezTo>
                  <a:lnTo>
                    <a:pt x="0" y="60573"/>
                  </a:lnTo>
                  <a:lnTo>
                    <a:pt x="43288" y="67697"/>
                  </a:lnTo>
                  <a:cubicBezTo>
                    <a:pt x="48508" y="68547"/>
                    <a:pt x="52599" y="72638"/>
                    <a:pt x="53448" y="77857"/>
                  </a:cubicBezTo>
                  <a:lnTo>
                    <a:pt x="60579" y="121139"/>
                  </a:lnTo>
                  <a:lnTo>
                    <a:pt x="67710" y="77858"/>
                  </a:lnTo>
                  <a:cubicBezTo>
                    <a:pt x="68559" y="72638"/>
                    <a:pt x="72651" y="68547"/>
                    <a:pt x="77870" y="67698"/>
                  </a:cubicBezTo>
                  <a:lnTo>
                    <a:pt x="121158" y="60573"/>
                  </a:lnTo>
                  <a:lnTo>
                    <a:pt x="77870" y="53442"/>
                  </a:lnTo>
                  <a:cubicBezTo>
                    <a:pt x="72651" y="52593"/>
                    <a:pt x="68559" y="48501"/>
                    <a:pt x="67710" y="43282"/>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76" name="Google Shape;276;p1"/>
            <p:cNvSpPr/>
            <p:nvPr/>
          </p:nvSpPr>
          <p:spPr>
            <a:xfrm>
              <a:off x="5091182" y="2190902"/>
              <a:ext cx="127000" cy="127000"/>
            </a:xfrm>
            <a:custGeom>
              <a:avLst/>
              <a:gdLst/>
              <a:ahLst/>
              <a:cxnLst/>
              <a:rect l="l" t="t" r="r" b="b"/>
              <a:pathLst>
                <a:path w="127000" h="127000" extrusionOk="0">
                  <a:moveTo>
                    <a:pt x="73222" y="46838"/>
                  </a:moveTo>
                  <a:lnTo>
                    <a:pt x="65513" y="0"/>
                  </a:lnTo>
                  <a:lnTo>
                    <a:pt x="57798" y="46838"/>
                  </a:lnTo>
                  <a:cubicBezTo>
                    <a:pt x="56860" y="52457"/>
                    <a:pt x="52457" y="56861"/>
                    <a:pt x="46837" y="57798"/>
                  </a:cubicBezTo>
                  <a:lnTo>
                    <a:pt x="0" y="65513"/>
                  </a:lnTo>
                  <a:lnTo>
                    <a:pt x="46838" y="73228"/>
                  </a:lnTo>
                  <a:cubicBezTo>
                    <a:pt x="52457" y="74165"/>
                    <a:pt x="56861" y="78569"/>
                    <a:pt x="57798" y="84188"/>
                  </a:cubicBezTo>
                  <a:lnTo>
                    <a:pt x="65513" y="131026"/>
                  </a:lnTo>
                  <a:lnTo>
                    <a:pt x="73222" y="84188"/>
                  </a:lnTo>
                  <a:cubicBezTo>
                    <a:pt x="74160" y="78567"/>
                    <a:pt x="78567" y="74163"/>
                    <a:pt x="84188" y="73228"/>
                  </a:cubicBezTo>
                  <a:lnTo>
                    <a:pt x="131020" y="65513"/>
                  </a:lnTo>
                  <a:lnTo>
                    <a:pt x="84188" y="57798"/>
                  </a:lnTo>
                  <a:cubicBezTo>
                    <a:pt x="78566" y="56863"/>
                    <a:pt x="74160" y="52459"/>
                    <a:pt x="73222" y="46838"/>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77" name="Google Shape;277;p1"/>
            <p:cNvSpPr/>
            <p:nvPr/>
          </p:nvSpPr>
          <p:spPr>
            <a:xfrm>
              <a:off x="11139792" y="5814727"/>
              <a:ext cx="260350" cy="260350"/>
            </a:xfrm>
            <a:custGeom>
              <a:avLst/>
              <a:gdLst/>
              <a:ahLst/>
              <a:cxnLst/>
              <a:rect l="l" t="t" r="r" b="b"/>
              <a:pathLst>
                <a:path w="260350" h="260350" extrusionOk="0">
                  <a:moveTo>
                    <a:pt x="146514" y="93713"/>
                  </a:moveTo>
                  <a:lnTo>
                    <a:pt x="131083" y="0"/>
                  </a:lnTo>
                  <a:lnTo>
                    <a:pt x="115646" y="93713"/>
                  </a:lnTo>
                  <a:cubicBezTo>
                    <a:pt x="113792" y="104970"/>
                    <a:pt x="104970" y="113792"/>
                    <a:pt x="93714" y="115646"/>
                  </a:cubicBezTo>
                  <a:lnTo>
                    <a:pt x="0" y="131083"/>
                  </a:lnTo>
                  <a:lnTo>
                    <a:pt x="93714" y="146520"/>
                  </a:lnTo>
                  <a:cubicBezTo>
                    <a:pt x="104968" y="148374"/>
                    <a:pt x="113790" y="157193"/>
                    <a:pt x="115646" y="168446"/>
                  </a:cubicBezTo>
                  <a:lnTo>
                    <a:pt x="131083" y="262166"/>
                  </a:lnTo>
                  <a:lnTo>
                    <a:pt x="146514" y="168446"/>
                  </a:lnTo>
                  <a:cubicBezTo>
                    <a:pt x="148370" y="157193"/>
                    <a:pt x="157192" y="148374"/>
                    <a:pt x="168446" y="146520"/>
                  </a:cubicBezTo>
                  <a:lnTo>
                    <a:pt x="262160" y="131083"/>
                  </a:lnTo>
                  <a:lnTo>
                    <a:pt x="168446" y="115646"/>
                  </a:lnTo>
                  <a:cubicBezTo>
                    <a:pt x="157190" y="113792"/>
                    <a:pt x="148368" y="104969"/>
                    <a:pt x="146514" y="93713"/>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78" name="Google Shape;278;p1"/>
            <p:cNvSpPr/>
            <p:nvPr/>
          </p:nvSpPr>
          <p:spPr>
            <a:xfrm>
              <a:off x="11424876" y="3257239"/>
              <a:ext cx="177800" cy="177800"/>
            </a:xfrm>
            <a:custGeom>
              <a:avLst/>
              <a:gdLst/>
              <a:ahLst/>
              <a:cxnLst/>
              <a:rect l="l" t="t" r="r" b="b"/>
              <a:pathLst>
                <a:path w="177800" h="177800" extrusionOk="0">
                  <a:moveTo>
                    <a:pt x="100140" y="64046"/>
                  </a:moveTo>
                  <a:lnTo>
                    <a:pt x="89586" y="0"/>
                  </a:lnTo>
                  <a:lnTo>
                    <a:pt x="79039" y="64046"/>
                  </a:lnTo>
                  <a:cubicBezTo>
                    <a:pt x="77770" y="71740"/>
                    <a:pt x="71741" y="77770"/>
                    <a:pt x="64046" y="79039"/>
                  </a:cubicBezTo>
                  <a:lnTo>
                    <a:pt x="0" y="89586"/>
                  </a:lnTo>
                  <a:lnTo>
                    <a:pt x="64046" y="100140"/>
                  </a:lnTo>
                  <a:cubicBezTo>
                    <a:pt x="71740" y="101405"/>
                    <a:pt x="77770" y="107433"/>
                    <a:pt x="79039" y="115126"/>
                  </a:cubicBezTo>
                  <a:lnTo>
                    <a:pt x="89586" y="179178"/>
                  </a:lnTo>
                  <a:lnTo>
                    <a:pt x="100140" y="115126"/>
                  </a:lnTo>
                  <a:cubicBezTo>
                    <a:pt x="101405" y="107434"/>
                    <a:pt x="107434" y="101405"/>
                    <a:pt x="115126" y="100140"/>
                  </a:cubicBezTo>
                  <a:lnTo>
                    <a:pt x="179178" y="89586"/>
                  </a:lnTo>
                  <a:lnTo>
                    <a:pt x="115126" y="79039"/>
                  </a:lnTo>
                  <a:cubicBezTo>
                    <a:pt x="107433" y="77770"/>
                    <a:pt x="101405" y="71739"/>
                    <a:pt x="100140" y="64046"/>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79" name="Google Shape;279;p1"/>
            <p:cNvSpPr/>
            <p:nvPr/>
          </p:nvSpPr>
          <p:spPr>
            <a:xfrm>
              <a:off x="4178757" y="5115154"/>
              <a:ext cx="190500" cy="190500"/>
            </a:xfrm>
            <a:custGeom>
              <a:avLst/>
              <a:gdLst/>
              <a:ahLst/>
              <a:cxnLst/>
              <a:rect l="l" t="t" r="r" b="b"/>
              <a:pathLst>
                <a:path w="190500" h="190500" extrusionOk="0">
                  <a:moveTo>
                    <a:pt x="109632" y="70129"/>
                  </a:moveTo>
                  <a:lnTo>
                    <a:pt x="98082" y="0"/>
                  </a:lnTo>
                  <a:lnTo>
                    <a:pt x="86538" y="70129"/>
                  </a:lnTo>
                  <a:cubicBezTo>
                    <a:pt x="85149" y="78550"/>
                    <a:pt x="78550" y="85149"/>
                    <a:pt x="70129" y="86538"/>
                  </a:cubicBezTo>
                  <a:lnTo>
                    <a:pt x="0" y="98088"/>
                  </a:lnTo>
                  <a:lnTo>
                    <a:pt x="70129" y="109639"/>
                  </a:lnTo>
                  <a:cubicBezTo>
                    <a:pt x="78551" y="111030"/>
                    <a:pt x="85150" y="117632"/>
                    <a:pt x="86538" y="126054"/>
                  </a:cubicBezTo>
                  <a:lnTo>
                    <a:pt x="98088" y="196177"/>
                  </a:lnTo>
                  <a:lnTo>
                    <a:pt x="109639" y="126054"/>
                  </a:lnTo>
                  <a:cubicBezTo>
                    <a:pt x="111025" y="117631"/>
                    <a:pt x="117625" y="111028"/>
                    <a:pt x="126047" y="109639"/>
                  </a:cubicBezTo>
                  <a:lnTo>
                    <a:pt x="196177" y="98088"/>
                  </a:lnTo>
                  <a:lnTo>
                    <a:pt x="126047" y="86538"/>
                  </a:lnTo>
                  <a:cubicBezTo>
                    <a:pt x="117623" y="85154"/>
                    <a:pt x="111020" y="78553"/>
                    <a:pt x="109632" y="70129"/>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80" name="Google Shape;280;p1"/>
            <p:cNvSpPr/>
            <p:nvPr/>
          </p:nvSpPr>
          <p:spPr>
            <a:xfrm>
              <a:off x="2228615" y="6158865"/>
              <a:ext cx="133350" cy="133350"/>
            </a:xfrm>
            <a:custGeom>
              <a:avLst/>
              <a:gdLst/>
              <a:ahLst/>
              <a:cxnLst/>
              <a:rect l="l" t="t" r="r" b="b"/>
              <a:pathLst>
                <a:path w="133350" h="133350" extrusionOk="0">
                  <a:moveTo>
                    <a:pt x="76435" y="48895"/>
                  </a:moveTo>
                  <a:lnTo>
                    <a:pt x="68383" y="0"/>
                  </a:lnTo>
                  <a:lnTo>
                    <a:pt x="60325" y="48895"/>
                  </a:lnTo>
                  <a:cubicBezTo>
                    <a:pt x="59350" y="54756"/>
                    <a:pt x="54756" y="59349"/>
                    <a:pt x="48895" y="60325"/>
                  </a:cubicBezTo>
                  <a:lnTo>
                    <a:pt x="0" y="68383"/>
                  </a:lnTo>
                  <a:lnTo>
                    <a:pt x="48895" y="76441"/>
                  </a:lnTo>
                  <a:cubicBezTo>
                    <a:pt x="54755" y="77418"/>
                    <a:pt x="59348" y="82011"/>
                    <a:pt x="60325" y="87871"/>
                  </a:cubicBezTo>
                  <a:lnTo>
                    <a:pt x="68383" y="136766"/>
                  </a:lnTo>
                  <a:lnTo>
                    <a:pt x="76435" y="87871"/>
                  </a:lnTo>
                  <a:cubicBezTo>
                    <a:pt x="77412" y="82011"/>
                    <a:pt x="82004" y="77418"/>
                    <a:pt x="87865" y="76441"/>
                  </a:cubicBezTo>
                  <a:lnTo>
                    <a:pt x="136760" y="68383"/>
                  </a:lnTo>
                  <a:lnTo>
                    <a:pt x="87865" y="60325"/>
                  </a:lnTo>
                  <a:cubicBezTo>
                    <a:pt x="82003" y="59349"/>
                    <a:pt x="77410" y="54756"/>
                    <a:pt x="76435" y="48895"/>
                  </a:cubicBezTo>
                  <a:close/>
                </a:path>
              </a:pathLst>
            </a:custGeom>
            <a:solidFill>
              <a:srgbClr val="FFFFFF">
                <a:alpha val="4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81" name="Google Shape;281;p1"/>
            <p:cNvSpPr/>
            <p:nvPr/>
          </p:nvSpPr>
          <p:spPr>
            <a:xfrm>
              <a:off x="8543277" y="1143178"/>
              <a:ext cx="228600" cy="228600"/>
            </a:xfrm>
            <a:custGeom>
              <a:avLst/>
              <a:gdLst/>
              <a:ahLst/>
              <a:cxnLst/>
              <a:rect l="l" t="t" r="r" b="b"/>
              <a:pathLst>
                <a:path w="228600" h="228600" extrusionOk="0">
                  <a:moveTo>
                    <a:pt x="150267" y="103162"/>
                  </a:moveTo>
                  <a:cubicBezTo>
                    <a:pt x="140226" y="101509"/>
                    <a:pt x="132355" y="93639"/>
                    <a:pt x="130702" y="83598"/>
                  </a:cubicBezTo>
                  <a:lnTo>
                    <a:pt x="116936" y="0"/>
                  </a:lnTo>
                  <a:lnTo>
                    <a:pt x="103163" y="83598"/>
                  </a:lnTo>
                  <a:cubicBezTo>
                    <a:pt x="101515" y="93642"/>
                    <a:pt x="93642" y="101514"/>
                    <a:pt x="83598" y="103162"/>
                  </a:cubicBezTo>
                  <a:lnTo>
                    <a:pt x="0" y="116935"/>
                  </a:lnTo>
                  <a:lnTo>
                    <a:pt x="83598" y="130702"/>
                  </a:lnTo>
                  <a:cubicBezTo>
                    <a:pt x="93639" y="132355"/>
                    <a:pt x="101509" y="140225"/>
                    <a:pt x="103163" y="150266"/>
                  </a:cubicBezTo>
                  <a:lnTo>
                    <a:pt x="116936" y="233871"/>
                  </a:lnTo>
                  <a:lnTo>
                    <a:pt x="130702" y="150266"/>
                  </a:lnTo>
                  <a:cubicBezTo>
                    <a:pt x="132359" y="140227"/>
                    <a:pt x="140227" y="132359"/>
                    <a:pt x="150267" y="130702"/>
                  </a:cubicBezTo>
                  <a:lnTo>
                    <a:pt x="233865" y="116935"/>
                  </a:ln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82" name="Google Shape;282;p1"/>
            <p:cNvSpPr/>
            <p:nvPr/>
          </p:nvSpPr>
          <p:spPr>
            <a:xfrm>
              <a:off x="1383432" y="1663038"/>
              <a:ext cx="247650" cy="247650"/>
            </a:xfrm>
            <a:custGeom>
              <a:avLst/>
              <a:gdLst/>
              <a:ahLst/>
              <a:cxnLst/>
              <a:rect l="l" t="t" r="r" b="b"/>
              <a:pathLst>
                <a:path w="247650" h="247650" extrusionOk="0">
                  <a:moveTo>
                    <a:pt x="162376" y="141218"/>
                  </a:moveTo>
                  <a:lnTo>
                    <a:pt x="252711" y="126340"/>
                  </a:lnTo>
                  <a:lnTo>
                    <a:pt x="162376" y="111462"/>
                  </a:lnTo>
                  <a:cubicBezTo>
                    <a:pt x="151529" y="109669"/>
                    <a:pt x="143029" y="101169"/>
                    <a:pt x="141237" y="90322"/>
                  </a:cubicBezTo>
                  <a:lnTo>
                    <a:pt x="126359" y="0"/>
                  </a:lnTo>
                  <a:lnTo>
                    <a:pt x="111481" y="90335"/>
                  </a:lnTo>
                  <a:cubicBezTo>
                    <a:pt x="109688" y="101183"/>
                    <a:pt x="101184" y="109685"/>
                    <a:pt x="90335" y="111474"/>
                  </a:cubicBezTo>
                  <a:lnTo>
                    <a:pt x="0" y="126365"/>
                  </a:lnTo>
                  <a:lnTo>
                    <a:pt x="90335" y="141243"/>
                  </a:lnTo>
                  <a:cubicBezTo>
                    <a:pt x="101186" y="143034"/>
                    <a:pt x="109690" y="151538"/>
                    <a:pt x="111481" y="162389"/>
                  </a:cubicBezTo>
                  <a:lnTo>
                    <a:pt x="126359" y="252724"/>
                  </a:lnTo>
                  <a:lnTo>
                    <a:pt x="141237" y="162389"/>
                  </a:lnTo>
                  <a:cubicBezTo>
                    <a:pt x="143017" y="151530"/>
                    <a:pt x="151520" y="143014"/>
                    <a:pt x="162376" y="141218"/>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83" name="Google Shape;283;p1"/>
            <p:cNvSpPr/>
            <p:nvPr/>
          </p:nvSpPr>
          <p:spPr>
            <a:xfrm>
              <a:off x="7048214" y="588632"/>
              <a:ext cx="120650" cy="120650"/>
            </a:xfrm>
            <a:custGeom>
              <a:avLst/>
              <a:gdLst/>
              <a:ahLst/>
              <a:cxnLst/>
              <a:rect l="l" t="t" r="r" b="b"/>
              <a:pathLst>
                <a:path w="120650" h="120650" extrusionOk="0">
                  <a:moveTo>
                    <a:pt x="54801" y="79820"/>
                  </a:moveTo>
                  <a:lnTo>
                    <a:pt x="62116" y="124225"/>
                  </a:lnTo>
                  <a:lnTo>
                    <a:pt x="69424" y="79820"/>
                  </a:lnTo>
                  <a:cubicBezTo>
                    <a:pt x="70305" y="74487"/>
                    <a:pt x="74486" y="70308"/>
                    <a:pt x="79819" y="69431"/>
                  </a:cubicBezTo>
                  <a:lnTo>
                    <a:pt x="124225" y="62116"/>
                  </a:lnTo>
                  <a:lnTo>
                    <a:pt x="79820" y="54801"/>
                  </a:lnTo>
                  <a:cubicBezTo>
                    <a:pt x="74486" y="53920"/>
                    <a:pt x="70305" y="49740"/>
                    <a:pt x="69425" y="44406"/>
                  </a:cubicBezTo>
                  <a:lnTo>
                    <a:pt x="62116" y="0"/>
                  </a:lnTo>
                  <a:lnTo>
                    <a:pt x="54801" y="44406"/>
                  </a:lnTo>
                  <a:cubicBezTo>
                    <a:pt x="53921" y="49740"/>
                    <a:pt x="49740" y="53920"/>
                    <a:pt x="44406" y="54801"/>
                  </a:cubicBezTo>
                  <a:lnTo>
                    <a:pt x="0" y="62116"/>
                  </a:lnTo>
                  <a:lnTo>
                    <a:pt x="44406" y="69431"/>
                  </a:lnTo>
                  <a:cubicBezTo>
                    <a:pt x="49739" y="70309"/>
                    <a:pt x="53920" y="74487"/>
                    <a:pt x="54801" y="79820"/>
                  </a:cubicBezTo>
                  <a:close/>
                </a:path>
              </a:pathLst>
            </a:custGeom>
            <a:solidFill>
              <a:srgbClr val="FFFFFF">
                <a:alpha val="4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84" name="Google Shape;284;p1"/>
            <p:cNvSpPr/>
            <p:nvPr/>
          </p:nvSpPr>
          <p:spPr>
            <a:xfrm>
              <a:off x="179953" y="416357"/>
              <a:ext cx="95250" cy="95250"/>
            </a:xfrm>
            <a:custGeom>
              <a:avLst/>
              <a:gdLst/>
              <a:ahLst/>
              <a:cxnLst/>
              <a:rect l="l" t="t" r="r" b="b"/>
              <a:pathLst>
                <a:path w="95250" h="95250" extrusionOk="0">
                  <a:moveTo>
                    <a:pt x="55308" y="35395"/>
                  </a:moveTo>
                  <a:lnTo>
                    <a:pt x="49479" y="0"/>
                  </a:lnTo>
                  <a:lnTo>
                    <a:pt x="43650" y="35395"/>
                  </a:lnTo>
                  <a:cubicBezTo>
                    <a:pt x="42952" y="39638"/>
                    <a:pt x="39635" y="42968"/>
                    <a:pt x="35395" y="43682"/>
                  </a:cubicBezTo>
                  <a:lnTo>
                    <a:pt x="0" y="49511"/>
                  </a:lnTo>
                  <a:lnTo>
                    <a:pt x="35395" y="55340"/>
                  </a:lnTo>
                  <a:cubicBezTo>
                    <a:pt x="39626" y="56048"/>
                    <a:pt x="42942" y="59364"/>
                    <a:pt x="43650" y="63595"/>
                  </a:cubicBezTo>
                  <a:lnTo>
                    <a:pt x="49479" y="98990"/>
                  </a:lnTo>
                  <a:lnTo>
                    <a:pt x="55308" y="63595"/>
                  </a:lnTo>
                  <a:cubicBezTo>
                    <a:pt x="56015" y="59363"/>
                    <a:pt x="59331" y="56047"/>
                    <a:pt x="63563" y="55340"/>
                  </a:cubicBezTo>
                  <a:lnTo>
                    <a:pt x="98958" y="49511"/>
                  </a:lnTo>
                  <a:lnTo>
                    <a:pt x="63563" y="43682"/>
                  </a:lnTo>
                  <a:cubicBezTo>
                    <a:pt x="59323" y="42970"/>
                    <a:pt x="56004" y="39639"/>
                    <a:pt x="55308" y="35395"/>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85" name="Google Shape;285;p1"/>
            <p:cNvSpPr/>
            <p:nvPr/>
          </p:nvSpPr>
          <p:spPr>
            <a:xfrm>
              <a:off x="944385" y="847827"/>
              <a:ext cx="209550" cy="209550"/>
            </a:xfrm>
            <a:custGeom>
              <a:avLst/>
              <a:gdLst/>
              <a:ahLst/>
              <a:cxnLst/>
              <a:rect l="l" t="t" r="r" b="b"/>
              <a:pathLst>
                <a:path w="209550" h="209550" extrusionOk="0">
                  <a:moveTo>
                    <a:pt x="120421" y="77000"/>
                  </a:moveTo>
                  <a:lnTo>
                    <a:pt x="107721" y="0"/>
                  </a:lnTo>
                  <a:lnTo>
                    <a:pt x="95021" y="77000"/>
                  </a:lnTo>
                  <a:cubicBezTo>
                    <a:pt x="93498" y="86246"/>
                    <a:pt x="86252" y="93494"/>
                    <a:pt x="77006" y="95021"/>
                  </a:cubicBezTo>
                  <a:lnTo>
                    <a:pt x="0" y="107721"/>
                  </a:lnTo>
                  <a:lnTo>
                    <a:pt x="77006" y="120421"/>
                  </a:lnTo>
                  <a:cubicBezTo>
                    <a:pt x="86252" y="121948"/>
                    <a:pt x="93498" y="129196"/>
                    <a:pt x="95021" y="138443"/>
                  </a:cubicBezTo>
                  <a:lnTo>
                    <a:pt x="107721" y="215443"/>
                  </a:lnTo>
                  <a:lnTo>
                    <a:pt x="120421" y="138443"/>
                  </a:lnTo>
                  <a:cubicBezTo>
                    <a:pt x="121946" y="129194"/>
                    <a:pt x="129194" y="121946"/>
                    <a:pt x="138443" y="120421"/>
                  </a:cubicBezTo>
                  <a:lnTo>
                    <a:pt x="215443" y="107721"/>
                  </a:lnTo>
                  <a:lnTo>
                    <a:pt x="138443" y="95021"/>
                  </a:lnTo>
                  <a:cubicBezTo>
                    <a:pt x="129194" y="93497"/>
                    <a:pt x="121946" y="86248"/>
                    <a:pt x="120421" y="77000"/>
                  </a:cubicBezTo>
                  <a:close/>
                </a:path>
              </a:pathLst>
            </a:custGeom>
            <a:solidFill>
              <a:srgbClr val="FFFFFF">
                <a:alpha val="4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86" name="Google Shape;286;p1"/>
            <p:cNvSpPr/>
            <p:nvPr/>
          </p:nvSpPr>
          <p:spPr>
            <a:xfrm>
              <a:off x="7996053" y="4996942"/>
              <a:ext cx="215900" cy="215900"/>
            </a:xfrm>
            <a:custGeom>
              <a:avLst/>
              <a:gdLst/>
              <a:ahLst/>
              <a:cxnLst/>
              <a:rect l="l" t="t" r="r" b="b"/>
              <a:pathLst>
                <a:path w="215900" h="215900" extrusionOk="0">
                  <a:moveTo>
                    <a:pt x="122905" y="78613"/>
                  </a:moveTo>
                  <a:lnTo>
                    <a:pt x="109957" y="0"/>
                  </a:lnTo>
                  <a:lnTo>
                    <a:pt x="97022" y="78613"/>
                  </a:lnTo>
                  <a:cubicBezTo>
                    <a:pt x="95470" y="88066"/>
                    <a:pt x="88061" y="95476"/>
                    <a:pt x="78607" y="97028"/>
                  </a:cubicBezTo>
                  <a:lnTo>
                    <a:pt x="0" y="109976"/>
                  </a:lnTo>
                  <a:lnTo>
                    <a:pt x="78607" y="122924"/>
                  </a:lnTo>
                  <a:cubicBezTo>
                    <a:pt x="88059" y="124477"/>
                    <a:pt x="95468" y="131886"/>
                    <a:pt x="97022" y="141339"/>
                  </a:cubicBezTo>
                  <a:lnTo>
                    <a:pt x="109969" y="219951"/>
                  </a:lnTo>
                  <a:lnTo>
                    <a:pt x="122917" y="141338"/>
                  </a:lnTo>
                  <a:cubicBezTo>
                    <a:pt x="124469" y="131885"/>
                    <a:pt x="131879" y="124475"/>
                    <a:pt x="141332" y="122923"/>
                  </a:cubicBezTo>
                  <a:lnTo>
                    <a:pt x="219945" y="109976"/>
                  </a:lnTo>
                  <a:lnTo>
                    <a:pt x="141332" y="97028"/>
                  </a:lnTo>
                  <a:cubicBezTo>
                    <a:pt x="131873" y="95483"/>
                    <a:pt x="124457" y="88071"/>
                    <a:pt x="122905" y="78613"/>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87" name="Google Shape;287;p1"/>
            <p:cNvSpPr/>
            <p:nvPr/>
          </p:nvSpPr>
          <p:spPr>
            <a:xfrm>
              <a:off x="7930852" y="5897010"/>
              <a:ext cx="95250" cy="95250"/>
            </a:xfrm>
            <a:custGeom>
              <a:avLst/>
              <a:gdLst/>
              <a:ahLst/>
              <a:cxnLst/>
              <a:rect l="l" t="t" r="r" b="b"/>
              <a:pathLst>
                <a:path w="95250" h="95250" extrusionOk="0">
                  <a:moveTo>
                    <a:pt x="53848" y="34442"/>
                  </a:moveTo>
                  <a:lnTo>
                    <a:pt x="48178" y="0"/>
                  </a:lnTo>
                  <a:lnTo>
                    <a:pt x="42501" y="34442"/>
                  </a:lnTo>
                  <a:cubicBezTo>
                    <a:pt x="41819" y="38577"/>
                    <a:pt x="38577" y="41818"/>
                    <a:pt x="34442" y="42500"/>
                  </a:cubicBezTo>
                  <a:lnTo>
                    <a:pt x="0" y="48177"/>
                  </a:lnTo>
                  <a:lnTo>
                    <a:pt x="34442" y="53848"/>
                  </a:lnTo>
                  <a:cubicBezTo>
                    <a:pt x="38578" y="54532"/>
                    <a:pt x="41819" y="57776"/>
                    <a:pt x="42501" y="61913"/>
                  </a:cubicBezTo>
                  <a:lnTo>
                    <a:pt x="48178" y="96355"/>
                  </a:lnTo>
                  <a:lnTo>
                    <a:pt x="53848" y="61913"/>
                  </a:lnTo>
                  <a:cubicBezTo>
                    <a:pt x="54532" y="57775"/>
                    <a:pt x="57775" y="54532"/>
                    <a:pt x="61913" y="53848"/>
                  </a:cubicBezTo>
                  <a:lnTo>
                    <a:pt x="96355" y="48177"/>
                  </a:lnTo>
                  <a:lnTo>
                    <a:pt x="61913" y="42501"/>
                  </a:lnTo>
                  <a:cubicBezTo>
                    <a:pt x="57776" y="41820"/>
                    <a:pt x="54532" y="38579"/>
                    <a:pt x="53848" y="34442"/>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88" name="Google Shape;288;p1"/>
            <p:cNvSpPr/>
            <p:nvPr/>
          </p:nvSpPr>
          <p:spPr>
            <a:xfrm>
              <a:off x="886714" y="4969777"/>
              <a:ext cx="241300" cy="241300"/>
            </a:xfrm>
            <a:custGeom>
              <a:avLst/>
              <a:gdLst/>
              <a:ahLst/>
              <a:cxnLst/>
              <a:rect l="l" t="t" r="r" b="b"/>
              <a:pathLst>
                <a:path w="241300" h="241300" extrusionOk="0">
                  <a:moveTo>
                    <a:pt x="156039" y="107124"/>
                  </a:moveTo>
                  <a:cubicBezTo>
                    <a:pt x="145609" y="105408"/>
                    <a:pt x="137435" y="97234"/>
                    <a:pt x="135719" y="86804"/>
                  </a:cubicBezTo>
                  <a:lnTo>
                    <a:pt x="121418" y="0"/>
                  </a:lnTo>
                  <a:lnTo>
                    <a:pt x="107118" y="86804"/>
                  </a:lnTo>
                  <a:cubicBezTo>
                    <a:pt x="105402" y="97234"/>
                    <a:pt x="97227" y="105408"/>
                    <a:pt x="86798" y="107124"/>
                  </a:cubicBezTo>
                  <a:lnTo>
                    <a:pt x="0" y="121418"/>
                  </a:lnTo>
                  <a:lnTo>
                    <a:pt x="86798" y="135718"/>
                  </a:lnTo>
                  <a:cubicBezTo>
                    <a:pt x="97229" y="137432"/>
                    <a:pt x="105405" y="145607"/>
                    <a:pt x="107118" y="156039"/>
                  </a:cubicBezTo>
                  <a:lnTo>
                    <a:pt x="121418" y="242836"/>
                  </a:lnTo>
                  <a:lnTo>
                    <a:pt x="135719" y="156039"/>
                  </a:lnTo>
                  <a:cubicBezTo>
                    <a:pt x="137431" y="145607"/>
                    <a:pt x="145607" y="137432"/>
                    <a:pt x="156039" y="135718"/>
                  </a:cubicBezTo>
                  <a:lnTo>
                    <a:pt x="242837" y="121418"/>
                  </a:ln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89" name="Google Shape;289;p1"/>
            <p:cNvSpPr/>
            <p:nvPr/>
          </p:nvSpPr>
          <p:spPr>
            <a:xfrm>
              <a:off x="7615936" y="6549999"/>
              <a:ext cx="190500" cy="190500"/>
            </a:xfrm>
            <a:custGeom>
              <a:avLst/>
              <a:gdLst/>
              <a:ahLst/>
              <a:cxnLst/>
              <a:rect l="l" t="t" r="r" b="b"/>
              <a:pathLst>
                <a:path w="190500" h="190500" extrusionOk="0">
                  <a:moveTo>
                    <a:pt x="106623" y="68199"/>
                  </a:moveTo>
                  <a:lnTo>
                    <a:pt x="95390" y="0"/>
                  </a:lnTo>
                  <a:lnTo>
                    <a:pt x="84156" y="68199"/>
                  </a:lnTo>
                  <a:cubicBezTo>
                    <a:pt x="82811" y="76391"/>
                    <a:pt x="76391" y="82811"/>
                    <a:pt x="68199" y="84156"/>
                  </a:cubicBezTo>
                  <a:lnTo>
                    <a:pt x="0" y="95390"/>
                  </a:lnTo>
                  <a:lnTo>
                    <a:pt x="68199" y="106623"/>
                  </a:lnTo>
                  <a:cubicBezTo>
                    <a:pt x="76390" y="107974"/>
                    <a:pt x="82809" y="114395"/>
                    <a:pt x="84156" y="122587"/>
                  </a:cubicBezTo>
                  <a:lnTo>
                    <a:pt x="95390" y="190786"/>
                  </a:lnTo>
                  <a:lnTo>
                    <a:pt x="106623" y="122587"/>
                  </a:lnTo>
                  <a:cubicBezTo>
                    <a:pt x="107974" y="114398"/>
                    <a:pt x="114391" y="107978"/>
                    <a:pt x="122580" y="106623"/>
                  </a:cubicBezTo>
                  <a:lnTo>
                    <a:pt x="190779" y="95390"/>
                  </a:lnTo>
                  <a:lnTo>
                    <a:pt x="122580" y="84157"/>
                  </a:lnTo>
                  <a:cubicBezTo>
                    <a:pt x="114391" y="82807"/>
                    <a:pt x="107973" y="76388"/>
                    <a:pt x="106623" y="6820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90" name="Google Shape;290;p1"/>
            <p:cNvSpPr/>
            <p:nvPr/>
          </p:nvSpPr>
          <p:spPr>
            <a:xfrm>
              <a:off x="9712992" y="6264205"/>
              <a:ext cx="139700" cy="139700"/>
            </a:xfrm>
            <a:custGeom>
              <a:avLst/>
              <a:gdLst/>
              <a:ahLst/>
              <a:cxnLst/>
              <a:rect l="l" t="t" r="r" b="b"/>
              <a:pathLst>
                <a:path w="139700" h="139700" extrusionOk="0">
                  <a:moveTo>
                    <a:pt x="78207" y="50000"/>
                  </a:moveTo>
                  <a:lnTo>
                    <a:pt x="69952" y="0"/>
                  </a:lnTo>
                  <a:lnTo>
                    <a:pt x="61697" y="50000"/>
                  </a:lnTo>
                  <a:cubicBezTo>
                    <a:pt x="60706" y="56002"/>
                    <a:pt x="56002" y="60706"/>
                    <a:pt x="50000" y="61696"/>
                  </a:cubicBezTo>
                  <a:lnTo>
                    <a:pt x="0" y="69952"/>
                  </a:lnTo>
                  <a:lnTo>
                    <a:pt x="50000" y="78206"/>
                  </a:lnTo>
                  <a:cubicBezTo>
                    <a:pt x="56003" y="79195"/>
                    <a:pt x="60708" y="83900"/>
                    <a:pt x="61697" y="89903"/>
                  </a:cubicBezTo>
                  <a:lnTo>
                    <a:pt x="69952" y="139897"/>
                  </a:lnTo>
                  <a:lnTo>
                    <a:pt x="78207" y="89903"/>
                  </a:lnTo>
                  <a:cubicBezTo>
                    <a:pt x="79194" y="83899"/>
                    <a:pt x="83900" y="79193"/>
                    <a:pt x="89904" y="78206"/>
                  </a:cubicBezTo>
                  <a:lnTo>
                    <a:pt x="139897" y="69952"/>
                  </a:lnTo>
                  <a:lnTo>
                    <a:pt x="89903" y="61697"/>
                  </a:lnTo>
                  <a:cubicBezTo>
                    <a:pt x="83900" y="60708"/>
                    <a:pt x="79195" y="56003"/>
                    <a:pt x="78206" y="50000"/>
                  </a:cubicBezTo>
                  <a:close/>
                </a:path>
              </a:pathLst>
            </a:custGeom>
            <a:solidFill>
              <a:srgbClr val="FFFFFF">
                <a:alpha val="4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91" name="Google Shape;291;p1"/>
            <p:cNvSpPr/>
            <p:nvPr/>
          </p:nvSpPr>
          <p:spPr>
            <a:xfrm>
              <a:off x="2918981" y="761797"/>
              <a:ext cx="260350" cy="260350"/>
            </a:xfrm>
            <a:custGeom>
              <a:avLst/>
              <a:gdLst/>
              <a:ahLst/>
              <a:cxnLst/>
              <a:rect l="l" t="t" r="r" b="b"/>
              <a:pathLst>
                <a:path w="260350" h="260350" extrusionOk="0">
                  <a:moveTo>
                    <a:pt x="147656" y="94444"/>
                  </a:moveTo>
                  <a:lnTo>
                    <a:pt x="132105" y="0"/>
                  </a:lnTo>
                  <a:lnTo>
                    <a:pt x="116548" y="94444"/>
                  </a:lnTo>
                  <a:cubicBezTo>
                    <a:pt x="114679" y="105788"/>
                    <a:pt x="105788" y="114679"/>
                    <a:pt x="94444" y="116548"/>
                  </a:cubicBezTo>
                  <a:lnTo>
                    <a:pt x="0" y="132105"/>
                  </a:lnTo>
                  <a:lnTo>
                    <a:pt x="94443" y="147663"/>
                  </a:lnTo>
                  <a:cubicBezTo>
                    <a:pt x="105786" y="149531"/>
                    <a:pt x="114676" y="158419"/>
                    <a:pt x="116548" y="169761"/>
                  </a:cubicBezTo>
                  <a:lnTo>
                    <a:pt x="132105" y="264211"/>
                  </a:lnTo>
                  <a:lnTo>
                    <a:pt x="147656" y="169761"/>
                  </a:lnTo>
                  <a:cubicBezTo>
                    <a:pt x="149528" y="158419"/>
                    <a:pt x="158419" y="149531"/>
                    <a:pt x="169761" y="147663"/>
                  </a:cubicBezTo>
                  <a:lnTo>
                    <a:pt x="264204" y="132105"/>
                  </a:lnTo>
                  <a:lnTo>
                    <a:pt x="169761" y="116548"/>
                  </a:lnTo>
                  <a:cubicBezTo>
                    <a:pt x="158417" y="114679"/>
                    <a:pt x="149526" y="105788"/>
                    <a:pt x="147656" y="94444"/>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92" name="Google Shape;292;p1"/>
            <p:cNvSpPr/>
            <p:nvPr/>
          </p:nvSpPr>
          <p:spPr>
            <a:xfrm>
              <a:off x="10723810" y="1571644"/>
              <a:ext cx="215900" cy="215900"/>
            </a:xfrm>
            <a:custGeom>
              <a:avLst/>
              <a:gdLst/>
              <a:ahLst/>
              <a:cxnLst/>
              <a:rect l="l" t="t" r="r" b="b"/>
              <a:pathLst>
                <a:path w="215900" h="215900" extrusionOk="0">
                  <a:moveTo>
                    <a:pt x="96387" y="140405"/>
                  </a:moveTo>
                  <a:lnTo>
                    <a:pt x="109252" y="218510"/>
                  </a:lnTo>
                  <a:lnTo>
                    <a:pt x="122124" y="140405"/>
                  </a:lnTo>
                  <a:cubicBezTo>
                    <a:pt x="123671" y="131023"/>
                    <a:pt x="131024" y="123670"/>
                    <a:pt x="140405" y="122123"/>
                  </a:cubicBezTo>
                  <a:lnTo>
                    <a:pt x="218510" y="109258"/>
                  </a:lnTo>
                  <a:lnTo>
                    <a:pt x="140405" y="96387"/>
                  </a:lnTo>
                  <a:cubicBezTo>
                    <a:pt x="131021" y="94845"/>
                    <a:pt x="123665" y="87490"/>
                    <a:pt x="122124" y="78105"/>
                  </a:cubicBezTo>
                  <a:lnTo>
                    <a:pt x="109252" y="0"/>
                  </a:lnTo>
                  <a:lnTo>
                    <a:pt x="96387" y="78105"/>
                  </a:lnTo>
                  <a:cubicBezTo>
                    <a:pt x="94840" y="87487"/>
                    <a:pt x="87487" y="94840"/>
                    <a:pt x="78105" y="96387"/>
                  </a:cubicBezTo>
                  <a:lnTo>
                    <a:pt x="0" y="109258"/>
                  </a:lnTo>
                  <a:lnTo>
                    <a:pt x="78105" y="122123"/>
                  </a:lnTo>
                  <a:cubicBezTo>
                    <a:pt x="87481" y="123681"/>
                    <a:pt x="94829" y="131029"/>
                    <a:pt x="96387" y="140405"/>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93" name="Google Shape;293;p1"/>
            <p:cNvSpPr/>
            <p:nvPr/>
          </p:nvSpPr>
          <p:spPr>
            <a:xfrm>
              <a:off x="5794877" y="77438"/>
              <a:ext cx="241300" cy="241300"/>
            </a:xfrm>
            <a:custGeom>
              <a:avLst/>
              <a:gdLst/>
              <a:ahLst/>
              <a:cxnLst/>
              <a:rect l="l" t="t" r="r" b="b"/>
              <a:pathLst>
                <a:path w="241300" h="241300" extrusionOk="0">
                  <a:moveTo>
                    <a:pt x="107976" y="157251"/>
                  </a:moveTo>
                  <a:lnTo>
                    <a:pt x="109093" y="164027"/>
                  </a:lnTo>
                  <a:cubicBezTo>
                    <a:pt x="103824" y="168933"/>
                    <a:pt x="103529" y="177182"/>
                    <a:pt x="108436" y="182452"/>
                  </a:cubicBezTo>
                  <a:cubicBezTo>
                    <a:pt x="109616" y="183720"/>
                    <a:pt x="111038" y="184740"/>
                    <a:pt x="112617" y="185452"/>
                  </a:cubicBezTo>
                  <a:lnTo>
                    <a:pt x="122390" y="244748"/>
                  </a:lnTo>
                  <a:lnTo>
                    <a:pt x="136798" y="157251"/>
                  </a:lnTo>
                  <a:cubicBezTo>
                    <a:pt x="138531" y="146742"/>
                    <a:pt x="146768" y="138506"/>
                    <a:pt x="157277" y="136773"/>
                  </a:cubicBezTo>
                  <a:lnTo>
                    <a:pt x="244780" y="122358"/>
                  </a:lnTo>
                  <a:lnTo>
                    <a:pt x="157277" y="107982"/>
                  </a:lnTo>
                  <a:cubicBezTo>
                    <a:pt x="146768" y="106249"/>
                    <a:pt x="138531" y="98012"/>
                    <a:pt x="136798" y="87503"/>
                  </a:cubicBezTo>
                  <a:lnTo>
                    <a:pt x="122390" y="0"/>
                  </a:lnTo>
                  <a:lnTo>
                    <a:pt x="107976" y="87503"/>
                  </a:lnTo>
                  <a:cubicBezTo>
                    <a:pt x="106243" y="98012"/>
                    <a:pt x="98006" y="106249"/>
                    <a:pt x="87497" y="107982"/>
                  </a:cubicBezTo>
                  <a:lnTo>
                    <a:pt x="0" y="122390"/>
                  </a:lnTo>
                  <a:lnTo>
                    <a:pt x="87497" y="136804"/>
                  </a:lnTo>
                  <a:cubicBezTo>
                    <a:pt x="97996" y="138533"/>
                    <a:pt x="106230" y="146755"/>
                    <a:pt x="107975" y="157251"/>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94" name="Google Shape;294;p1"/>
            <p:cNvSpPr/>
            <p:nvPr/>
          </p:nvSpPr>
          <p:spPr>
            <a:xfrm>
              <a:off x="2441448" y="3763378"/>
              <a:ext cx="260350" cy="260350"/>
            </a:xfrm>
            <a:custGeom>
              <a:avLst/>
              <a:gdLst/>
              <a:ahLst/>
              <a:cxnLst/>
              <a:rect l="l" t="t" r="r" b="b"/>
              <a:pathLst>
                <a:path w="260350" h="260350" extrusionOk="0">
                  <a:moveTo>
                    <a:pt x="146552" y="93757"/>
                  </a:moveTo>
                  <a:lnTo>
                    <a:pt x="131115" y="0"/>
                  </a:lnTo>
                  <a:lnTo>
                    <a:pt x="115697" y="93757"/>
                  </a:lnTo>
                  <a:cubicBezTo>
                    <a:pt x="113842" y="105019"/>
                    <a:pt x="105014" y="113845"/>
                    <a:pt x="93751" y="115697"/>
                  </a:cubicBezTo>
                  <a:lnTo>
                    <a:pt x="0" y="131140"/>
                  </a:lnTo>
                  <a:lnTo>
                    <a:pt x="93751" y="146583"/>
                  </a:lnTo>
                  <a:cubicBezTo>
                    <a:pt x="105019" y="148438"/>
                    <a:pt x="113849" y="157273"/>
                    <a:pt x="115697" y="168542"/>
                  </a:cubicBezTo>
                  <a:lnTo>
                    <a:pt x="131140" y="262293"/>
                  </a:lnTo>
                  <a:lnTo>
                    <a:pt x="146577" y="168542"/>
                  </a:lnTo>
                  <a:cubicBezTo>
                    <a:pt x="148434" y="157281"/>
                    <a:pt x="157261" y="148456"/>
                    <a:pt x="168522" y="146602"/>
                  </a:cubicBezTo>
                  <a:lnTo>
                    <a:pt x="262274" y="131159"/>
                  </a:lnTo>
                  <a:lnTo>
                    <a:pt x="168523" y="115716"/>
                  </a:lnTo>
                  <a:cubicBezTo>
                    <a:pt x="157246" y="113869"/>
                    <a:pt x="148405" y="105033"/>
                    <a:pt x="146552" y="93757"/>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95" name="Google Shape;295;p1"/>
            <p:cNvSpPr/>
            <p:nvPr/>
          </p:nvSpPr>
          <p:spPr>
            <a:xfrm>
              <a:off x="884460" y="1888922"/>
              <a:ext cx="114300" cy="114300"/>
            </a:xfrm>
            <a:custGeom>
              <a:avLst/>
              <a:gdLst/>
              <a:ahLst/>
              <a:cxnLst/>
              <a:rect l="l" t="t" r="r" b="b"/>
              <a:pathLst>
                <a:path w="114300" h="114300" extrusionOk="0">
                  <a:moveTo>
                    <a:pt x="40970" y="64046"/>
                  </a:moveTo>
                  <a:cubicBezTo>
                    <a:pt x="45890" y="64857"/>
                    <a:pt x="49745" y="68714"/>
                    <a:pt x="50552" y="73635"/>
                  </a:cubicBezTo>
                  <a:lnTo>
                    <a:pt x="57302" y="114599"/>
                  </a:lnTo>
                  <a:lnTo>
                    <a:pt x="64052" y="73635"/>
                  </a:lnTo>
                  <a:cubicBezTo>
                    <a:pt x="64856" y="68713"/>
                    <a:pt x="68713" y="64853"/>
                    <a:pt x="73635" y="64046"/>
                  </a:cubicBezTo>
                  <a:lnTo>
                    <a:pt x="114598" y="57296"/>
                  </a:lnTo>
                  <a:lnTo>
                    <a:pt x="73635" y="50552"/>
                  </a:lnTo>
                  <a:cubicBezTo>
                    <a:pt x="68715" y="49741"/>
                    <a:pt x="64860" y="45884"/>
                    <a:pt x="64052" y="40964"/>
                  </a:cubicBezTo>
                  <a:lnTo>
                    <a:pt x="57302" y="0"/>
                  </a:lnTo>
                  <a:lnTo>
                    <a:pt x="50552" y="40964"/>
                  </a:lnTo>
                  <a:cubicBezTo>
                    <a:pt x="49743" y="45883"/>
                    <a:pt x="45889" y="49740"/>
                    <a:pt x="40970" y="50553"/>
                  </a:cubicBezTo>
                  <a:lnTo>
                    <a:pt x="0" y="57296"/>
                  </a:ln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96" name="Google Shape;296;p1"/>
            <p:cNvSpPr/>
            <p:nvPr/>
          </p:nvSpPr>
          <p:spPr>
            <a:xfrm>
              <a:off x="6575381" y="6582473"/>
              <a:ext cx="88900" cy="88900"/>
            </a:xfrm>
            <a:custGeom>
              <a:avLst/>
              <a:gdLst/>
              <a:ahLst/>
              <a:cxnLst/>
              <a:rect l="l" t="t" r="r" b="b"/>
              <a:pathLst>
                <a:path w="88900" h="88900" extrusionOk="0">
                  <a:moveTo>
                    <a:pt x="52749" y="33737"/>
                  </a:moveTo>
                  <a:lnTo>
                    <a:pt x="47193" y="0"/>
                  </a:lnTo>
                  <a:lnTo>
                    <a:pt x="41630" y="33737"/>
                  </a:lnTo>
                  <a:cubicBezTo>
                    <a:pt x="40963" y="37790"/>
                    <a:pt x="37789" y="40967"/>
                    <a:pt x="33737" y="41637"/>
                  </a:cubicBezTo>
                  <a:lnTo>
                    <a:pt x="0" y="47193"/>
                  </a:lnTo>
                  <a:lnTo>
                    <a:pt x="33737" y="52749"/>
                  </a:lnTo>
                  <a:cubicBezTo>
                    <a:pt x="37788" y="53416"/>
                    <a:pt x="40963" y="56592"/>
                    <a:pt x="41631" y="60643"/>
                  </a:cubicBezTo>
                  <a:lnTo>
                    <a:pt x="47193" y="94380"/>
                  </a:lnTo>
                  <a:lnTo>
                    <a:pt x="52749" y="60643"/>
                  </a:lnTo>
                  <a:cubicBezTo>
                    <a:pt x="53416" y="56592"/>
                    <a:pt x="56592" y="53417"/>
                    <a:pt x="60643" y="52749"/>
                  </a:cubicBezTo>
                  <a:lnTo>
                    <a:pt x="94380" y="47193"/>
                  </a:lnTo>
                  <a:lnTo>
                    <a:pt x="60642" y="41637"/>
                  </a:lnTo>
                  <a:cubicBezTo>
                    <a:pt x="56590" y="40967"/>
                    <a:pt x="53415" y="37790"/>
                    <a:pt x="52749" y="33737"/>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97" name="Google Shape;297;p1"/>
            <p:cNvSpPr/>
            <p:nvPr/>
          </p:nvSpPr>
          <p:spPr>
            <a:xfrm>
              <a:off x="9636201" y="3700926"/>
              <a:ext cx="139700" cy="139700"/>
            </a:xfrm>
            <a:custGeom>
              <a:avLst/>
              <a:gdLst/>
              <a:ahLst/>
              <a:cxnLst/>
              <a:rect l="l" t="t" r="r" b="b"/>
              <a:pathLst>
                <a:path w="139700" h="139700" extrusionOk="0">
                  <a:moveTo>
                    <a:pt x="92634" y="80575"/>
                  </a:moveTo>
                  <a:lnTo>
                    <a:pt x="144164" y="72085"/>
                  </a:lnTo>
                  <a:lnTo>
                    <a:pt x="92634" y="63602"/>
                  </a:lnTo>
                  <a:cubicBezTo>
                    <a:pt x="86444" y="62579"/>
                    <a:pt x="81592" y="57727"/>
                    <a:pt x="80569" y="51536"/>
                  </a:cubicBezTo>
                  <a:lnTo>
                    <a:pt x="72086" y="0"/>
                  </a:lnTo>
                  <a:lnTo>
                    <a:pt x="63595" y="51537"/>
                  </a:lnTo>
                  <a:cubicBezTo>
                    <a:pt x="62585" y="57734"/>
                    <a:pt x="57727" y="62592"/>
                    <a:pt x="51530" y="63602"/>
                  </a:cubicBezTo>
                  <a:lnTo>
                    <a:pt x="0" y="72085"/>
                  </a:lnTo>
                  <a:lnTo>
                    <a:pt x="51530" y="80575"/>
                  </a:lnTo>
                  <a:cubicBezTo>
                    <a:pt x="57727" y="81585"/>
                    <a:pt x="62585" y="86443"/>
                    <a:pt x="63595" y="92640"/>
                  </a:cubicBezTo>
                  <a:lnTo>
                    <a:pt x="72086" y="144170"/>
                  </a:lnTo>
                  <a:lnTo>
                    <a:pt x="80569" y="92640"/>
                  </a:lnTo>
                  <a:cubicBezTo>
                    <a:pt x="81592" y="86450"/>
                    <a:pt x="86444" y="81598"/>
                    <a:pt x="92634" y="80575"/>
                  </a:cubicBezTo>
                  <a:close/>
                </a:path>
              </a:pathLst>
            </a:custGeom>
            <a:solidFill>
              <a:srgbClr val="FFFFFF">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298" name="Google Shape;298;p1"/>
          <p:cNvSpPr txBox="1">
            <a:spLocks noGrp="1"/>
          </p:cNvSpPr>
          <p:nvPr>
            <p:ph type="sldNum" idx="12"/>
          </p:nvPr>
        </p:nvSpPr>
        <p:spPr>
          <a:xfrm>
            <a:off x="4297650" y="4749851"/>
            <a:ext cx="548700" cy="393600"/>
          </a:xfrm>
          <a:prstGeom prst="rect">
            <a:avLst/>
          </a:prstGeom>
          <a:noFill/>
          <a:ln>
            <a:noFill/>
          </a:ln>
        </p:spPr>
        <p:txBody>
          <a:bodyPr spcFirstLastPara="1" wrap="square" lIns="0" tIns="0" rIns="0" bIns="0" anchor="ctr" anchorCtr="0">
            <a:noAutofit/>
          </a:bodyPr>
          <a:lstStyle>
            <a:lvl1pPr lvl="0" algn="ctr">
              <a:buNone/>
              <a:defRPr sz="1300">
                <a:solidFill>
                  <a:srgbClr val="FFFFFF"/>
                </a:solidFill>
                <a:latin typeface="Megrim"/>
                <a:ea typeface="Megrim"/>
                <a:cs typeface="Megrim"/>
                <a:sym typeface="Megrim"/>
              </a:defRPr>
            </a:lvl1pPr>
            <a:lvl2pPr lvl="1" algn="ctr">
              <a:buNone/>
              <a:defRPr sz="1300">
                <a:solidFill>
                  <a:srgbClr val="FFFFFF"/>
                </a:solidFill>
                <a:latin typeface="Megrim"/>
                <a:ea typeface="Megrim"/>
                <a:cs typeface="Megrim"/>
                <a:sym typeface="Megrim"/>
              </a:defRPr>
            </a:lvl2pPr>
            <a:lvl3pPr lvl="2" algn="ctr">
              <a:buNone/>
              <a:defRPr sz="1300">
                <a:solidFill>
                  <a:srgbClr val="FFFFFF"/>
                </a:solidFill>
                <a:latin typeface="Megrim"/>
                <a:ea typeface="Megrim"/>
                <a:cs typeface="Megrim"/>
                <a:sym typeface="Megrim"/>
              </a:defRPr>
            </a:lvl3pPr>
            <a:lvl4pPr lvl="3" algn="ctr">
              <a:buNone/>
              <a:defRPr sz="1300">
                <a:solidFill>
                  <a:srgbClr val="FFFFFF"/>
                </a:solidFill>
                <a:latin typeface="Megrim"/>
                <a:ea typeface="Megrim"/>
                <a:cs typeface="Megrim"/>
                <a:sym typeface="Megrim"/>
              </a:defRPr>
            </a:lvl4pPr>
            <a:lvl5pPr lvl="4" algn="ctr">
              <a:buNone/>
              <a:defRPr sz="1300">
                <a:solidFill>
                  <a:srgbClr val="FFFFFF"/>
                </a:solidFill>
                <a:latin typeface="Megrim"/>
                <a:ea typeface="Megrim"/>
                <a:cs typeface="Megrim"/>
                <a:sym typeface="Megrim"/>
              </a:defRPr>
            </a:lvl5pPr>
            <a:lvl6pPr lvl="5" algn="ctr">
              <a:buNone/>
              <a:defRPr sz="1300">
                <a:solidFill>
                  <a:srgbClr val="FFFFFF"/>
                </a:solidFill>
                <a:latin typeface="Megrim"/>
                <a:ea typeface="Megrim"/>
                <a:cs typeface="Megrim"/>
                <a:sym typeface="Megrim"/>
              </a:defRPr>
            </a:lvl6pPr>
            <a:lvl7pPr lvl="6" algn="ctr">
              <a:buNone/>
              <a:defRPr sz="1300">
                <a:solidFill>
                  <a:srgbClr val="FFFFFF"/>
                </a:solidFill>
                <a:latin typeface="Megrim"/>
                <a:ea typeface="Megrim"/>
                <a:cs typeface="Megrim"/>
                <a:sym typeface="Megrim"/>
              </a:defRPr>
            </a:lvl7pPr>
            <a:lvl8pPr lvl="7" algn="ctr">
              <a:buNone/>
              <a:defRPr sz="1300">
                <a:solidFill>
                  <a:srgbClr val="FFFFFF"/>
                </a:solidFill>
                <a:latin typeface="Megrim"/>
                <a:ea typeface="Megrim"/>
                <a:cs typeface="Megrim"/>
                <a:sym typeface="Megrim"/>
              </a:defRPr>
            </a:lvl8pPr>
            <a:lvl9pPr lvl="8" algn="ctr">
              <a:buNone/>
              <a:defRPr sz="1300">
                <a:solidFill>
                  <a:srgbClr val="FFFFFF"/>
                </a:solidFill>
                <a:latin typeface="Megrim"/>
                <a:ea typeface="Megrim"/>
                <a:cs typeface="Megrim"/>
                <a:sym typeface="Megrim"/>
              </a:defRPr>
            </a:lvl9pPr>
          </a:lstStyle>
          <a:p>
            <a:pPr marL="0" lvl="0" indent="0" algn="ctr" rtl="0">
              <a:spcBef>
                <a:spcPts val="0"/>
              </a:spcBef>
              <a:spcAft>
                <a:spcPts val="0"/>
              </a:spcAft>
              <a:buNone/>
            </a:pPr>
            <a:fld id="{00000000-1234-1234-1234-123412341234}" type="slidenum">
              <a:rPr lang="en"/>
              <a:t>‹Nº›</a:t>
            </a:fld>
            <a:endParaRPr/>
          </a:p>
        </p:txBody>
      </p:sp>
      <p:sp>
        <p:nvSpPr>
          <p:cNvPr id="299" name="Google Shape;299;p1"/>
          <p:cNvSpPr txBox="1">
            <a:spLocks noGrp="1"/>
          </p:cNvSpPr>
          <p:nvPr>
            <p:ph type="title"/>
          </p:nvPr>
        </p:nvSpPr>
        <p:spPr>
          <a:xfrm>
            <a:off x="1315475" y="858500"/>
            <a:ext cx="6513000" cy="620400"/>
          </a:xfrm>
          <a:prstGeom prst="rect">
            <a:avLst/>
          </a:prstGeom>
          <a:noFill/>
          <a:ln>
            <a:noFill/>
          </a:ln>
          <a:effectLst>
            <a:outerShdw blurRad="42863" dist="9525" dir="5400000" algn="bl" rotWithShape="0">
              <a:srgbClr val="20124D">
                <a:alpha val="80000"/>
              </a:srgbClr>
            </a:outerShdw>
          </a:effectLst>
        </p:spPr>
        <p:txBody>
          <a:bodyPr spcFirstLastPara="1" wrap="square" lIns="0" tIns="0" rIns="0" bIns="0" anchor="b" anchorCtr="0">
            <a:noAutofit/>
          </a:bodyPr>
          <a:lstStyle>
            <a:lvl1pPr lvl="0" algn="ctr">
              <a:spcBef>
                <a:spcPts val="0"/>
              </a:spcBef>
              <a:spcAft>
                <a:spcPts val="0"/>
              </a:spcAft>
              <a:buClr>
                <a:srgbClr val="FFFFFF"/>
              </a:buClr>
              <a:buSzPts val="3200"/>
              <a:buFont typeface="Megrim"/>
              <a:buNone/>
              <a:defRPr sz="3200" b="1">
                <a:solidFill>
                  <a:srgbClr val="FFFFFF"/>
                </a:solidFill>
                <a:latin typeface="Megrim"/>
                <a:ea typeface="Megrim"/>
                <a:cs typeface="Megrim"/>
                <a:sym typeface="Megrim"/>
              </a:defRPr>
            </a:lvl1pPr>
            <a:lvl2pPr lvl="1" algn="ctr">
              <a:spcBef>
                <a:spcPts val="0"/>
              </a:spcBef>
              <a:spcAft>
                <a:spcPts val="0"/>
              </a:spcAft>
              <a:buClr>
                <a:srgbClr val="FFFFFF"/>
              </a:buClr>
              <a:buSzPts val="3200"/>
              <a:buFont typeface="Megrim"/>
              <a:buNone/>
              <a:defRPr sz="3200" b="1">
                <a:solidFill>
                  <a:srgbClr val="FFFFFF"/>
                </a:solidFill>
                <a:latin typeface="Megrim"/>
                <a:ea typeface="Megrim"/>
                <a:cs typeface="Megrim"/>
                <a:sym typeface="Megrim"/>
              </a:defRPr>
            </a:lvl2pPr>
            <a:lvl3pPr lvl="2" algn="ctr">
              <a:spcBef>
                <a:spcPts val="0"/>
              </a:spcBef>
              <a:spcAft>
                <a:spcPts val="0"/>
              </a:spcAft>
              <a:buClr>
                <a:srgbClr val="FFFFFF"/>
              </a:buClr>
              <a:buSzPts val="3200"/>
              <a:buFont typeface="Megrim"/>
              <a:buNone/>
              <a:defRPr sz="3200" b="1">
                <a:solidFill>
                  <a:srgbClr val="FFFFFF"/>
                </a:solidFill>
                <a:latin typeface="Megrim"/>
                <a:ea typeface="Megrim"/>
                <a:cs typeface="Megrim"/>
                <a:sym typeface="Megrim"/>
              </a:defRPr>
            </a:lvl3pPr>
            <a:lvl4pPr lvl="3" algn="ctr">
              <a:spcBef>
                <a:spcPts val="0"/>
              </a:spcBef>
              <a:spcAft>
                <a:spcPts val="0"/>
              </a:spcAft>
              <a:buClr>
                <a:srgbClr val="FFFFFF"/>
              </a:buClr>
              <a:buSzPts val="3200"/>
              <a:buFont typeface="Megrim"/>
              <a:buNone/>
              <a:defRPr sz="3200" b="1">
                <a:solidFill>
                  <a:srgbClr val="FFFFFF"/>
                </a:solidFill>
                <a:latin typeface="Megrim"/>
                <a:ea typeface="Megrim"/>
                <a:cs typeface="Megrim"/>
                <a:sym typeface="Megrim"/>
              </a:defRPr>
            </a:lvl4pPr>
            <a:lvl5pPr lvl="4" algn="ctr">
              <a:spcBef>
                <a:spcPts val="0"/>
              </a:spcBef>
              <a:spcAft>
                <a:spcPts val="0"/>
              </a:spcAft>
              <a:buClr>
                <a:srgbClr val="FFFFFF"/>
              </a:buClr>
              <a:buSzPts val="3200"/>
              <a:buFont typeface="Megrim"/>
              <a:buNone/>
              <a:defRPr sz="3200" b="1">
                <a:solidFill>
                  <a:srgbClr val="FFFFFF"/>
                </a:solidFill>
                <a:latin typeface="Megrim"/>
                <a:ea typeface="Megrim"/>
                <a:cs typeface="Megrim"/>
                <a:sym typeface="Megrim"/>
              </a:defRPr>
            </a:lvl5pPr>
            <a:lvl6pPr lvl="5" algn="ctr">
              <a:spcBef>
                <a:spcPts val="0"/>
              </a:spcBef>
              <a:spcAft>
                <a:spcPts val="0"/>
              </a:spcAft>
              <a:buClr>
                <a:srgbClr val="FFFFFF"/>
              </a:buClr>
              <a:buSzPts val="3200"/>
              <a:buFont typeface="Megrim"/>
              <a:buNone/>
              <a:defRPr sz="3200" b="1">
                <a:solidFill>
                  <a:srgbClr val="FFFFFF"/>
                </a:solidFill>
                <a:latin typeface="Megrim"/>
                <a:ea typeface="Megrim"/>
                <a:cs typeface="Megrim"/>
                <a:sym typeface="Megrim"/>
              </a:defRPr>
            </a:lvl6pPr>
            <a:lvl7pPr lvl="6" algn="ctr">
              <a:spcBef>
                <a:spcPts val="0"/>
              </a:spcBef>
              <a:spcAft>
                <a:spcPts val="0"/>
              </a:spcAft>
              <a:buClr>
                <a:srgbClr val="FFFFFF"/>
              </a:buClr>
              <a:buSzPts val="3200"/>
              <a:buFont typeface="Megrim"/>
              <a:buNone/>
              <a:defRPr sz="3200" b="1">
                <a:solidFill>
                  <a:srgbClr val="FFFFFF"/>
                </a:solidFill>
                <a:latin typeface="Megrim"/>
                <a:ea typeface="Megrim"/>
                <a:cs typeface="Megrim"/>
                <a:sym typeface="Megrim"/>
              </a:defRPr>
            </a:lvl7pPr>
            <a:lvl8pPr lvl="7" algn="ctr">
              <a:spcBef>
                <a:spcPts val="0"/>
              </a:spcBef>
              <a:spcAft>
                <a:spcPts val="0"/>
              </a:spcAft>
              <a:buClr>
                <a:srgbClr val="FFFFFF"/>
              </a:buClr>
              <a:buSzPts val="3200"/>
              <a:buFont typeface="Megrim"/>
              <a:buNone/>
              <a:defRPr sz="3200" b="1">
                <a:solidFill>
                  <a:srgbClr val="FFFFFF"/>
                </a:solidFill>
                <a:latin typeface="Megrim"/>
                <a:ea typeface="Megrim"/>
                <a:cs typeface="Megrim"/>
                <a:sym typeface="Megrim"/>
              </a:defRPr>
            </a:lvl8pPr>
            <a:lvl9pPr lvl="8" algn="ctr">
              <a:spcBef>
                <a:spcPts val="0"/>
              </a:spcBef>
              <a:spcAft>
                <a:spcPts val="0"/>
              </a:spcAft>
              <a:buClr>
                <a:srgbClr val="FFFFFF"/>
              </a:buClr>
              <a:buSzPts val="3200"/>
              <a:buFont typeface="Megrim"/>
              <a:buNone/>
              <a:defRPr sz="3200" b="1">
                <a:solidFill>
                  <a:srgbClr val="FFFFFF"/>
                </a:solidFill>
                <a:latin typeface="Megrim"/>
                <a:ea typeface="Megrim"/>
                <a:cs typeface="Megrim"/>
                <a:sym typeface="Megrim"/>
              </a:defRPr>
            </a:lvl9pPr>
          </a:lstStyle>
          <a:p>
            <a:endParaRPr/>
          </a:p>
        </p:txBody>
      </p:sp>
      <p:sp>
        <p:nvSpPr>
          <p:cNvPr id="300" name="Google Shape;300;p1"/>
          <p:cNvSpPr txBox="1">
            <a:spLocks noGrp="1"/>
          </p:cNvSpPr>
          <p:nvPr>
            <p:ph type="body" idx="1"/>
          </p:nvPr>
        </p:nvSpPr>
        <p:spPr>
          <a:xfrm>
            <a:off x="1315475" y="1577785"/>
            <a:ext cx="6513000" cy="2695500"/>
          </a:xfrm>
          <a:prstGeom prst="rect">
            <a:avLst/>
          </a:prstGeom>
          <a:noFill/>
          <a:ln>
            <a:noFill/>
          </a:ln>
          <a:effectLst>
            <a:outerShdw blurRad="42863" dist="9525" dir="5400000" algn="bl" rotWithShape="0">
              <a:srgbClr val="20124D">
                <a:alpha val="80000"/>
              </a:srgbClr>
            </a:outerShdw>
          </a:effectLst>
        </p:spPr>
        <p:txBody>
          <a:bodyPr spcFirstLastPara="1" wrap="square" lIns="0" tIns="0" rIns="0" bIns="0" anchor="t" anchorCtr="0">
            <a:noAutofit/>
          </a:bodyPr>
          <a:lstStyle>
            <a:lvl1pPr marL="457200" lvl="0" indent="-381000">
              <a:spcBef>
                <a:spcPts val="600"/>
              </a:spcBef>
              <a:spcAft>
                <a:spcPts val="0"/>
              </a:spcAft>
              <a:buClr>
                <a:srgbClr val="FFFFFF"/>
              </a:buClr>
              <a:buSzPts val="2400"/>
              <a:buFont typeface="Abel"/>
              <a:buChar char="⋆"/>
              <a:defRPr sz="2400">
                <a:solidFill>
                  <a:srgbClr val="FFFFFF"/>
                </a:solidFill>
                <a:latin typeface="Abel"/>
                <a:ea typeface="Abel"/>
                <a:cs typeface="Abel"/>
                <a:sym typeface="Abel"/>
              </a:defRPr>
            </a:lvl1pPr>
            <a:lvl2pPr marL="914400" lvl="1" indent="-381000">
              <a:spcBef>
                <a:spcPts val="0"/>
              </a:spcBef>
              <a:spcAft>
                <a:spcPts val="0"/>
              </a:spcAft>
              <a:buClr>
                <a:srgbClr val="FFFFFF"/>
              </a:buClr>
              <a:buSzPts val="2400"/>
              <a:buFont typeface="Abel"/>
              <a:buChar char="⋆"/>
              <a:defRPr sz="2400">
                <a:solidFill>
                  <a:srgbClr val="FFFFFF"/>
                </a:solidFill>
                <a:latin typeface="Abel"/>
                <a:ea typeface="Abel"/>
                <a:cs typeface="Abel"/>
                <a:sym typeface="Abel"/>
              </a:defRPr>
            </a:lvl2pPr>
            <a:lvl3pPr marL="1371600" lvl="2" indent="-381000">
              <a:spcBef>
                <a:spcPts val="0"/>
              </a:spcBef>
              <a:spcAft>
                <a:spcPts val="0"/>
              </a:spcAft>
              <a:buClr>
                <a:srgbClr val="FFFFFF"/>
              </a:buClr>
              <a:buSzPts val="2400"/>
              <a:buFont typeface="Abel"/>
              <a:buChar char="⋆"/>
              <a:defRPr sz="2400">
                <a:solidFill>
                  <a:srgbClr val="FFFFFF"/>
                </a:solidFill>
                <a:latin typeface="Abel"/>
                <a:ea typeface="Abel"/>
                <a:cs typeface="Abel"/>
                <a:sym typeface="Abel"/>
              </a:defRPr>
            </a:lvl3pPr>
            <a:lvl4pPr marL="1828800" lvl="3" indent="-381000">
              <a:spcBef>
                <a:spcPts val="0"/>
              </a:spcBef>
              <a:spcAft>
                <a:spcPts val="0"/>
              </a:spcAft>
              <a:buClr>
                <a:srgbClr val="FFFFFF"/>
              </a:buClr>
              <a:buSzPts val="2400"/>
              <a:buFont typeface="Abel"/>
              <a:buChar char="⋆"/>
              <a:defRPr sz="2400">
                <a:solidFill>
                  <a:srgbClr val="FFFFFF"/>
                </a:solidFill>
                <a:latin typeface="Abel"/>
                <a:ea typeface="Abel"/>
                <a:cs typeface="Abel"/>
                <a:sym typeface="Abel"/>
              </a:defRPr>
            </a:lvl4pPr>
            <a:lvl5pPr marL="2286000" lvl="4" indent="-381000">
              <a:spcBef>
                <a:spcPts val="0"/>
              </a:spcBef>
              <a:spcAft>
                <a:spcPts val="0"/>
              </a:spcAft>
              <a:buClr>
                <a:srgbClr val="FFFFFF"/>
              </a:buClr>
              <a:buSzPts val="2400"/>
              <a:buFont typeface="Abel"/>
              <a:buChar char="⋆"/>
              <a:defRPr sz="2400">
                <a:solidFill>
                  <a:srgbClr val="FFFFFF"/>
                </a:solidFill>
                <a:latin typeface="Abel"/>
                <a:ea typeface="Abel"/>
                <a:cs typeface="Abel"/>
                <a:sym typeface="Abel"/>
              </a:defRPr>
            </a:lvl5pPr>
            <a:lvl6pPr marL="2743200" lvl="5" indent="-381000">
              <a:spcBef>
                <a:spcPts val="0"/>
              </a:spcBef>
              <a:spcAft>
                <a:spcPts val="0"/>
              </a:spcAft>
              <a:buClr>
                <a:srgbClr val="FFFFFF"/>
              </a:buClr>
              <a:buSzPts val="2400"/>
              <a:buFont typeface="Abel"/>
              <a:buChar char="⋆"/>
              <a:defRPr sz="2400">
                <a:solidFill>
                  <a:srgbClr val="FFFFFF"/>
                </a:solidFill>
                <a:latin typeface="Abel"/>
                <a:ea typeface="Abel"/>
                <a:cs typeface="Abel"/>
                <a:sym typeface="Abel"/>
              </a:defRPr>
            </a:lvl6pPr>
            <a:lvl7pPr marL="3200400" lvl="6" indent="-381000">
              <a:spcBef>
                <a:spcPts val="0"/>
              </a:spcBef>
              <a:spcAft>
                <a:spcPts val="0"/>
              </a:spcAft>
              <a:buClr>
                <a:srgbClr val="FFFFFF"/>
              </a:buClr>
              <a:buSzPts val="2400"/>
              <a:buFont typeface="Abel"/>
              <a:buChar char="⋆"/>
              <a:defRPr sz="2400">
                <a:solidFill>
                  <a:srgbClr val="FFFFFF"/>
                </a:solidFill>
                <a:latin typeface="Abel"/>
                <a:ea typeface="Abel"/>
                <a:cs typeface="Abel"/>
                <a:sym typeface="Abel"/>
              </a:defRPr>
            </a:lvl7pPr>
            <a:lvl8pPr marL="3657600" lvl="7" indent="-381000">
              <a:spcBef>
                <a:spcPts val="0"/>
              </a:spcBef>
              <a:spcAft>
                <a:spcPts val="0"/>
              </a:spcAft>
              <a:buClr>
                <a:srgbClr val="FFFFFF"/>
              </a:buClr>
              <a:buSzPts val="2400"/>
              <a:buFont typeface="Abel"/>
              <a:buChar char="⋆"/>
              <a:defRPr sz="2400">
                <a:solidFill>
                  <a:srgbClr val="FFFFFF"/>
                </a:solidFill>
                <a:latin typeface="Abel"/>
                <a:ea typeface="Abel"/>
                <a:cs typeface="Abel"/>
                <a:sym typeface="Abel"/>
              </a:defRPr>
            </a:lvl8pPr>
            <a:lvl9pPr marL="4114800" lvl="8" indent="-381000">
              <a:spcBef>
                <a:spcPts val="0"/>
              </a:spcBef>
              <a:spcAft>
                <a:spcPts val="0"/>
              </a:spcAft>
              <a:buClr>
                <a:srgbClr val="FFFFFF"/>
              </a:buClr>
              <a:buSzPts val="2400"/>
              <a:buFont typeface="Abel"/>
              <a:buChar char="⋆"/>
              <a:defRPr sz="2400">
                <a:solidFill>
                  <a:srgbClr val="FFFFFF"/>
                </a:solidFill>
                <a:latin typeface="Abel"/>
                <a:ea typeface="Abel"/>
                <a:cs typeface="Abel"/>
                <a:sym typeface="Abel"/>
              </a:defRPr>
            </a:lvl9pPr>
          </a:lstStyle>
          <a:p>
            <a:endParaRPr/>
          </a:p>
        </p:txBody>
      </p:sp>
      <p:grpSp>
        <p:nvGrpSpPr>
          <p:cNvPr id="301" name="Google Shape;301;p1"/>
          <p:cNvGrpSpPr/>
          <p:nvPr/>
        </p:nvGrpSpPr>
        <p:grpSpPr>
          <a:xfrm>
            <a:off x="0" y="0"/>
            <a:ext cx="9144266" cy="5143442"/>
            <a:chOff x="0" y="0"/>
            <a:chExt cx="12190730" cy="6857009"/>
          </a:xfrm>
        </p:grpSpPr>
        <p:sp>
          <p:nvSpPr>
            <p:cNvPr id="302" name="Google Shape;302;p1"/>
            <p:cNvSpPr/>
            <p:nvPr/>
          </p:nvSpPr>
          <p:spPr>
            <a:xfrm>
              <a:off x="0" y="2615209"/>
              <a:ext cx="6197600" cy="4241800"/>
            </a:xfrm>
            <a:custGeom>
              <a:avLst/>
              <a:gdLst/>
              <a:ahLst/>
              <a:cxnLst/>
              <a:rect l="l" t="t" r="r" b="b"/>
              <a:pathLst>
                <a:path w="6197600" h="4241800" extrusionOk="0">
                  <a:moveTo>
                    <a:pt x="5045075" y="2258416"/>
                  </a:moveTo>
                  <a:cubicBezTo>
                    <a:pt x="4105275" y="2296516"/>
                    <a:pt x="3984625" y="3636366"/>
                    <a:pt x="3152775" y="3490316"/>
                  </a:cubicBezTo>
                  <a:cubicBezTo>
                    <a:pt x="2320925" y="3344266"/>
                    <a:pt x="2047875" y="2410816"/>
                    <a:pt x="1774825" y="1255116"/>
                  </a:cubicBezTo>
                  <a:cubicBezTo>
                    <a:pt x="1621276" y="605219"/>
                    <a:pt x="827164" y="81832"/>
                    <a:pt x="0" y="0"/>
                  </a:cubicBezTo>
                  <a:lnTo>
                    <a:pt x="0" y="4242791"/>
                  </a:lnTo>
                  <a:lnTo>
                    <a:pt x="6203709" y="4242791"/>
                  </a:lnTo>
                  <a:cubicBezTo>
                    <a:pt x="5566652" y="3594970"/>
                    <a:pt x="5801284" y="2227758"/>
                    <a:pt x="5045075" y="2258416"/>
                  </a:cubicBezTo>
                  <a:close/>
                </a:path>
              </a:pathLst>
            </a:custGeom>
            <a:solidFill>
              <a:srgbClr val="FFFFFF">
                <a:alpha val="471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03" name="Google Shape;303;p1"/>
            <p:cNvSpPr/>
            <p:nvPr/>
          </p:nvSpPr>
          <p:spPr>
            <a:xfrm>
              <a:off x="7567930" y="0"/>
              <a:ext cx="4622800" cy="3581400"/>
            </a:xfrm>
            <a:custGeom>
              <a:avLst/>
              <a:gdLst/>
              <a:ahLst/>
              <a:cxnLst/>
              <a:rect l="l" t="t" r="r" b="b"/>
              <a:pathLst>
                <a:path w="4622800" h="3581400" extrusionOk="0">
                  <a:moveTo>
                    <a:pt x="4624070" y="2892038"/>
                  </a:moveTo>
                  <a:cubicBezTo>
                    <a:pt x="4432192" y="2552948"/>
                    <a:pt x="4272198" y="2196592"/>
                    <a:pt x="4240987" y="1911071"/>
                  </a:cubicBezTo>
                  <a:cubicBezTo>
                    <a:pt x="4154417" y="1118940"/>
                    <a:pt x="4076522" y="430695"/>
                    <a:pt x="3111226" y="491293"/>
                  </a:cubicBezTo>
                  <a:cubicBezTo>
                    <a:pt x="2270620" y="544068"/>
                    <a:pt x="1151039" y="550850"/>
                    <a:pt x="815816" y="0"/>
                  </a:cubicBezTo>
                  <a:lnTo>
                    <a:pt x="0" y="0"/>
                  </a:lnTo>
                  <a:cubicBezTo>
                    <a:pt x="264445" y="110490"/>
                    <a:pt x="575462" y="303663"/>
                    <a:pt x="630955" y="612496"/>
                  </a:cubicBezTo>
                  <a:cubicBezTo>
                    <a:pt x="730510" y="1166552"/>
                    <a:pt x="665581" y="2361248"/>
                    <a:pt x="2081028" y="2521401"/>
                  </a:cubicBezTo>
                  <a:cubicBezTo>
                    <a:pt x="3228880" y="2651284"/>
                    <a:pt x="4282764" y="2872277"/>
                    <a:pt x="4624070" y="3581400"/>
                  </a:cubicBezTo>
                  <a:close/>
                </a:path>
              </a:pathLst>
            </a:custGeom>
            <a:solidFill>
              <a:srgbClr val="FFFFFF">
                <a:alpha val="471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04" name="Google Shape;304;p1"/>
            <p:cNvSpPr/>
            <p:nvPr/>
          </p:nvSpPr>
          <p:spPr>
            <a:xfrm>
              <a:off x="0" y="4017702"/>
              <a:ext cx="2660650" cy="2838450"/>
            </a:xfrm>
            <a:custGeom>
              <a:avLst/>
              <a:gdLst/>
              <a:ahLst/>
              <a:cxnLst/>
              <a:rect l="l" t="t" r="r" b="b"/>
              <a:pathLst>
                <a:path w="2660650" h="2838450" extrusionOk="0">
                  <a:moveTo>
                    <a:pt x="1070807" y="1725181"/>
                  </a:moveTo>
                  <a:cubicBezTo>
                    <a:pt x="561251" y="1573790"/>
                    <a:pt x="679412" y="1053154"/>
                    <a:pt x="550177" y="502984"/>
                  </a:cubicBezTo>
                  <a:cubicBezTo>
                    <a:pt x="479692" y="202832"/>
                    <a:pt x="246513" y="28004"/>
                    <a:pt x="0" y="0"/>
                  </a:cubicBezTo>
                  <a:lnTo>
                    <a:pt x="0" y="2265401"/>
                  </a:lnTo>
                  <a:cubicBezTo>
                    <a:pt x="332791" y="2759882"/>
                    <a:pt x="1498175" y="2376310"/>
                    <a:pt x="1990223" y="2393512"/>
                  </a:cubicBezTo>
                  <a:cubicBezTo>
                    <a:pt x="2331422" y="2405444"/>
                    <a:pt x="2362714" y="2660968"/>
                    <a:pt x="2342147" y="2840298"/>
                  </a:cubicBezTo>
                  <a:lnTo>
                    <a:pt x="2624900" y="2840298"/>
                  </a:lnTo>
                  <a:cubicBezTo>
                    <a:pt x="2894965" y="1347597"/>
                    <a:pt x="1562227" y="1871180"/>
                    <a:pt x="1070807" y="1725181"/>
                  </a:cubicBezTo>
                  <a:close/>
                </a:path>
              </a:pathLst>
            </a:custGeom>
            <a:solidFill>
              <a:srgbClr val="FFFFFF">
                <a:alpha val="471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05" name="Google Shape;305;p1"/>
            <p:cNvSpPr/>
            <p:nvPr/>
          </p:nvSpPr>
          <p:spPr>
            <a:xfrm>
              <a:off x="6719812" y="0"/>
              <a:ext cx="5467350" cy="3562350"/>
            </a:xfrm>
            <a:custGeom>
              <a:avLst/>
              <a:gdLst/>
              <a:ahLst/>
              <a:cxnLst/>
              <a:rect l="l" t="t" r="r" b="b"/>
              <a:pathLst>
                <a:path w="5467350" h="3562350" extrusionOk="0">
                  <a:moveTo>
                    <a:pt x="1516139" y="1511300"/>
                  </a:moveTo>
                  <a:cubicBezTo>
                    <a:pt x="2576589" y="1365250"/>
                    <a:pt x="4202189" y="69850"/>
                    <a:pt x="3967239" y="1257300"/>
                  </a:cubicBezTo>
                  <a:cubicBezTo>
                    <a:pt x="3738163" y="2415058"/>
                    <a:pt x="3545370" y="4109981"/>
                    <a:pt x="5472189" y="3393599"/>
                  </a:cubicBezTo>
                  <a:lnTo>
                    <a:pt x="5472189" y="0"/>
                  </a:lnTo>
                  <a:lnTo>
                    <a:pt x="0" y="0"/>
                  </a:lnTo>
                  <a:cubicBezTo>
                    <a:pt x="448704" y="1107719"/>
                    <a:pt x="658374" y="1629410"/>
                    <a:pt x="1516139" y="1511300"/>
                  </a:cubicBezTo>
                  <a:close/>
                </a:path>
              </a:pathLst>
            </a:custGeom>
            <a:solidFill>
              <a:srgbClr val="FFFFFF">
                <a:alpha val="471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6" r:id="rId5"/>
    <p:sldLayoutId id="2147483657" r:id="rId6"/>
    <p:sldLayoutId id="2147483659" r:id="rId7"/>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audio" Target="../media/audio1.wav"/><Relationship Id="rId5" Type="http://schemas.openxmlformats.org/officeDocument/2006/relationships/image" Target="../media/image2.gif"/><Relationship Id="rId4" Type="http://schemas.openxmlformats.org/officeDocument/2006/relationships/image" Target="../media/image1.gif"/></Relationships>
</file>

<file path=ppt/slides/_rels/slide2.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3.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2.gif"/></Relationships>
</file>

<file path=ppt/slides/_rels/slide5.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6.jpe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notesSlide" Target="../notesSlides/notesSlide5.xml"/><Relationship Id="rId1" Type="http://schemas.openxmlformats.org/officeDocument/2006/relationships/slideLayout" Target="../slideLayouts/slideLayout5.xml"/><Relationship Id="rId4" Type="http://schemas.openxmlformats.org/officeDocument/2006/relationships/image" Target="../media/image2.gif"/></Relationships>
</file>

<file path=ppt/slides/_rels/slide8.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notesSlide" Target="../notesSlides/notesSlide6.xml"/><Relationship Id="rId1" Type="http://schemas.openxmlformats.org/officeDocument/2006/relationships/slideLayout" Target="../slideLayouts/slideLayout5.xml"/><Relationship Id="rId4" Type="http://schemas.openxmlformats.org/officeDocument/2006/relationships/image" Target="../media/image2.gif"/></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4.xml"/><Relationship Id="rId5" Type="http://schemas.openxmlformats.org/officeDocument/2006/relationships/image" Target="../media/image2.gif"/><Relationship Id="rId4" Type="http://schemas.openxmlformats.org/officeDocument/2006/relationships/image" Target="../media/image10.gif"/></Relationships>
</file>

<file path=ppt/slides/_rels/slide10.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20.png"/><Relationship Id="rId18" Type="http://schemas.openxmlformats.org/officeDocument/2006/relationships/image" Target="../media/image25.gif"/><Relationship Id="rId3" Type="http://schemas.openxmlformats.org/officeDocument/2006/relationships/image" Target="../media/image11.gif"/><Relationship Id="rId21" Type="http://schemas.openxmlformats.org/officeDocument/2006/relationships/audio" Target="../media/audio1.wav"/><Relationship Id="rId7" Type="http://schemas.openxmlformats.org/officeDocument/2006/relationships/image" Target="../media/image15.png"/><Relationship Id="rId12" Type="http://schemas.openxmlformats.org/officeDocument/2006/relationships/image" Target="../media/image19.png"/><Relationship Id="rId17" Type="http://schemas.openxmlformats.org/officeDocument/2006/relationships/image" Target="../media/image24.gif"/><Relationship Id="rId2" Type="http://schemas.openxmlformats.org/officeDocument/2006/relationships/audio" Target="../media/audio1.wav"/><Relationship Id="rId16" Type="http://schemas.openxmlformats.org/officeDocument/2006/relationships/image" Target="../media/image23.gif"/><Relationship Id="rId20" Type="http://schemas.openxmlformats.org/officeDocument/2006/relationships/image" Target="../media/image27.gif"/><Relationship Id="rId1" Type="http://schemas.openxmlformats.org/officeDocument/2006/relationships/slideLayout" Target="../slideLayouts/slideLayout5.xml"/><Relationship Id="rId6" Type="http://schemas.openxmlformats.org/officeDocument/2006/relationships/image" Target="../media/image14.png"/><Relationship Id="rId11" Type="http://schemas.openxmlformats.org/officeDocument/2006/relationships/image" Target="../media/image18.gif"/><Relationship Id="rId5" Type="http://schemas.openxmlformats.org/officeDocument/2006/relationships/image" Target="../media/image13.png"/><Relationship Id="rId15" Type="http://schemas.openxmlformats.org/officeDocument/2006/relationships/image" Target="../media/image22.png"/><Relationship Id="rId10" Type="http://schemas.openxmlformats.org/officeDocument/2006/relationships/image" Target="../media/image17.gif"/><Relationship Id="rId19" Type="http://schemas.openxmlformats.org/officeDocument/2006/relationships/image" Target="../media/image26.gif"/><Relationship Id="rId4" Type="http://schemas.openxmlformats.org/officeDocument/2006/relationships/image" Target="../media/image12.png"/><Relationship Id="rId9" Type="http://schemas.openxmlformats.org/officeDocument/2006/relationships/slide" Target="slide11.xml"/><Relationship Id="rId14" Type="http://schemas.openxmlformats.org/officeDocument/2006/relationships/image" Target="../media/image21.png"/></Relationships>
</file>

<file path=ppt/slides/_rels/slide11.xml.rels><?xml version="1.0" encoding="UTF-8" standalone="yes"?>
<Relationships xmlns="http://schemas.openxmlformats.org/package/2006/relationships"><Relationship Id="rId8" Type="http://schemas.openxmlformats.org/officeDocument/2006/relationships/audio" Target="../media/audio2.wav"/><Relationship Id="rId3" Type="http://schemas.openxmlformats.org/officeDocument/2006/relationships/image" Target="../media/image11.gif"/><Relationship Id="rId7" Type="http://schemas.openxmlformats.org/officeDocument/2006/relationships/image" Target="../media/image20.png"/><Relationship Id="rId2" Type="http://schemas.openxmlformats.org/officeDocument/2006/relationships/audio" Target="../media/audio2.wav"/><Relationship Id="rId1" Type="http://schemas.openxmlformats.org/officeDocument/2006/relationships/slideLayout" Target="../slideLayouts/slideLayout5.xml"/><Relationship Id="rId6" Type="http://schemas.openxmlformats.org/officeDocument/2006/relationships/image" Target="../media/image17.gif"/><Relationship Id="rId5" Type="http://schemas.openxmlformats.org/officeDocument/2006/relationships/image" Target="../media/image16.png"/><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8.gif"/><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2.gif"/></Relationships>
</file>

<file path=ppt/slides/_rels/slide1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gif"/><Relationship Id="rId1" Type="http://schemas.openxmlformats.org/officeDocument/2006/relationships/slideLayout" Target="../slideLayouts/slideLayout5.xml"/><Relationship Id="rId4" Type="http://schemas.openxmlformats.org/officeDocument/2006/relationships/image" Target="../media/image2.gif"/></Relationships>
</file>

<file path=ppt/slides/_rels/slide1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gif"/><Relationship Id="rId1" Type="http://schemas.openxmlformats.org/officeDocument/2006/relationships/slideLayout" Target="../slideLayouts/slideLayout5.xml"/><Relationship Id="rId5" Type="http://schemas.openxmlformats.org/officeDocument/2006/relationships/image" Target="../media/image2.gif"/><Relationship Id="rId4" Type="http://schemas.microsoft.com/office/2007/relationships/hdphoto" Target="../media/hdphoto1.wdp"/></Relationships>
</file>

<file path=ppt/slides/_rels/slide16.xml.rels><?xml version="1.0" encoding="UTF-8" standalone="yes"?>
<Relationships xmlns="http://schemas.openxmlformats.org/package/2006/relationships"><Relationship Id="rId3" Type="http://schemas.openxmlformats.org/officeDocument/2006/relationships/image" Target="../media/image33.gif"/><Relationship Id="rId2" Type="http://schemas.openxmlformats.org/officeDocument/2006/relationships/slide" Target="slide18.xml"/><Relationship Id="rId1" Type="http://schemas.openxmlformats.org/officeDocument/2006/relationships/slideLayout" Target="../slideLayouts/slideLayout7.xml"/><Relationship Id="rId6" Type="http://schemas.openxmlformats.org/officeDocument/2006/relationships/image" Target="../media/image35.gif"/><Relationship Id="rId5" Type="http://schemas.openxmlformats.org/officeDocument/2006/relationships/image" Target="../media/image34.gif"/><Relationship Id="rId4" Type="http://schemas.openxmlformats.org/officeDocument/2006/relationships/slide" Target="slide17.xml"/></Relationships>
</file>

<file path=ppt/slides/_rels/slide17.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audio" Target="../media/audio3.wav"/><Relationship Id="rId1" Type="http://schemas.openxmlformats.org/officeDocument/2006/relationships/slideLayout" Target="../slideLayouts/slideLayout5.xml"/><Relationship Id="rId6" Type="http://schemas.openxmlformats.org/officeDocument/2006/relationships/audio" Target="../media/audio3.wav"/><Relationship Id="rId5" Type="http://schemas.openxmlformats.org/officeDocument/2006/relationships/image" Target="../media/image37.gif"/><Relationship Id="rId4" Type="http://schemas.openxmlformats.org/officeDocument/2006/relationships/slide" Target="slide16.xml"/></Relationships>
</file>

<file path=ppt/slides/_rels/slide18.xml.rels><?xml version="1.0" encoding="UTF-8" standalone="yes"?>
<Relationships xmlns="http://schemas.openxmlformats.org/package/2006/relationships"><Relationship Id="rId3" Type="http://schemas.openxmlformats.org/officeDocument/2006/relationships/slide" Target="slide19.xml"/><Relationship Id="rId2" Type="http://schemas.openxmlformats.org/officeDocument/2006/relationships/audio" Target="../media/audio4.wav"/><Relationship Id="rId1" Type="http://schemas.openxmlformats.org/officeDocument/2006/relationships/slideLayout" Target="../slideLayouts/slideLayout5.xml"/><Relationship Id="rId6" Type="http://schemas.openxmlformats.org/officeDocument/2006/relationships/audio" Target="../media/audio4.wav"/><Relationship Id="rId5" Type="http://schemas.openxmlformats.org/officeDocument/2006/relationships/image" Target="../media/image38.gif"/><Relationship Id="rId4" Type="http://schemas.openxmlformats.org/officeDocument/2006/relationships/image" Target="../media/image37.gif"/></Relationships>
</file>

<file path=ppt/slides/_rels/slide19.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39.gif"/><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40.png"/><Relationship Id="rId7" Type="http://schemas.openxmlformats.org/officeDocument/2006/relationships/image" Target="../media/image44.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43.png"/><Relationship Id="rId5" Type="http://schemas.openxmlformats.org/officeDocument/2006/relationships/image" Target="../media/image42.png"/><Relationship Id="rId10" Type="http://schemas.openxmlformats.org/officeDocument/2006/relationships/image" Target="../media/image2.gif"/><Relationship Id="rId4" Type="http://schemas.openxmlformats.org/officeDocument/2006/relationships/image" Target="../media/image41.png"/><Relationship Id="rId9" Type="http://schemas.openxmlformats.org/officeDocument/2006/relationships/image" Target="../media/image46.gif"/></Relationships>
</file>

<file path=ppt/slides/_rels/slide21.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audio" Target="../media/audio5.wav"/><Relationship Id="rId1" Type="http://schemas.openxmlformats.org/officeDocument/2006/relationships/slideLayout" Target="../slideLayouts/slideLayout5.xml"/><Relationship Id="rId6" Type="http://schemas.openxmlformats.org/officeDocument/2006/relationships/audio" Target="../media/audio5.wav"/><Relationship Id="rId5" Type="http://schemas.openxmlformats.org/officeDocument/2006/relationships/image" Target="../media/image2.gif"/><Relationship Id="rId4" Type="http://schemas.openxmlformats.org/officeDocument/2006/relationships/image" Target="../media/image12.png"/></Relationships>
</file>

<file path=ppt/slides/_rels/slide22.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20.png"/><Relationship Id="rId18" Type="http://schemas.openxmlformats.org/officeDocument/2006/relationships/image" Target="../media/image25.gif"/><Relationship Id="rId3" Type="http://schemas.openxmlformats.org/officeDocument/2006/relationships/image" Target="../media/image11.gif"/><Relationship Id="rId7" Type="http://schemas.openxmlformats.org/officeDocument/2006/relationships/image" Target="../media/image15.png"/><Relationship Id="rId12" Type="http://schemas.openxmlformats.org/officeDocument/2006/relationships/image" Target="../media/image19.png"/><Relationship Id="rId17" Type="http://schemas.openxmlformats.org/officeDocument/2006/relationships/image" Target="../media/image24.gif"/><Relationship Id="rId2" Type="http://schemas.openxmlformats.org/officeDocument/2006/relationships/audio" Target="../media/audio7.wav"/><Relationship Id="rId16" Type="http://schemas.openxmlformats.org/officeDocument/2006/relationships/image" Target="../media/image23.gif"/><Relationship Id="rId20" Type="http://schemas.openxmlformats.org/officeDocument/2006/relationships/audio" Target="../media/audio7.wav"/><Relationship Id="rId1" Type="http://schemas.openxmlformats.org/officeDocument/2006/relationships/slideLayout" Target="../slideLayouts/slideLayout5.xml"/><Relationship Id="rId6" Type="http://schemas.openxmlformats.org/officeDocument/2006/relationships/image" Target="../media/image14.png"/><Relationship Id="rId11" Type="http://schemas.openxmlformats.org/officeDocument/2006/relationships/image" Target="../media/image18.gif"/><Relationship Id="rId5" Type="http://schemas.openxmlformats.org/officeDocument/2006/relationships/image" Target="../media/image13.png"/><Relationship Id="rId15" Type="http://schemas.openxmlformats.org/officeDocument/2006/relationships/image" Target="../media/image22.png"/><Relationship Id="rId10" Type="http://schemas.openxmlformats.org/officeDocument/2006/relationships/image" Target="../media/image17.gif"/><Relationship Id="rId19" Type="http://schemas.openxmlformats.org/officeDocument/2006/relationships/image" Target="../media/image26.gif"/><Relationship Id="rId4" Type="http://schemas.openxmlformats.org/officeDocument/2006/relationships/image" Target="../media/image12.png"/><Relationship Id="rId9" Type="http://schemas.openxmlformats.org/officeDocument/2006/relationships/slide" Target="slide11.xml"/><Relationship Id="rId14" Type="http://schemas.openxmlformats.org/officeDocument/2006/relationships/image" Target="../media/image21.png"/></Relationships>
</file>

<file path=ppt/slides/_rels/slide23.xml.rels><?xml version="1.0" encoding="UTF-8" standalone="yes"?>
<Relationships xmlns="http://schemas.openxmlformats.org/package/2006/relationships"><Relationship Id="rId8" Type="http://schemas.openxmlformats.org/officeDocument/2006/relationships/audio" Target="../media/audio2.wav"/><Relationship Id="rId3" Type="http://schemas.openxmlformats.org/officeDocument/2006/relationships/image" Target="../media/image11.gif"/><Relationship Id="rId7" Type="http://schemas.openxmlformats.org/officeDocument/2006/relationships/image" Target="../media/image2.gif"/><Relationship Id="rId2" Type="http://schemas.openxmlformats.org/officeDocument/2006/relationships/audio" Target="../media/audio2.wav"/><Relationship Id="rId1" Type="http://schemas.openxmlformats.org/officeDocument/2006/relationships/slideLayout" Target="../slideLayouts/slideLayout5.xml"/><Relationship Id="rId6" Type="http://schemas.openxmlformats.org/officeDocument/2006/relationships/image" Target="../media/image18.gif"/><Relationship Id="rId5" Type="http://schemas.openxmlformats.org/officeDocument/2006/relationships/image" Target="../media/image19.png"/><Relationship Id="rId4" Type="http://schemas.openxmlformats.org/officeDocument/2006/relationships/image" Target="../media/image13.png"/></Relationships>
</file>

<file path=ppt/slides/_rels/slide24.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8.gif"/><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2.gif"/></Relationships>
</file>

<file path=ppt/slides/_rels/slide2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gif"/><Relationship Id="rId1" Type="http://schemas.openxmlformats.org/officeDocument/2006/relationships/slideLayout" Target="../slideLayouts/slideLayout5.xml"/><Relationship Id="rId4" Type="http://schemas.openxmlformats.org/officeDocument/2006/relationships/image" Target="../media/image2.gif"/></Relationships>
</file>

<file path=ppt/slides/_rels/slide2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gif"/><Relationship Id="rId1" Type="http://schemas.openxmlformats.org/officeDocument/2006/relationships/slideLayout" Target="../slideLayouts/slideLayout5.xml"/><Relationship Id="rId5" Type="http://schemas.openxmlformats.org/officeDocument/2006/relationships/image" Target="../media/image2.gif"/><Relationship Id="rId4" Type="http://schemas.microsoft.com/office/2007/relationships/hdphoto" Target="../media/hdphoto1.wdp"/></Relationships>
</file>

<file path=ppt/slides/_rels/slide28.xml.rels><?xml version="1.0" encoding="UTF-8" standalone="yes"?>
<Relationships xmlns="http://schemas.openxmlformats.org/package/2006/relationships"><Relationship Id="rId3" Type="http://schemas.openxmlformats.org/officeDocument/2006/relationships/image" Target="../media/image33.gif"/><Relationship Id="rId2" Type="http://schemas.openxmlformats.org/officeDocument/2006/relationships/slide" Target="slide30.xml"/><Relationship Id="rId1" Type="http://schemas.openxmlformats.org/officeDocument/2006/relationships/slideLayout" Target="../slideLayouts/slideLayout7.xml"/><Relationship Id="rId6" Type="http://schemas.openxmlformats.org/officeDocument/2006/relationships/image" Target="../media/image47.jpeg"/><Relationship Id="rId5" Type="http://schemas.openxmlformats.org/officeDocument/2006/relationships/image" Target="../media/image34.gif"/><Relationship Id="rId4" Type="http://schemas.openxmlformats.org/officeDocument/2006/relationships/slide" Target="slide29.xml"/></Relationships>
</file>

<file path=ppt/slides/_rels/slide29.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audio" Target="../media/audio3.wav"/><Relationship Id="rId1" Type="http://schemas.openxmlformats.org/officeDocument/2006/relationships/slideLayout" Target="../slideLayouts/slideLayout5.xml"/><Relationship Id="rId6" Type="http://schemas.openxmlformats.org/officeDocument/2006/relationships/audio" Target="../media/audio3.wav"/><Relationship Id="rId5" Type="http://schemas.openxmlformats.org/officeDocument/2006/relationships/image" Target="../media/image37.gif"/><Relationship Id="rId4" Type="http://schemas.openxmlformats.org/officeDocument/2006/relationships/slide" Target="slide28.xml"/></Relationships>
</file>

<file path=ppt/slides/_rels/slide30.xml.rels><?xml version="1.0" encoding="UTF-8" standalone="yes"?>
<Relationships xmlns="http://schemas.openxmlformats.org/package/2006/relationships"><Relationship Id="rId3" Type="http://schemas.openxmlformats.org/officeDocument/2006/relationships/slide" Target="slide31.xml"/><Relationship Id="rId2" Type="http://schemas.openxmlformats.org/officeDocument/2006/relationships/audio" Target="../media/audio4.wav"/><Relationship Id="rId1" Type="http://schemas.openxmlformats.org/officeDocument/2006/relationships/slideLayout" Target="../slideLayouts/slideLayout5.xml"/><Relationship Id="rId6" Type="http://schemas.openxmlformats.org/officeDocument/2006/relationships/audio" Target="../media/audio4.wav"/><Relationship Id="rId5" Type="http://schemas.openxmlformats.org/officeDocument/2006/relationships/image" Target="../media/image38.gif"/><Relationship Id="rId4" Type="http://schemas.openxmlformats.org/officeDocument/2006/relationships/image" Target="../media/image37.gif"/></Relationships>
</file>

<file path=ppt/slides/_rels/slide3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39.gif"/><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audio" Target="../media/audio5.wav"/><Relationship Id="rId1" Type="http://schemas.openxmlformats.org/officeDocument/2006/relationships/slideLayout" Target="../slideLayouts/slideLayout5.xml"/><Relationship Id="rId6" Type="http://schemas.openxmlformats.org/officeDocument/2006/relationships/audio" Target="../media/audio5.wav"/><Relationship Id="rId5" Type="http://schemas.openxmlformats.org/officeDocument/2006/relationships/image" Target="../media/image2.gif"/><Relationship Id="rId4" Type="http://schemas.openxmlformats.org/officeDocument/2006/relationships/image" Target="../media/image13.png"/></Relationships>
</file>

<file path=ppt/slides/_rels/slide33.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19.png"/><Relationship Id="rId18" Type="http://schemas.openxmlformats.org/officeDocument/2006/relationships/image" Target="../media/image24.gif"/><Relationship Id="rId3" Type="http://schemas.openxmlformats.org/officeDocument/2006/relationships/audio" Target="../media/audio7.wav"/><Relationship Id="rId21" Type="http://schemas.openxmlformats.org/officeDocument/2006/relationships/audio" Target="../media/audio7.wav"/><Relationship Id="rId7" Type="http://schemas.openxmlformats.org/officeDocument/2006/relationships/image" Target="../media/image14.png"/><Relationship Id="rId12" Type="http://schemas.openxmlformats.org/officeDocument/2006/relationships/image" Target="../media/image18.gif"/><Relationship Id="rId17" Type="http://schemas.openxmlformats.org/officeDocument/2006/relationships/image" Target="../media/image23.gif"/><Relationship Id="rId2" Type="http://schemas.openxmlformats.org/officeDocument/2006/relationships/notesSlide" Target="../notesSlides/notesSlide13.xml"/><Relationship Id="rId16" Type="http://schemas.openxmlformats.org/officeDocument/2006/relationships/image" Target="../media/image22.png"/><Relationship Id="rId20" Type="http://schemas.openxmlformats.org/officeDocument/2006/relationships/image" Target="../media/image26.gif"/><Relationship Id="rId1" Type="http://schemas.openxmlformats.org/officeDocument/2006/relationships/slideLayout" Target="../slideLayouts/slideLayout5.xml"/><Relationship Id="rId6" Type="http://schemas.openxmlformats.org/officeDocument/2006/relationships/image" Target="../media/image13.png"/><Relationship Id="rId11" Type="http://schemas.openxmlformats.org/officeDocument/2006/relationships/image" Target="../media/image17.gif"/><Relationship Id="rId5" Type="http://schemas.openxmlformats.org/officeDocument/2006/relationships/image" Target="../media/image12.png"/><Relationship Id="rId15" Type="http://schemas.openxmlformats.org/officeDocument/2006/relationships/image" Target="../media/image21.png"/><Relationship Id="rId10" Type="http://schemas.openxmlformats.org/officeDocument/2006/relationships/slide" Target="slide11.xml"/><Relationship Id="rId19" Type="http://schemas.openxmlformats.org/officeDocument/2006/relationships/image" Target="../media/image25.gif"/><Relationship Id="rId4" Type="http://schemas.openxmlformats.org/officeDocument/2006/relationships/image" Target="../media/image11.gif"/><Relationship Id="rId9" Type="http://schemas.openxmlformats.org/officeDocument/2006/relationships/image" Target="../media/image16.png"/><Relationship Id="rId14" Type="http://schemas.openxmlformats.org/officeDocument/2006/relationships/image" Target="../media/image20.png"/></Relationships>
</file>

<file path=ppt/slides/_rels/slide34.xml.rels><?xml version="1.0" encoding="UTF-8" standalone="yes"?>
<Relationships xmlns="http://schemas.openxmlformats.org/package/2006/relationships"><Relationship Id="rId8" Type="http://schemas.openxmlformats.org/officeDocument/2006/relationships/audio" Target="../media/audio2.wav"/><Relationship Id="rId3" Type="http://schemas.openxmlformats.org/officeDocument/2006/relationships/image" Target="../media/image11.gif"/><Relationship Id="rId7" Type="http://schemas.openxmlformats.org/officeDocument/2006/relationships/image" Target="../media/image2.gif"/><Relationship Id="rId2" Type="http://schemas.openxmlformats.org/officeDocument/2006/relationships/audio" Target="../media/audio2.wav"/><Relationship Id="rId1" Type="http://schemas.openxmlformats.org/officeDocument/2006/relationships/slideLayout" Target="../slideLayouts/slideLayout5.xml"/><Relationship Id="rId6" Type="http://schemas.openxmlformats.org/officeDocument/2006/relationships/image" Target="../media/image23.gif"/><Relationship Id="rId5" Type="http://schemas.openxmlformats.org/officeDocument/2006/relationships/image" Target="../media/image22.png"/><Relationship Id="rId4" Type="http://schemas.openxmlformats.org/officeDocument/2006/relationships/image" Target="../media/image14.png"/></Relationships>
</file>

<file path=ppt/slides/_rels/slide35.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8" Type="http://schemas.openxmlformats.org/officeDocument/2006/relationships/image" Target="../media/image2.gif"/><Relationship Id="rId3" Type="http://schemas.openxmlformats.org/officeDocument/2006/relationships/slideLayout" Target="../slideLayouts/slideLayout3.xml"/><Relationship Id="rId7" Type="http://schemas.openxmlformats.org/officeDocument/2006/relationships/slide" Target="slide37.xml"/><Relationship Id="rId2" Type="http://schemas.microsoft.com/office/2007/relationships/media" Target="../media/media1.mp4"/><Relationship Id="rId1" Type="http://schemas.openxmlformats.org/officeDocument/2006/relationships/video" Target="NULL" TargetMode="External"/><Relationship Id="rId6" Type="http://schemas.openxmlformats.org/officeDocument/2006/relationships/image" Target="../media/image49.png"/><Relationship Id="rId5" Type="http://schemas.openxmlformats.org/officeDocument/2006/relationships/image" Target="../media/image48.jpg"/><Relationship Id="rId4" Type="http://schemas.openxmlformats.org/officeDocument/2006/relationships/notesSlide" Target="../notesSlides/notesSlide15.xml"/></Relationships>
</file>

<file path=ppt/slides/_rels/slide37.xml.rels><?xml version="1.0" encoding="UTF-8" standalone="yes"?>
<Relationships xmlns="http://schemas.openxmlformats.org/package/2006/relationships"><Relationship Id="rId3" Type="http://schemas.openxmlformats.org/officeDocument/2006/relationships/image" Target="../media/image28.gif"/><Relationship Id="rId2" Type="http://schemas.openxmlformats.org/officeDocument/2006/relationships/notesSlide" Target="../notesSlides/notesSlide16.xml"/><Relationship Id="rId1" Type="http://schemas.openxmlformats.org/officeDocument/2006/relationships/slideLayout" Target="../slideLayouts/slideLayout3.xml"/><Relationship Id="rId4" Type="http://schemas.openxmlformats.org/officeDocument/2006/relationships/image" Target="../media/image2.gif"/></Relationships>
</file>

<file path=ppt/slides/_rels/slide3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gif"/><Relationship Id="rId1" Type="http://schemas.openxmlformats.org/officeDocument/2006/relationships/slideLayout" Target="../slideLayouts/slideLayout5.xml"/><Relationship Id="rId4" Type="http://schemas.openxmlformats.org/officeDocument/2006/relationships/image" Target="../media/image2.gif"/></Relationships>
</file>

<file path=ppt/slides/_rels/slide3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gif"/><Relationship Id="rId1" Type="http://schemas.openxmlformats.org/officeDocument/2006/relationships/slideLayout" Target="../slideLayouts/slideLayout5.xml"/><Relationship Id="rId5" Type="http://schemas.openxmlformats.org/officeDocument/2006/relationships/image" Target="../media/image2.gif"/><Relationship Id="rId4" Type="http://schemas.microsoft.com/office/2007/relationships/hdphoto" Target="../media/hdphoto1.wdp"/></Relationships>
</file>

<file path=ppt/slides/_rels/slide40.xml.rels><?xml version="1.0" encoding="UTF-8" standalone="yes"?>
<Relationships xmlns="http://schemas.openxmlformats.org/package/2006/relationships"><Relationship Id="rId3" Type="http://schemas.openxmlformats.org/officeDocument/2006/relationships/slide" Target="slide41.xml"/><Relationship Id="rId2" Type="http://schemas.openxmlformats.org/officeDocument/2006/relationships/slide" Target="slide42.xml"/><Relationship Id="rId1" Type="http://schemas.openxmlformats.org/officeDocument/2006/relationships/slideLayout" Target="../slideLayouts/slideLayout7.xml"/><Relationship Id="rId4" Type="http://schemas.openxmlformats.org/officeDocument/2006/relationships/image" Target="../media/image50.gif"/></Relationships>
</file>

<file path=ppt/slides/_rels/slide4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audio" Target="../media/audio3.wav"/><Relationship Id="rId1" Type="http://schemas.openxmlformats.org/officeDocument/2006/relationships/slideLayout" Target="../slideLayouts/slideLayout5.xml"/><Relationship Id="rId6" Type="http://schemas.openxmlformats.org/officeDocument/2006/relationships/audio" Target="../media/audio3.wav"/><Relationship Id="rId5" Type="http://schemas.openxmlformats.org/officeDocument/2006/relationships/image" Target="../media/image37.gif"/><Relationship Id="rId4" Type="http://schemas.openxmlformats.org/officeDocument/2006/relationships/slide" Target="slide40.xml"/></Relationships>
</file>

<file path=ppt/slides/_rels/slide42.xml.rels><?xml version="1.0" encoding="UTF-8" standalone="yes"?>
<Relationships xmlns="http://schemas.openxmlformats.org/package/2006/relationships"><Relationship Id="rId3" Type="http://schemas.openxmlformats.org/officeDocument/2006/relationships/slide" Target="slide43.xml"/><Relationship Id="rId2" Type="http://schemas.openxmlformats.org/officeDocument/2006/relationships/audio" Target="../media/audio4.wav"/><Relationship Id="rId1" Type="http://schemas.openxmlformats.org/officeDocument/2006/relationships/slideLayout" Target="../slideLayouts/slideLayout5.xml"/><Relationship Id="rId6" Type="http://schemas.openxmlformats.org/officeDocument/2006/relationships/audio" Target="../media/audio4.wav"/><Relationship Id="rId5" Type="http://schemas.openxmlformats.org/officeDocument/2006/relationships/image" Target="../media/image38.gif"/><Relationship Id="rId4" Type="http://schemas.openxmlformats.org/officeDocument/2006/relationships/image" Target="../media/image37.gif"/></Relationships>
</file>

<file path=ppt/slides/_rels/slide43.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39.gif"/><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19.png"/><Relationship Id="rId18" Type="http://schemas.openxmlformats.org/officeDocument/2006/relationships/image" Target="../media/image24.gif"/><Relationship Id="rId3" Type="http://schemas.openxmlformats.org/officeDocument/2006/relationships/audio" Target="../media/audio2.wav"/><Relationship Id="rId21" Type="http://schemas.openxmlformats.org/officeDocument/2006/relationships/audio" Target="../media/audio2.wav"/><Relationship Id="rId7" Type="http://schemas.openxmlformats.org/officeDocument/2006/relationships/image" Target="../media/image14.png"/><Relationship Id="rId12" Type="http://schemas.openxmlformats.org/officeDocument/2006/relationships/image" Target="../media/image18.gif"/><Relationship Id="rId17" Type="http://schemas.openxmlformats.org/officeDocument/2006/relationships/image" Target="../media/image23.gif"/><Relationship Id="rId2" Type="http://schemas.openxmlformats.org/officeDocument/2006/relationships/notesSlide" Target="../notesSlides/notesSlide17.xml"/><Relationship Id="rId16" Type="http://schemas.openxmlformats.org/officeDocument/2006/relationships/image" Target="../media/image22.png"/><Relationship Id="rId20" Type="http://schemas.openxmlformats.org/officeDocument/2006/relationships/image" Target="../media/image26.gif"/><Relationship Id="rId1" Type="http://schemas.openxmlformats.org/officeDocument/2006/relationships/slideLayout" Target="../slideLayouts/slideLayout5.xml"/><Relationship Id="rId6" Type="http://schemas.openxmlformats.org/officeDocument/2006/relationships/image" Target="../media/image13.png"/><Relationship Id="rId11" Type="http://schemas.openxmlformats.org/officeDocument/2006/relationships/image" Target="../media/image17.gif"/><Relationship Id="rId5" Type="http://schemas.openxmlformats.org/officeDocument/2006/relationships/image" Target="../media/image12.png"/><Relationship Id="rId15" Type="http://schemas.openxmlformats.org/officeDocument/2006/relationships/image" Target="../media/image21.png"/><Relationship Id="rId10" Type="http://schemas.openxmlformats.org/officeDocument/2006/relationships/slide" Target="slide11.xml"/><Relationship Id="rId19" Type="http://schemas.openxmlformats.org/officeDocument/2006/relationships/image" Target="../media/image25.gif"/><Relationship Id="rId4" Type="http://schemas.openxmlformats.org/officeDocument/2006/relationships/image" Target="../media/image11.gif"/><Relationship Id="rId9" Type="http://schemas.openxmlformats.org/officeDocument/2006/relationships/image" Target="../media/image16.png"/><Relationship Id="rId14" Type="http://schemas.openxmlformats.org/officeDocument/2006/relationships/image" Target="../media/image20.png"/></Relationships>
</file>

<file path=ppt/slides/_rels/slide45.xml.rels><?xml version="1.0" encoding="UTF-8" standalone="yes"?>
<Relationships xmlns="http://schemas.openxmlformats.org/package/2006/relationships"><Relationship Id="rId8" Type="http://schemas.openxmlformats.org/officeDocument/2006/relationships/audio" Target="../media/audio2.wav"/><Relationship Id="rId3" Type="http://schemas.openxmlformats.org/officeDocument/2006/relationships/image" Target="../media/image11.gif"/><Relationship Id="rId7" Type="http://schemas.openxmlformats.org/officeDocument/2006/relationships/image" Target="../media/image2.gif"/><Relationship Id="rId2" Type="http://schemas.openxmlformats.org/officeDocument/2006/relationships/audio" Target="../media/audio2.wav"/><Relationship Id="rId1" Type="http://schemas.openxmlformats.org/officeDocument/2006/relationships/slideLayout" Target="../slideLayouts/slideLayout5.xml"/><Relationship Id="rId6" Type="http://schemas.openxmlformats.org/officeDocument/2006/relationships/image" Target="../media/image24.gif"/><Relationship Id="rId5" Type="http://schemas.openxmlformats.org/officeDocument/2006/relationships/image" Target="../media/image21.png"/><Relationship Id="rId4" Type="http://schemas.openxmlformats.org/officeDocument/2006/relationships/image" Target="../media/image15.png"/></Relationships>
</file>

<file path=ppt/slides/_rels/slide46.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28.gif"/><Relationship Id="rId2" Type="http://schemas.openxmlformats.org/officeDocument/2006/relationships/notesSlide" Target="../notesSlides/notesSlide19.xml"/><Relationship Id="rId1" Type="http://schemas.openxmlformats.org/officeDocument/2006/relationships/slideLayout" Target="../slideLayouts/slideLayout3.xml"/><Relationship Id="rId4" Type="http://schemas.openxmlformats.org/officeDocument/2006/relationships/image" Target="../media/image2.gif"/></Relationships>
</file>

<file path=ppt/slides/_rels/slide48.xml.rels><?xml version="1.0" encoding="UTF-8" standalone="yes"?>
<Relationships xmlns="http://schemas.openxmlformats.org/package/2006/relationships"><Relationship Id="rId3" Type="http://schemas.openxmlformats.org/officeDocument/2006/relationships/image" Target="../media/image29.gif"/><Relationship Id="rId2" Type="http://schemas.openxmlformats.org/officeDocument/2006/relationships/audio" Target="../media/audio2.wav"/><Relationship Id="rId1" Type="http://schemas.openxmlformats.org/officeDocument/2006/relationships/slideLayout" Target="../slideLayouts/slideLayout5.xml"/><Relationship Id="rId5" Type="http://schemas.openxmlformats.org/officeDocument/2006/relationships/image" Target="../media/image2.gif"/><Relationship Id="rId4" Type="http://schemas.openxmlformats.org/officeDocument/2006/relationships/image" Target="../media/image30.png"/></Relationships>
</file>

<file path=ppt/slides/_rels/slide4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gif"/><Relationship Id="rId1" Type="http://schemas.openxmlformats.org/officeDocument/2006/relationships/slideLayout" Target="../slideLayouts/slideLayout5.xml"/><Relationship Id="rId5" Type="http://schemas.openxmlformats.org/officeDocument/2006/relationships/image" Target="../media/image2.gif"/><Relationship Id="rId4" Type="http://schemas.microsoft.com/office/2007/relationships/hdphoto" Target="../media/hdphoto1.wdp"/></Relationships>
</file>

<file path=ppt/slides/_rels/slide50.xml.rels><?xml version="1.0" encoding="UTF-8" standalone="yes"?>
<Relationships xmlns="http://schemas.openxmlformats.org/package/2006/relationships"><Relationship Id="rId8" Type="http://schemas.openxmlformats.org/officeDocument/2006/relationships/image" Target="../media/image55.gif"/><Relationship Id="rId3" Type="http://schemas.openxmlformats.org/officeDocument/2006/relationships/slide" Target="slide52.xml"/><Relationship Id="rId7" Type="http://schemas.openxmlformats.org/officeDocument/2006/relationships/image" Target="../media/image54.gif"/><Relationship Id="rId2" Type="http://schemas.openxmlformats.org/officeDocument/2006/relationships/image" Target="../media/image51.gif"/><Relationship Id="rId1" Type="http://schemas.openxmlformats.org/officeDocument/2006/relationships/slideLayout" Target="../slideLayouts/slideLayout7.xml"/><Relationship Id="rId6" Type="http://schemas.openxmlformats.org/officeDocument/2006/relationships/image" Target="../media/image53.gif"/><Relationship Id="rId5" Type="http://schemas.openxmlformats.org/officeDocument/2006/relationships/slide" Target="slide51.xml"/><Relationship Id="rId4" Type="http://schemas.openxmlformats.org/officeDocument/2006/relationships/image" Target="../media/image52.gif"/></Relationships>
</file>

<file path=ppt/slides/_rels/slide5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audio" Target="../media/audio3.wav"/><Relationship Id="rId1" Type="http://schemas.openxmlformats.org/officeDocument/2006/relationships/slideLayout" Target="../slideLayouts/slideLayout5.xml"/><Relationship Id="rId6" Type="http://schemas.openxmlformats.org/officeDocument/2006/relationships/audio" Target="../media/audio3.wav"/><Relationship Id="rId5" Type="http://schemas.openxmlformats.org/officeDocument/2006/relationships/image" Target="../media/image37.gif"/><Relationship Id="rId4" Type="http://schemas.openxmlformats.org/officeDocument/2006/relationships/slide" Target="slide50.xml"/></Relationships>
</file>

<file path=ppt/slides/_rels/slide52.xml.rels><?xml version="1.0" encoding="UTF-8" standalone="yes"?>
<Relationships xmlns="http://schemas.openxmlformats.org/package/2006/relationships"><Relationship Id="rId3" Type="http://schemas.openxmlformats.org/officeDocument/2006/relationships/slide" Target="slide53.xml"/><Relationship Id="rId2" Type="http://schemas.openxmlformats.org/officeDocument/2006/relationships/audio" Target="../media/audio4.wav"/><Relationship Id="rId1" Type="http://schemas.openxmlformats.org/officeDocument/2006/relationships/slideLayout" Target="../slideLayouts/slideLayout5.xml"/><Relationship Id="rId6" Type="http://schemas.openxmlformats.org/officeDocument/2006/relationships/audio" Target="../media/audio4.wav"/><Relationship Id="rId5" Type="http://schemas.openxmlformats.org/officeDocument/2006/relationships/image" Target="../media/image38.gif"/><Relationship Id="rId4" Type="http://schemas.openxmlformats.org/officeDocument/2006/relationships/image" Target="../media/image37.gif"/></Relationships>
</file>

<file path=ppt/slides/_rels/slide53.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audio" Target="../media/audio5.wav"/><Relationship Id="rId1" Type="http://schemas.openxmlformats.org/officeDocument/2006/relationships/slideLayout" Target="../slideLayouts/slideLayout5.xml"/><Relationship Id="rId6" Type="http://schemas.openxmlformats.org/officeDocument/2006/relationships/audio" Target="../media/audio5.wav"/><Relationship Id="rId5" Type="http://schemas.openxmlformats.org/officeDocument/2006/relationships/image" Target="../media/image2.gif"/><Relationship Id="rId4" Type="http://schemas.openxmlformats.org/officeDocument/2006/relationships/image" Target="../media/image15.png"/></Relationships>
</file>

<file path=ppt/slides/_rels/slide54.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56.gif"/><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2.gif"/><Relationship Id="rId5" Type="http://schemas.openxmlformats.org/officeDocument/2006/relationships/image" Target="../media/image57.png"/><Relationship Id="rId4" Type="http://schemas.openxmlformats.org/officeDocument/2006/relationships/notesSlide" Target="../notesSlides/notesSlide20.xml"/></Relationships>
</file>

<file path=ppt/slides/_rels/slide56.xml.rels><?xml version="1.0" encoding="UTF-8" standalone="yes"?>
<Relationships xmlns="http://schemas.openxmlformats.org/package/2006/relationships"><Relationship Id="rId3" Type="http://schemas.openxmlformats.org/officeDocument/2006/relationships/audio" Target="../media/audio8.wav"/><Relationship Id="rId2" Type="http://schemas.openxmlformats.org/officeDocument/2006/relationships/notesSlide" Target="../notesSlides/notesSlide21.xml"/><Relationship Id="rId1" Type="http://schemas.openxmlformats.org/officeDocument/2006/relationships/slideLayout" Target="../slideLayouts/slideLayout6.xml"/><Relationship Id="rId5" Type="http://schemas.openxmlformats.org/officeDocument/2006/relationships/audio" Target="../media/audio8.wav"/><Relationship Id="rId4" Type="http://schemas.openxmlformats.org/officeDocument/2006/relationships/image" Target="../media/image2.gif"/></Relationships>
</file>

<file path=ppt/slides/_rels/slide57.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19.png"/><Relationship Id="rId18" Type="http://schemas.openxmlformats.org/officeDocument/2006/relationships/image" Target="../media/image24.gif"/><Relationship Id="rId3" Type="http://schemas.openxmlformats.org/officeDocument/2006/relationships/audio" Target="../media/audio2.wav"/><Relationship Id="rId21" Type="http://schemas.openxmlformats.org/officeDocument/2006/relationships/audio" Target="../media/audio2.wav"/><Relationship Id="rId7" Type="http://schemas.openxmlformats.org/officeDocument/2006/relationships/image" Target="../media/image14.png"/><Relationship Id="rId12" Type="http://schemas.openxmlformats.org/officeDocument/2006/relationships/image" Target="../media/image18.gif"/><Relationship Id="rId17" Type="http://schemas.openxmlformats.org/officeDocument/2006/relationships/image" Target="../media/image23.gif"/><Relationship Id="rId2" Type="http://schemas.openxmlformats.org/officeDocument/2006/relationships/notesSlide" Target="../notesSlides/notesSlide22.xml"/><Relationship Id="rId16" Type="http://schemas.openxmlformats.org/officeDocument/2006/relationships/image" Target="../media/image22.png"/><Relationship Id="rId20" Type="http://schemas.openxmlformats.org/officeDocument/2006/relationships/image" Target="../media/image26.gif"/><Relationship Id="rId1" Type="http://schemas.openxmlformats.org/officeDocument/2006/relationships/slideLayout" Target="../slideLayouts/slideLayout5.xml"/><Relationship Id="rId6" Type="http://schemas.openxmlformats.org/officeDocument/2006/relationships/image" Target="../media/image13.png"/><Relationship Id="rId11" Type="http://schemas.openxmlformats.org/officeDocument/2006/relationships/image" Target="../media/image17.gif"/><Relationship Id="rId5" Type="http://schemas.openxmlformats.org/officeDocument/2006/relationships/image" Target="../media/image12.png"/><Relationship Id="rId15" Type="http://schemas.openxmlformats.org/officeDocument/2006/relationships/image" Target="../media/image21.png"/><Relationship Id="rId10" Type="http://schemas.openxmlformats.org/officeDocument/2006/relationships/slide" Target="slide11.xml"/><Relationship Id="rId19" Type="http://schemas.openxmlformats.org/officeDocument/2006/relationships/image" Target="../media/image25.gif"/><Relationship Id="rId4" Type="http://schemas.openxmlformats.org/officeDocument/2006/relationships/image" Target="../media/image11.gif"/><Relationship Id="rId9" Type="http://schemas.openxmlformats.org/officeDocument/2006/relationships/image" Target="../media/image16.png"/><Relationship Id="rId14" Type="http://schemas.openxmlformats.org/officeDocument/2006/relationships/image" Target="../media/image20.png"/></Relationships>
</file>

<file path=ppt/slides/_rels/slide58.xml.rels><?xml version="1.0" encoding="UTF-8" standalone="yes"?>
<Relationships xmlns="http://schemas.openxmlformats.org/package/2006/relationships"><Relationship Id="rId3" Type="http://schemas.openxmlformats.org/officeDocument/2006/relationships/audio" Target="../media/audio2.wav"/><Relationship Id="rId7" Type="http://schemas.openxmlformats.org/officeDocument/2006/relationships/audio" Target="../media/audio2.wav"/><Relationship Id="rId2" Type="http://schemas.openxmlformats.org/officeDocument/2006/relationships/notesSlide" Target="../notesSlides/notesSlide23.xml"/><Relationship Id="rId1" Type="http://schemas.openxmlformats.org/officeDocument/2006/relationships/slideLayout" Target="../slideLayouts/slideLayout5.xml"/><Relationship Id="rId6" Type="http://schemas.openxmlformats.org/officeDocument/2006/relationships/image" Target="../media/image2.gif"/><Relationship Id="rId5" Type="http://schemas.openxmlformats.org/officeDocument/2006/relationships/image" Target="../media/image25.gif"/><Relationship Id="rId4" Type="http://schemas.openxmlformats.org/officeDocument/2006/relationships/image" Target="../media/image58.jpg"/></Relationships>
</file>

<file path=ppt/slides/_rels/slide59.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28.gif"/><Relationship Id="rId2" Type="http://schemas.openxmlformats.org/officeDocument/2006/relationships/notesSlide" Target="../notesSlides/notesSlide25.xml"/><Relationship Id="rId1" Type="http://schemas.openxmlformats.org/officeDocument/2006/relationships/slideLayout" Target="../slideLayouts/slideLayout3.xml"/><Relationship Id="rId4" Type="http://schemas.openxmlformats.org/officeDocument/2006/relationships/image" Target="../media/image2.gif"/></Relationships>
</file>

<file path=ppt/slides/_rels/slide61.xml.rels><?xml version="1.0" encoding="UTF-8" standalone="yes"?>
<Relationships xmlns="http://schemas.openxmlformats.org/package/2006/relationships"><Relationship Id="rId3" Type="http://schemas.openxmlformats.org/officeDocument/2006/relationships/image" Target="../media/image29.gif"/><Relationship Id="rId2" Type="http://schemas.openxmlformats.org/officeDocument/2006/relationships/audio" Target="../media/audio2.wav"/><Relationship Id="rId1" Type="http://schemas.openxmlformats.org/officeDocument/2006/relationships/slideLayout" Target="../slideLayouts/slideLayout5.xml"/><Relationship Id="rId5" Type="http://schemas.openxmlformats.org/officeDocument/2006/relationships/image" Target="../media/image2.gif"/><Relationship Id="rId4" Type="http://schemas.openxmlformats.org/officeDocument/2006/relationships/image" Target="../media/image30.png"/></Relationships>
</file>

<file path=ppt/slides/_rels/slide62.xml.rels><?xml version="1.0" encoding="UTF-8" standalone="yes"?>
<Relationships xmlns="http://schemas.openxmlformats.org/package/2006/relationships"><Relationship Id="rId3" Type="http://schemas.openxmlformats.org/officeDocument/2006/relationships/image" Target="../media/image59.gif"/><Relationship Id="rId2" Type="http://schemas.openxmlformats.org/officeDocument/2006/relationships/audio" Target="../media/audio9.wav"/><Relationship Id="rId1" Type="http://schemas.openxmlformats.org/officeDocument/2006/relationships/slideLayout" Target="../slideLayouts/slideLayout5.xml"/><Relationship Id="rId6" Type="http://schemas.openxmlformats.org/officeDocument/2006/relationships/audio" Target="../media/audio9.wav"/><Relationship Id="rId5" Type="http://schemas.microsoft.com/office/2007/relationships/hdphoto" Target="../media/hdphoto2.wdp"/><Relationship Id="rId4" Type="http://schemas.openxmlformats.org/officeDocument/2006/relationships/image" Target="../media/image6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011"/>
        <p:cNvGrpSpPr/>
        <p:nvPr/>
      </p:nvGrpSpPr>
      <p:grpSpPr>
        <a:xfrm>
          <a:off x="0" y="0"/>
          <a:ext cx="0" cy="0"/>
          <a:chOff x="0" y="0"/>
          <a:chExt cx="0" cy="0"/>
        </a:xfrm>
      </p:grpSpPr>
      <p:pic>
        <p:nvPicPr>
          <p:cNvPr id="3" name="Picture 2" descr="Astronauta | Astronaut cartoon, Motion design animation ...">
            <a:extLst>
              <a:ext uri="{FF2B5EF4-FFF2-40B4-BE49-F238E27FC236}">
                <a16:creationId xmlns:a16="http://schemas.microsoft.com/office/drawing/2014/main" id="{529A1962-3A62-F036-8832-7BBF3C1F786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38837"/>
            <a:ext cx="9144000" cy="5143500"/>
          </a:xfrm>
          <a:prstGeom prst="rect">
            <a:avLst/>
          </a:prstGeom>
          <a:noFill/>
          <a:extLst>
            <a:ext uri="{909E8E84-426E-40DD-AFC4-6F175D3DCCD1}">
              <a14:hiddenFill xmlns:a14="http://schemas.microsoft.com/office/drawing/2010/main">
                <a:solidFill>
                  <a:srgbClr val="FFFFFF"/>
                </a:solidFill>
              </a14:hiddenFill>
            </a:ext>
          </a:extLst>
        </p:spPr>
      </p:pic>
      <p:sp>
        <p:nvSpPr>
          <p:cNvPr id="5" name="Marcador de texto 4">
            <a:extLst>
              <a:ext uri="{FF2B5EF4-FFF2-40B4-BE49-F238E27FC236}">
                <a16:creationId xmlns:a16="http://schemas.microsoft.com/office/drawing/2014/main" id="{09DC36B6-DD4C-6BF8-2426-F1CA62E19B87}"/>
              </a:ext>
            </a:extLst>
          </p:cNvPr>
          <p:cNvSpPr>
            <a:spLocks noGrp="1"/>
          </p:cNvSpPr>
          <p:nvPr>
            <p:ph type="body" idx="1"/>
          </p:nvPr>
        </p:nvSpPr>
        <p:spPr>
          <a:xfrm>
            <a:off x="2005226" y="511049"/>
            <a:ext cx="4953900" cy="1585976"/>
          </a:xfrm>
        </p:spPr>
        <p:txBody>
          <a:bodyPr/>
          <a:lstStyle/>
          <a:p>
            <a:pPr marL="38100" indent="0">
              <a:buNone/>
            </a:pPr>
            <a:r>
              <a:rPr lang="es-MX" b="1" i="0" dirty="0">
                <a:solidFill>
                  <a:srgbClr val="F1F1F1"/>
                </a:solidFill>
                <a:effectLst/>
                <a:latin typeface="Megrim" panose="020B0604020202020204" charset="0"/>
                <a:cs typeface="Vijaya" panose="020B0502040204020203" pitchFamily="18" charset="0"/>
              </a:rPr>
              <a:t>El viaje a Plutón, el mundo más lejano jamás explorado </a:t>
            </a:r>
          </a:p>
          <a:p>
            <a:endParaRPr lang="es-MX" dirty="0">
              <a:latin typeface="Vijaya" panose="020B0502040204020203" pitchFamily="18" charset="0"/>
              <a:cs typeface="Vijaya" panose="020B0502040204020203" pitchFamily="18" charset="0"/>
            </a:endParaRPr>
          </a:p>
        </p:txBody>
      </p:sp>
      <p:sp>
        <p:nvSpPr>
          <p:cNvPr id="1013" name="Google Shape;1013;p37"/>
          <p:cNvSpPr txBox="1">
            <a:spLocks noGrp="1"/>
          </p:cNvSpPr>
          <p:nvPr>
            <p:ph type="sldNum" idx="12"/>
          </p:nvPr>
        </p:nvSpPr>
        <p:spPr>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t>1</a:t>
            </a:fld>
            <a:endParaRPr/>
          </a:p>
        </p:txBody>
      </p:sp>
      <p:grpSp>
        <p:nvGrpSpPr>
          <p:cNvPr id="1014" name="Google Shape;1014;p37"/>
          <p:cNvGrpSpPr/>
          <p:nvPr/>
        </p:nvGrpSpPr>
        <p:grpSpPr>
          <a:xfrm>
            <a:off x="6098060" y="3213264"/>
            <a:ext cx="1596706" cy="1596706"/>
            <a:chOff x="1911350" y="374650"/>
            <a:chExt cx="1739900" cy="1739900"/>
          </a:xfrm>
        </p:grpSpPr>
        <p:sp>
          <p:nvSpPr>
            <p:cNvPr id="1015" name="Google Shape;1015;p37"/>
            <p:cNvSpPr/>
            <p:nvPr/>
          </p:nvSpPr>
          <p:spPr>
            <a:xfrm>
              <a:off x="1911350" y="374650"/>
              <a:ext cx="1739900" cy="1739900"/>
            </a:xfrm>
            <a:custGeom>
              <a:avLst/>
              <a:gdLst/>
              <a:ahLst/>
              <a:cxnLst/>
              <a:rect l="l" t="t" r="r" b="b"/>
              <a:pathLst>
                <a:path w="1739900" h="1739900" extrusionOk="0">
                  <a:moveTo>
                    <a:pt x="1739900" y="869950"/>
                  </a:moveTo>
                  <a:cubicBezTo>
                    <a:pt x="1739900" y="1350410"/>
                    <a:pt x="1350410" y="1739900"/>
                    <a:pt x="869950" y="1739900"/>
                  </a:cubicBezTo>
                  <a:cubicBezTo>
                    <a:pt x="389490" y="1739900"/>
                    <a:pt x="0" y="1350410"/>
                    <a:pt x="0" y="869950"/>
                  </a:cubicBezTo>
                  <a:cubicBezTo>
                    <a:pt x="0" y="389490"/>
                    <a:pt x="389490" y="0"/>
                    <a:pt x="869950" y="0"/>
                  </a:cubicBezTo>
                  <a:cubicBezTo>
                    <a:pt x="1350410" y="0"/>
                    <a:pt x="1739900" y="389490"/>
                    <a:pt x="1739900" y="869950"/>
                  </a:cubicBezTo>
                  <a:close/>
                </a:path>
              </a:pathLst>
            </a:custGeom>
            <a:gradFill>
              <a:gsLst>
                <a:gs pos="0">
                  <a:srgbClr val="FFFFFF"/>
                </a:gs>
                <a:gs pos="20000">
                  <a:srgbClr val="FFFFFF"/>
                </a:gs>
                <a:gs pos="78000">
                  <a:srgbClr val="251047"/>
                </a:gs>
                <a:gs pos="100000">
                  <a:srgbClr val="251047"/>
                </a:gs>
              </a:gsLst>
              <a:lin ang="2700006"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nvGrpSpPr>
            <p:cNvPr id="1016" name="Google Shape;1016;p37"/>
            <p:cNvGrpSpPr/>
            <p:nvPr/>
          </p:nvGrpSpPr>
          <p:grpSpPr>
            <a:xfrm>
              <a:off x="1911350" y="534943"/>
              <a:ext cx="1733550" cy="1506282"/>
              <a:chOff x="1911350" y="534943"/>
              <a:chExt cx="1733550" cy="1506282"/>
            </a:xfrm>
          </p:grpSpPr>
          <p:sp>
            <p:nvSpPr>
              <p:cNvPr id="1017" name="Google Shape;1017;p37"/>
              <p:cNvSpPr/>
              <p:nvPr/>
            </p:nvSpPr>
            <p:spPr>
              <a:xfrm>
                <a:off x="1971154" y="1537243"/>
                <a:ext cx="1612900" cy="260350"/>
              </a:xfrm>
              <a:custGeom>
                <a:avLst/>
                <a:gdLst/>
                <a:ahLst/>
                <a:cxnLst/>
                <a:rect l="l" t="t" r="r" b="b"/>
                <a:pathLst>
                  <a:path w="1612900" h="260350" extrusionOk="0">
                    <a:moveTo>
                      <a:pt x="1582356" y="22418"/>
                    </a:moveTo>
                    <a:cubicBezTo>
                      <a:pt x="1560182" y="17711"/>
                      <a:pt x="1537913" y="13611"/>
                      <a:pt x="1515548" y="10118"/>
                    </a:cubicBezTo>
                    <a:cubicBezTo>
                      <a:pt x="1504347" y="8404"/>
                      <a:pt x="1493139" y="6715"/>
                      <a:pt x="1481823" y="5375"/>
                    </a:cubicBezTo>
                    <a:lnTo>
                      <a:pt x="1464786" y="3343"/>
                    </a:lnTo>
                    <a:cubicBezTo>
                      <a:pt x="1459071" y="2759"/>
                      <a:pt x="1453357" y="2174"/>
                      <a:pt x="1447007" y="1831"/>
                    </a:cubicBezTo>
                    <a:cubicBezTo>
                      <a:pt x="1397211" y="-2367"/>
                      <a:pt x="1347071" y="662"/>
                      <a:pt x="1298143" y="10823"/>
                    </a:cubicBezTo>
                    <a:cubicBezTo>
                      <a:pt x="1250901" y="20797"/>
                      <a:pt x="1204718" y="35256"/>
                      <a:pt x="1160221" y="54003"/>
                    </a:cubicBezTo>
                    <a:cubicBezTo>
                      <a:pt x="1117137" y="71542"/>
                      <a:pt x="1076789" y="90084"/>
                      <a:pt x="1038416" y="110239"/>
                    </a:cubicBezTo>
                    <a:cubicBezTo>
                      <a:pt x="999947" y="130152"/>
                      <a:pt x="962984" y="151304"/>
                      <a:pt x="924433" y="169605"/>
                    </a:cubicBezTo>
                    <a:cubicBezTo>
                      <a:pt x="914724" y="174450"/>
                      <a:pt x="905383" y="178279"/>
                      <a:pt x="895693" y="182305"/>
                    </a:cubicBezTo>
                    <a:cubicBezTo>
                      <a:pt x="890867" y="184261"/>
                      <a:pt x="886066" y="186451"/>
                      <a:pt x="881170" y="188242"/>
                    </a:cubicBezTo>
                    <a:lnTo>
                      <a:pt x="866350" y="193144"/>
                    </a:lnTo>
                    <a:cubicBezTo>
                      <a:pt x="861397" y="194833"/>
                      <a:pt x="856399" y="196319"/>
                      <a:pt x="851383" y="197894"/>
                    </a:cubicBezTo>
                    <a:cubicBezTo>
                      <a:pt x="846353" y="199285"/>
                      <a:pt x="841273" y="200434"/>
                      <a:pt x="836187" y="201666"/>
                    </a:cubicBezTo>
                    <a:cubicBezTo>
                      <a:pt x="826027" y="204195"/>
                      <a:pt x="815729" y="206137"/>
                      <a:pt x="805345" y="207482"/>
                    </a:cubicBezTo>
                    <a:cubicBezTo>
                      <a:pt x="763626" y="213638"/>
                      <a:pt x="721145" y="212347"/>
                      <a:pt x="679876" y="203672"/>
                    </a:cubicBezTo>
                    <a:cubicBezTo>
                      <a:pt x="638278" y="194193"/>
                      <a:pt x="598255" y="178796"/>
                      <a:pt x="561029" y="157952"/>
                    </a:cubicBezTo>
                    <a:cubicBezTo>
                      <a:pt x="523012" y="137912"/>
                      <a:pt x="486359" y="114773"/>
                      <a:pt x="447523" y="95024"/>
                    </a:cubicBezTo>
                    <a:cubicBezTo>
                      <a:pt x="408067" y="74627"/>
                      <a:pt x="366814" y="57913"/>
                      <a:pt x="324288" y="45094"/>
                    </a:cubicBezTo>
                    <a:cubicBezTo>
                      <a:pt x="280098" y="31061"/>
                      <a:pt x="234751" y="20976"/>
                      <a:pt x="188779" y="14957"/>
                    </a:cubicBezTo>
                    <a:cubicBezTo>
                      <a:pt x="141633" y="8820"/>
                      <a:pt x="93880" y="8998"/>
                      <a:pt x="46780" y="15484"/>
                    </a:cubicBezTo>
                    <a:cubicBezTo>
                      <a:pt x="31036" y="17835"/>
                      <a:pt x="15422" y="20991"/>
                      <a:pt x="0" y="24939"/>
                    </a:cubicBezTo>
                    <a:cubicBezTo>
                      <a:pt x="9944" y="50301"/>
                      <a:pt x="21035" y="75066"/>
                      <a:pt x="33274" y="99234"/>
                    </a:cubicBezTo>
                    <a:cubicBezTo>
                      <a:pt x="36639" y="100066"/>
                      <a:pt x="40075" y="100809"/>
                      <a:pt x="43434" y="101679"/>
                    </a:cubicBezTo>
                    <a:cubicBezTo>
                      <a:pt x="83839" y="111890"/>
                      <a:pt x="122606" y="123904"/>
                      <a:pt x="161188" y="137410"/>
                    </a:cubicBezTo>
                    <a:cubicBezTo>
                      <a:pt x="199771" y="150917"/>
                      <a:pt x="238195" y="165547"/>
                      <a:pt x="277571" y="180717"/>
                    </a:cubicBezTo>
                    <a:cubicBezTo>
                      <a:pt x="317677" y="197002"/>
                      <a:pt x="358872" y="210461"/>
                      <a:pt x="400857" y="220995"/>
                    </a:cubicBezTo>
                    <a:cubicBezTo>
                      <a:pt x="445254" y="231318"/>
                      <a:pt x="490288" y="238683"/>
                      <a:pt x="535661" y="243042"/>
                    </a:cubicBezTo>
                    <a:cubicBezTo>
                      <a:pt x="581635" y="247767"/>
                      <a:pt x="627393" y="251361"/>
                      <a:pt x="672630" y="254987"/>
                    </a:cubicBezTo>
                    <a:cubicBezTo>
                      <a:pt x="717867" y="258613"/>
                      <a:pt x="763099" y="261394"/>
                      <a:pt x="808946" y="261578"/>
                    </a:cubicBezTo>
                    <a:lnTo>
                      <a:pt x="817544" y="261629"/>
                    </a:lnTo>
                    <a:cubicBezTo>
                      <a:pt x="820426" y="261737"/>
                      <a:pt x="823303" y="261813"/>
                      <a:pt x="826167" y="261686"/>
                    </a:cubicBezTo>
                    <a:lnTo>
                      <a:pt x="843413" y="261229"/>
                    </a:lnTo>
                    <a:cubicBezTo>
                      <a:pt x="849179" y="261102"/>
                      <a:pt x="855002" y="261229"/>
                      <a:pt x="860781" y="261013"/>
                    </a:cubicBezTo>
                    <a:cubicBezTo>
                      <a:pt x="866540" y="260657"/>
                      <a:pt x="872312" y="260277"/>
                      <a:pt x="878129" y="260061"/>
                    </a:cubicBezTo>
                    <a:lnTo>
                      <a:pt x="895623" y="259267"/>
                    </a:lnTo>
                    <a:cubicBezTo>
                      <a:pt x="901452" y="258905"/>
                      <a:pt x="907237" y="258308"/>
                      <a:pt x="913079" y="257825"/>
                    </a:cubicBezTo>
                    <a:cubicBezTo>
                      <a:pt x="924655" y="256695"/>
                      <a:pt x="936739" y="256111"/>
                      <a:pt x="947960" y="254530"/>
                    </a:cubicBezTo>
                    <a:cubicBezTo>
                      <a:pt x="993476" y="249779"/>
                      <a:pt x="1038646" y="242146"/>
                      <a:pt x="1083196" y="231676"/>
                    </a:cubicBezTo>
                    <a:cubicBezTo>
                      <a:pt x="1126928" y="221586"/>
                      <a:pt x="1168127" y="208308"/>
                      <a:pt x="1208113" y="198294"/>
                    </a:cubicBezTo>
                    <a:cubicBezTo>
                      <a:pt x="1246325" y="188498"/>
                      <a:pt x="1285195" y="181477"/>
                      <a:pt x="1324419" y="177288"/>
                    </a:cubicBezTo>
                    <a:cubicBezTo>
                      <a:pt x="1361901" y="173560"/>
                      <a:pt x="1399586" y="172288"/>
                      <a:pt x="1437233" y="173478"/>
                    </a:cubicBezTo>
                    <a:lnTo>
                      <a:pt x="1542586" y="176933"/>
                    </a:lnTo>
                    <a:cubicBezTo>
                      <a:pt x="1572351" y="130592"/>
                      <a:pt x="1597635" y="81522"/>
                      <a:pt x="1618094" y="30387"/>
                    </a:cubicBezTo>
                    <a:cubicBezTo>
                      <a:pt x="1606207" y="27547"/>
                      <a:pt x="1594294" y="24890"/>
                      <a:pt x="1582356" y="22418"/>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18" name="Google Shape;1018;p37"/>
              <p:cNvSpPr/>
              <p:nvPr/>
            </p:nvSpPr>
            <p:spPr>
              <a:xfrm>
                <a:off x="2230672" y="1768175"/>
                <a:ext cx="1181100" cy="273050"/>
              </a:xfrm>
              <a:custGeom>
                <a:avLst/>
                <a:gdLst/>
                <a:ahLst/>
                <a:cxnLst/>
                <a:rect l="l" t="t" r="r" b="b"/>
                <a:pathLst>
                  <a:path w="1181100" h="273050" extrusionOk="0">
                    <a:moveTo>
                      <a:pt x="1185767" y="70830"/>
                    </a:moveTo>
                    <a:cubicBezTo>
                      <a:pt x="1168432" y="60251"/>
                      <a:pt x="1150372" y="49691"/>
                      <a:pt x="1130617" y="39797"/>
                    </a:cubicBezTo>
                    <a:cubicBezTo>
                      <a:pt x="1097899" y="23007"/>
                      <a:pt x="1062880" y="11142"/>
                      <a:pt x="1026693" y="4587"/>
                    </a:cubicBezTo>
                    <a:cubicBezTo>
                      <a:pt x="1016865" y="2804"/>
                      <a:pt x="1006939" y="1606"/>
                      <a:pt x="996969" y="999"/>
                    </a:cubicBezTo>
                    <a:lnTo>
                      <a:pt x="981774" y="122"/>
                    </a:lnTo>
                    <a:cubicBezTo>
                      <a:pt x="976694" y="-201"/>
                      <a:pt x="971563" y="205"/>
                      <a:pt x="966445" y="332"/>
                    </a:cubicBezTo>
                    <a:lnTo>
                      <a:pt x="951040" y="967"/>
                    </a:lnTo>
                    <a:cubicBezTo>
                      <a:pt x="945890" y="1158"/>
                      <a:pt x="940753" y="2148"/>
                      <a:pt x="935596" y="2745"/>
                    </a:cubicBezTo>
                    <a:cubicBezTo>
                      <a:pt x="925512" y="4040"/>
                      <a:pt x="915508" y="5898"/>
                      <a:pt x="905631" y="8308"/>
                    </a:cubicBezTo>
                    <a:cubicBezTo>
                      <a:pt x="900608" y="9292"/>
                      <a:pt x="896169" y="10746"/>
                      <a:pt x="891477" y="12080"/>
                    </a:cubicBezTo>
                    <a:cubicBezTo>
                      <a:pt x="886784" y="13413"/>
                      <a:pt x="882104" y="14753"/>
                      <a:pt x="877659" y="16239"/>
                    </a:cubicBezTo>
                    <a:cubicBezTo>
                      <a:pt x="869023" y="19471"/>
                      <a:pt x="859822" y="22360"/>
                      <a:pt x="851770" y="26024"/>
                    </a:cubicBezTo>
                    <a:lnTo>
                      <a:pt x="839369" y="31320"/>
                    </a:lnTo>
                    <a:lnTo>
                      <a:pt x="827577" y="36959"/>
                    </a:lnTo>
                    <a:cubicBezTo>
                      <a:pt x="819601" y="40699"/>
                      <a:pt x="812336" y="44719"/>
                      <a:pt x="804869" y="48668"/>
                    </a:cubicBezTo>
                    <a:cubicBezTo>
                      <a:pt x="775507" y="64804"/>
                      <a:pt x="749624" y="81612"/>
                      <a:pt x="724548" y="96293"/>
                    </a:cubicBezTo>
                    <a:cubicBezTo>
                      <a:pt x="712007" y="103767"/>
                      <a:pt x="699897" y="110263"/>
                      <a:pt x="687934" y="116582"/>
                    </a:cubicBezTo>
                    <a:lnTo>
                      <a:pt x="679139" y="121065"/>
                    </a:lnTo>
                    <a:cubicBezTo>
                      <a:pt x="676199" y="122709"/>
                      <a:pt x="673322" y="124240"/>
                      <a:pt x="670490" y="125573"/>
                    </a:cubicBezTo>
                    <a:cubicBezTo>
                      <a:pt x="667646" y="127008"/>
                      <a:pt x="664775" y="128348"/>
                      <a:pt x="661905" y="129917"/>
                    </a:cubicBezTo>
                    <a:cubicBezTo>
                      <a:pt x="658870" y="131421"/>
                      <a:pt x="655511" y="132844"/>
                      <a:pt x="652317" y="134323"/>
                    </a:cubicBezTo>
                    <a:cubicBezTo>
                      <a:pt x="626510" y="146204"/>
                      <a:pt x="599345" y="158911"/>
                      <a:pt x="570637" y="169560"/>
                    </a:cubicBezTo>
                    <a:cubicBezTo>
                      <a:pt x="541798" y="180438"/>
                      <a:pt x="511818" y="188011"/>
                      <a:pt x="481273" y="192134"/>
                    </a:cubicBezTo>
                    <a:cubicBezTo>
                      <a:pt x="450606" y="196139"/>
                      <a:pt x="419560" y="196316"/>
                      <a:pt x="388849" y="192661"/>
                    </a:cubicBezTo>
                    <a:cubicBezTo>
                      <a:pt x="357432" y="188285"/>
                      <a:pt x="326536" y="180759"/>
                      <a:pt x="296628" y="170195"/>
                    </a:cubicBezTo>
                    <a:cubicBezTo>
                      <a:pt x="266132" y="159316"/>
                      <a:pt x="235046" y="150170"/>
                      <a:pt x="203518" y="142801"/>
                    </a:cubicBezTo>
                    <a:cubicBezTo>
                      <a:pt x="171821" y="136289"/>
                      <a:pt x="139413" y="133916"/>
                      <a:pt x="107105" y="135740"/>
                    </a:cubicBezTo>
                    <a:cubicBezTo>
                      <a:pt x="73929" y="137007"/>
                      <a:pt x="40921" y="141096"/>
                      <a:pt x="8439" y="147963"/>
                    </a:cubicBezTo>
                    <a:cubicBezTo>
                      <a:pt x="5620" y="148598"/>
                      <a:pt x="2813" y="149233"/>
                      <a:pt x="0" y="149906"/>
                    </a:cubicBezTo>
                    <a:cubicBezTo>
                      <a:pt x="62760" y="201304"/>
                      <a:pt x="132403" y="243669"/>
                      <a:pt x="206902" y="275770"/>
                    </a:cubicBezTo>
                    <a:cubicBezTo>
                      <a:pt x="234912" y="271757"/>
                      <a:pt x="263417" y="264911"/>
                      <a:pt x="292094" y="258853"/>
                    </a:cubicBezTo>
                    <a:cubicBezTo>
                      <a:pt x="323405" y="251499"/>
                      <a:pt x="355258" y="246679"/>
                      <a:pt x="387344" y="244439"/>
                    </a:cubicBezTo>
                    <a:cubicBezTo>
                      <a:pt x="419076" y="242876"/>
                      <a:pt x="450877" y="243462"/>
                      <a:pt x="482530" y="246192"/>
                    </a:cubicBezTo>
                    <a:cubicBezTo>
                      <a:pt x="514477" y="248604"/>
                      <a:pt x="546888" y="253354"/>
                      <a:pt x="580377" y="257139"/>
                    </a:cubicBezTo>
                    <a:cubicBezTo>
                      <a:pt x="614532" y="261549"/>
                      <a:pt x="649044" y="262525"/>
                      <a:pt x="683393" y="260054"/>
                    </a:cubicBezTo>
                    <a:cubicBezTo>
                      <a:pt x="687781" y="259647"/>
                      <a:pt x="692055" y="259361"/>
                      <a:pt x="696570" y="258841"/>
                    </a:cubicBezTo>
                    <a:cubicBezTo>
                      <a:pt x="701218" y="258206"/>
                      <a:pt x="705828" y="257323"/>
                      <a:pt x="710483" y="256542"/>
                    </a:cubicBezTo>
                    <a:cubicBezTo>
                      <a:pt x="719969" y="255113"/>
                      <a:pt x="728491" y="252802"/>
                      <a:pt x="737508" y="250636"/>
                    </a:cubicBezTo>
                    <a:cubicBezTo>
                      <a:pt x="754780" y="245823"/>
                      <a:pt x="771589" y="240407"/>
                      <a:pt x="787451" y="234761"/>
                    </a:cubicBezTo>
                    <a:cubicBezTo>
                      <a:pt x="851154" y="212282"/>
                      <a:pt x="906723" y="188660"/>
                      <a:pt x="950455" y="174303"/>
                    </a:cubicBezTo>
                    <a:cubicBezTo>
                      <a:pt x="960748" y="170866"/>
                      <a:pt x="971230" y="168025"/>
                      <a:pt x="981850" y="165794"/>
                    </a:cubicBezTo>
                    <a:cubicBezTo>
                      <a:pt x="984517" y="165292"/>
                      <a:pt x="987133" y="164397"/>
                      <a:pt x="989876" y="164010"/>
                    </a:cubicBezTo>
                    <a:lnTo>
                      <a:pt x="998131" y="162771"/>
                    </a:lnTo>
                    <a:cubicBezTo>
                      <a:pt x="1003805" y="161782"/>
                      <a:pt x="1009529" y="161101"/>
                      <a:pt x="1015276" y="160733"/>
                    </a:cubicBezTo>
                    <a:cubicBezTo>
                      <a:pt x="1039222" y="158966"/>
                      <a:pt x="1063272" y="159142"/>
                      <a:pt x="1087190" y="161260"/>
                    </a:cubicBezTo>
                    <a:cubicBezTo>
                      <a:pt x="1122308" y="133676"/>
                      <a:pt x="1155263" y="103444"/>
                      <a:pt x="1185767" y="70830"/>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19" name="Google Shape;1019;p37"/>
              <p:cNvSpPr/>
              <p:nvPr/>
            </p:nvSpPr>
            <p:spPr>
              <a:xfrm>
                <a:off x="2166976" y="534943"/>
                <a:ext cx="1212850" cy="266700"/>
              </a:xfrm>
              <a:custGeom>
                <a:avLst/>
                <a:gdLst/>
                <a:ahLst/>
                <a:cxnLst/>
                <a:rect l="l" t="t" r="r" b="b"/>
                <a:pathLst>
                  <a:path w="1212850" h="266700" extrusionOk="0">
                    <a:moveTo>
                      <a:pt x="14433" y="106712"/>
                    </a:moveTo>
                    <a:cubicBezTo>
                      <a:pt x="28003" y="117545"/>
                      <a:pt x="41910" y="128086"/>
                      <a:pt x="56172" y="138132"/>
                    </a:cubicBezTo>
                    <a:cubicBezTo>
                      <a:pt x="70777" y="147542"/>
                      <a:pt x="85591" y="156699"/>
                      <a:pt x="100724" y="165310"/>
                    </a:cubicBezTo>
                    <a:cubicBezTo>
                      <a:pt x="116180" y="173190"/>
                      <a:pt x="131648" y="181185"/>
                      <a:pt x="147809" y="187573"/>
                    </a:cubicBezTo>
                    <a:cubicBezTo>
                      <a:pt x="164129" y="193595"/>
                      <a:pt x="180819" y="198560"/>
                      <a:pt x="197777" y="202438"/>
                    </a:cubicBezTo>
                    <a:cubicBezTo>
                      <a:pt x="214946" y="205782"/>
                      <a:pt x="232274" y="208251"/>
                      <a:pt x="249694" y="209836"/>
                    </a:cubicBezTo>
                    <a:cubicBezTo>
                      <a:pt x="267265" y="210922"/>
                      <a:pt x="284740" y="211677"/>
                      <a:pt x="302050" y="212211"/>
                    </a:cubicBezTo>
                    <a:cubicBezTo>
                      <a:pt x="319538" y="212071"/>
                      <a:pt x="336664" y="212509"/>
                      <a:pt x="353593" y="213150"/>
                    </a:cubicBezTo>
                    <a:cubicBezTo>
                      <a:pt x="370643" y="213195"/>
                      <a:pt x="387293" y="214420"/>
                      <a:pt x="403822" y="215983"/>
                    </a:cubicBezTo>
                    <a:cubicBezTo>
                      <a:pt x="420427" y="217037"/>
                      <a:pt x="436778" y="219304"/>
                      <a:pt x="453104" y="221837"/>
                    </a:cubicBezTo>
                    <a:cubicBezTo>
                      <a:pt x="469493" y="223837"/>
                      <a:pt x="485788" y="226759"/>
                      <a:pt x="502133" y="229940"/>
                    </a:cubicBezTo>
                    <a:cubicBezTo>
                      <a:pt x="510330" y="231210"/>
                      <a:pt x="518503" y="233013"/>
                      <a:pt x="526726" y="234518"/>
                    </a:cubicBezTo>
                    <a:lnTo>
                      <a:pt x="551415" y="240005"/>
                    </a:lnTo>
                    <a:cubicBezTo>
                      <a:pt x="567925" y="243180"/>
                      <a:pt x="584581" y="247320"/>
                      <a:pt x="601389" y="251098"/>
                    </a:cubicBezTo>
                    <a:cubicBezTo>
                      <a:pt x="618192" y="254413"/>
                      <a:pt x="635171" y="258013"/>
                      <a:pt x="652285" y="261004"/>
                    </a:cubicBezTo>
                    <a:cubicBezTo>
                      <a:pt x="669373" y="263436"/>
                      <a:pt x="686625" y="265709"/>
                      <a:pt x="703917" y="267113"/>
                    </a:cubicBezTo>
                    <a:cubicBezTo>
                      <a:pt x="712546" y="267532"/>
                      <a:pt x="721201" y="267932"/>
                      <a:pt x="729843" y="268002"/>
                    </a:cubicBezTo>
                    <a:cubicBezTo>
                      <a:pt x="738499" y="268180"/>
                      <a:pt x="747173" y="268326"/>
                      <a:pt x="755821" y="268065"/>
                    </a:cubicBezTo>
                    <a:lnTo>
                      <a:pt x="807657" y="264598"/>
                    </a:lnTo>
                    <a:lnTo>
                      <a:pt x="859511" y="258693"/>
                    </a:lnTo>
                    <a:cubicBezTo>
                      <a:pt x="876656" y="255797"/>
                      <a:pt x="893940" y="253073"/>
                      <a:pt x="911111" y="249745"/>
                    </a:cubicBezTo>
                    <a:cubicBezTo>
                      <a:pt x="928097" y="245688"/>
                      <a:pt x="945115" y="241535"/>
                      <a:pt x="961911" y="236652"/>
                    </a:cubicBezTo>
                    <a:cubicBezTo>
                      <a:pt x="978548" y="231187"/>
                      <a:pt x="995028" y="225260"/>
                      <a:pt x="1011352" y="218872"/>
                    </a:cubicBezTo>
                    <a:cubicBezTo>
                      <a:pt x="1076214" y="191577"/>
                      <a:pt x="1136046" y="153610"/>
                      <a:pt x="1188364" y="106547"/>
                    </a:cubicBezTo>
                    <a:cubicBezTo>
                      <a:pt x="1197496" y="98012"/>
                      <a:pt x="1206360" y="89268"/>
                      <a:pt x="1215111" y="80467"/>
                    </a:cubicBezTo>
                    <a:cubicBezTo>
                      <a:pt x="1184600" y="51327"/>
                      <a:pt x="1152020" y="24434"/>
                      <a:pt x="1117625" y="0"/>
                    </a:cubicBezTo>
                    <a:cubicBezTo>
                      <a:pt x="1061275" y="21260"/>
                      <a:pt x="1005865" y="39814"/>
                      <a:pt x="950620" y="58007"/>
                    </a:cubicBezTo>
                    <a:cubicBezTo>
                      <a:pt x="936435" y="62351"/>
                      <a:pt x="922414" y="67075"/>
                      <a:pt x="908552" y="72314"/>
                    </a:cubicBezTo>
                    <a:cubicBezTo>
                      <a:pt x="894410" y="76759"/>
                      <a:pt x="880440" y="81801"/>
                      <a:pt x="866457" y="87014"/>
                    </a:cubicBezTo>
                    <a:cubicBezTo>
                      <a:pt x="852291" y="91611"/>
                      <a:pt x="838181" y="96634"/>
                      <a:pt x="823982" y="101581"/>
                    </a:cubicBezTo>
                    <a:lnTo>
                      <a:pt x="780802" y="114916"/>
                    </a:lnTo>
                    <a:lnTo>
                      <a:pt x="736835" y="126448"/>
                    </a:lnTo>
                    <a:cubicBezTo>
                      <a:pt x="722052" y="129889"/>
                      <a:pt x="707237" y="133693"/>
                      <a:pt x="692385" y="138157"/>
                    </a:cubicBezTo>
                    <a:cubicBezTo>
                      <a:pt x="677458" y="141967"/>
                      <a:pt x="662430" y="146179"/>
                      <a:pt x="647300" y="150793"/>
                    </a:cubicBezTo>
                    <a:lnTo>
                      <a:pt x="601256" y="163011"/>
                    </a:lnTo>
                    <a:cubicBezTo>
                      <a:pt x="585749" y="166484"/>
                      <a:pt x="570071" y="169609"/>
                      <a:pt x="554266" y="172180"/>
                    </a:cubicBezTo>
                    <a:cubicBezTo>
                      <a:pt x="538499" y="174314"/>
                      <a:pt x="522656" y="175406"/>
                      <a:pt x="506774" y="176092"/>
                    </a:cubicBezTo>
                    <a:cubicBezTo>
                      <a:pt x="490953" y="176120"/>
                      <a:pt x="475141" y="175353"/>
                      <a:pt x="459397" y="173793"/>
                    </a:cubicBezTo>
                    <a:cubicBezTo>
                      <a:pt x="443708" y="171810"/>
                      <a:pt x="428155" y="168869"/>
                      <a:pt x="412826" y="164986"/>
                    </a:cubicBezTo>
                    <a:cubicBezTo>
                      <a:pt x="397540" y="160585"/>
                      <a:pt x="382554" y="155199"/>
                      <a:pt x="367963" y="148863"/>
                    </a:cubicBezTo>
                    <a:cubicBezTo>
                      <a:pt x="353396" y="142240"/>
                      <a:pt x="339268" y="134398"/>
                      <a:pt x="325374" y="126543"/>
                    </a:cubicBezTo>
                    <a:cubicBezTo>
                      <a:pt x="311563" y="118358"/>
                      <a:pt x="298196" y="109398"/>
                      <a:pt x="284772" y="101308"/>
                    </a:cubicBezTo>
                    <a:lnTo>
                      <a:pt x="265017" y="88494"/>
                    </a:lnTo>
                    <a:cubicBezTo>
                      <a:pt x="258407" y="84417"/>
                      <a:pt x="251828" y="80391"/>
                      <a:pt x="245148" y="76727"/>
                    </a:cubicBezTo>
                    <a:cubicBezTo>
                      <a:pt x="232267" y="68796"/>
                      <a:pt x="218937" y="61619"/>
                      <a:pt x="205226" y="55232"/>
                    </a:cubicBezTo>
                    <a:cubicBezTo>
                      <a:pt x="191891" y="48400"/>
                      <a:pt x="178219" y="42412"/>
                      <a:pt x="164332" y="36735"/>
                    </a:cubicBezTo>
                    <a:cubicBezTo>
                      <a:pt x="150692" y="30620"/>
                      <a:pt x="137109" y="24359"/>
                      <a:pt x="123057" y="18739"/>
                    </a:cubicBezTo>
                    <a:cubicBezTo>
                      <a:pt x="115310" y="15221"/>
                      <a:pt x="107518" y="11716"/>
                      <a:pt x="99657" y="8280"/>
                    </a:cubicBezTo>
                    <a:cubicBezTo>
                      <a:pt x="64347" y="34222"/>
                      <a:pt x="31034" y="62778"/>
                      <a:pt x="0" y="93707"/>
                    </a:cubicBezTo>
                    <a:cubicBezTo>
                      <a:pt x="4775" y="98082"/>
                      <a:pt x="9544" y="102464"/>
                      <a:pt x="14433" y="106712"/>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20" name="Google Shape;1020;p37"/>
              <p:cNvSpPr/>
              <p:nvPr/>
            </p:nvSpPr>
            <p:spPr>
              <a:xfrm>
                <a:off x="1941919" y="733469"/>
                <a:ext cx="1625600" cy="419100"/>
              </a:xfrm>
              <a:custGeom>
                <a:avLst/>
                <a:gdLst/>
                <a:ahLst/>
                <a:cxnLst/>
                <a:rect l="l" t="t" r="r" b="b"/>
                <a:pathLst>
                  <a:path w="1625600" h="419100" extrusionOk="0">
                    <a:moveTo>
                      <a:pt x="126911" y="259817"/>
                    </a:moveTo>
                    <a:cubicBezTo>
                      <a:pt x="141237" y="257499"/>
                      <a:pt x="155486" y="255264"/>
                      <a:pt x="169850" y="253340"/>
                    </a:cubicBezTo>
                    <a:lnTo>
                      <a:pt x="191332" y="250482"/>
                    </a:lnTo>
                    <a:cubicBezTo>
                      <a:pt x="198488" y="249688"/>
                      <a:pt x="205619" y="249003"/>
                      <a:pt x="212820" y="248082"/>
                    </a:cubicBezTo>
                    <a:cubicBezTo>
                      <a:pt x="227120" y="246628"/>
                      <a:pt x="241503" y="245396"/>
                      <a:pt x="255753" y="244951"/>
                    </a:cubicBezTo>
                    <a:cubicBezTo>
                      <a:pt x="262960" y="244520"/>
                      <a:pt x="270015" y="244545"/>
                      <a:pt x="277133" y="244532"/>
                    </a:cubicBezTo>
                    <a:cubicBezTo>
                      <a:pt x="280708" y="244532"/>
                      <a:pt x="284239" y="244411"/>
                      <a:pt x="287884" y="244570"/>
                    </a:cubicBezTo>
                    <a:lnTo>
                      <a:pt x="298882" y="245205"/>
                    </a:lnTo>
                    <a:cubicBezTo>
                      <a:pt x="359137" y="247908"/>
                      <a:pt x="418757" y="258692"/>
                      <a:pt x="476142" y="277266"/>
                    </a:cubicBezTo>
                    <a:cubicBezTo>
                      <a:pt x="505352" y="286353"/>
                      <a:pt x="534264" y="297002"/>
                      <a:pt x="563093" y="308445"/>
                    </a:cubicBezTo>
                    <a:cubicBezTo>
                      <a:pt x="592004" y="319557"/>
                      <a:pt x="620719" y="331724"/>
                      <a:pt x="650088" y="343230"/>
                    </a:cubicBezTo>
                    <a:cubicBezTo>
                      <a:pt x="708571" y="366306"/>
                      <a:pt x="768744" y="390004"/>
                      <a:pt x="833603" y="404768"/>
                    </a:cubicBezTo>
                    <a:cubicBezTo>
                      <a:pt x="849662" y="409213"/>
                      <a:pt x="866229" y="411378"/>
                      <a:pt x="882815" y="414293"/>
                    </a:cubicBezTo>
                    <a:cubicBezTo>
                      <a:pt x="899474" y="417118"/>
                      <a:pt x="916284" y="418971"/>
                      <a:pt x="933158" y="419843"/>
                    </a:cubicBezTo>
                    <a:lnTo>
                      <a:pt x="945858" y="420827"/>
                    </a:lnTo>
                    <a:lnTo>
                      <a:pt x="952208" y="421310"/>
                    </a:lnTo>
                    <a:lnTo>
                      <a:pt x="958558" y="421310"/>
                    </a:lnTo>
                    <a:lnTo>
                      <a:pt x="984085" y="421234"/>
                    </a:lnTo>
                    <a:cubicBezTo>
                      <a:pt x="992734" y="421030"/>
                      <a:pt x="1000906" y="421049"/>
                      <a:pt x="1010018" y="420599"/>
                    </a:cubicBezTo>
                    <a:cubicBezTo>
                      <a:pt x="1015098" y="420065"/>
                      <a:pt x="1020496" y="419589"/>
                      <a:pt x="1025379" y="418871"/>
                    </a:cubicBezTo>
                    <a:cubicBezTo>
                      <a:pt x="1030262" y="418154"/>
                      <a:pt x="1035114" y="417309"/>
                      <a:pt x="1039787" y="416408"/>
                    </a:cubicBezTo>
                    <a:cubicBezTo>
                      <a:pt x="1057372" y="412960"/>
                      <a:pt x="1074733" y="408454"/>
                      <a:pt x="1091775" y="402914"/>
                    </a:cubicBezTo>
                    <a:cubicBezTo>
                      <a:pt x="1108285" y="397834"/>
                      <a:pt x="1123798" y="392055"/>
                      <a:pt x="1139146" y="386036"/>
                    </a:cubicBezTo>
                    <a:cubicBezTo>
                      <a:pt x="1169727" y="374040"/>
                      <a:pt x="1198969" y="360953"/>
                      <a:pt x="1227855" y="347821"/>
                    </a:cubicBezTo>
                    <a:cubicBezTo>
                      <a:pt x="1285450" y="321380"/>
                      <a:pt x="1341476" y="294291"/>
                      <a:pt x="1396606" y="266592"/>
                    </a:cubicBezTo>
                    <a:cubicBezTo>
                      <a:pt x="1451852" y="239109"/>
                      <a:pt x="1505896" y="210769"/>
                      <a:pt x="1559268" y="182137"/>
                    </a:cubicBezTo>
                    <a:cubicBezTo>
                      <a:pt x="1582484" y="169704"/>
                      <a:pt x="1605612" y="157326"/>
                      <a:pt x="1628654" y="145002"/>
                    </a:cubicBezTo>
                    <a:cubicBezTo>
                      <a:pt x="1604962" y="94022"/>
                      <a:pt x="1576380" y="45461"/>
                      <a:pt x="1543310" y="0"/>
                    </a:cubicBezTo>
                    <a:cubicBezTo>
                      <a:pt x="1522322" y="9343"/>
                      <a:pt x="1501578" y="19016"/>
                      <a:pt x="1481080" y="29020"/>
                    </a:cubicBezTo>
                    <a:cubicBezTo>
                      <a:pt x="1367492" y="83934"/>
                      <a:pt x="1262501" y="151575"/>
                      <a:pt x="1158094" y="212706"/>
                    </a:cubicBezTo>
                    <a:cubicBezTo>
                      <a:pt x="1132059" y="227914"/>
                      <a:pt x="1105929" y="242405"/>
                      <a:pt x="1080243" y="256026"/>
                    </a:cubicBezTo>
                    <a:cubicBezTo>
                      <a:pt x="1067397" y="262668"/>
                      <a:pt x="1054608" y="269284"/>
                      <a:pt x="1042238" y="275304"/>
                    </a:cubicBezTo>
                    <a:cubicBezTo>
                      <a:pt x="1029830" y="281172"/>
                      <a:pt x="1017543" y="286988"/>
                      <a:pt x="1006367" y="291325"/>
                    </a:cubicBezTo>
                    <a:lnTo>
                      <a:pt x="998245" y="294329"/>
                    </a:lnTo>
                    <a:cubicBezTo>
                      <a:pt x="995604" y="295339"/>
                      <a:pt x="993337" y="295993"/>
                      <a:pt x="990835" y="296907"/>
                    </a:cubicBezTo>
                    <a:cubicBezTo>
                      <a:pt x="984631" y="298456"/>
                      <a:pt x="977398" y="299872"/>
                      <a:pt x="970687" y="301384"/>
                    </a:cubicBezTo>
                    <a:lnTo>
                      <a:pt x="950112" y="306229"/>
                    </a:lnTo>
                    <a:lnTo>
                      <a:pt x="944937" y="307429"/>
                    </a:lnTo>
                    <a:lnTo>
                      <a:pt x="939730" y="308191"/>
                    </a:lnTo>
                    <a:lnTo>
                      <a:pt x="929278" y="309734"/>
                    </a:lnTo>
                    <a:cubicBezTo>
                      <a:pt x="915308" y="311639"/>
                      <a:pt x="901218" y="314452"/>
                      <a:pt x="886955" y="315030"/>
                    </a:cubicBezTo>
                    <a:cubicBezTo>
                      <a:pt x="872608" y="316484"/>
                      <a:pt x="858196" y="317217"/>
                      <a:pt x="843775" y="317227"/>
                    </a:cubicBezTo>
                    <a:cubicBezTo>
                      <a:pt x="829291" y="317011"/>
                      <a:pt x="814629" y="317424"/>
                      <a:pt x="799960" y="315862"/>
                    </a:cubicBezTo>
                    <a:lnTo>
                      <a:pt x="777856" y="314160"/>
                    </a:lnTo>
                    <a:cubicBezTo>
                      <a:pt x="770465" y="313703"/>
                      <a:pt x="763143" y="312147"/>
                      <a:pt x="755758" y="311175"/>
                    </a:cubicBezTo>
                    <a:cubicBezTo>
                      <a:pt x="740988" y="309042"/>
                      <a:pt x="726237" y="306521"/>
                      <a:pt x="711518" y="303086"/>
                    </a:cubicBezTo>
                    <a:lnTo>
                      <a:pt x="689464" y="298006"/>
                    </a:lnTo>
                    <a:cubicBezTo>
                      <a:pt x="682104" y="296228"/>
                      <a:pt x="674795" y="294081"/>
                      <a:pt x="667506" y="291960"/>
                    </a:cubicBezTo>
                    <a:lnTo>
                      <a:pt x="645585" y="285610"/>
                    </a:lnTo>
                    <a:cubicBezTo>
                      <a:pt x="638277" y="283324"/>
                      <a:pt x="631063" y="280778"/>
                      <a:pt x="623792" y="278378"/>
                    </a:cubicBezTo>
                    <a:lnTo>
                      <a:pt x="602025" y="271005"/>
                    </a:lnTo>
                    <a:lnTo>
                      <a:pt x="580352" y="262966"/>
                    </a:lnTo>
                    <a:cubicBezTo>
                      <a:pt x="551396" y="252451"/>
                      <a:pt x="522707" y="240582"/>
                      <a:pt x="493814" y="228587"/>
                    </a:cubicBezTo>
                    <a:cubicBezTo>
                      <a:pt x="436099" y="204591"/>
                      <a:pt x="377870" y="178422"/>
                      <a:pt x="315157" y="157905"/>
                    </a:cubicBezTo>
                    <a:lnTo>
                      <a:pt x="303428" y="153943"/>
                    </a:lnTo>
                    <a:cubicBezTo>
                      <a:pt x="299485" y="152673"/>
                      <a:pt x="295326" y="151625"/>
                      <a:pt x="291268" y="150451"/>
                    </a:cubicBezTo>
                    <a:cubicBezTo>
                      <a:pt x="283102" y="148158"/>
                      <a:pt x="274873" y="145840"/>
                      <a:pt x="266675" y="144101"/>
                    </a:cubicBezTo>
                    <a:cubicBezTo>
                      <a:pt x="250215" y="140113"/>
                      <a:pt x="233725" y="137020"/>
                      <a:pt x="217145" y="134207"/>
                    </a:cubicBezTo>
                    <a:cubicBezTo>
                      <a:pt x="208890" y="132937"/>
                      <a:pt x="200577" y="131616"/>
                      <a:pt x="192278" y="130651"/>
                    </a:cubicBezTo>
                    <a:lnTo>
                      <a:pt x="167399" y="128041"/>
                    </a:lnTo>
                    <a:cubicBezTo>
                      <a:pt x="150857" y="127045"/>
                      <a:pt x="134214" y="125755"/>
                      <a:pt x="117710" y="125800"/>
                    </a:cubicBezTo>
                    <a:cubicBezTo>
                      <a:pt x="97777" y="125514"/>
                      <a:pt x="77946" y="126289"/>
                      <a:pt x="58223" y="127800"/>
                    </a:cubicBezTo>
                    <a:cubicBezTo>
                      <a:pt x="33959" y="177144"/>
                      <a:pt x="14462" y="228692"/>
                      <a:pt x="0" y="281743"/>
                    </a:cubicBezTo>
                    <a:cubicBezTo>
                      <a:pt x="42388" y="273907"/>
                      <a:pt x="84692" y="266598"/>
                      <a:pt x="126911" y="259817"/>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21" name="Google Shape;1021;p37"/>
              <p:cNvSpPr/>
              <p:nvPr/>
            </p:nvSpPr>
            <p:spPr>
              <a:xfrm>
                <a:off x="1911350" y="1116410"/>
                <a:ext cx="1733550" cy="463550"/>
              </a:xfrm>
              <a:custGeom>
                <a:avLst/>
                <a:gdLst/>
                <a:ahLst/>
                <a:cxnLst/>
                <a:rect l="l" t="t" r="r" b="b"/>
                <a:pathLst>
                  <a:path w="1733550" h="463550" extrusionOk="0">
                    <a:moveTo>
                      <a:pt x="180740" y="143354"/>
                    </a:moveTo>
                    <a:cubicBezTo>
                      <a:pt x="185871" y="143849"/>
                      <a:pt x="190976" y="143608"/>
                      <a:pt x="196113" y="144579"/>
                    </a:cubicBezTo>
                    <a:cubicBezTo>
                      <a:pt x="201244" y="145379"/>
                      <a:pt x="206369" y="146167"/>
                      <a:pt x="211512" y="146795"/>
                    </a:cubicBezTo>
                    <a:lnTo>
                      <a:pt x="219221" y="147773"/>
                    </a:lnTo>
                    <a:cubicBezTo>
                      <a:pt x="221819" y="147976"/>
                      <a:pt x="224402" y="148339"/>
                      <a:pt x="226955" y="148859"/>
                    </a:cubicBezTo>
                    <a:cubicBezTo>
                      <a:pt x="232118" y="149932"/>
                      <a:pt x="237299" y="150878"/>
                      <a:pt x="242507" y="151748"/>
                    </a:cubicBezTo>
                    <a:cubicBezTo>
                      <a:pt x="247714" y="152618"/>
                      <a:pt x="252940" y="153399"/>
                      <a:pt x="258185" y="154244"/>
                    </a:cubicBezTo>
                    <a:cubicBezTo>
                      <a:pt x="263411" y="155514"/>
                      <a:pt x="268707" y="156600"/>
                      <a:pt x="273983" y="157774"/>
                    </a:cubicBezTo>
                    <a:cubicBezTo>
                      <a:pt x="284569" y="159952"/>
                      <a:pt x="295713" y="161832"/>
                      <a:pt x="304889" y="164048"/>
                    </a:cubicBezTo>
                    <a:cubicBezTo>
                      <a:pt x="347189" y="174021"/>
                      <a:pt x="387709" y="190421"/>
                      <a:pt x="425037" y="212677"/>
                    </a:cubicBezTo>
                    <a:cubicBezTo>
                      <a:pt x="467146" y="238128"/>
                      <a:pt x="506969" y="267179"/>
                      <a:pt x="544062" y="299506"/>
                    </a:cubicBezTo>
                    <a:cubicBezTo>
                      <a:pt x="582676" y="331891"/>
                      <a:pt x="621716" y="365546"/>
                      <a:pt x="666833" y="393620"/>
                    </a:cubicBezTo>
                    <a:cubicBezTo>
                      <a:pt x="689686" y="407907"/>
                      <a:pt x="713702" y="420245"/>
                      <a:pt x="738626" y="430501"/>
                    </a:cubicBezTo>
                    <a:cubicBezTo>
                      <a:pt x="763773" y="441143"/>
                      <a:pt x="789737" y="449739"/>
                      <a:pt x="816267" y="456205"/>
                    </a:cubicBezTo>
                    <a:cubicBezTo>
                      <a:pt x="844398" y="463061"/>
                      <a:pt x="873281" y="466346"/>
                      <a:pt x="902233" y="465984"/>
                    </a:cubicBezTo>
                    <a:cubicBezTo>
                      <a:pt x="931964" y="465332"/>
                      <a:pt x="961475" y="460725"/>
                      <a:pt x="989990" y="452287"/>
                    </a:cubicBezTo>
                    <a:cubicBezTo>
                      <a:pt x="1046855" y="435669"/>
                      <a:pt x="1094499" y="406269"/>
                      <a:pt x="1137361" y="380317"/>
                    </a:cubicBezTo>
                    <a:cubicBezTo>
                      <a:pt x="1180363" y="353977"/>
                      <a:pt x="1219911" y="329948"/>
                      <a:pt x="1258615" y="311254"/>
                    </a:cubicBezTo>
                    <a:cubicBezTo>
                      <a:pt x="1263523" y="309006"/>
                      <a:pt x="1268140" y="306638"/>
                      <a:pt x="1273258" y="304459"/>
                    </a:cubicBezTo>
                    <a:cubicBezTo>
                      <a:pt x="1278376" y="302281"/>
                      <a:pt x="1283564" y="300148"/>
                      <a:pt x="1288644" y="297855"/>
                    </a:cubicBezTo>
                    <a:lnTo>
                      <a:pt x="1303922" y="291074"/>
                    </a:lnTo>
                    <a:lnTo>
                      <a:pt x="1311504" y="287581"/>
                    </a:lnTo>
                    <a:lnTo>
                      <a:pt x="1319213" y="284565"/>
                    </a:lnTo>
                    <a:cubicBezTo>
                      <a:pt x="1329531" y="280653"/>
                      <a:pt x="1339672" y="276310"/>
                      <a:pt x="1349889" y="272201"/>
                    </a:cubicBezTo>
                    <a:cubicBezTo>
                      <a:pt x="1360132" y="268283"/>
                      <a:pt x="1370546" y="265001"/>
                      <a:pt x="1380769" y="261044"/>
                    </a:cubicBezTo>
                    <a:cubicBezTo>
                      <a:pt x="1422031" y="246573"/>
                      <a:pt x="1464256" y="235011"/>
                      <a:pt x="1507134" y="226443"/>
                    </a:cubicBezTo>
                    <a:cubicBezTo>
                      <a:pt x="1517986" y="224678"/>
                      <a:pt x="1528902" y="223091"/>
                      <a:pt x="1539843" y="221001"/>
                    </a:cubicBezTo>
                    <a:cubicBezTo>
                      <a:pt x="1550835" y="219433"/>
                      <a:pt x="1561935" y="218372"/>
                      <a:pt x="1573066" y="216988"/>
                    </a:cubicBezTo>
                    <a:lnTo>
                      <a:pt x="1581436" y="215966"/>
                    </a:lnTo>
                    <a:lnTo>
                      <a:pt x="1589869" y="215331"/>
                    </a:lnTo>
                    <a:lnTo>
                      <a:pt x="1606811" y="214061"/>
                    </a:lnTo>
                    <a:cubicBezTo>
                      <a:pt x="1618113" y="213007"/>
                      <a:pt x="1629550" y="212791"/>
                      <a:pt x="1641056" y="212353"/>
                    </a:cubicBezTo>
                    <a:cubicBezTo>
                      <a:pt x="1672019" y="211394"/>
                      <a:pt x="1703654" y="211654"/>
                      <a:pt x="1735772" y="212905"/>
                    </a:cubicBezTo>
                    <a:cubicBezTo>
                      <a:pt x="1738469" y="185016"/>
                      <a:pt x="1739843" y="156769"/>
                      <a:pt x="1739894" y="128164"/>
                    </a:cubicBezTo>
                    <a:cubicBezTo>
                      <a:pt x="1739894" y="122068"/>
                      <a:pt x="1739786" y="115998"/>
                      <a:pt x="1739665" y="109934"/>
                    </a:cubicBezTo>
                    <a:cubicBezTo>
                      <a:pt x="1711449" y="100207"/>
                      <a:pt x="1682682" y="92161"/>
                      <a:pt x="1653515" y="85835"/>
                    </a:cubicBezTo>
                    <a:cubicBezTo>
                      <a:pt x="1545870" y="61994"/>
                      <a:pt x="1433928" y="65941"/>
                      <a:pt x="1328229" y="97303"/>
                    </a:cubicBezTo>
                    <a:cubicBezTo>
                      <a:pt x="1315091" y="101380"/>
                      <a:pt x="1301960" y="105647"/>
                      <a:pt x="1288980" y="110162"/>
                    </a:cubicBezTo>
                    <a:cubicBezTo>
                      <a:pt x="1276318" y="115344"/>
                      <a:pt x="1263580" y="120360"/>
                      <a:pt x="1251014" y="125777"/>
                    </a:cubicBezTo>
                    <a:cubicBezTo>
                      <a:pt x="1238244" y="130857"/>
                      <a:pt x="1226477" y="137518"/>
                      <a:pt x="1214272" y="143500"/>
                    </a:cubicBezTo>
                    <a:cubicBezTo>
                      <a:pt x="1208202" y="146535"/>
                      <a:pt x="1202207" y="149697"/>
                      <a:pt x="1196207" y="152859"/>
                    </a:cubicBezTo>
                    <a:cubicBezTo>
                      <a:pt x="1190206" y="156022"/>
                      <a:pt x="1184053" y="159787"/>
                      <a:pt x="1178001" y="163229"/>
                    </a:cubicBezTo>
                    <a:cubicBezTo>
                      <a:pt x="1129741" y="191690"/>
                      <a:pt x="1088669" y="225326"/>
                      <a:pt x="1050595" y="255406"/>
                    </a:cubicBezTo>
                    <a:cubicBezTo>
                      <a:pt x="1016420" y="283645"/>
                      <a:pt x="980158" y="309258"/>
                      <a:pt x="942118" y="332025"/>
                    </a:cubicBezTo>
                    <a:cubicBezTo>
                      <a:pt x="924602" y="342020"/>
                      <a:pt x="906161" y="350297"/>
                      <a:pt x="887051" y="356739"/>
                    </a:cubicBezTo>
                    <a:cubicBezTo>
                      <a:pt x="866974" y="363210"/>
                      <a:pt x="846179" y="367191"/>
                      <a:pt x="825132" y="368594"/>
                    </a:cubicBezTo>
                    <a:cubicBezTo>
                      <a:pt x="802562" y="370054"/>
                      <a:pt x="779900" y="368965"/>
                      <a:pt x="757574" y="365350"/>
                    </a:cubicBezTo>
                    <a:cubicBezTo>
                      <a:pt x="751923" y="364530"/>
                      <a:pt x="746531" y="363305"/>
                      <a:pt x="740963" y="362232"/>
                    </a:cubicBezTo>
                    <a:lnTo>
                      <a:pt x="724529" y="358034"/>
                    </a:lnTo>
                    <a:cubicBezTo>
                      <a:pt x="713615" y="354672"/>
                      <a:pt x="702919" y="350643"/>
                      <a:pt x="692499" y="345969"/>
                    </a:cubicBezTo>
                    <a:cubicBezTo>
                      <a:pt x="649710" y="325504"/>
                      <a:pt x="611318" y="296898"/>
                      <a:pt x="579469" y="261749"/>
                    </a:cubicBezTo>
                    <a:cubicBezTo>
                      <a:pt x="545814" y="226551"/>
                      <a:pt x="516928" y="185848"/>
                      <a:pt x="482733" y="145227"/>
                    </a:cubicBezTo>
                    <a:cubicBezTo>
                      <a:pt x="465132" y="124151"/>
                      <a:pt x="445904" y="104488"/>
                      <a:pt x="425228" y="86419"/>
                    </a:cubicBezTo>
                    <a:cubicBezTo>
                      <a:pt x="414255" y="77057"/>
                      <a:pt x="402771" y="68311"/>
                      <a:pt x="390830" y="60219"/>
                    </a:cubicBezTo>
                    <a:cubicBezTo>
                      <a:pt x="378421" y="52152"/>
                      <a:pt x="365530" y="44853"/>
                      <a:pt x="352228" y="38363"/>
                    </a:cubicBezTo>
                    <a:lnTo>
                      <a:pt x="342024" y="33702"/>
                    </a:lnTo>
                    <a:cubicBezTo>
                      <a:pt x="338525" y="32076"/>
                      <a:pt x="335248" y="30781"/>
                      <a:pt x="332048" y="29587"/>
                    </a:cubicBezTo>
                    <a:lnTo>
                      <a:pt x="312445" y="22405"/>
                    </a:lnTo>
                    <a:cubicBezTo>
                      <a:pt x="305860" y="20145"/>
                      <a:pt x="299288" y="17770"/>
                      <a:pt x="292646" y="15630"/>
                    </a:cubicBezTo>
                    <a:cubicBezTo>
                      <a:pt x="285820" y="13858"/>
                      <a:pt x="278936" y="12144"/>
                      <a:pt x="272034" y="10588"/>
                    </a:cubicBezTo>
                    <a:cubicBezTo>
                      <a:pt x="265132" y="9032"/>
                      <a:pt x="258216" y="7413"/>
                      <a:pt x="251276" y="6009"/>
                    </a:cubicBezTo>
                    <a:cubicBezTo>
                      <a:pt x="244354" y="4479"/>
                      <a:pt x="237096" y="3996"/>
                      <a:pt x="230010" y="3088"/>
                    </a:cubicBezTo>
                    <a:cubicBezTo>
                      <a:pt x="222923" y="2180"/>
                      <a:pt x="215741" y="1539"/>
                      <a:pt x="208610" y="860"/>
                    </a:cubicBezTo>
                    <a:cubicBezTo>
                      <a:pt x="205026" y="454"/>
                      <a:pt x="201422" y="259"/>
                      <a:pt x="197815" y="275"/>
                    </a:cubicBezTo>
                    <a:lnTo>
                      <a:pt x="186976" y="91"/>
                    </a:lnTo>
                    <a:lnTo>
                      <a:pt x="165322" y="2"/>
                    </a:lnTo>
                    <a:cubicBezTo>
                      <a:pt x="158115" y="-55"/>
                      <a:pt x="150895" y="949"/>
                      <a:pt x="143732" y="1469"/>
                    </a:cubicBezTo>
                    <a:lnTo>
                      <a:pt x="122180" y="3469"/>
                    </a:lnTo>
                    <a:cubicBezTo>
                      <a:pt x="115068" y="4511"/>
                      <a:pt x="108014" y="5933"/>
                      <a:pt x="100952" y="7178"/>
                    </a:cubicBezTo>
                    <a:cubicBezTo>
                      <a:pt x="93891" y="8422"/>
                      <a:pt x="86836" y="9762"/>
                      <a:pt x="79902" y="11363"/>
                    </a:cubicBezTo>
                    <a:lnTo>
                      <a:pt x="59398" y="17039"/>
                    </a:lnTo>
                    <a:cubicBezTo>
                      <a:pt x="52654" y="19122"/>
                      <a:pt x="45669" y="20653"/>
                      <a:pt x="39205" y="23243"/>
                    </a:cubicBezTo>
                    <a:lnTo>
                      <a:pt x="19628" y="30571"/>
                    </a:lnTo>
                    <a:cubicBezTo>
                      <a:pt x="14618" y="32540"/>
                      <a:pt x="9715" y="34648"/>
                      <a:pt x="4813" y="36763"/>
                    </a:cubicBezTo>
                    <a:cubicBezTo>
                      <a:pt x="1625" y="67134"/>
                      <a:pt x="18" y="97651"/>
                      <a:pt x="0" y="128190"/>
                    </a:cubicBezTo>
                    <a:cubicBezTo>
                      <a:pt x="0" y="139937"/>
                      <a:pt x="305" y="151609"/>
                      <a:pt x="762" y="163242"/>
                    </a:cubicBezTo>
                    <a:cubicBezTo>
                      <a:pt x="19342" y="158359"/>
                      <a:pt x="37624" y="154072"/>
                      <a:pt x="55581" y="150777"/>
                    </a:cubicBezTo>
                    <a:cubicBezTo>
                      <a:pt x="96780" y="142704"/>
                      <a:pt x="138876" y="140208"/>
                      <a:pt x="180740" y="143354"/>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grpSp>
        <p:nvGrpSpPr>
          <p:cNvPr id="1022" name="Google Shape;1022;p37"/>
          <p:cNvGrpSpPr/>
          <p:nvPr/>
        </p:nvGrpSpPr>
        <p:grpSpPr>
          <a:xfrm>
            <a:off x="3954161" y="3330133"/>
            <a:ext cx="1481553" cy="1483836"/>
            <a:chOff x="7512049" y="977900"/>
            <a:chExt cx="4121150" cy="4127500"/>
          </a:xfrm>
        </p:grpSpPr>
        <p:sp>
          <p:nvSpPr>
            <p:cNvPr id="1023" name="Google Shape;1023;p37"/>
            <p:cNvSpPr/>
            <p:nvPr/>
          </p:nvSpPr>
          <p:spPr>
            <a:xfrm>
              <a:off x="7512049" y="977900"/>
              <a:ext cx="4121150" cy="4127500"/>
            </a:xfrm>
            <a:custGeom>
              <a:avLst/>
              <a:gdLst/>
              <a:ahLst/>
              <a:cxnLst/>
              <a:rect l="l" t="t" r="r" b="b"/>
              <a:pathLst>
                <a:path w="4121150" h="4127500" extrusionOk="0">
                  <a:moveTo>
                    <a:pt x="4032251" y="1435100"/>
                  </a:moveTo>
                  <a:lnTo>
                    <a:pt x="3988894" y="1425093"/>
                  </a:lnTo>
                  <a:cubicBezTo>
                    <a:pt x="3929331" y="1248583"/>
                    <a:pt x="3845874" y="1081063"/>
                    <a:pt x="3740850" y="927202"/>
                  </a:cubicBezTo>
                  <a:lnTo>
                    <a:pt x="3765551" y="806450"/>
                  </a:lnTo>
                  <a:cubicBezTo>
                    <a:pt x="3695701" y="704850"/>
                    <a:pt x="3511551" y="558800"/>
                    <a:pt x="3511551" y="558800"/>
                  </a:cubicBezTo>
                  <a:lnTo>
                    <a:pt x="3444451" y="582028"/>
                  </a:lnTo>
                  <a:cubicBezTo>
                    <a:pt x="3332209" y="477259"/>
                    <a:pt x="3208575" y="385404"/>
                    <a:pt x="3075865" y="308185"/>
                  </a:cubicBezTo>
                  <a:lnTo>
                    <a:pt x="3086101" y="190500"/>
                  </a:lnTo>
                  <a:cubicBezTo>
                    <a:pt x="3041651" y="38100"/>
                    <a:pt x="2406651" y="0"/>
                    <a:pt x="2406651" y="0"/>
                  </a:cubicBezTo>
                  <a:lnTo>
                    <a:pt x="2346002" y="53423"/>
                  </a:lnTo>
                  <a:cubicBezTo>
                    <a:pt x="2247281" y="39003"/>
                    <a:pt x="2147645" y="31760"/>
                    <a:pt x="2047876" y="31750"/>
                  </a:cubicBezTo>
                  <a:cubicBezTo>
                    <a:pt x="1583650" y="31069"/>
                    <a:pt x="1133088" y="188811"/>
                    <a:pt x="770663" y="478904"/>
                  </a:cubicBezTo>
                  <a:lnTo>
                    <a:pt x="654051" y="469900"/>
                  </a:lnTo>
                  <a:cubicBezTo>
                    <a:pt x="273051" y="584200"/>
                    <a:pt x="234951" y="996950"/>
                    <a:pt x="234951" y="996950"/>
                  </a:cubicBezTo>
                  <a:lnTo>
                    <a:pt x="246527" y="1104703"/>
                  </a:lnTo>
                  <a:cubicBezTo>
                    <a:pt x="-54688" y="1662320"/>
                    <a:pt x="-81282" y="2327849"/>
                    <a:pt x="174481" y="2907722"/>
                  </a:cubicBezTo>
                  <a:lnTo>
                    <a:pt x="152401" y="3079750"/>
                  </a:lnTo>
                  <a:cubicBezTo>
                    <a:pt x="152401" y="3079750"/>
                    <a:pt x="260351" y="3479800"/>
                    <a:pt x="571501" y="3689350"/>
                  </a:cubicBezTo>
                  <a:lnTo>
                    <a:pt x="816122" y="3715696"/>
                  </a:lnTo>
                  <a:cubicBezTo>
                    <a:pt x="935404" y="3805686"/>
                    <a:pt x="1064181" y="3882343"/>
                    <a:pt x="1200151" y="3944296"/>
                  </a:cubicBezTo>
                  <a:lnTo>
                    <a:pt x="1200151" y="3994150"/>
                  </a:lnTo>
                  <a:cubicBezTo>
                    <a:pt x="1200151" y="3994150"/>
                    <a:pt x="1466851" y="4108450"/>
                    <a:pt x="1625601" y="4127500"/>
                  </a:cubicBezTo>
                  <a:lnTo>
                    <a:pt x="1641737" y="4087152"/>
                  </a:lnTo>
                  <a:cubicBezTo>
                    <a:pt x="2009940" y="4161141"/>
                    <a:pt x="2391368" y="4133009"/>
                    <a:pt x="2744732" y="4005803"/>
                  </a:cubicBezTo>
                  <a:lnTo>
                    <a:pt x="2863851" y="4019550"/>
                  </a:lnTo>
                  <a:cubicBezTo>
                    <a:pt x="2863851" y="4019550"/>
                    <a:pt x="3289301" y="3867150"/>
                    <a:pt x="3308351" y="3771900"/>
                  </a:cubicBezTo>
                  <a:lnTo>
                    <a:pt x="3308351" y="3693675"/>
                  </a:lnTo>
                  <a:cubicBezTo>
                    <a:pt x="3505517" y="3539488"/>
                    <a:pt x="3672909" y="3350636"/>
                    <a:pt x="3802311" y="3136386"/>
                  </a:cubicBezTo>
                  <a:lnTo>
                    <a:pt x="3860801" y="3124200"/>
                  </a:lnTo>
                  <a:cubicBezTo>
                    <a:pt x="3956051" y="3060700"/>
                    <a:pt x="4070351" y="2597150"/>
                    <a:pt x="4070351" y="2597150"/>
                  </a:cubicBezTo>
                  <a:lnTo>
                    <a:pt x="4042767" y="2544356"/>
                  </a:lnTo>
                  <a:cubicBezTo>
                    <a:pt x="4102305" y="2286648"/>
                    <a:pt x="4111768" y="2019899"/>
                    <a:pt x="4070644" y="1758620"/>
                  </a:cubicBezTo>
                  <a:lnTo>
                    <a:pt x="4121151" y="1701800"/>
                  </a:lnTo>
                  <a:cubicBezTo>
                    <a:pt x="4127501" y="1606550"/>
                    <a:pt x="4032251" y="1435100"/>
                    <a:pt x="4032251" y="1435100"/>
                  </a:cubicBezTo>
                  <a:close/>
                </a:path>
              </a:pathLst>
            </a:custGeom>
            <a:gradFill>
              <a:gsLst>
                <a:gs pos="0">
                  <a:srgbClr val="FFFFFF"/>
                </a:gs>
                <a:gs pos="20000">
                  <a:srgbClr val="FFFFFF"/>
                </a:gs>
                <a:gs pos="78000">
                  <a:srgbClr val="0F264C"/>
                </a:gs>
                <a:gs pos="100000">
                  <a:srgbClr val="0F264C"/>
                </a:gs>
              </a:gsLst>
              <a:lin ang="2700006"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nvGrpSpPr>
            <p:cNvPr id="1024" name="Google Shape;1024;p37"/>
            <p:cNvGrpSpPr/>
            <p:nvPr/>
          </p:nvGrpSpPr>
          <p:grpSpPr>
            <a:xfrm>
              <a:off x="7782261" y="986828"/>
              <a:ext cx="3509633" cy="3805633"/>
              <a:chOff x="7782261" y="986828"/>
              <a:chExt cx="3509633" cy="3805633"/>
            </a:xfrm>
          </p:grpSpPr>
          <p:sp>
            <p:nvSpPr>
              <p:cNvPr id="1025" name="Google Shape;1025;p37"/>
              <p:cNvSpPr/>
              <p:nvPr/>
            </p:nvSpPr>
            <p:spPr>
              <a:xfrm>
                <a:off x="8543529" y="1450662"/>
                <a:ext cx="812800" cy="647700"/>
              </a:xfrm>
              <a:custGeom>
                <a:avLst/>
                <a:gdLst/>
                <a:ahLst/>
                <a:cxnLst/>
                <a:rect l="l" t="t" r="r" b="b"/>
                <a:pathLst>
                  <a:path w="812800" h="647700" extrusionOk="0">
                    <a:moveTo>
                      <a:pt x="735016" y="183950"/>
                    </a:moveTo>
                    <a:cubicBezTo>
                      <a:pt x="778405" y="285543"/>
                      <a:pt x="666628" y="430663"/>
                      <a:pt x="485354" y="508084"/>
                    </a:cubicBezTo>
                    <a:cubicBezTo>
                      <a:pt x="304079" y="585505"/>
                      <a:pt x="121953" y="565909"/>
                      <a:pt x="78564" y="464316"/>
                    </a:cubicBezTo>
                    <a:cubicBezTo>
                      <a:pt x="35174" y="362723"/>
                      <a:pt x="146951" y="217604"/>
                      <a:pt x="328226" y="140183"/>
                    </a:cubicBezTo>
                    <a:cubicBezTo>
                      <a:pt x="509500" y="62762"/>
                      <a:pt x="691626" y="82357"/>
                      <a:pt x="735016" y="183950"/>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26" name="Google Shape;1026;p37"/>
              <p:cNvSpPr/>
              <p:nvPr/>
            </p:nvSpPr>
            <p:spPr>
              <a:xfrm>
                <a:off x="8612758" y="1543533"/>
                <a:ext cx="673100" cy="393700"/>
              </a:xfrm>
              <a:custGeom>
                <a:avLst/>
                <a:gdLst/>
                <a:ahLst/>
                <a:cxnLst/>
                <a:rect l="l" t="t" r="r" b="b"/>
                <a:pathLst>
                  <a:path w="673100" h="393700" extrusionOk="0">
                    <a:moveTo>
                      <a:pt x="280570" y="97841"/>
                    </a:moveTo>
                    <a:cubicBezTo>
                      <a:pt x="446552" y="26949"/>
                      <a:pt x="613170" y="37452"/>
                      <a:pt x="673419" y="117703"/>
                    </a:cubicBezTo>
                    <a:cubicBezTo>
                      <a:pt x="671958" y="108565"/>
                      <a:pt x="669400" y="99635"/>
                      <a:pt x="665799" y="91110"/>
                    </a:cubicBezTo>
                    <a:cubicBezTo>
                      <a:pt x="622410" y="-10490"/>
                      <a:pt x="440285" y="-30080"/>
                      <a:pt x="259012" y="47339"/>
                    </a:cubicBezTo>
                    <a:cubicBezTo>
                      <a:pt x="77738" y="124758"/>
                      <a:pt x="-34041" y="269881"/>
                      <a:pt x="9349" y="371475"/>
                    </a:cubicBezTo>
                    <a:cubicBezTo>
                      <a:pt x="13026" y="379975"/>
                      <a:pt x="17716" y="388000"/>
                      <a:pt x="23318" y="395376"/>
                    </a:cubicBezTo>
                    <a:cubicBezTo>
                      <a:pt x="6961" y="296354"/>
                      <a:pt x="114587" y="168726"/>
                      <a:pt x="280570" y="97841"/>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27" name="Google Shape;1027;p37"/>
              <p:cNvSpPr/>
              <p:nvPr/>
            </p:nvSpPr>
            <p:spPr>
              <a:xfrm>
                <a:off x="10860094" y="2509381"/>
                <a:ext cx="431800" cy="609600"/>
              </a:xfrm>
              <a:custGeom>
                <a:avLst/>
                <a:gdLst/>
                <a:ahLst/>
                <a:cxnLst/>
                <a:rect l="l" t="t" r="r" b="b"/>
                <a:pathLst>
                  <a:path w="431800" h="609600" extrusionOk="0">
                    <a:moveTo>
                      <a:pt x="368538" y="269532"/>
                    </a:moveTo>
                    <a:cubicBezTo>
                      <a:pt x="405225" y="418390"/>
                      <a:pt x="367336" y="555731"/>
                      <a:pt x="283911" y="576292"/>
                    </a:cubicBezTo>
                    <a:cubicBezTo>
                      <a:pt x="200485" y="596852"/>
                      <a:pt x="103115" y="492847"/>
                      <a:pt x="66428" y="343988"/>
                    </a:cubicBezTo>
                    <a:cubicBezTo>
                      <a:pt x="29741" y="195130"/>
                      <a:pt x="67629" y="57789"/>
                      <a:pt x="151055" y="37228"/>
                    </a:cubicBezTo>
                    <a:cubicBezTo>
                      <a:pt x="234481" y="16668"/>
                      <a:pt x="331851" y="120673"/>
                      <a:pt x="368538" y="269532"/>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28" name="Google Shape;1028;p37"/>
              <p:cNvSpPr/>
              <p:nvPr/>
            </p:nvSpPr>
            <p:spPr>
              <a:xfrm>
                <a:off x="10991056" y="2544077"/>
                <a:ext cx="247650" cy="539750"/>
              </a:xfrm>
              <a:custGeom>
                <a:avLst/>
                <a:gdLst/>
                <a:ahLst/>
                <a:cxnLst/>
                <a:rect l="l" t="t" r="r" b="b"/>
                <a:pathLst>
                  <a:path w="247650" h="539750" extrusionOk="0">
                    <a:moveTo>
                      <a:pt x="196107" y="245142"/>
                    </a:moveTo>
                    <a:cubicBezTo>
                      <a:pt x="229698" y="381438"/>
                      <a:pt x="200737" y="508032"/>
                      <a:pt x="131572" y="544195"/>
                    </a:cubicBezTo>
                    <a:cubicBezTo>
                      <a:pt x="138773" y="544212"/>
                      <a:pt x="145949" y="543359"/>
                      <a:pt x="152946" y="541655"/>
                    </a:cubicBezTo>
                    <a:cubicBezTo>
                      <a:pt x="236372" y="521094"/>
                      <a:pt x="274263" y="383750"/>
                      <a:pt x="237572" y="234893"/>
                    </a:cubicBezTo>
                    <a:cubicBezTo>
                      <a:pt x="200882" y="86036"/>
                      <a:pt x="103518" y="-17964"/>
                      <a:pt x="20091" y="2591"/>
                    </a:cubicBezTo>
                    <a:cubicBezTo>
                      <a:pt x="13109" y="4340"/>
                      <a:pt x="6362" y="6926"/>
                      <a:pt x="0" y="10293"/>
                    </a:cubicBezTo>
                    <a:cubicBezTo>
                      <a:pt x="78054" y="10217"/>
                      <a:pt x="162516" y="108839"/>
                      <a:pt x="196107" y="245142"/>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29" name="Google Shape;1029;p37"/>
              <p:cNvSpPr/>
              <p:nvPr/>
            </p:nvSpPr>
            <p:spPr>
              <a:xfrm>
                <a:off x="8034994" y="2802312"/>
                <a:ext cx="406400" cy="635000"/>
              </a:xfrm>
              <a:custGeom>
                <a:avLst/>
                <a:gdLst/>
                <a:ahLst/>
                <a:cxnLst/>
                <a:rect l="l" t="t" r="r" b="b"/>
                <a:pathLst>
                  <a:path w="406400" h="635000" extrusionOk="0">
                    <a:moveTo>
                      <a:pt x="371103" y="297948"/>
                    </a:moveTo>
                    <a:cubicBezTo>
                      <a:pt x="391614" y="462500"/>
                      <a:pt x="333480" y="605214"/>
                      <a:pt x="241258" y="616709"/>
                    </a:cubicBezTo>
                    <a:cubicBezTo>
                      <a:pt x="149037" y="628204"/>
                      <a:pt x="57648" y="504127"/>
                      <a:pt x="37138" y="339575"/>
                    </a:cubicBezTo>
                    <a:cubicBezTo>
                      <a:pt x="16627" y="175023"/>
                      <a:pt x="74761" y="32309"/>
                      <a:pt x="166983" y="20814"/>
                    </a:cubicBezTo>
                    <a:cubicBezTo>
                      <a:pt x="259205" y="9319"/>
                      <a:pt x="350593" y="133396"/>
                      <a:pt x="371103" y="297948"/>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30" name="Google Shape;1030;p37"/>
              <p:cNvSpPr/>
              <p:nvPr/>
            </p:nvSpPr>
            <p:spPr>
              <a:xfrm>
                <a:off x="8068027" y="2822368"/>
                <a:ext cx="228600" cy="596900"/>
              </a:xfrm>
              <a:custGeom>
                <a:avLst/>
                <a:gdLst/>
                <a:ahLst/>
                <a:cxnLst/>
                <a:rect l="l" t="t" r="r" b="b"/>
                <a:pathLst>
                  <a:path w="228600" h="596900" extrusionOk="0">
                    <a:moveTo>
                      <a:pt x="49953" y="313757"/>
                    </a:moveTo>
                    <a:cubicBezTo>
                      <a:pt x="31170" y="163085"/>
                      <a:pt x="78351" y="30801"/>
                      <a:pt x="157236" y="702"/>
                    </a:cubicBezTo>
                    <a:cubicBezTo>
                      <a:pt x="149505" y="-234"/>
                      <a:pt x="141689" y="-234"/>
                      <a:pt x="133957" y="702"/>
                    </a:cubicBezTo>
                    <a:cubicBezTo>
                      <a:pt x="41737" y="12196"/>
                      <a:pt x="-16398" y="154912"/>
                      <a:pt x="4119" y="319473"/>
                    </a:cubicBezTo>
                    <a:cubicBezTo>
                      <a:pt x="24636" y="484033"/>
                      <a:pt x="116019" y="608105"/>
                      <a:pt x="208240" y="596606"/>
                    </a:cubicBezTo>
                    <a:cubicBezTo>
                      <a:pt x="215962" y="595615"/>
                      <a:pt x="223538" y="593696"/>
                      <a:pt x="230801" y="590890"/>
                    </a:cubicBezTo>
                    <a:cubicBezTo>
                      <a:pt x="146968" y="581086"/>
                      <a:pt x="68736" y="464430"/>
                      <a:pt x="49953" y="313757"/>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31" name="Google Shape;1031;p37"/>
              <p:cNvSpPr/>
              <p:nvPr/>
            </p:nvSpPr>
            <p:spPr>
              <a:xfrm>
                <a:off x="9716872" y="4417811"/>
                <a:ext cx="533400" cy="374650"/>
              </a:xfrm>
              <a:custGeom>
                <a:avLst/>
                <a:gdLst/>
                <a:ahLst/>
                <a:cxnLst/>
                <a:rect l="l" t="t" r="r" b="b"/>
                <a:pathLst>
                  <a:path w="533400" h="374650" extrusionOk="0">
                    <a:moveTo>
                      <a:pt x="505562" y="132846"/>
                    </a:moveTo>
                    <a:cubicBezTo>
                      <a:pt x="522949" y="206214"/>
                      <a:pt x="430917" y="290841"/>
                      <a:pt x="300003" y="321865"/>
                    </a:cubicBezTo>
                    <a:cubicBezTo>
                      <a:pt x="169090" y="352889"/>
                      <a:pt x="48868" y="318562"/>
                      <a:pt x="31482" y="245193"/>
                    </a:cubicBezTo>
                    <a:cubicBezTo>
                      <a:pt x="14095" y="171824"/>
                      <a:pt x="106126" y="87198"/>
                      <a:pt x="237040" y="56174"/>
                    </a:cubicBezTo>
                    <a:cubicBezTo>
                      <a:pt x="367953" y="25150"/>
                      <a:pt x="488175" y="59477"/>
                      <a:pt x="505562" y="132846"/>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32" name="Google Shape;1032;p37"/>
              <p:cNvSpPr/>
              <p:nvPr/>
            </p:nvSpPr>
            <p:spPr>
              <a:xfrm>
                <a:off x="9746305" y="4533062"/>
                <a:ext cx="476250" cy="215900"/>
              </a:xfrm>
              <a:custGeom>
                <a:avLst/>
                <a:gdLst/>
                <a:ahLst/>
                <a:cxnLst/>
                <a:rect l="l" t="t" r="r" b="b"/>
                <a:pathLst>
                  <a:path w="476250" h="215900" extrusionOk="0">
                    <a:moveTo>
                      <a:pt x="261930" y="170243"/>
                    </a:moveTo>
                    <a:cubicBezTo>
                      <a:pt x="142061" y="198647"/>
                      <a:pt x="31215" y="172238"/>
                      <a:pt x="5" y="111258"/>
                    </a:cubicBezTo>
                    <a:cubicBezTo>
                      <a:pt x="-69" y="117577"/>
                      <a:pt x="618" y="123881"/>
                      <a:pt x="2050" y="130035"/>
                    </a:cubicBezTo>
                    <a:cubicBezTo>
                      <a:pt x="19436" y="203403"/>
                      <a:pt x="139654" y="237732"/>
                      <a:pt x="270573" y="206712"/>
                    </a:cubicBezTo>
                    <a:cubicBezTo>
                      <a:pt x="401490" y="175692"/>
                      <a:pt x="493514" y="91059"/>
                      <a:pt x="476128" y="17691"/>
                    </a:cubicBezTo>
                    <a:cubicBezTo>
                      <a:pt x="474648" y="11550"/>
                      <a:pt x="472432" y="5611"/>
                      <a:pt x="469531" y="0"/>
                    </a:cubicBezTo>
                    <a:cubicBezTo>
                      <a:pt x="468985" y="68491"/>
                      <a:pt x="381780" y="141808"/>
                      <a:pt x="261930" y="170243"/>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33" name="Google Shape;1033;p37"/>
              <p:cNvSpPr/>
              <p:nvPr/>
            </p:nvSpPr>
            <p:spPr>
              <a:xfrm>
                <a:off x="10308085" y="3788883"/>
                <a:ext cx="673100" cy="641350"/>
              </a:xfrm>
              <a:custGeom>
                <a:avLst/>
                <a:gdLst/>
                <a:ahLst/>
                <a:cxnLst/>
                <a:rect l="l" t="t" r="r" b="b"/>
                <a:pathLst>
                  <a:path w="673100" h="641350" extrusionOk="0">
                    <a:moveTo>
                      <a:pt x="566312" y="128123"/>
                    </a:moveTo>
                    <a:cubicBezTo>
                      <a:pt x="626562" y="198883"/>
                      <a:pt x="573051" y="343395"/>
                      <a:pt x="446793" y="450898"/>
                    </a:cubicBezTo>
                    <a:cubicBezTo>
                      <a:pt x="320535" y="558402"/>
                      <a:pt x="169341" y="588188"/>
                      <a:pt x="109091" y="517428"/>
                    </a:cubicBezTo>
                    <a:cubicBezTo>
                      <a:pt x="48842" y="446667"/>
                      <a:pt x="102352" y="302156"/>
                      <a:pt x="228610" y="194652"/>
                    </a:cubicBezTo>
                    <a:cubicBezTo>
                      <a:pt x="354868" y="87149"/>
                      <a:pt x="506063" y="57362"/>
                      <a:pt x="566312" y="128123"/>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34" name="Google Shape;1034;p37"/>
              <p:cNvSpPr/>
              <p:nvPr/>
            </p:nvSpPr>
            <p:spPr>
              <a:xfrm>
                <a:off x="10404386" y="3901256"/>
                <a:ext cx="488950" cy="438150"/>
              </a:xfrm>
              <a:custGeom>
                <a:avLst/>
                <a:gdLst/>
                <a:ahLst/>
                <a:cxnLst/>
                <a:rect l="l" t="t" r="r" b="b"/>
                <a:pathLst>
                  <a:path w="488950" h="438150" extrusionOk="0">
                    <a:moveTo>
                      <a:pt x="320535" y="303320"/>
                    </a:moveTo>
                    <a:cubicBezTo>
                      <a:pt x="204928" y="401745"/>
                      <a:pt x="68441" y="434975"/>
                      <a:pt x="0" y="385566"/>
                    </a:cubicBezTo>
                    <a:cubicBezTo>
                      <a:pt x="3463" y="392540"/>
                      <a:pt x="7752" y="399073"/>
                      <a:pt x="12776" y="405022"/>
                    </a:cubicBezTo>
                    <a:cubicBezTo>
                      <a:pt x="73025" y="475786"/>
                      <a:pt x="224231" y="445998"/>
                      <a:pt x="350482" y="338493"/>
                    </a:cubicBezTo>
                    <a:cubicBezTo>
                      <a:pt x="476733" y="230987"/>
                      <a:pt x="530251" y="86474"/>
                      <a:pt x="470002" y="15716"/>
                    </a:cubicBezTo>
                    <a:cubicBezTo>
                      <a:pt x="464938" y="9809"/>
                      <a:pt x="459181" y="4532"/>
                      <a:pt x="452857" y="0"/>
                    </a:cubicBezTo>
                    <a:cubicBezTo>
                      <a:pt x="490690" y="75463"/>
                      <a:pt x="436144" y="204882"/>
                      <a:pt x="320535" y="303320"/>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35" name="Google Shape;1035;p37"/>
              <p:cNvSpPr/>
              <p:nvPr/>
            </p:nvSpPr>
            <p:spPr>
              <a:xfrm>
                <a:off x="9830407" y="2168692"/>
                <a:ext cx="812800" cy="704850"/>
              </a:xfrm>
              <a:custGeom>
                <a:avLst/>
                <a:gdLst/>
                <a:ahLst/>
                <a:cxnLst/>
                <a:rect l="l" t="t" r="r" b="b"/>
                <a:pathLst>
                  <a:path w="812800" h="704850" extrusionOk="0">
                    <a:moveTo>
                      <a:pt x="512074" y="184019"/>
                    </a:moveTo>
                    <a:cubicBezTo>
                      <a:pt x="680968" y="285650"/>
                      <a:pt x="771711" y="444771"/>
                      <a:pt x="714754" y="539426"/>
                    </a:cubicBezTo>
                    <a:cubicBezTo>
                      <a:pt x="657796" y="634081"/>
                      <a:pt x="474706" y="628426"/>
                      <a:pt x="305811" y="526795"/>
                    </a:cubicBezTo>
                    <a:cubicBezTo>
                      <a:pt x="136916" y="425165"/>
                      <a:pt x="46173" y="266044"/>
                      <a:pt x="103131" y="171388"/>
                    </a:cubicBezTo>
                    <a:cubicBezTo>
                      <a:pt x="160089" y="76733"/>
                      <a:pt x="343179" y="82388"/>
                      <a:pt x="512074" y="184019"/>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36" name="Google Shape;1036;p37"/>
              <p:cNvSpPr/>
              <p:nvPr/>
            </p:nvSpPr>
            <p:spPr>
              <a:xfrm>
                <a:off x="9922351" y="2272645"/>
                <a:ext cx="635000" cy="457200"/>
              </a:xfrm>
              <a:custGeom>
                <a:avLst/>
                <a:gdLst/>
                <a:ahLst/>
                <a:cxnLst/>
                <a:rect l="l" t="t" r="r" b="b"/>
                <a:pathLst>
                  <a:path w="635000" h="457200" extrusionOk="0">
                    <a:moveTo>
                      <a:pt x="391846" y="127141"/>
                    </a:moveTo>
                    <a:cubicBezTo>
                      <a:pt x="546494" y="220200"/>
                      <a:pt x="635527" y="361418"/>
                      <a:pt x="605740" y="457252"/>
                    </a:cubicBezTo>
                    <a:cubicBezTo>
                      <a:pt x="612292" y="450714"/>
                      <a:pt x="618032" y="443410"/>
                      <a:pt x="622834" y="435497"/>
                    </a:cubicBezTo>
                    <a:cubicBezTo>
                      <a:pt x="679793" y="340844"/>
                      <a:pt x="589052" y="181726"/>
                      <a:pt x="420154" y="80094"/>
                    </a:cubicBezTo>
                    <a:cubicBezTo>
                      <a:pt x="251257" y="-21538"/>
                      <a:pt x="68174" y="-27221"/>
                      <a:pt x="11214" y="67464"/>
                    </a:cubicBezTo>
                    <a:cubicBezTo>
                      <a:pt x="6469" y="75411"/>
                      <a:pt x="2704" y="83904"/>
                      <a:pt x="0" y="92756"/>
                    </a:cubicBezTo>
                    <a:cubicBezTo>
                      <a:pt x="70720" y="21553"/>
                      <a:pt x="237198" y="34082"/>
                      <a:pt x="391846" y="127141"/>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37" name="Google Shape;1037;p37"/>
              <p:cNvSpPr/>
              <p:nvPr/>
            </p:nvSpPr>
            <p:spPr>
              <a:xfrm>
                <a:off x="10150746" y="1432766"/>
                <a:ext cx="577850" cy="476250"/>
              </a:xfrm>
              <a:custGeom>
                <a:avLst/>
                <a:gdLst/>
                <a:ahLst/>
                <a:cxnLst/>
                <a:rect l="l" t="t" r="r" b="b"/>
                <a:pathLst>
                  <a:path w="577850" h="476250" extrusionOk="0">
                    <a:moveTo>
                      <a:pt x="354622" y="112111"/>
                    </a:moveTo>
                    <a:cubicBezTo>
                      <a:pt x="481073" y="174029"/>
                      <a:pt x="555450" y="281672"/>
                      <a:pt x="520749" y="352540"/>
                    </a:cubicBezTo>
                    <a:cubicBezTo>
                      <a:pt x="486048" y="423408"/>
                      <a:pt x="355409" y="430664"/>
                      <a:pt x="228959" y="368747"/>
                    </a:cubicBezTo>
                    <a:cubicBezTo>
                      <a:pt x="102508" y="306829"/>
                      <a:pt x="28131" y="199186"/>
                      <a:pt x="62832" y="128318"/>
                    </a:cubicBezTo>
                    <a:cubicBezTo>
                      <a:pt x="97533" y="57450"/>
                      <a:pt x="228172" y="50194"/>
                      <a:pt x="354622" y="112111"/>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38" name="Google Shape;1038;p37"/>
              <p:cNvSpPr/>
              <p:nvPr/>
            </p:nvSpPr>
            <p:spPr>
              <a:xfrm>
                <a:off x="10207168" y="1502849"/>
                <a:ext cx="469900" cy="298450"/>
              </a:xfrm>
              <a:custGeom>
                <a:avLst/>
                <a:gdLst/>
                <a:ahLst/>
                <a:cxnLst/>
                <a:rect l="l" t="t" r="r" b="b"/>
                <a:pathLst>
                  <a:path w="469900" h="298450" extrusionOk="0">
                    <a:moveTo>
                      <a:pt x="280994" y="77284"/>
                    </a:moveTo>
                    <a:cubicBezTo>
                      <a:pt x="396773" y="133977"/>
                      <a:pt x="468833" y="228992"/>
                      <a:pt x="453543" y="299020"/>
                    </a:cubicBezTo>
                    <a:cubicBezTo>
                      <a:pt x="457790" y="293970"/>
                      <a:pt x="461414" y="288426"/>
                      <a:pt x="464338" y="282510"/>
                    </a:cubicBezTo>
                    <a:cubicBezTo>
                      <a:pt x="499040" y="211638"/>
                      <a:pt x="424662" y="103993"/>
                      <a:pt x="298215" y="42080"/>
                    </a:cubicBezTo>
                    <a:cubicBezTo>
                      <a:pt x="171768" y="-19832"/>
                      <a:pt x="41123" y="-12587"/>
                      <a:pt x="6426" y="58279"/>
                    </a:cubicBezTo>
                    <a:cubicBezTo>
                      <a:pt x="3541" y="64230"/>
                      <a:pt x="1383" y="70506"/>
                      <a:pt x="0" y="76973"/>
                    </a:cubicBezTo>
                    <a:cubicBezTo>
                      <a:pt x="45968" y="21925"/>
                      <a:pt x="165208" y="20585"/>
                      <a:pt x="280994" y="77284"/>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39" name="Google Shape;1039;p37"/>
              <p:cNvSpPr/>
              <p:nvPr/>
            </p:nvSpPr>
            <p:spPr>
              <a:xfrm>
                <a:off x="7852752" y="2564556"/>
                <a:ext cx="158750" cy="285750"/>
              </a:xfrm>
              <a:custGeom>
                <a:avLst/>
                <a:gdLst/>
                <a:ahLst/>
                <a:cxnLst/>
                <a:rect l="l" t="t" r="r" b="b"/>
                <a:pathLst>
                  <a:path w="158750" h="285750" extrusionOk="0">
                    <a:moveTo>
                      <a:pt x="83161" y="866"/>
                    </a:moveTo>
                    <a:cubicBezTo>
                      <a:pt x="127382" y="1345"/>
                      <a:pt x="162537" y="65697"/>
                      <a:pt x="161684" y="144600"/>
                    </a:cubicBezTo>
                    <a:cubicBezTo>
                      <a:pt x="160830" y="223503"/>
                      <a:pt x="124289" y="287078"/>
                      <a:pt x="80069" y="286600"/>
                    </a:cubicBezTo>
                    <a:cubicBezTo>
                      <a:pt x="35848" y="286121"/>
                      <a:pt x="692" y="221770"/>
                      <a:pt x="1546" y="142867"/>
                    </a:cubicBezTo>
                    <a:cubicBezTo>
                      <a:pt x="2400" y="63964"/>
                      <a:pt x="38940" y="388"/>
                      <a:pt x="83161" y="866"/>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40" name="Google Shape;1040;p37"/>
              <p:cNvSpPr/>
              <p:nvPr/>
            </p:nvSpPr>
            <p:spPr>
              <a:xfrm>
                <a:off x="7854243" y="2565397"/>
                <a:ext cx="88900" cy="279400"/>
              </a:xfrm>
              <a:custGeom>
                <a:avLst/>
                <a:gdLst/>
                <a:ahLst/>
                <a:cxnLst/>
                <a:rect l="l" t="t" r="r" b="b"/>
                <a:pathLst>
                  <a:path w="88900" h="279400" extrusionOk="0">
                    <a:moveTo>
                      <a:pt x="21993" y="142243"/>
                    </a:moveTo>
                    <a:cubicBezTo>
                      <a:pt x="22773" y="69999"/>
                      <a:pt x="53482" y="10639"/>
                      <a:pt x="92605" y="1495"/>
                    </a:cubicBezTo>
                    <a:cubicBezTo>
                      <a:pt x="89018" y="559"/>
                      <a:pt x="85332" y="58"/>
                      <a:pt x="81626" y="3"/>
                    </a:cubicBezTo>
                    <a:cubicBezTo>
                      <a:pt x="37411" y="-474"/>
                      <a:pt x="866" y="63103"/>
                      <a:pt x="15" y="142008"/>
                    </a:cubicBezTo>
                    <a:cubicBezTo>
                      <a:pt x="-836" y="220913"/>
                      <a:pt x="34305" y="285257"/>
                      <a:pt x="78539" y="285740"/>
                    </a:cubicBezTo>
                    <a:cubicBezTo>
                      <a:pt x="82245" y="285761"/>
                      <a:pt x="85940" y="285334"/>
                      <a:pt x="89544" y="284470"/>
                    </a:cubicBezTo>
                    <a:cubicBezTo>
                      <a:pt x="50624" y="274507"/>
                      <a:pt x="21212" y="214493"/>
                      <a:pt x="21993" y="142243"/>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41" name="Google Shape;1041;p37"/>
              <p:cNvSpPr/>
              <p:nvPr/>
            </p:nvSpPr>
            <p:spPr>
              <a:xfrm>
                <a:off x="9852336" y="1635727"/>
                <a:ext cx="317500" cy="247650"/>
              </a:xfrm>
              <a:custGeom>
                <a:avLst/>
                <a:gdLst/>
                <a:ahLst/>
                <a:cxnLst/>
                <a:rect l="l" t="t" r="r" b="b"/>
                <a:pathLst>
                  <a:path w="317500" h="247650" extrusionOk="0">
                    <a:moveTo>
                      <a:pt x="189428" y="49435"/>
                    </a:moveTo>
                    <a:cubicBezTo>
                      <a:pt x="263443" y="76737"/>
                      <a:pt x="311040" y="132497"/>
                      <a:pt x="295739" y="173978"/>
                    </a:cubicBezTo>
                    <a:cubicBezTo>
                      <a:pt x="280438" y="215460"/>
                      <a:pt x="208032" y="226955"/>
                      <a:pt x="134017" y="199653"/>
                    </a:cubicBezTo>
                    <a:cubicBezTo>
                      <a:pt x="60001" y="172350"/>
                      <a:pt x="12404" y="116591"/>
                      <a:pt x="27705" y="75109"/>
                    </a:cubicBezTo>
                    <a:cubicBezTo>
                      <a:pt x="43007" y="33627"/>
                      <a:pt x="115412" y="22133"/>
                      <a:pt x="189428" y="49435"/>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42" name="Google Shape;1042;p37"/>
              <p:cNvSpPr/>
              <p:nvPr/>
            </p:nvSpPr>
            <p:spPr>
              <a:xfrm>
                <a:off x="9874180" y="1665852"/>
                <a:ext cx="273050" cy="146050"/>
              </a:xfrm>
              <a:custGeom>
                <a:avLst/>
                <a:gdLst/>
                <a:ahLst/>
                <a:cxnLst/>
                <a:rect l="l" t="t" r="r" b="b"/>
                <a:pathLst>
                  <a:path w="273050" h="146050" extrusionOk="0">
                    <a:moveTo>
                      <a:pt x="156673" y="35408"/>
                    </a:moveTo>
                    <a:cubicBezTo>
                      <a:pt x="224472" y="60382"/>
                      <a:pt x="270091" y="109220"/>
                      <a:pt x="265576" y="149136"/>
                    </a:cubicBezTo>
                    <a:cubicBezTo>
                      <a:pt x="267659" y="146074"/>
                      <a:pt x="269365" y="142772"/>
                      <a:pt x="270656" y="139300"/>
                    </a:cubicBezTo>
                    <a:cubicBezTo>
                      <a:pt x="285934" y="97803"/>
                      <a:pt x="238271" y="42056"/>
                      <a:pt x="164255" y="14783"/>
                    </a:cubicBezTo>
                    <a:cubicBezTo>
                      <a:pt x="90239" y="-12490"/>
                      <a:pt x="17793" y="-952"/>
                      <a:pt x="2508" y="40545"/>
                    </a:cubicBezTo>
                    <a:cubicBezTo>
                      <a:pt x="1243" y="44030"/>
                      <a:pt x="401" y="47654"/>
                      <a:pt x="0" y="51340"/>
                    </a:cubicBezTo>
                    <a:cubicBezTo>
                      <a:pt x="22472" y="18022"/>
                      <a:pt x="88874" y="10440"/>
                      <a:pt x="156673" y="35408"/>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43" name="Google Shape;1043;p37"/>
              <p:cNvSpPr/>
              <p:nvPr/>
            </p:nvSpPr>
            <p:spPr>
              <a:xfrm>
                <a:off x="8129275" y="3889326"/>
                <a:ext cx="533400" cy="495300"/>
              </a:xfrm>
              <a:custGeom>
                <a:avLst/>
                <a:gdLst/>
                <a:ahLst/>
                <a:cxnLst/>
                <a:rect l="l" t="t" r="r" b="b"/>
                <a:pathLst>
                  <a:path w="533400" h="495300" extrusionOk="0">
                    <a:moveTo>
                      <a:pt x="349824" y="143218"/>
                    </a:moveTo>
                    <a:cubicBezTo>
                      <a:pt x="454369" y="222315"/>
                      <a:pt x="503183" y="333933"/>
                      <a:pt x="458854" y="392524"/>
                    </a:cubicBezTo>
                    <a:cubicBezTo>
                      <a:pt x="414525" y="451114"/>
                      <a:pt x="293839" y="434491"/>
                      <a:pt x="189295" y="355393"/>
                    </a:cubicBezTo>
                    <a:cubicBezTo>
                      <a:pt x="84750" y="276296"/>
                      <a:pt x="35935" y="164678"/>
                      <a:pt x="80264" y="106088"/>
                    </a:cubicBezTo>
                    <a:cubicBezTo>
                      <a:pt x="124593" y="47497"/>
                      <a:pt x="245279" y="64121"/>
                      <a:pt x="349824" y="143218"/>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44" name="Google Shape;1044;p37"/>
              <p:cNvSpPr/>
              <p:nvPr/>
            </p:nvSpPr>
            <p:spPr>
              <a:xfrm>
                <a:off x="8198451" y="3980510"/>
                <a:ext cx="400050" cy="330200"/>
              </a:xfrm>
              <a:custGeom>
                <a:avLst/>
                <a:gdLst/>
                <a:ahLst/>
                <a:cxnLst/>
                <a:rect l="l" t="t" r="r" b="b"/>
                <a:pathLst>
                  <a:path w="400050" h="330200" extrusionOk="0">
                    <a:moveTo>
                      <a:pt x="147500" y="233521"/>
                    </a:moveTo>
                    <a:cubicBezTo>
                      <a:pt x="51730" y="161043"/>
                      <a:pt x="2765" y="61316"/>
                      <a:pt x="29232" y="0"/>
                    </a:cubicBezTo>
                    <a:cubicBezTo>
                      <a:pt x="24434" y="3866"/>
                      <a:pt x="20121" y="8296"/>
                      <a:pt x="16386" y="13195"/>
                    </a:cubicBezTo>
                    <a:cubicBezTo>
                      <a:pt x="-27976" y="71812"/>
                      <a:pt x="20831" y="183502"/>
                      <a:pt x="125453" y="262655"/>
                    </a:cubicBezTo>
                    <a:cubicBezTo>
                      <a:pt x="230076" y="341808"/>
                      <a:pt x="350802" y="358458"/>
                      <a:pt x="395163" y="299834"/>
                    </a:cubicBezTo>
                    <a:cubicBezTo>
                      <a:pt x="398865" y="294911"/>
                      <a:pt x="401957" y="289557"/>
                      <a:pt x="404370" y="283890"/>
                    </a:cubicBezTo>
                    <a:cubicBezTo>
                      <a:pt x="352548" y="326022"/>
                      <a:pt x="243271" y="305994"/>
                      <a:pt x="147500" y="233521"/>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45" name="Google Shape;1045;p37"/>
              <p:cNvSpPr/>
              <p:nvPr/>
            </p:nvSpPr>
            <p:spPr>
              <a:xfrm>
                <a:off x="8914257" y="2683996"/>
                <a:ext cx="552450" cy="539750"/>
              </a:xfrm>
              <a:custGeom>
                <a:avLst/>
                <a:gdLst/>
                <a:ahLst/>
                <a:cxnLst/>
                <a:rect l="l" t="t" r="r" b="b"/>
                <a:pathLst>
                  <a:path w="552450" h="539750" extrusionOk="0">
                    <a:moveTo>
                      <a:pt x="459571" y="102111"/>
                    </a:moveTo>
                    <a:cubicBezTo>
                      <a:pt x="512138" y="158505"/>
                      <a:pt x="473180" y="280257"/>
                      <a:pt x="372556" y="374051"/>
                    </a:cubicBezTo>
                    <a:cubicBezTo>
                      <a:pt x="271932" y="467845"/>
                      <a:pt x="147747" y="498163"/>
                      <a:pt x="95180" y="441769"/>
                    </a:cubicBezTo>
                    <a:cubicBezTo>
                      <a:pt x="42614" y="385374"/>
                      <a:pt x="81572" y="263623"/>
                      <a:pt x="182196" y="169829"/>
                    </a:cubicBezTo>
                    <a:cubicBezTo>
                      <a:pt x="282820" y="76035"/>
                      <a:pt x="407005" y="45717"/>
                      <a:pt x="459571" y="102111"/>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46" name="Google Shape;1046;p37"/>
              <p:cNvSpPr/>
              <p:nvPr/>
            </p:nvSpPr>
            <p:spPr>
              <a:xfrm>
                <a:off x="8986030" y="2757731"/>
                <a:ext cx="393700" cy="374650"/>
              </a:xfrm>
              <a:custGeom>
                <a:avLst/>
                <a:gdLst/>
                <a:ahLst/>
                <a:cxnLst/>
                <a:rect l="l" t="t" r="r" b="b"/>
                <a:pathLst>
                  <a:path w="393700" h="374650" extrusionOk="0">
                    <a:moveTo>
                      <a:pt x="136545" y="124115"/>
                    </a:moveTo>
                    <a:cubicBezTo>
                      <a:pt x="228677" y="38231"/>
                      <a:pt x="340526" y="5617"/>
                      <a:pt x="399105" y="44009"/>
                    </a:cubicBezTo>
                    <a:cubicBezTo>
                      <a:pt x="395978" y="38356"/>
                      <a:pt x="392178" y="33103"/>
                      <a:pt x="387789" y="28363"/>
                    </a:cubicBezTo>
                    <a:cubicBezTo>
                      <a:pt x="335224" y="-28032"/>
                      <a:pt x="211037" y="2290"/>
                      <a:pt x="110415" y="96086"/>
                    </a:cubicBezTo>
                    <a:cubicBezTo>
                      <a:pt x="9793" y="189882"/>
                      <a:pt x="-29170" y="311630"/>
                      <a:pt x="23420" y="368024"/>
                    </a:cubicBezTo>
                    <a:cubicBezTo>
                      <a:pt x="27842" y="372733"/>
                      <a:pt x="32816" y="376891"/>
                      <a:pt x="38235" y="380407"/>
                    </a:cubicBezTo>
                    <a:cubicBezTo>
                      <a:pt x="4027" y="319282"/>
                      <a:pt x="44407" y="209998"/>
                      <a:pt x="136545" y="124115"/>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47" name="Google Shape;1047;p37"/>
              <p:cNvSpPr/>
              <p:nvPr/>
            </p:nvSpPr>
            <p:spPr>
              <a:xfrm>
                <a:off x="9259313" y="3652427"/>
                <a:ext cx="660400" cy="393700"/>
              </a:xfrm>
              <a:custGeom>
                <a:avLst/>
                <a:gdLst/>
                <a:ahLst/>
                <a:cxnLst/>
                <a:rect l="l" t="t" r="r" b="b"/>
                <a:pathLst>
                  <a:path w="660400" h="393700" extrusionOk="0">
                    <a:moveTo>
                      <a:pt x="654516" y="180539"/>
                    </a:moveTo>
                    <a:cubicBezTo>
                      <a:pt x="660171" y="280248"/>
                      <a:pt x="520529" y="369257"/>
                      <a:pt x="342617" y="379347"/>
                    </a:cubicBezTo>
                    <a:cubicBezTo>
                      <a:pt x="164704" y="389438"/>
                      <a:pt x="15894" y="316787"/>
                      <a:pt x="10239" y="217078"/>
                    </a:cubicBezTo>
                    <a:cubicBezTo>
                      <a:pt x="4584" y="117370"/>
                      <a:pt x="144226" y="28360"/>
                      <a:pt x="322139" y="18270"/>
                    </a:cubicBezTo>
                    <a:cubicBezTo>
                      <a:pt x="500051" y="8180"/>
                      <a:pt x="648861" y="80830"/>
                      <a:pt x="654516" y="180539"/>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48" name="Google Shape;1048;p37"/>
              <p:cNvSpPr/>
              <p:nvPr/>
            </p:nvSpPr>
            <p:spPr>
              <a:xfrm>
                <a:off x="9269395" y="3808400"/>
                <a:ext cx="641350" cy="222250"/>
              </a:xfrm>
              <a:custGeom>
                <a:avLst/>
                <a:gdLst/>
                <a:ahLst/>
                <a:cxnLst/>
                <a:rect l="l" t="t" r="r" b="b"/>
                <a:pathLst>
                  <a:path w="641350" h="222250" extrusionOk="0">
                    <a:moveTo>
                      <a:pt x="329710" y="173857"/>
                    </a:moveTo>
                    <a:cubicBezTo>
                      <a:pt x="166807" y="183090"/>
                      <a:pt x="28383" y="122942"/>
                      <a:pt x="1834" y="36189"/>
                    </a:cubicBezTo>
                    <a:cubicBezTo>
                      <a:pt x="270" y="44409"/>
                      <a:pt x="-296" y="52788"/>
                      <a:pt x="145" y="61144"/>
                    </a:cubicBezTo>
                    <a:cubicBezTo>
                      <a:pt x="5796" y="160839"/>
                      <a:pt x="154608" y="233502"/>
                      <a:pt x="332517" y="223412"/>
                    </a:cubicBezTo>
                    <a:cubicBezTo>
                      <a:pt x="510425" y="213322"/>
                      <a:pt x="650073" y="124314"/>
                      <a:pt x="644416" y="24606"/>
                    </a:cubicBezTo>
                    <a:cubicBezTo>
                      <a:pt x="643913" y="16252"/>
                      <a:pt x="642401" y="7991"/>
                      <a:pt x="639914" y="0"/>
                    </a:cubicBezTo>
                    <a:cubicBezTo>
                      <a:pt x="623346" y="89230"/>
                      <a:pt x="492613" y="164617"/>
                      <a:pt x="329710" y="173857"/>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49" name="Google Shape;1049;p37"/>
              <p:cNvSpPr/>
              <p:nvPr/>
            </p:nvSpPr>
            <p:spPr>
              <a:xfrm>
                <a:off x="9926284" y="986828"/>
                <a:ext cx="641350" cy="203200"/>
              </a:xfrm>
              <a:custGeom>
                <a:avLst/>
                <a:gdLst/>
                <a:ahLst/>
                <a:cxnLst/>
                <a:rect l="l" t="t" r="r" b="b"/>
                <a:pathLst>
                  <a:path w="641350" h="203200" extrusionOk="0">
                    <a:moveTo>
                      <a:pt x="316266" y="54572"/>
                    </a:moveTo>
                    <a:cubicBezTo>
                      <a:pt x="153707" y="21698"/>
                      <a:pt x="94016" y="22822"/>
                      <a:pt x="5809" y="0"/>
                    </a:cubicBezTo>
                    <a:cubicBezTo>
                      <a:pt x="3158" y="3048"/>
                      <a:pt x="1310" y="6711"/>
                      <a:pt x="437" y="10655"/>
                    </a:cubicBezTo>
                    <a:cubicBezTo>
                      <a:pt x="-8739" y="56026"/>
                      <a:pt x="127773" y="121907"/>
                      <a:pt x="305338" y="157817"/>
                    </a:cubicBezTo>
                    <a:cubicBezTo>
                      <a:pt x="482903" y="193726"/>
                      <a:pt x="637291" y="233293"/>
                      <a:pt x="646466" y="187922"/>
                    </a:cubicBezTo>
                    <a:cubicBezTo>
                      <a:pt x="647241" y="184112"/>
                      <a:pt x="478826" y="87446"/>
                      <a:pt x="316266" y="54572"/>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50" name="Google Shape;1050;p37"/>
              <p:cNvSpPr/>
              <p:nvPr/>
            </p:nvSpPr>
            <p:spPr>
              <a:xfrm>
                <a:off x="7782261" y="1461503"/>
                <a:ext cx="406400" cy="596900"/>
              </a:xfrm>
              <a:custGeom>
                <a:avLst/>
                <a:gdLst/>
                <a:ahLst/>
                <a:cxnLst/>
                <a:rect l="l" t="t" r="r" b="b"/>
                <a:pathLst>
                  <a:path w="406400" h="596900" extrusionOk="0">
                    <a:moveTo>
                      <a:pt x="91739" y="240297"/>
                    </a:moveTo>
                    <a:cubicBezTo>
                      <a:pt x="-7524" y="389833"/>
                      <a:pt x="2839" y="513347"/>
                      <a:pt x="0" y="585737"/>
                    </a:cubicBezTo>
                    <a:cubicBezTo>
                      <a:pt x="1701" y="589437"/>
                      <a:pt x="4361" y="592616"/>
                      <a:pt x="7703" y="594944"/>
                    </a:cubicBezTo>
                    <a:cubicBezTo>
                      <a:pt x="46266" y="620547"/>
                      <a:pt x="97625" y="479793"/>
                      <a:pt x="206039" y="316478"/>
                    </a:cubicBezTo>
                    <a:cubicBezTo>
                      <a:pt x="314452" y="153162"/>
                      <a:pt x="438862" y="29121"/>
                      <a:pt x="400291" y="3524"/>
                    </a:cubicBezTo>
                    <a:cubicBezTo>
                      <a:pt x="396850" y="1349"/>
                      <a:pt x="392892" y="133"/>
                      <a:pt x="388823" y="0"/>
                    </a:cubicBezTo>
                    <a:cubicBezTo>
                      <a:pt x="307639" y="43447"/>
                      <a:pt x="191002" y="90761"/>
                      <a:pt x="91739" y="240297"/>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grpSp>
        <p:nvGrpSpPr>
          <p:cNvPr id="1051" name="Google Shape;1051;p37"/>
          <p:cNvGrpSpPr/>
          <p:nvPr/>
        </p:nvGrpSpPr>
        <p:grpSpPr>
          <a:xfrm>
            <a:off x="632430" y="3364273"/>
            <a:ext cx="2583332" cy="1505072"/>
            <a:chOff x="4376200" y="2476500"/>
            <a:chExt cx="2190750" cy="1276350"/>
          </a:xfrm>
        </p:grpSpPr>
        <p:sp>
          <p:nvSpPr>
            <p:cNvPr id="1052" name="Google Shape;1052;p37"/>
            <p:cNvSpPr/>
            <p:nvPr/>
          </p:nvSpPr>
          <p:spPr>
            <a:xfrm>
              <a:off x="4832350" y="2476500"/>
              <a:ext cx="1276350" cy="1276350"/>
            </a:xfrm>
            <a:custGeom>
              <a:avLst/>
              <a:gdLst/>
              <a:ahLst/>
              <a:cxnLst/>
              <a:rect l="l" t="t" r="r" b="b"/>
              <a:pathLst>
                <a:path w="1276350" h="1276350" extrusionOk="0">
                  <a:moveTo>
                    <a:pt x="1276350" y="638175"/>
                  </a:moveTo>
                  <a:cubicBezTo>
                    <a:pt x="1276350" y="990629"/>
                    <a:pt x="990629" y="1276350"/>
                    <a:pt x="638175" y="1276350"/>
                  </a:cubicBezTo>
                  <a:cubicBezTo>
                    <a:pt x="285721" y="1276350"/>
                    <a:pt x="0" y="990629"/>
                    <a:pt x="0" y="638175"/>
                  </a:cubicBezTo>
                  <a:cubicBezTo>
                    <a:pt x="0" y="285721"/>
                    <a:pt x="285721" y="0"/>
                    <a:pt x="638175" y="0"/>
                  </a:cubicBezTo>
                  <a:cubicBezTo>
                    <a:pt x="990629" y="0"/>
                    <a:pt x="1276350" y="285721"/>
                    <a:pt x="1276350" y="638175"/>
                  </a:cubicBezTo>
                  <a:close/>
                </a:path>
              </a:pathLst>
            </a:custGeom>
            <a:gradFill>
              <a:gsLst>
                <a:gs pos="0">
                  <a:srgbClr val="FFFFFF"/>
                </a:gs>
                <a:gs pos="20000">
                  <a:srgbClr val="FFFFFF"/>
                </a:gs>
                <a:gs pos="78000">
                  <a:srgbClr val="251047"/>
                </a:gs>
                <a:gs pos="100000">
                  <a:srgbClr val="251047"/>
                </a:gs>
              </a:gsLst>
              <a:lin ang="2700006"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53" name="Google Shape;1053;p37"/>
            <p:cNvSpPr/>
            <p:nvPr/>
          </p:nvSpPr>
          <p:spPr>
            <a:xfrm>
              <a:off x="4376200" y="2918085"/>
              <a:ext cx="2190750" cy="476250"/>
            </a:xfrm>
            <a:custGeom>
              <a:avLst/>
              <a:gdLst/>
              <a:ahLst/>
              <a:cxnLst/>
              <a:rect l="l" t="t" r="r" b="b"/>
              <a:pathLst>
                <a:path w="2190750" h="476250" extrusionOk="0">
                  <a:moveTo>
                    <a:pt x="2165195" y="135141"/>
                  </a:moveTo>
                  <a:cubicBezTo>
                    <a:pt x="2113125" y="67488"/>
                    <a:pt x="2003118" y="46552"/>
                    <a:pt x="1926372" y="30677"/>
                  </a:cubicBezTo>
                  <a:cubicBezTo>
                    <a:pt x="1852178" y="15635"/>
                    <a:pt x="1777093" y="5388"/>
                    <a:pt x="1701581" y="0"/>
                  </a:cubicBezTo>
                  <a:cubicBezTo>
                    <a:pt x="1705468" y="12008"/>
                    <a:pt x="1709043" y="24130"/>
                    <a:pt x="1712224" y="36455"/>
                  </a:cubicBezTo>
                  <a:cubicBezTo>
                    <a:pt x="1802591" y="56191"/>
                    <a:pt x="1891961" y="80315"/>
                    <a:pt x="1976956" y="114484"/>
                  </a:cubicBezTo>
                  <a:cubicBezTo>
                    <a:pt x="2067233" y="150781"/>
                    <a:pt x="2155022" y="188144"/>
                    <a:pt x="2032708" y="241332"/>
                  </a:cubicBezTo>
                  <a:cubicBezTo>
                    <a:pt x="1937046" y="282911"/>
                    <a:pt x="1828448" y="302133"/>
                    <a:pt x="1721558" y="314706"/>
                  </a:cubicBezTo>
                  <a:cubicBezTo>
                    <a:pt x="1674759" y="320205"/>
                    <a:pt x="1628271" y="324447"/>
                    <a:pt x="1583344" y="328676"/>
                  </a:cubicBezTo>
                  <a:cubicBezTo>
                    <a:pt x="1424829" y="343700"/>
                    <a:pt x="1265514" y="349758"/>
                    <a:pt x="1106326" y="350088"/>
                  </a:cubicBezTo>
                  <a:cubicBezTo>
                    <a:pt x="904333" y="350501"/>
                    <a:pt x="680241" y="353263"/>
                    <a:pt x="468545" y="322148"/>
                  </a:cubicBezTo>
                  <a:cubicBezTo>
                    <a:pt x="368796" y="308513"/>
                    <a:pt x="270780" y="284304"/>
                    <a:pt x="176153" y="249930"/>
                  </a:cubicBezTo>
                  <a:cubicBezTo>
                    <a:pt x="146428" y="238766"/>
                    <a:pt x="88523" y="222116"/>
                    <a:pt x="90390" y="186684"/>
                  </a:cubicBezTo>
                  <a:cubicBezTo>
                    <a:pt x="92085" y="154521"/>
                    <a:pt x="191888" y="121279"/>
                    <a:pt x="214913" y="112077"/>
                  </a:cubicBezTo>
                  <a:cubicBezTo>
                    <a:pt x="299133" y="78499"/>
                    <a:pt x="387538" y="54699"/>
                    <a:pt x="476806" y="35014"/>
                  </a:cubicBezTo>
                  <a:cubicBezTo>
                    <a:pt x="479833" y="23427"/>
                    <a:pt x="483179" y="11974"/>
                    <a:pt x="486845" y="654"/>
                  </a:cubicBezTo>
                  <a:cubicBezTo>
                    <a:pt x="377441" y="7696"/>
                    <a:pt x="267993" y="23457"/>
                    <a:pt x="165402" y="56490"/>
                  </a:cubicBezTo>
                  <a:cubicBezTo>
                    <a:pt x="104049" y="76244"/>
                    <a:pt x="8011" y="111734"/>
                    <a:pt x="499" y="189344"/>
                  </a:cubicBezTo>
                  <a:cubicBezTo>
                    <a:pt x="-9553" y="293103"/>
                    <a:pt x="134700" y="343776"/>
                    <a:pt x="210722" y="369627"/>
                  </a:cubicBezTo>
                  <a:cubicBezTo>
                    <a:pt x="306175" y="400984"/>
                    <a:pt x="404170" y="423996"/>
                    <a:pt x="503603" y="438404"/>
                  </a:cubicBezTo>
                  <a:cubicBezTo>
                    <a:pt x="551977" y="445916"/>
                    <a:pt x="600504" y="452095"/>
                    <a:pt x="648834" y="457511"/>
                  </a:cubicBezTo>
                  <a:cubicBezTo>
                    <a:pt x="947660" y="490878"/>
                    <a:pt x="1249285" y="490635"/>
                    <a:pt x="1548057" y="456787"/>
                  </a:cubicBezTo>
                  <a:cubicBezTo>
                    <a:pt x="1571400" y="454127"/>
                    <a:pt x="1622149" y="447897"/>
                    <a:pt x="1685434" y="437452"/>
                  </a:cubicBezTo>
                  <a:cubicBezTo>
                    <a:pt x="1911887" y="400088"/>
                    <a:pt x="2298863" y="308908"/>
                    <a:pt x="2165195" y="135141"/>
                  </a:cubicBezTo>
                  <a:close/>
                </a:path>
              </a:pathLst>
            </a:custGeom>
            <a:solidFill>
              <a:srgbClr val="FFFFFF">
                <a:alpha val="4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pic>
        <p:nvPicPr>
          <p:cNvPr id="3074" name="Picture 2" descr="Animated Next Button Gif">
            <a:extLst>
              <a:ext uri="{FF2B5EF4-FFF2-40B4-BE49-F238E27FC236}">
                <a16:creationId xmlns:a16="http://schemas.microsoft.com/office/drawing/2014/main" id="{05306648-C5E7-5DF3-E839-3C5C6F861AC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86219" y="3770612"/>
            <a:ext cx="1095296" cy="13707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40559826"/>
      </p:ext>
    </p:extLst>
  </p:cSld>
  <p:clrMapOvr>
    <a:masterClrMapping/>
  </p:clrMapOvr>
  <mc:AlternateContent xmlns:mc="http://schemas.openxmlformats.org/markup-compatibility/2006" xmlns:p14="http://schemas.microsoft.com/office/powerpoint/2010/main">
    <mc:Choice Requires="p14">
      <p:transition spd="slow" p14:dur="1400">
        <p14:ripple/>
        <p:sndAc>
          <p:stSnd loop="1">
            <p:snd r:embed="rId3" name="push.wav"/>
          </p:stSnd>
        </p:sndAc>
      </p:transition>
    </mc:Choice>
    <mc:Fallback xmlns="">
      <p:transition spd="slow">
        <p:fade/>
        <p:sndAc>
          <p:stSnd loop="1">
            <p:snd r:embed="rId6" name="push.wav"/>
          </p:stSnd>
        </p:sndAc>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11"/>
        <p:cNvGrpSpPr/>
        <p:nvPr/>
      </p:nvGrpSpPr>
      <p:grpSpPr>
        <a:xfrm>
          <a:off x="0" y="0"/>
          <a:ext cx="0" cy="0"/>
          <a:chOff x="0" y="0"/>
          <a:chExt cx="0" cy="0"/>
        </a:xfrm>
      </p:grpSpPr>
      <p:pic>
        <p:nvPicPr>
          <p:cNvPr id="8" name="Picture 4" descr="Gifs de astronauta - Gifs e Imagens Animadas">
            <a:extLst>
              <a:ext uri="{FF2B5EF4-FFF2-40B4-BE49-F238E27FC236}">
                <a16:creationId xmlns:a16="http://schemas.microsoft.com/office/drawing/2014/main" id="{03D44EC6-169A-0EAC-7915-E2C3B881DFC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extLst>
            <a:ext uri="{909E8E84-426E-40DD-AFC4-6F175D3DCCD1}">
              <a14:hiddenFill xmlns:a14="http://schemas.microsoft.com/office/drawing/2010/main">
                <a:solidFill>
                  <a:srgbClr val="FFFFFF"/>
                </a:solidFill>
              </a14:hiddenFill>
            </a:ext>
          </a:extLst>
        </p:spPr>
      </p:pic>
      <p:sp>
        <p:nvSpPr>
          <p:cNvPr id="1013" name="Google Shape;1013;p37"/>
          <p:cNvSpPr txBox="1">
            <a:spLocks noGrp="1"/>
          </p:cNvSpPr>
          <p:nvPr>
            <p:ph type="sldNum" idx="4294967295"/>
          </p:nvPr>
        </p:nvSpPr>
        <p:spPr>
          <a:xfrm>
            <a:off x="0" y="4749800"/>
            <a:ext cx="549275" cy="3937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t>2</a:t>
            </a:fld>
            <a:endParaRPr/>
          </a:p>
        </p:txBody>
      </p:sp>
      <p:grpSp>
        <p:nvGrpSpPr>
          <p:cNvPr id="1014" name="Google Shape;1014;p37"/>
          <p:cNvGrpSpPr/>
          <p:nvPr/>
        </p:nvGrpSpPr>
        <p:grpSpPr>
          <a:xfrm>
            <a:off x="274637" y="-345442"/>
            <a:ext cx="1279841" cy="1227378"/>
            <a:chOff x="1911350" y="374650"/>
            <a:chExt cx="1739900" cy="1739900"/>
          </a:xfrm>
        </p:grpSpPr>
        <p:sp>
          <p:nvSpPr>
            <p:cNvPr id="1015" name="Google Shape;1015;p37"/>
            <p:cNvSpPr/>
            <p:nvPr/>
          </p:nvSpPr>
          <p:spPr>
            <a:xfrm>
              <a:off x="1911350" y="374650"/>
              <a:ext cx="1739900" cy="1739900"/>
            </a:xfrm>
            <a:custGeom>
              <a:avLst/>
              <a:gdLst/>
              <a:ahLst/>
              <a:cxnLst/>
              <a:rect l="l" t="t" r="r" b="b"/>
              <a:pathLst>
                <a:path w="1739900" h="1739900" extrusionOk="0">
                  <a:moveTo>
                    <a:pt x="1739900" y="869950"/>
                  </a:moveTo>
                  <a:cubicBezTo>
                    <a:pt x="1739900" y="1350410"/>
                    <a:pt x="1350410" y="1739900"/>
                    <a:pt x="869950" y="1739900"/>
                  </a:cubicBezTo>
                  <a:cubicBezTo>
                    <a:pt x="389490" y="1739900"/>
                    <a:pt x="0" y="1350410"/>
                    <a:pt x="0" y="869950"/>
                  </a:cubicBezTo>
                  <a:cubicBezTo>
                    <a:pt x="0" y="389490"/>
                    <a:pt x="389490" y="0"/>
                    <a:pt x="869950" y="0"/>
                  </a:cubicBezTo>
                  <a:cubicBezTo>
                    <a:pt x="1350410" y="0"/>
                    <a:pt x="1739900" y="389490"/>
                    <a:pt x="1739900" y="869950"/>
                  </a:cubicBezTo>
                  <a:close/>
                </a:path>
              </a:pathLst>
            </a:custGeom>
            <a:gradFill>
              <a:gsLst>
                <a:gs pos="0">
                  <a:srgbClr val="FFFFFF"/>
                </a:gs>
                <a:gs pos="20000">
                  <a:srgbClr val="FFFFFF"/>
                </a:gs>
                <a:gs pos="78000">
                  <a:srgbClr val="251047"/>
                </a:gs>
                <a:gs pos="100000">
                  <a:srgbClr val="251047"/>
                </a:gs>
              </a:gsLst>
              <a:lin ang="2700006"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nvGrpSpPr>
            <p:cNvPr id="1016" name="Google Shape;1016;p37"/>
            <p:cNvGrpSpPr/>
            <p:nvPr/>
          </p:nvGrpSpPr>
          <p:grpSpPr>
            <a:xfrm>
              <a:off x="1911350" y="534943"/>
              <a:ext cx="1733550" cy="1506282"/>
              <a:chOff x="1911350" y="534943"/>
              <a:chExt cx="1733550" cy="1506282"/>
            </a:xfrm>
          </p:grpSpPr>
          <p:sp>
            <p:nvSpPr>
              <p:cNvPr id="1017" name="Google Shape;1017;p37"/>
              <p:cNvSpPr/>
              <p:nvPr/>
            </p:nvSpPr>
            <p:spPr>
              <a:xfrm>
                <a:off x="1971154" y="1537243"/>
                <a:ext cx="1612900" cy="260350"/>
              </a:xfrm>
              <a:custGeom>
                <a:avLst/>
                <a:gdLst/>
                <a:ahLst/>
                <a:cxnLst/>
                <a:rect l="l" t="t" r="r" b="b"/>
                <a:pathLst>
                  <a:path w="1612900" h="260350" extrusionOk="0">
                    <a:moveTo>
                      <a:pt x="1582356" y="22418"/>
                    </a:moveTo>
                    <a:cubicBezTo>
                      <a:pt x="1560182" y="17711"/>
                      <a:pt x="1537913" y="13611"/>
                      <a:pt x="1515548" y="10118"/>
                    </a:cubicBezTo>
                    <a:cubicBezTo>
                      <a:pt x="1504347" y="8404"/>
                      <a:pt x="1493139" y="6715"/>
                      <a:pt x="1481823" y="5375"/>
                    </a:cubicBezTo>
                    <a:lnTo>
                      <a:pt x="1464786" y="3343"/>
                    </a:lnTo>
                    <a:cubicBezTo>
                      <a:pt x="1459071" y="2759"/>
                      <a:pt x="1453357" y="2174"/>
                      <a:pt x="1447007" y="1831"/>
                    </a:cubicBezTo>
                    <a:cubicBezTo>
                      <a:pt x="1397211" y="-2367"/>
                      <a:pt x="1347071" y="662"/>
                      <a:pt x="1298143" y="10823"/>
                    </a:cubicBezTo>
                    <a:cubicBezTo>
                      <a:pt x="1250901" y="20797"/>
                      <a:pt x="1204718" y="35256"/>
                      <a:pt x="1160221" y="54003"/>
                    </a:cubicBezTo>
                    <a:cubicBezTo>
                      <a:pt x="1117137" y="71542"/>
                      <a:pt x="1076789" y="90084"/>
                      <a:pt x="1038416" y="110239"/>
                    </a:cubicBezTo>
                    <a:cubicBezTo>
                      <a:pt x="999947" y="130152"/>
                      <a:pt x="962984" y="151304"/>
                      <a:pt x="924433" y="169605"/>
                    </a:cubicBezTo>
                    <a:cubicBezTo>
                      <a:pt x="914724" y="174450"/>
                      <a:pt x="905383" y="178279"/>
                      <a:pt x="895693" y="182305"/>
                    </a:cubicBezTo>
                    <a:cubicBezTo>
                      <a:pt x="890867" y="184261"/>
                      <a:pt x="886066" y="186451"/>
                      <a:pt x="881170" y="188242"/>
                    </a:cubicBezTo>
                    <a:lnTo>
                      <a:pt x="866350" y="193144"/>
                    </a:lnTo>
                    <a:cubicBezTo>
                      <a:pt x="861397" y="194833"/>
                      <a:pt x="856399" y="196319"/>
                      <a:pt x="851383" y="197894"/>
                    </a:cubicBezTo>
                    <a:cubicBezTo>
                      <a:pt x="846353" y="199285"/>
                      <a:pt x="841273" y="200434"/>
                      <a:pt x="836187" y="201666"/>
                    </a:cubicBezTo>
                    <a:cubicBezTo>
                      <a:pt x="826027" y="204195"/>
                      <a:pt x="815729" y="206137"/>
                      <a:pt x="805345" y="207482"/>
                    </a:cubicBezTo>
                    <a:cubicBezTo>
                      <a:pt x="763626" y="213638"/>
                      <a:pt x="721145" y="212347"/>
                      <a:pt x="679876" y="203672"/>
                    </a:cubicBezTo>
                    <a:cubicBezTo>
                      <a:pt x="638278" y="194193"/>
                      <a:pt x="598255" y="178796"/>
                      <a:pt x="561029" y="157952"/>
                    </a:cubicBezTo>
                    <a:cubicBezTo>
                      <a:pt x="523012" y="137912"/>
                      <a:pt x="486359" y="114773"/>
                      <a:pt x="447523" y="95024"/>
                    </a:cubicBezTo>
                    <a:cubicBezTo>
                      <a:pt x="408067" y="74627"/>
                      <a:pt x="366814" y="57913"/>
                      <a:pt x="324288" y="45094"/>
                    </a:cubicBezTo>
                    <a:cubicBezTo>
                      <a:pt x="280098" y="31061"/>
                      <a:pt x="234751" y="20976"/>
                      <a:pt x="188779" y="14957"/>
                    </a:cubicBezTo>
                    <a:cubicBezTo>
                      <a:pt x="141633" y="8820"/>
                      <a:pt x="93880" y="8998"/>
                      <a:pt x="46780" y="15484"/>
                    </a:cubicBezTo>
                    <a:cubicBezTo>
                      <a:pt x="31036" y="17835"/>
                      <a:pt x="15422" y="20991"/>
                      <a:pt x="0" y="24939"/>
                    </a:cubicBezTo>
                    <a:cubicBezTo>
                      <a:pt x="9944" y="50301"/>
                      <a:pt x="21035" y="75066"/>
                      <a:pt x="33274" y="99234"/>
                    </a:cubicBezTo>
                    <a:cubicBezTo>
                      <a:pt x="36639" y="100066"/>
                      <a:pt x="40075" y="100809"/>
                      <a:pt x="43434" y="101679"/>
                    </a:cubicBezTo>
                    <a:cubicBezTo>
                      <a:pt x="83839" y="111890"/>
                      <a:pt x="122606" y="123904"/>
                      <a:pt x="161188" y="137410"/>
                    </a:cubicBezTo>
                    <a:cubicBezTo>
                      <a:pt x="199771" y="150917"/>
                      <a:pt x="238195" y="165547"/>
                      <a:pt x="277571" y="180717"/>
                    </a:cubicBezTo>
                    <a:cubicBezTo>
                      <a:pt x="317677" y="197002"/>
                      <a:pt x="358872" y="210461"/>
                      <a:pt x="400857" y="220995"/>
                    </a:cubicBezTo>
                    <a:cubicBezTo>
                      <a:pt x="445254" y="231318"/>
                      <a:pt x="490288" y="238683"/>
                      <a:pt x="535661" y="243042"/>
                    </a:cubicBezTo>
                    <a:cubicBezTo>
                      <a:pt x="581635" y="247767"/>
                      <a:pt x="627393" y="251361"/>
                      <a:pt x="672630" y="254987"/>
                    </a:cubicBezTo>
                    <a:cubicBezTo>
                      <a:pt x="717867" y="258613"/>
                      <a:pt x="763099" y="261394"/>
                      <a:pt x="808946" y="261578"/>
                    </a:cubicBezTo>
                    <a:lnTo>
                      <a:pt x="817544" y="261629"/>
                    </a:lnTo>
                    <a:cubicBezTo>
                      <a:pt x="820426" y="261737"/>
                      <a:pt x="823303" y="261813"/>
                      <a:pt x="826167" y="261686"/>
                    </a:cubicBezTo>
                    <a:lnTo>
                      <a:pt x="843413" y="261229"/>
                    </a:lnTo>
                    <a:cubicBezTo>
                      <a:pt x="849179" y="261102"/>
                      <a:pt x="855002" y="261229"/>
                      <a:pt x="860781" y="261013"/>
                    </a:cubicBezTo>
                    <a:cubicBezTo>
                      <a:pt x="866540" y="260657"/>
                      <a:pt x="872312" y="260277"/>
                      <a:pt x="878129" y="260061"/>
                    </a:cubicBezTo>
                    <a:lnTo>
                      <a:pt x="895623" y="259267"/>
                    </a:lnTo>
                    <a:cubicBezTo>
                      <a:pt x="901452" y="258905"/>
                      <a:pt x="907237" y="258308"/>
                      <a:pt x="913079" y="257825"/>
                    </a:cubicBezTo>
                    <a:cubicBezTo>
                      <a:pt x="924655" y="256695"/>
                      <a:pt x="936739" y="256111"/>
                      <a:pt x="947960" y="254530"/>
                    </a:cubicBezTo>
                    <a:cubicBezTo>
                      <a:pt x="993476" y="249779"/>
                      <a:pt x="1038646" y="242146"/>
                      <a:pt x="1083196" y="231676"/>
                    </a:cubicBezTo>
                    <a:cubicBezTo>
                      <a:pt x="1126928" y="221586"/>
                      <a:pt x="1168127" y="208308"/>
                      <a:pt x="1208113" y="198294"/>
                    </a:cubicBezTo>
                    <a:cubicBezTo>
                      <a:pt x="1246325" y="188498"/>
                      <a:pt x="1285195" y="181477"/>
                      <a:pt x="1324419" y="177288"/>
                    </a:cubicBezTo>
                    <a:cubicBezTo>
                      <a:pt x="1361901" y="173560"/>
                      <a:pt x="1399586" y="172288"/>
                      <a:pt x="1437233" y="173478"/>
                    </a:cubicBezTo>
                    <a:lnTo>
                      <a:pt x="1542586" y="176933"/>
                    </a:lnTo>
                    <a:cubicBezTo>
                      <a:pt x="1572351" y="130592"/>
                      <a:pt x="1597635" y="81522"/>
                      <a:pt x="1618094" y="30387"/>
                    </a:cubicBezTo>
                    <a:cubicBezTo>
                      <a:pt x="1606207" y="27547"/>
                      <a:pt x="1594294" y="24890"/>
                      <a:pt x="1582356" y="22418"/>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18" name="Google Shape;1018;p37"/>
              <p:cNvSpPr/>
              <p:nvPr/>
            </p:nvSpPr>
            <p:spPr>
              <a:xfrm>
                <a:off x="2230672" y="1768175"/>
                <a:ext cx="1181100" cy="273050"/>
              </a:xfrm>
              <a:custGeom>
                <a:avLst/>
                <a:gdLst/>
                <a:ahLst/>
                <a:cxnLst/>
                <a:rect l="l" t="t" r="r" b="b"/>
                <a:pathLst>
                  <a:path w="1181100" h="273050" extrusionOk="0">
                    <a:moveTo>
                      <a:pt x="1185767" y="70830"/>
                    </a:moveTo>
                    <a:cubicBezTo>
                      <a:pt x="1168432" y="60251"/>
                      <a:pt x="1150372" y="49691"/>
                      <a:pt x="1130617" y="39797"/>
                    </a:cubicBezTo>
                    <a:cubicBezTo>
                      <a:pt x="1097899" y="23007"/>
                      <a:pt x="1062880" y="11142"/>
                      <a:pt x="1026693" y="4587"/>
                    </a:cubicBezTo>
                    <a:cubicBezTo>
                      <a:pt x="1016865" y="2804"/>
                      <a:pt x="1006939" y="1606"/>
                      <a:pt x="996969" y="999"/>
                    </a:cubicBezTo>
                    <a:lnTo>
                      <a:pt x="981774" y="122"/>
                    </a:lnTo>
                    <a:cubicBezTo>
                      <a:pt x="976694" y="-201"/>
                      <a:pt x="971563" y="205"/>
                      <a:pt x="966445" y="332"/>
                    </a:cubicBezTo>
                    <a:lnTo>
                      <a:pt x="951040" y="967"/>
                    </a:lnTo>
                    <a:cubicBezTo>
                      <a:pt x="945890" y="1158"/>
                      <a:pt x="940753" y="2148"/>
                      <a:pt x="935596" y="2745"/>
                    </a:cubicBezTo>
                    <a:cubicBezTo>
                      <a:pt x="925512" y="4040"/>
                      <a:pt x="915508" y="5898"/>
                      <a:pt x="905631" y="8308"/>
                    </a:cubicBezTo>
                    <a:cubicBezTo>
                      <a:pt x="900608" y="9292"/>
                      <a:pt x="896169" y="10746"/>
                      <a:pt x="891477" y="12080"/>
                    </a:cubicBezTo>
                    <a:cubicBezTo>
                      <a:pt x="886784" y="13413"/>
                      <a:pt x="882104" y="14753"/>
                      <a:pt x="877659" y="16239"/>
                    </a:cubicBezTo>
                    <a:cubicBezTo>
                      <a:pt x="869023" y="19471"/>
                      <a:pt x="859822" y="22360"/>
                      <a:pt x="851770" y="26024"/>
                    </a:cubicBezTo>
                    <a:lnTo>
                      <a:pt x="839369" y="31320"/>
                    </a:lnTo>
                    <a:lnTo>
                      <a:pt x="827577" y="36959"/>
                    </a:lnTo>
                    <a:cubicBezTo>
                      <a:pt x="819601" y="40699"/>
                      <a:pt x="812336" y="44719"/>
                      <a:pt x="804869" y="48668"/>
                    </a:cubicBezTo>
                    <a:cubicBezTo>
                      <a:pt x="775507" y="64804"/>
                      <a:pt x="749624" y="81612"/>
                      <a:pt x="724548" y="96293"/>
                    </a:cubicBezTo>
                    <a:cubicBezTo>
                      <a:pt x="712007" y="103767"/>
                      <a:pt x="699897" y="110263"/>
                      <a:pt x="687934" y="116582"/>
                    </a:cubicBezTo>
                    <a:lnTo>
                      <a:pt x="679139" y="121065"/>
                    </a:lnTo>
                    <a:cubicBezTo>
                      <a:pt x="676199" y="122709"/>
                      <a:pt x="673322" y="124240"/>
                      <a:pt x="670490" y="125573"/>
                    </a:cubicBezTo>
                    <a:cubicBezTo>
                      <a:pt x="667646" y="127008"/>
                      <a:pt x="664775" y="128348"/>
                      <a:pt x="661905" y="129917"/>
                    </a:cubicBezTo>
                    <a:cubicBezTo>
                      <a:pt x="658870" y="131421"/>
                      <a:pt x="655511" y="132844"/>
                      <a:pt x="652317" y="134323"/>
                    </a:cubicBezTo>
                    <a:cubicBezTo>
                      <a:pt x="626510" y="146204"/>
                      <a:pt x="599345" y="158911"/>
                      <a:pt x="570637" y="169560"/>
                    </a:cubicBezTo>
                    <a:cubicBezTo>
                      <a:pt x="541798" y="180438"/>
                      <a:pt x="511818" y="188011"/>
                      <a:pt x="481273" y="192134"/>
                    </a:cubicBezTo>
                    <a:cubicBezTo>
                      <a:pt x="450606" y="196139"/>
                      <a:pt x="419560" y="196316"/>
                      <a:pt x="388849" y="192661"/>
                    </a:cubicBezTo>
                    <a:cubicBezTo>
                      <a:pt x="357432" y="188285"/>
                      <a:pt x="326536" y="180759"/>
                      <a:pt x="296628" y="170195"/>
                    </a:cubicBezTo>
                    <a:cubicBezTo>
                      <a:pt x="266132" y="159316"/>
                      <a:pt x="235046" y="150170"/>
                      <a:pt x="203518" y="142801"/>
                    </a:cubicBezTo>
                    <a:cubicBezTo>
                      <a:pt x="171821" y="136289"/>
                      <a:pt x="139413" y="133916"/>
                      <a:pt x="107105" y="135740"/>
                    </a:cubicBezTo>
                    <a:cubicBezTo>
                      <a:pt x="73929" y="137007"/>
                      <a:pt x="40921" y="141096"/>
                      <a:pt x="8439" y="147963"/>
                    </a:cubicBezTo>
                    <a:cubicBezTo>
                      <a:pt x="5620" y="148598"/>
                      <a:pt x="2813" y="149233"/>
                      <a:pt x="0" y="149906"/>
                    </a:cubicBezTo>
                    <a:cubicBezTo>
                      <a:pt x="62760" y="201304"/>
                      <a:pt x="132403" y="243669"/>
                      <a:pt x="206902" y="275770"/>
                    </a:cubicBezTo>
                    <a:cubicBezTo>
                      <a:pt x="234912" y="271757"/>
                      <a:pt x="263417" y="264911"/>
                      <a:pt x="292094" y="258853"/>
                    </a:cubicBezTo>
                    <a:cubicBezTo>
                      <a:pt x="323405" y="251499"/>
                      <a:pt x="355258" y="246679"/>
                      <a:pt x="387344" y="244439"/>
                    </a:cubicBezTo>
                    <a:cubicBezTo>
                      <a:pt x="419076" y="242876"/>
                      <a:pt x="450877" y="243462"/>
                      <a:pt x="482530" y="246192"/>
                    </a:cubicBezTo>
                    <a:cubicBezTo>
                      <a:pt x="514477" y="248604"/>
                      <a:pt x="546888" y="253354"/>
                      <a:pt x="580377" y="257139"/>
                    </a:cubicBezTo>
                    <a:cubicBezTo>
                      <a:pt x="614532" y="261549"/>
                      <a:pt x="649044" y="262525"/>
                      <a:pt x="683393" y="260054"/>
                    </a:cubicBezTo>
                    <a:cubicBezTo>
                      <a:pt x="687781" y="259647"/>
                      <a:pt x="692055" y="259361"/>
                      <a:pt x="696570" y="258841"/>
                    </a:cubicBezTo>
                    <a:cubicBezTo>
                      <a:pt x="701218" y="258206"/>
                      <a:pt x="705828" y="257323"/>
                      <a:pt x="710483" y="256542"/>
                    </a:cubicBezTo>
                    <a:cubicBezTo>
                      <a:pt x="719969" y="255113"/>
                      <a:pt x="728491" y="252802"/>
                      <a:pt x="737508" y="250636"/>
                    </a:cubicBezTo>
                    <a:cubicBezTo>
                      <a:pt x="754780" y="245823"/>
                      <a:pt x="771589" y="240407"/>
                      <a:pt x="787451" y="234761"/>
                    </a:cubicBezTo>
                    <a:cubicBezTo>
                      <a:pt x="851154" y="212282"/>
                      <a:pt x="906723" y="188660"/>
                      <a:pt x="950455" y="174303"/>
                    </a:cubicBezTo>
                    <a:cubicBezTo>
                      <a:pt x="960748" y="170866"/>
                      <a:pt x="971230" y="168025"/>
                      <a:pt x="981850" y="165794"/>
                    </a:cubicBezTo>
                    <a:cubicBezTo>
                      <a:pt x="984517" y="165292"/>
                      <a:pt x="987133" y="164397"/>
                      <a:pt x="989876" y="164010"/>
                    </a:cubicBezTo>
                    <a:lnTo>
                      <a:pt x="998131" y="162771"/>
                    </a:lnTo>
                    <a:cubicBezTo>
                      <a:pt x="1003805" y="161782"/>
                      <a:pt x="1009529" y="161101"/>
                      <a:pt x="1015276" y="160733"/>
                    </a:cubicBezTo>
                    <a:cubicBezTo>
                      <a:pt x="1039222" y="158966"/>
                      <a:pt x="1063272" y="159142"/>
                      <a:pt x="1087190" y="161260"/>
                    </a:cubicBezTo>
                    <a:cubicBezTo>
                      <a:pt x="1122308" y="133676"/>
                      <a:pt x="1155263" y="103444"/>
                      <a:pt x="1185767" y="70830"/>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19" name="Google Shape;1019;p37"/>
              <p:cNvSpPr/>
              <p:nvPr/>
            </p:nvSpPr>
            <p:spPr>
              <a:xfrm>
                <a:off x="2166976" y="534943"/>
                <a:ext cx="1212850" cy="266700"/>
              </a:xfrm>
              <a:custGeom>
                <a:avLst/>
                <a:gdLst/>
                <a:ahLst/>
                <a:cxnLst/>
                <a:rect l="l" t="t" r="r" b="b"/>
                <a:pathLst>
                  <a:path w="1212850" h="266700" extrusionOk="0">
                    <a:moveTo>
                      <a:pt x="14433" y="106712"/>
                    </a:moveTo>
                    <a:cubicBezTo>
                      <a:pt x="28003" y="117545"/>
                      <a:pt x="41910" y="128086"/>
                      <a:pt x="56172" y="138132"/>
                    </a:cubicBezTo>
                    <a:cubicBezTo>
                      <a:pt x="70777" y="147542"/>
                      <a:pt x="85591" y="156699"/>
                      <a:pt x="100724" y="165310"/>
                    </a:cubicBezTo>
                    <a:cubicBezTo>
                      <a:pt x="116180" y="173190"/>
                      <a:pt x="131648" y="181185"/>
                      <a:pt x="147809" y="187573"/>
                    </a:cubicBezTo>
                    <a:cubicBezTo>
                      <a:pt x="164129" y="193595"/>
                      <a:pt x="180819" y="198560"/>
                      <a:pt x="197777" y="202438"/>
                    </a:cubicBezTo>
                    <a:cubicBezTo>
                      <a:pt x="214946" y="205782"/>
                      <a:pt x="232274" y="208251"/>
                      <a:pt x="249694" y="209836"/>
                    </a:cubicBezTo>
                    <a:cubicBezTo>
                      <a:pt x="267265" y="210922"/>
                      <a:pt x="284740" y="211677"/>
                      <a:pt x="302050" y="212211"/>
                    </a:cubicBezTo>
                    <a:cubicBezTo>
                      <a:pt x="319538" y="212071"/>
                      <a:pt x="336664" y="212509"/>
                      <a:pt x="353593" y="213150"/>
                    </a:cubicBezTo>
                    <a:cubicBezTo>
                      <a:pt x="370643" y="213195"/>
                      <a:pt x="387293" y="214420"/>
                      <a:pt x="403822" y="215983"/>
                    </a:cubicBezTo>
                    <a:cubicBezTo>
                      <a:pt x="420427" y="217037"/>
                      <a:pt x="436778" y="219304"/>
                      <a:pt x="453104" y="221837"/>
                    </a:cubicBezTo>
                    <a:cubicBezTo>
                      <a:pt x="469493" y="223837"/>
                      <a:pt x="485788" y="226759"/>
                      <a:pt x="502133" y="229940"/>
                    </a:cubicBezTo>
                    <a:cubicBezTo>
                      <a:pt x="510330" y="231210"/>
                      <a:pt x="518503" y="233013"/>
                      <a:pt x="526726" y="234518"/>
                    </a:cubicBezTo>
                    <a:lnTo>
                      <a:pt x="551415" y="240005"/>
                    </a:lnTo>
                    <a:cubicBezTo>
                      <a:pt x="567925" y="243180"/>
                      <a:pt x="584581" y="247320"/>
                      <a:pt x="601389" y="251098"/>
                    </a:cubicBezTo>
                    <a:cubicBezTo>
                      <a:pt x="618192" y="254413"/>
                      <a:pt x="635171" y="258013"/>
                      <a:pt x="652285" y="261004"/>
                    </a:cubicBezTo>
                    <a:cubicBezTo>
                      <a:pt x="669373" y="263436"/>
                      <a:pt x="686625" y="265709"/>
                      <a:pt x="703917" y="267113"/>
                    </a:cubicBezTo>
                    <a:cubicBezTo>
                      <a:pt x="712546" y="267532"/>
                      <a:pt x="721201" y="267932"/>
                      <a:pt x="729843" y="268002"/>
                    </a:cubicBezTo>
                    <a:cubicBezTo>
                      <a:pt x="738499" y="268180"/>
                      <a:pt x="747173" y="268326"/>
                      <a:pt x="755821" y="268065"/>
                    </a:cubicBezTo>
                    <a:lnTo>
                      <a:pt x="807657" y="264598"/>
                    </a:lnTo>
                    <a:lnTo>
                      <a:pt x="859511" y="258693"/>
                    </a:lnTo>
                    <a:cubicBezTo>
                      <a:pt x="876656" y="255797"/>
                      <a:pt x="893940" y="253073"/>
                      <a:pt x="911111" y="249745"/>
                    </a:cubicBezTo>
                    <a:cubicBezTo>
                      <a:pt x="928097" y="245688"/>
                      <a:pt x="945115" y="241535"/>
                      <a:pt x="961911" y="236652"/>
                    </a:cubicBezTo>
                    <a:cubicBezTo>
                      <a:pt x="978548" y="231187"/>
                      <a:pt x="995028" y="225260"/>
                      <a:pt x="1011352" y="218872"/>
                    </a:cubicBezTo>
                    <a:cubicBezTo>
                      <a:pt x="1076214" y="191577"/>
                      <a:pt x="1136046" y="153610"/>
                      <a:pt x="1188364" y="106547"/>
                    </a:cubicBezTo>
                    <a:cubicBezTo>
                      <a:pt x="1197496" y="98012"/>
                      <a:pt x="1206360" y="89268"/>
                      <a:pt x="1215111" y="80467"/>
                    </a:cubicBezTo>
                    <a:cubicBezTo>
                      <a:pt x="1184600" y="51327"/>
                      <a:pt x="1152020" y="24434"/>
                      <a:pt x="1117625" y="0"/>
                    </a:cubicBezTo>
                    <a:cubicBezTo>
                      <a:pt x="1061275" y="21260"/>
                      <a:pt x="1005865" y="39814"/>
                      <a:pt x="950620" y="58007"/>
                    </a:cubicBezTo>
                    <a:cubicBezTo>
                      <a:pt x="936435" y="62351"/>
                      <a:pt x="922414" y="67075"/>
                      <a:pt x="908552" y="72314"/>
                    </a:cubicBezTo>
                    <a:cubicBezTo>
                      <a:pt x="894410" y="76759"/>
                      <a:pt x="880440" y="81801"/>
                      <a:pt x="866457" y="87014"/>
                    </a:cubicBezTo>
                    <a:cubicBezTo>
                      <a:pt x="852291" y="91611"/>
                      <a:pt x="838181" y="96634"/>
                      <a:pt x="823982" y="101581"/>
                    </a:cubicBezTo>
                    <a:lnTo>
                      <a:pt x="780802" y="114916"/>
                    </a:lnTo>
                    <a:lnTo>
                      <a:pt x="736835" y="126448"/>
                    </a:lnTo>
                    <a:cubicBezTo>
                      <a:pt x="722052" y="129889"/>
                      <a:pt x="707237" y="133693"/>
                      <a:pt x="692385" y="138157"/>
                    </a:cubicBezTo>
                    <a:cubicBezTo>
                      <a:pt x="677458" y="141967"/>
                      <a:pt x="662430" y="146179"/>
                      <a:pt x="647300" y="150793"/>
                    </a:cubicBezTo>
                    <a:lnTo>
                      <a:pt x="601256" y="163011"/>
                    </a:lnTo>
                    <a:cubicBezTo>
                      <a:pt x="585749" y="166484"/>
                      <a:pt x="570071" y="169609"/>
                      <a:pt x="554266" y="172180"/>
                    </a:cubicBezTo>
                    <a:cubicBezTo>
                      <a:pt x="538499" y="174314"/>
                      <a:pt x="522656" y="175406"/>
                      <a:pt x="506774" y="176092"/>
                    </a:cubicBezTo>
                    <a:cubicBezTo>
                      <a:pt x="490953" y="176120"/>
                      <a:pt x="475141" y="175353"/>
                      <a:pt x="459397" y="173793"/>
                    </a:cubicBezTo>
                    <a:cubicBezTo>
                      <a:pt x="443708" y="171810"/>
                      <a:pt x="428155" y="168869"/>
                      <a:pt x="412826" y="164986"/>
                    </a:cubicBezTo>
                    <a:cubicBezTo>
                      <a:pt x="397540" y="160585"/>
                      <a:pt x="382554" y="155199"/>
                      <a:pt x="367963" y="148863"/>
                    </a:cubicBezTo>
                    <a:cubicBezTo>
                      <a:pt x="353396" y="142240"/>
                      <a:pt x="339268" y="134398"/>
                      <a:pt x="325374" y="126543"/>
                    </a:cubicBezTo>
                    <a:cubicBezTo>
                      <a:pt x="311563" y="118358"/>
                      <a:pt x="298196" y="109398"/>
                      <a:pt x="284772" y="101308"/>
                    </a:cubicBezTo>
                    <a:lnTo>
                      <a:pt x="265017" y="88494"/>
                    </a:lnTo>
                    <a:cubicBezTo>
                      <a:pt x="258407" y="84417"/>
                      <a:pt x="251828" y="80391"/>
                      <a:pt x="245148" y="76727"/>
                    </a:cubicBezTo>
                    <a:cubicBezTo>
                      <a:pt x="232267" y="68796"/>
                      <a:pt x="218937" y="61619"/>
                      <a:pt x="205226" y="55232"/>
                    </a:cubicBezTo>
                    <a:cubicBezTo>
                      <a:pt x="191891" y="48400"/>
                      <a:pt x="178219" y="42412"/>
                      <a:pt x="164332" y="36735"/>
                    </a:cubicBezTo>
                    <a:cubicBezTo>
                      <a:pt x="150692" y="30620"/>
                      <a:pt x="137109" y="24359"/>
                      <a:pt x="123057" y="18739"/>
                    </a:cubicBezTo>
                    <a:cubicBezTo>
                      <a:pt x="115310" y="15221"/>
                      <a:pt x="107518" y="11716"/>
                      <a:pt x="99657" y="8280"/>
                    </a:cubicBezTo>
                    <a:cubicBezTo>
                      <a:pt x="64347" y="34222"/>
                      <a:pt x="31034" y="62778"/>
                      <a:pt x="0" y="93707"/>
                    </a:cubicBezTo>
                    <a:cubicBezTo>
                      <a:pt x="4775" y="98082"/>
                      <a:pt x="9544" y="102464"/>
                      <a:pt x="14433" y="106712"/>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20" name="Google Shape;1020;p37"/>
              <p:cNvSpPr/>
              <p:nvPr/>
            </p:nvSpPr>
            <p:spPr>
              <a:xfrm>
                <a:off x="1941919" y="733469"/>
                <a:ext cx="1625600" cy="419100"/>
              </a:xfrm>
              <a:custGeom>
                <a:avLst/>
                <a:gdLst/>
                <a:ahLst/>
                <a:cxnLst/>
                <a:rect l="l" t="t" r="r" b="b"/>
                <a:pathLst>
                  <a:path w="1625600" h="419100" extrusionOk="0">
                    <a:moveTo>
                      <a:pt x="126911" y="259817"/>
                    </a:moveTo>
                    <a:cubicBezTo>
                      <a:pt x="141237" y="257499"/>
                      <a:pt x="155486" y="255264"/>
                      <a:pt x="169850" y="253340"/>
                    </a:cubicBezTo>
                    <a:lnTo>
                      <a:pt x="191332" y="250482"/>
                    </a:lnTo>
                    <a:cubicBezTo>
                      <a:pt x="198488" y="249688"/>
                      <a:pt x="205619" y="249003"/>
                      <a:pt x="212820" y="248082"/>
                    </a:cubicBezTo>
                    <a:cubicBezTo>
                      <a:pt x="227120" y="246628"/>
                      <a:pt x="241503" y="245396"/>
                      <a:pt x="255753" y="244951"/>
                    </a:cubicBezTo>
                    <a:cubicBezTo>
                      <a:pt x="262960" y="244520"/>
                      <a:pt x="270015" y="244545"/>
                      <a:pt x="277133" y="244532"/>
                    </a:cubicBezTo>
                    <a:cubicBezTo>
                      <a:pt x="280708" y="244532"/>
                      <a:pt x="284239" y="244411"/>
                      <a:pt x="287884" y="244570"/>
                    </a:cubicBezTo>
                    <a:lnTo>
                      <a:pt x="298882" y="245205"/>
                    </a:lnTo>
                    <a:cubicBezTo>
                      <a:pt x="359137" y="247908"/>
                      <a:pt x="418757" y="258692"/>
                      <a:pt x="476142" y="277266"/>
                    </a:cubicBezTo>
                    <a:cubicBezTo>
                      <a:pt x="505352" y="286353"/>
                      <a:pt x="534264" y="297002"/>
                      <a:pt x="563093" y="308445"/>
                    </a:cubicBezTo>
                    <a:cubicBezTo>
                      <a:pt x="592004" y="319557"/>
                      <a:pt x="620719" y="331724"/>
                      <a:pt x="650088" y="343230"/>
                    </a:cubicBezTo>
                    <a:cubicBezTo>
                      <a:pt x="708571" y="366306"/>
                      <a:pt x="768744" y="390004"/>
                      <a:pt x="833603" y="404768"/>
                    </a:cubicBezTo>
                    <a:cubicBezTo>
                      <a:pt x="849662" y="409213"/>
                      <a:pt x="866229" y="411378"/>
                      <a:pt x="882815" y="414293"/>
                    </a:cubicBezTo>
                    <a:cubicBezTo>
                      <a:pt x="899474" y="417118"/>
                      <a:pt x="916284" y="418971"/>
                      <a:pt x="933158" y="419843"/>
                    </a:cubicBezTo>
                    <a:lnTo>
                      <a:pt x="945858" y="420827"/>
                    </a:lnTo>
                    <a:lnTo>
                      <a:pt x="952208" y="421310"/>
                    </a:lnTo>
                    <a:lnTo>
                      <a:pt x="958558" y="421310"/>
                    </a:lnTo>
                    <a:lnTo>
                      <a:pt x="984085" y="421234"/>
                    </a:lnTo>
                    <a:cubicBezTo>
                      <a:pt x="992734" y="421030"/>
                      <a:pt x="1000906" y="421049"/>
                      <a:pt x="1010018" y="420599"/>
                    </a:cubicBezTo>
                    <a:cubicBezTo>
                      <a:pt x="1015098" y="420065"/>
                      <a:pt x="1020496" y="419589"/>
                      <a:pt x="1025379" y="418871"/>
                    </a:cubicBezTo>
                    <a:cubicBezTo>
                      <a:pt x="1030262" y="418154"/>
                      <a:pt x="1035114" y="417309"/>
                      <a:pt x="1039787" y="416408"/>
                    </a:cubicBezTo>
                    <a:cubicBezTo>
                      <a:pt x="1057372" y="412960"/>
                      <a:pt x="1074733" y="408454"/>
                      <a:pt x="1091775" y="402914"/>
                    </a:cubicBezTo>
                    <a:cubicBezTo>
                      <a:pt x="1108285" y="397834"/>
                      <a:pt x="1123798" y="392055"/>
                      <a:pt x="1139146" y="386036"/>
                    </a:cubicBezTo>
                    <a:cubicBezTo>
                      <a:pt x="1169727" y="374040"/>
                      <a:pt x="1198969" y="360953"/>
                      <a:pt x="1227855" y="347821"/>
                    </a:cubicBezTo>
                    <a:cubicBezTo>
                      <a:pt x="1285450" y="321380"/>
                      <a:pt x="1341476" y="294291"/>
                      <a:pt x="1396606" y="266592"/>
                    </a:cubicBezTo>
                    <a:cubicBezTo>
                      <a:pt x="1451852" y="239109"/>
                      <a:pt x="1505896" y="210769"/>
                      <a:pt x="1559268" y="182137"/>
                    </a:cubicBezTo>
                    <a:cubicBezTo>
                      <a:pt x="1582484" y="169704"/>
                      <a:pt x="1605612" y="157326"/>
                      <a:pt x="1628654" y="145002"/>
                    </a:cubicBezTo>
                    <a:cubicBezTo>
                      <a:pt x="1604962" y="94022"/>
                      <a:pt x="1576380" y="45461"/>
                      <a:pt x="1543310" y="0"/>
                    </a:cubicBezTo>
                    <a:cubicBezTo>
                      <a:pt x="1522322" y="9343"/>
                      <a:pt x="1501578" y="19016"/>
                      <a:pt x="1481080" y="29020"/>
                    </a:cubicBezTo>
                    <a:cubicBezTo>
                      <a:pt x="1367492" y="83934"/>
                      <a:pt x="1262501" y="151575"/>
                      <a:pt x="1158094" y="212706"/>
                    </a:cubicBezTo>
                    <a:cubicBezTo>
                      <a:pt x="1132059" y="227914"/>
                      <a:pt x="1105929" y="242405"/>
                      <a:pt x="1080243" y="256026"/>
                    </a:cubicBezTo>
                    <a:cubicBezTo>
                      <a:pt x="1067397" y="262668"/>
                      <a:pt x="1054608" y="269284"/>
                      <a:pt x="1042238" y="275304"/>
                    </a:cubicBezTo>
                    <a:cubicBezTo>
                      <a:pt x="1029830" y="281172"/>
                      <a:pt x="1017543" y="286988"/>
                      <a:pt x="1006367" y="291325"/>
                    </a:cubicBezTo>
                    <a:lnTo>
                      <a:pt x="998245" y="294329"/>
                    </a:lnTo>
                    <a:cubicBezTo>
                      <a:pt x="995604" y="295339"/>
                      <a:pt x="993337" y="295993"/>
                      <a:pt x="990835" y="296907"/>
                    </a:cubicBezTo>
                    <a:cubicBezTo>
                      <a:pt x="984631" y="298456"/>
                      <a:pt x="977398" y="299872"/>
                      <a:pt x="970687" y="301384"/>
                    </a:cubicBezTo>
                    <a:lnTo>
                      <a:pt x="950112" y="306229"/>
                    </a:lnTo>
                    <a:lnTo>
                      <a:pt x="944937" y="307429"/>
                    </a:lnTo>
                    <a:lnTo>
                      <a:pt x="939730" y="308191"/>
                    </a:lnTo>
                    <a:lnTo>
                      <a:pt x="929278" y="309734"/>
                    </a:lnTo>
                    <a:cubicBezTo>
                      <a:pt x="915308" y="311639"/>
                      <a:pt x="901218" y="314452"/>
                      <a:pt x="886955" y="315030"/>
                    </a:cubicBezTo>
                    <a:cubicBezTo>
                      <a:pt x="872608" y="316484"/>
                      <a:pt x="858196" y="317217"/>
                      <a:pt x="843775" y="317227"/>
                    </a:cubicBezTo>
                    <a:cubicBezTo>
                      <a:pt x="829291" y="317011"/>
                      <a:pt x="814629" y="317424"/>
                      <a:pt x="799960" y="315862"/>
                    </a:cubicBezTo>
                    <a:lnTo>
                      <a:pt x="777856" y="314160"/>
                    </a:lnTo>
                    <a:cubicBezTo>
                      <a:pt x="770465" y="313703"/>
                      <a:pt x="763143" y="312147"/>
                      <a:pt x="755758" y="311175"/>
                    </a:cubicBezTo>
                    <a:cubicBezTo>
                      <a:pt x="740988" y="309042"/>
                      <a:pt x="726237" y="306521"/>
                      <a:pt x="711518" y="303086"/>
                    </a:cubicBezTo>
                    <a:lnTo>
                      <a:pt x="689464" y="298006"/>
                    </a:lnTo>
                    <a:cubicBezTo>
                      <a:pt x="682104" y="296228"/>
                      <a:pt x="674795" y="294081"/>
                      <a:pt x="667506" y="291960"/>
                    </a:cubicBezTo>
                    <a:lnTo>
                      <a:pt x="645585" y="285610"/>
                    </a:lnTo>
                    <a:cubicBezTo>
                      <a:pt x="638277" y="283324"/>
                      <a:pt x="631063" y="280778"/>
                      <a:pt x="623792" y="278378"/>
                    </a:cubicBezTo>
                    <a:lnTo>
                      <a:pt x="602025" y="271005"/>
                    </a:lnTo>
                    <a:lnTo>
                      <a:pt x="580352" y="262966"/>
                    </a:lnTo>
                    <a:cubicBezTo>
                      <a:pt x="551396" y="252451"/>
                      <a:pt x="522707" y="240582"/>
                      <a:pt x="493814" y="228587"/>
                    </a:cubicBezTo>
                    <a:cubicBezTo>
                      <a:pt x="436099" y="204591"/>
                      <a:pt x="377870" y="178422"/>
                      <a:pt x="315157" y="157905"/>
                    </a:cubicBezTo>
                    <a:lnTo>
                      <a:pt x="303428" y="153943"/>
                    </a:lnTo>
                    <a:cubicBezTo>
                      <a:pt x="299485" y="152673"/>
                      <a:pt x="295326" y="151625"/>
                      <a:pt x="291268" y="150451"/>
                    </a:cubicBezTo>
                    <a:cubicBezTo>
                      <a:pt x="283102" y="148158"/>
                      <a:pt x="274873" y="145840"/>
                      <a:pt x="266675" y="144101"/>
                    </a:cubicBezTo>
                    <a:cubicBezTo>
                      <a:pt x="250215" y="140113"/>
                      <a:pt x="233725" y="137020"/>
                      <a:pt x="217145" y="134207"/>
                    </a:cubicBezTo>
                    <a:cubicBezTo>
                      <a:pt x="208890" y="132937"/>
                      <a:pt x="200577" y="131616"/>
                      <a:pt x="192278" y="130651"/>
                    </a:cubicBezTo>
                    <a:lnTo>
                      <a:pt x="167399" y="128041"/>
                    </a:lnTo>
                    <a:cubicBezTo>
                      <a:pt x="150857" y="127045"/>
                      <a:pt x="134214" y="125755"/>
                      <a:pt x="117710" y="125800"/>
                    </a:cubicBezTo>
                    <a:cubicBezTo>
                      <a:pt x="97777" y="125514"/>
                      <a:pt x="77946" y="126289"/>
                      <a:pt x="58223" y="127800"/>
                    </a:cubicBezTo>
                    <a:cubicBezTo>
                      <a:pt x="33959" y="177144"/>
                      <a:pt x="14462" y="228692"/>
                      <a:pt x="0" y="281743"/>
                    </a:cubicBezTo>
                    <a:cubicBezTo>
                      <a:pt x="42388" y="273907"/>
                      <a:pt x="84692" y="266598"/>
                      <a:pt x="126911" y="259817"/>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21" name="Google Shape;1021;p37"/>
              <p:cNvSpPr/>
              <p:nvPr/>
            </p:nvSpPr>
            <p:spPr>
              <a:xfrm>
                <a:off x="1911350" y="1116410"/>
                <a:ext cx="1733550" cy="463550"/>
              </a:xfrm>
              <a:custGeom>
                <a:avLst/>
                <a:gdLst/>
                <a:ahLst/>
                <a:cxnLst/>
                <a:rect l="l" t="t" r="r" b="b"/>
                <a:pathLst>
                  <a:path w="1733550" h="463550" extrusionOk="0">
                    <a:moveTo>
                      <a:pt x="180740" y="143354"/>
                    </a:moveTo>
                    <a:cubicBezTo>
                      <a:pt x="185871" y="143849"/>
                      <a:pt x="190976" y="143608"/>
                      <a:pt x="196113" y="144579"/>
                    </a:cubicBezTo>
                    <a:cubicBezTo>
                      <a:pt x="201244" y="145379"/>
                      <a:pt x="206369" y="146167"/>
                      <a:pt x="211512" y="146795"/>
                    </a:cubicBezTo>
                    <a:lnTo>
                      <a:pt x="219221" y="147773"/>
                    </a:lnTo>
                    <a:cubicBezTo>
                      <a:pt x="221819" y="147976"/>
                      <a:pt x="224402" y="148339"/>
                      <a:pt x="226955" y="148859"/>
                    </a:cubicBezTo>
                    <a:cubicBezTo>
                      <a:pt x="232118" y="149932"/>
                      <a:pt x="237299" y="150878"/>
                      <a:pt x="242507" y="151748"/>
                    </a:cubicBezTo>
                    <a:cubicBezTo>
                      <a:pt x="247714" y="152618"/>
                      <a:pt x="252940" y="153399"/>
                      <a:pt x="258185" y="154244"/>
                    </a:cubicBezTo>
                    <a:cubicBezTo>
                      <a:pt x="263411" y="155514"/>
                      <a:pt x="268707" y="156600"/>
                      <a:pt x="273983" y="157774"/>
                    </a:cubicBezTo>
                    <a:cubicBezTo>
                      <a:pt x="284569" y="159952"/>
                      <a:pt x="295713" y="161832"/>
                      <a:pt x="304889" y="164048"/>
                    </a:cubicBezTo>
                    <a:cubicBezTo>
                      <a:pt x="347189" y="174021"/>
                      <a:pt x="387709" y="190421"/>
                      <a:pt x="425037" y="212677"/>
                    </a:cubicBezTo>
                    <a:cubicBezTo>
                      <a:pt x="467146" y="238128"/>
                      <a:pt x="506969" y="267179"/>
                      <a:pt x="544062" y="299506"/>
                    </a:cubicBezTo>
                    <a:cubicBezTo>
                      <a:pt x="582676" y="331891"/>
                      <a:pt x="621716" y="365546"/>
                      <a:pt x="666833" y="393620"/>
                    </a:cubicBezTo>
                    <a:cubicBezTo>
                      <a:pt x="689686" y="407907"/>
                      <a:pt x="713702" y="420245"/>
                      <a:pt x="738626" y="430501"/>
                    </a:cubicBezTo>
                    <a:cubicBezTo>
                      <a:pt x="763773" y="441143"/>
                      <a:pt x="789737" y="449739"/>
                      <a:pt x="816267" y="456205"/>
                    </a:cubicBezTo>
                    <a:cubicBezTo>
                      <a:pt x="844398" y="463061"/>
                      <a:pt x="873281" y="466346"/>
                      <a:pt x="902233" y="465984"/>
                    </a:cubicBezTo>
                    <a:cubicBezTo>
                      <a:pt x="931964" y="465332"/>
                      <a:pt x="961475" y="460725"/>
                      <a:pt x="989990" y="452287"/>
                    </a:cubicBezTo>
                    <a:cubicBezTo>
                      <a:pt x="1046855" y="435669"/>
                      <a:pt x="1094499" y="406269"/>
                      <a:pt x="1137361" y="380317"/>
                    </a:cubicBezTo>
                    <a:cubicBezTo>
                      <a:pt x="1180363" y="353977"/>
                      <a:pt x="1219911" y="329948"/>
                      <a:pt x="1258615" y="311254"/>
                    </a:cubicBezTo>
                    <a:cubicBezTo>
                      <a:pt x="1263523" y="309006"/>
                      <a:pt x="1268140" y="306638"/>
                      <a:pt x="1273258" y="304459"/>
                    </a:cubicBezTo>
                    <a:cubicBezTo>
                      <a:pt x="1278376" y="302281"/>
                      <a:pt x="1283564" y="300148"/>
                      <a:pt x="1288644" y="297855"/>
                    </a:cubicBezTo>
                    <a:lnTo>
                      <a:pt x="1303922" y="291074"/>
                    </a:lnTo>
                    <a:lnTo>
                      <a:pt x="1311504" y="287581"/>
                    </a:lnTo>
                    <a:lnTo>
                      <a:pt x="1319213" y="284565"/>
                    </a:lnTo>
                    <a:cubicBezTo>
                      <a:pt x="1329531" y="280653"/>
                      <a:pt x="1339672" y="276310"/>
                      <a:pt x="1349889" y="272201"/>
                    </a:cubicBezTo>
                    <a:cubicBezTo>
                      <a:pt x="1360132" y="268283"/>
                      <a:pt x="1370546" y="265001"/>
                      <a:pt x="1380769" y="261044"/>
                    </a:cubicBezTo>
                    <a:cubicBezTo>
                      <a:pt x="1422031" y="246573"/>
                      <a:pt x="1464256" y="235011"/>
                      <a:pt x="1507134" y="226443"/>
                    </a:cubicBezTo>
                    <a:cubicBezTo>
                      <a:pt x="1517986" y="224678"/>
                      <a:pt x="1528902" y="223091"/>
                      <a:pt x="1539843" y="221001"/>
                    </a:cubicBezTo>
                    <a:cubicBezTo>
                      <a:pt x="1550835" y="219433"/>
                      <a:pt x="1561935" y="218372"/>
                      <a:pt x="1573066" y="216988"/>
                    </a:cubicBezTo>
                    <a:lnTo>
                      <a:pt x="1581436" y="215966"/>
                    </a:lnTo>
                    <a:lnTo>
                      <a:pt x="1589869" y="215331"/>
                    </a:lnTo>
                    <a:lnTo>
                      <a:pt x="1606811" y="214061"/>
                    </a:lnTo>
                    <a:cubicBezTo>
                      <a:pt x="1618113" y="213007"/>
                      <a:pt x="1629550" y="212791"/>
                      <a:pt x="1641056" y="212353"/>
                    </a:cubicBezTo>
                    <a:cubicBezTo>
                      <a:pt x="1672019" y="211394"/>
                      <a:pt x="1703654" y="211654"/>
                      <a:pt x="1735772" y="212905"/>
                    </a:cubicBezTo>
                    <a:cubicBezTo>
                      <a:pt x="1738469" y="185016"/>
                      <a:pt x="1739843" y="156769"/>
                      <a:pt x="1739894" y="128164"/>
                    </a:cubicBezTo>
                    <a:cubicBezTo>
                      <a:pt x="1739894" y="122068"/>
                      <a:pt x="1739786" y="115998"/>
                      <a:pt x="1739665" y="109934"/>
                    </a:cubicBezTo>
                    <a:cubicBezTo>
                      <a:pt x="1711449" y="100207"/>
                      <a:pt x="1682682" y="92161"/>
                      <a:pt x="1653515" y="85835"/>
                    </a:cubicBezTo>
                    <a:cubicBezTo>
                      <a:pt x="1545870" y="61994"/>
                      <a:pt x="1433928" y="65941"/>
                      <a:pt x="1328229" y="97303"/>
                    </a:cubicBezTo>
                    <a:cubicBezTo>
                      <a:pt x="1315091" y="101380"/>
                      <a:pt x="1301960" y="105647"/>
                      <a:pt x="1288980" y="110162"/>
                    </a:cubicBezTo>
                    <a:cubicBezTo>
                      <a:pt x="1276318" y="115344"/>
                      <a:pt x="1263580" y="120360"/>
                      <a:pt x="1251014" y="125777"/>
                    </a:cubicBezTo>
                    <a:cubicBezTo>
                      <a:pt x="1238244" y="130857"/>
                      <a:pt x="1226477" y="137518"/>
                      <a:pt x="1214272" y="143500"/>
                    </a:cubicBezTo>
                    <a:cubicBezTo>
                      <a:pt x="1208202" y="146535"/>
                      <a:pt x="1202207" y="149697"/>
                      <a:pt x="1196207" y="152859"/>
                    </a:cubicBezTo>
                    <a:cubicBezTo>
                      <a:pt x="1190206" y="156022"/>
                      <a:pt x="1184053" y="159787"/>
                      <a:pt x="1178001" y="163229"/>
                    </a:cubicBezTo>
                    <a:cubicBezTo>
                      <a:pt x="1129741" y="191690"/>
                      <a:pt x="1088669" y="225326"/>
                      <a:pt x="1050595" y="255406"/>
                    </a:cubicBezTo>
                    <a:cubicBezTo>
                      <a:pt x="1016420" y="283645"/>
                      <a:pt x="980158" y="309258"/>
                      <a:pt x="942118" y="332025"/>
                    </a:cubicBezTo>
                    <a:cubicBezTo>
                      <a:pt x="924602" y="342020"/>
                      <a:pt x="906161" y="350297"/>
                      <a:pt x="887051" y="356739"/>
                    </a:cubicBezTo>
                    <a:cubicBezTo>
                      <a:pt x="866974" y="363210"/>
                      <a:pt x="846179" y="367191"/>
                      <a:pt x="825132" y="368594"/>
                    </a:cubicBezTo>
                    <a:cubicBezTo>
                      <a:pt x="802562" y="370054"/>
                      <a:pt x="779900" y="368965"/>
                      <a:pt x="757574" y="365350"/>
                    </a:cubicBezTo>
                    <a:cubicBezTo>
                      <a:pt x="751923" y="364530"/>
                      <a:pt x="746531" y="363305"/>
                      <a:pt x="740963" y="362232"/>
                    </a:cubicBezTo>
                    <a:lnTo>
                      <a:pt x="724529" y="358034"/>
                    </a:lnTo>
                    <a:cubicBezTo>
                      <a:pt x="713615" y="354672"/>
                      <a:pt x="702919" y="350643"/>
                      <a:pt x="692499" y="345969"/>
                    </a:cubicBezTo>
                    <a:cubicBezTo>
                      <a:pt x="649710" y="325504"/>
                      <a:pt x="611318" y="296898"/>
                      <a:pt x="579469" y="261749"/>
                    </a:cubicBezTo>
                    <a:cubicBezTo>
                      <a:pt x="545814" y="226551"/>
                      <a:pt x="516928" y="185848"/>
                      <a:pt x="482733" y="145227"/>
                    </a:cubicBezTo>
                    <a:cubicBezTo>
                      <a:pt x="465132" y="124151"/>
                      <a:pt x="445904" y="104488"/>
                      <a:pt x="425228" y="86419"/>
                    </a:cubicBezTo>
                    <a:cubicBezTo>
                      <a:pt x="414255" y="77057"/>
                      <a:pt x="402771" y="68311"/>
                      <a:pt x="390830" y="60219"/>
                    </a:cubicBezTo>
                    <a:cubicBezTo>
                      <a:pt x="378421" y="52152"/>
                      <a:pt x="365530" y="44853"/>
                      <a:pt x="352228" y="38363"/>
                    </a:cubicBezTo>
                    <a:lnTo>
                      <a:pt x="342024" y="33702"/>
                    </a:lnTo>
                    <a:cubicBezTo>
                      <a:pt x="338525" y="32076"/>
                      <a:pt x="335248" y="30781"/>
                      <a:pt x="332048" y="29587"/>
                    </a:cubicBezTo>
                    <a:lnTo>
                      <a:pt x="312445" y="22405"/>
                    </a:lnTo>
                    <a:cubicBezTo>
                      <a:pt x="305860" y="20145"/>
                      <a:pt x="299288" y="17770"/>
                      <a:pt x="292646" y="15630"/>
                    </a:cubicBezTo>
                    <a:cubicBezTo>
                      <a:pt x="285820" y="13858"/>
                      <a:pt x="278936" y="12144"/>
                      <a:pt x="272034" y="10588"/>
                    </a:cubicBezTo>
                    <a:cubicBezTo>
                      <a:pt x="265132" y="9032"/>
                      <a:pt x="258216" y="7413"/>
                      <a:pt x="251276" y="6009"/>
                    </a:cubicBezTo>
                    <a:cubicBezTo>
                      <a:pt x="244354" y="4479"/>
                      <a:pt x="237096" y="3996"/>
                      <a:pt x="230010" y="3088"/>
                    </a:cubicBezTo>
                    <a:cubicBezTo>
                      <a:pt x="222923" y="2180"/>
                      <a:pt x="215741" y="1539"/>
                      <a:pt x="208610" y="860"/>
                    </a:cubicBezTo>
                    <a:cubicBezTo>
                      <a:pt x="205026" y="454"/>
                      <a:pt x="201422" y="259"/>
                      <a:pt x="197815" y="275"/>
                    </a:cubicBezTo>
                    <a:lnTo>
                      <a:pt x="186976" y="91"/>
                    </a:lnTo>
                    <a:lnTo>
                      <a:pt x="165322" y="2"/>
                    </a:lnTo>
                    <a:cubicBezTo>
                      <a:pt x="158115" y="-55"/>
                      <a:pt x="150895" y="949"/>
                      <a:pt x="143732" y="1469"/>
                    </a:cubicBezTo>
                    <a:lnTo>
                      <a:pt x="122180" y="3469"/>
                    </a:lnTo>
                    <a:cubicBezTo>
                      <a:pt x="115068" y="4511"/>
                      <a:pt x="108014" y="5933"/>
                      <a:pt x="100952" y="7178"/>
                    </a:cubicBezTo>
                    <a:cubicBezTo>
                      <a:pt x="93891" y="8422"/>
                      <a:pt x="86836" y="9762"/>
                      <a:pt x="79902" y="11363"/>
                    </a:cubicBezTo>
                    <a:lnTo>
                      <a:pt x="59398" y="17039"/>
                    </a:lnTo>
                    <a:cubicBezTo>
                      <a:pt x="52654" y="19122"/>
                      <a:pt x="45669" y="20653"/>
                      <a:pt x="39205" y="23243"/>
                    </a:cubicBezTo>
                    <a:lnTo>
                      <a:pt x="19628" y="30571"/>
                    </a:lnTo>
                    <a:cubicBezTo>
                      <a:pt x="14618" y="32540"/>
                      <a:pt x="9715" y="34648"/>
                      <a:pt x="4813" y="36763"/>
                    </a:cubicBezTo>
                    <a:cubicBezTo>
                      <a:pt x="1625" y="67134"/>
                      <a:pt x="18" y="97651"/>
                      <a:pt x="0" y="128190"/>
                    </a:cubicBezTo>
                    <a:cubicBezTo>
                      <a:pt x="0" y="139937"/>
                      <a:pt x="305" y="151609"/>
                      <a:pt x="762" y="163242"/>
                    </a:cubicBezTo>
                    <a:cubicBezTo>
                      <a:pt x="19342" y="158359"/>
                      <a:pt x="37624" y="154072"/>
                      <a:pt x="55581" y="150777"/>
                    </a:cubicBezTo>
                    <a:cubicBezTo>
                      <a:pt x="96780" y="142704"/>
                      <a:pt x="138876" y="140208"/>
                      <a:pt x="180740" y="143354"/>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grpSp>
        <p:nvGrpSpPr>
          <p:cNvPr id="1022" name="Google Shape;1022;p37"/>
          <p:cNvGrpSpPr/>
          <p:nvPr/>
        </p:nvGrpSpPr>
        <p:grpSpPr>
          <a:xfrm>
            <a:off x="6550384" y="4172224"/>
            <a:ext cx="1469715" cy="1289526"/>
            <a:chOff x="7512049" y="977900"/>
            <a:chExt cx="4121150" cy="4127500"/>
          </a:xfrm>
        </p:grpSpPr>
        <p:sp>
          <p:nvSpPr>
            <p:cNvPr id="1023" name="Google Shape;1023;p37"/>
            <p:cNvSpPr/>
            <p:nvPr/>
          </p:nvSpPr>
          <p:spPr>
            <a:xfrm>
              <a:off x="7512049" y="977900"/>
              <a:ext cx="4121150" cy="4127500"/>
            </a:xfrm>
            <a:custGeom>
              <a:avLst/>
              <a:gdLst/>
              <a:ahLst/>
              <a:cxnLst/>
              <a:rect l="l" t="t" r="r" b="b"/>
              <a:pathLst>
                <a:path w="4121150" h="4127500" extrusionOk="0">
                  <a:moveTo>
                    <a:pt x="4032251" y="1435100"/>
                  </a:moveTo>
                  <a:lnTo>
                    <a:pt x="3988894" y="1425093"/>
                  </a:lnTo>
                  <a:cubicBezTo>
                    <a:pt x="3929331" y="1248583"/>
                    <a:pt x="3845874" y="1081063"/>
                    <a:pt x="3740850" y="927202"/>
                  </a:cubicBezTo>
                  <a:lnTo>
                    <a:pt x="3765551" y="806450"/>
                  </a:lnTo>
                  <a:cubicBezTo>
                    <a:pt x="3695701" y="704850"/>
                    <a:pt x="3511551" y="558800"/>
                    <a:pt x="3511551" y="558800"/>
                  </a:cubicBezTo>
                  <a:lnTo>
                    <a:pt x="3444451" y="582028"/>
                  </a:lnTo>
                  <a:cubicBezTo>
                    <a:pt x="3332209" y="477259"/>
                    <a:pt x="3208575" y="385404"/>
                    <a:pt x="3075865" y="308185"/>
                  </a:cubicBezTo>
                  <a:lnTo>
                    <a:pt x="3086101" y="190500"/>
                  </a:lnTo>
                  <a:cubicBezTo>
                    <a:pt x="3041651" y="38100"/>
                    <a:pt x="2406651" y="0"/>
                    <a:pt x="2406651" y="0"/>
                  </a:cubicBezTo>
                  <a:lnTo>
                    <a:pt x="2346002" y="53423"/>
                  </a:lnTo>
                  <a:cubicBezTo>
                    <a:pt x="2247281" y="39003"/>
                    <a:pt x="2147645" y="31760"/>
                    <a:pt x="2047876" y="31750"/>
                  </a:cubicBezTo>
                  <a:cubicBezTo>
                    <a:pt x="1583650" y="31069"/>
                    <a:pt x="1133088" y="188811"/>
                    <a:pt x="770663" y="478904"/>
                  </a:cubicBezTo>
                  <a:lnTo>
                    <a:pt x="654051" y="469900"/>
                  </a:lnTo>
                  <a:cubicBezTo>
                    <a:pt x="273051" y="584200"/>
                    <a:pt x="234951" y="996950"/>
                    <a:pt x="234951" y="996950"/>
                  </a:cubicBezTo>
                  <a:lnTo>
                    <a:pt x="246527" y="1104703"/>
                  </a:lnTo>
                  <a:cubicBezTo>
                    <a:pt x="-54688" y="1662320"/>
                    <a:pt x="-81282" y="2327849"/>
                    <a:pt x="174481" y="2907722"/>
                  </a:cubicBezTo>
                  <a:lnTo>
                    <a:pt x="152401" y="3079750"/>
                  </a:lnTo>
                  <a:cubicBezTo>
                    <a:pt x="152401" y="3079750"/>
                    <a:pt x="260351" y="3479800"/>
                    <a:pt x="571501" y="3689350"/>
                  </a:cubicBezTo>
                  <a:lnTo>
                    <a:pt x="816122" y="3715696"/>
                  </a:lnTo>
                  <a:cubicBezTo>
                    <a:pt x="935404" y="3805686"/>
                    <a:pt x="1064181" y="3882343"/>
                    <a:pt x="1200151" y="3944296"/>
                  </a:cubicBezTo>
                  <a:lnTo>
                    <a:pt x="1200151" y="3994150"/>
                  </a:lnTo>
                  <a:cubicBezTo>
                    <a:pt x="1200151" y="3994150"/>
                    <a:pt x="1466851" y="4108450"/>
                    <a:pt x="1625601" y="4127500"/>
                  </a:cubicBezTo>
                  <a:lnTo>
                    <a:pt x="1641737" y="4087152"/>
                  </a:lnTo>
                  <a:cubicBezTo>
                    <a:pt x="2009940" y="4161141"/>
                    <a:pt x="2391368" y="4133009"/>
                    <a:pt x="2744732" y="4005803"/>
                  </a:cubicBezTo>
                  <a:lnTo>
                    <a:pt x="2863851" y="4019550"/>
                  </a:lnTo>
                  <a:cubicBezTo>
                    <a:pt x="2863851" y="4019550"/>
                    <a:pt x="3289301" y="3867150"/>
                    <a:pt x="3308351" y="3771900"/>
                  </a:cubicBezTo>
                  <a:lnTo>
                    <a:pt x="3308351" y="3693675"/>
                  </a:lnTo>
                  <a:cubicBezTo>
                    <a:pt x="3505517" y="3539488"/>
                    <a:pt x="3672909" y="3350636"/>
                    <a:pt x="3802311" y="3136386"/>
                  </a:cubicBezTo>
                  <a:lnTo>
                    <a:pt x="3860801" y="3124200"/>
                  </a:lnTo>
                  <a:cubicBezTo>
                    <a:pt x="3956051" y="3060700"/>
                    <a:pt x="4070351" y="2597150"/>
                    <a:pt x="4070351" y="2597150"/>
                  </a:cubicBezTo>
                  <a:lnTo>
                    <a:pt x="4042767" y="2544356"/>
                  </a:lnTo>
                  <a:cubicBezTo>
                    <a:pt x="4102305" y="2286648"/>
                    <a:pt x="4111768" y="2019899"/>
                    <a:pt x="4070644" y="1758620"/>
                  </a:cubicBezTo>
                  <a:lnTo>
                    <a:pt x="4121151" y="1701800"/>
                  </a:lnTo>
                  <a:cubicBezTo>
                    <a:pt x="4127501" y="1606550"/>
                    <a:pt x="4032251" y="1435100"/>
                    <a:pt x="4032251" y="1435100"/>
                  </a:cubicBezTo>
                  <a:close/>
                </a:path>
              </a:pathLst>
            </a:custGeom>
            <a:gradFill>
              <a:gsLst>
                <a:gs pos="0">
                  <a:srgbClr val="FFFFFF"/>
                </a:gs>
                <a:gs pos="20000">
                  <a:srgbClr val="FFFFFF"/>
                </a:gs>
                <a:gs pos="78000">
                  <a:srgbClr val="0F264C"/>
                </a:gs>
                <a:gs pos="100000">
                  <a:srgbClr val="0F264C"/>
                </a:gs>
              </a:gsLst>
              <a:lin ang="2700006"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nvGrpSpPr>
            <p:cNvPr id="1024" name="Google Shape;1024;p37"/>
            <p:cNvGrpSpPr/>
            <p:nvPr/>
          </p:nvGrpSpPr>
          <p:grpSpPr>
            <a:xfrm>
              <a:off x="7782261" y="986828"/>
              <a:ext cx="3509633" cy="3805633"/>
              <a:chOff x="7782261" y="986828"/>
              <a:chExt cx="3509633" cy="3805633"/>
            </a:xfrm>
          </p:grpSpPr>
          <p:sp>
            <p:nvSpPr>
              <p:cNvPr id="1025" name="Google Shape;1025;p37"/>
              <p:cNvSpPr/>
              <p:nvPr/>
            </p:nvSpPr>
            <p:spPr>
              <a:xfrm>
                <a:off x="8543529" y="1450662"/>
                <a:ext cx="812800" cy="647700"/>
              </a:xfrm>
              <a:custGeom>
                <a:avLst/>
                <a:gdLst/>
                <a:ahLst/>
                <a:cxnLst/>
                <a:rect l="l" t="t" r="r" b="b"/>
                <a:pathLst>
                  <a:path w="812800" h="647700" extrusionOk="0">
                    <a:moveTo>
                      <a:pt x="735016" y="183950"/>
                    </a:moveTo>
                    <a:cubicBezTo>
                      <a:pt x="778405" y="285543"/>
                      <a:pt x="666628" y="430663"/>
                      <a:pt x="485354" y="508084"/>
                    </a:cubicBezTo>
                    <a:cubicBezTo>
                      <a:pt x="304079" y="585505"/>
                      <a:pt x="121953" y="565909"/>
                      <a:pt x="78564" y="464316"/>
                    </a:cubicBezTo>
                    <a:cubicBezTo>
                      <a:pt x="35174" y="362723"/>
                      <a:pt x="146951" y="217604"/>
                      <a:pt x="328226" y="140183"/>
                    </a:cubicBezTo>
                    <a:cubicBezTo>
                      <a:pt x="509500" y="62762"/>
                      <a:pt x="691626" y="82357"/>
                      <a:pt x="735016" y="183950"/>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26" name="Google Shape;1026;p37"/>
              <p:cNvSpPr/>
              <p:nvPr/>
            </p:nvSpPr>
            <p:spPr>
              <a:xfrm>
                <a:off x="8612758" y="1543533"/>
                <a:ext cx="673100" cy="393700"/>
              </a:xfrm>
              <a:custGeom>
                <a:avLst/>
                <a:gdLst/>
                <a:ahLst/>
                <a:cxnLst/>
                <a:rect l="l" t="t" r="r" b="b"/>
                <a:pathLst>
                  <a:path w="673100" h="393700" extrusionOk="0">
                    <a:moveTo>
                      <a:pt x="280570" y="97841"/>
                    </a:moveTo>
                    <a:cubicBezTo>
                      <a:pt x="446552" y="26949"/>
                      <a:pt x="613170" y="37452"/>
                      <a:pt x="673419" y="117703"/>
                    </a:cubicBezTo>
                    <a:cubicBezTo>
                      <a:pt x="671958" y="108565"/>
                      <a:pt x="669400" y="99635"/>
                      <a:pt x="665799" y="91110"/>
                    </a:cubicBezTo>
                    <a:cubicBezTo>
                      <a:pt x="622410" y="-10490"/>
                      <a:pt x="440285" y="-30080"/>
                      <a:pt x="259012" y="47339"/>
                    </a:cubicBezTo>
                    <a:cubicBezTo>
                      <a:pt x="77738" y="124758"/>
                      <a:pt x="-34041" y="269881"/>
                      <a:pt x="9349" y="371475"/>
                    </a:cubicBezTo>
                    <a:cubicBezTo>
                      <a:pt x="13026" y="379975"/>
                      <a:pt x="17716" y="388000"/>
                      <a:pt x="23318" y="395376"/>
                    </a:cubicBezTo>
                    <a:cubicBezTo>
                      <a:pt x="6961" y="296354"/>
                      <a:pt x="114587" y="168726"/>
                      <a:pt x="280570" y="97841"/>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27" name="Google Shape;1027;p37"/>
              <p:cNvSpPr/>
              <p:nvPr/>
            </p:nvSpPr>
            <p:spPr>
              <a:xfrm>
                <a:off x="10860094" y="2509381"/>
                <a:ext cx="431800" cy="609600"/>
              </a:xfrm>
              <a:custGeom>
                <a:avLst/>
                <a:gdLst/>
                <a:ahLst/>
                <a:cxnLst/>
                <a:rect l="l" t="t" r="r" b="b"/>
                <a:pathLst>
                  <a:path w="431800" h="609600" extrusionOk="0">
                    <a:moveTo>
                      <a:pt x="368538" y="269532"/>
                    </a:moveTo>
                    <a:cubicBezTo>
                      <a:pt x="405225" y="418390"/>
                      <a:pt x="367336" y="555731"/>
                      <a:pt x="283911" y="576292"/>
                    </a:cubicBezTo>
                    <a:cubicBezTo>
                      <a:pt x="200485" y="596852"/>
                      <a:pt x="103115" y="492847"/>
                      <a:pt x="66428" y="343988"/>
                    </a:cubicBezTo>
                    <a:cubicBezTo>
                      <a:pt x="29741" y="195130"/>
                      <a:pt x="67629" y="57789"/>
                      <a:pt x="151055" y="37228"/>
                    </a:cubicBezTo>
                    <a:cubicBezTo>
                      <a:pt x="234481" y="16668"/>
                      <a:pt x="331851" y="120673"/>
                      <a:pt x="368538" y="269532"/>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28" name="Google Shape;1028;p37"/>
              <p:cNvSpPr/>
              <p:nvPr/>
            </p:nvSpPr>
            <p:spPr>
              <a:xfrm>
                <a:off x="10991056" y="2544077"/>
                <a:ext cx="247650" cy="539750"/>
              </a:xfrm>
              <a:custGeom>
                <a:avLst/>
                <a:gdLst/>
                <a:ahLst/>
                <a:cxnLst/>
                <a:rect l="l" t="t" r="r" b="b"/>
                <a:pathLst>
                  <a:path w="247650" h="539750" extrusionOk="0">
                    <a:moveTo>
                      <a:pt x="196107" y="245142"/>
                    </a:moveTo>
                    <a:cubicBezTo>
                      <a:pt x="229698" y="381438"/>
                      <a:pt x="200737" y="508032"/>
                      <a:pt x="131572" y="544195"/>
                    </a:cubicBezTo>
                    <a:cubicBezTo>
                      <a:pt x="138773" y="544212"/>
                      <a:pt x="145949" y="543359"/>
                      <a:pt x="152946" y="541655"/>
                    </a:cubicBezTo>
                    <a:cubicBezTo>
                      <a:pt x="236372" y="521094"/>
                      <a:pt x="274263" y="383750"/>
                      <a:pt x="237572" y="234893"/>
                    </a:cubicBezTo>
                    <a:cubicBezTo>
                      <a:pt x="200882" y="86036"/>
                      <a:pt x="103518" y="-17964"/>
                      <a:pt x="20091" y="2591"/>
                    </a:cubicBezTo>
                    <a:cubicBezTo>
                      <a:pt x="13109" y="4340"/>
                      <a:pt x="6362" y="6926"/>
                      <a:pt x="0" y="10293"/>
                    </a:cubicBezTo>
                    <a:cubicBezTo>
                      <a:pt x="78054" y="10217"/>
                      <a:pt x="162516" y="108839"/>
                      <a:pt x="196107" y="245142"/>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29" name="Google Shape;1029;p37"/>
              <p:cNvSpPr/>
              <p:nvPr/>
            </p:nvSpPr>
            <p:spPr>
              <a:xfrm>
                <a:off x="8034994" y="2802312"/>
                <a:ext cx="406400" cy="635000"/>
              </a:xfrm>
              <a:custGeom>
                <a:avLst/>
                <a:gdLst/>
                <a:ahLst/>
                <a:cxnLst/>
                <a:rect l="l" t="t" r="r" b="b"/>
                <a:pathLst>
                  <a:path w="406400" h="635000" extrusionOk="0">
                    <a:moveTo>
                      <a:pt x="371103" y="297948"/>
                    </a:moveTo>
                    <a:cubicBezTo>
                      <a:pt x="391614" y="462500"/>
                      <a:pt x="333480" y="605214"/>
                      <a:pt x="241258" y="616709"/>
                    </a:cubicBezTo>
                    <a:cubicBezTo>
                      <a:pt x="149037" y="628204"/>
                      <a:pt x="57648" y="504127"/>
                      <a:pt x="37138" y="339575"/>
                    </a:cubicBezTo>
                    <a:cubicBezTo>
                      <a:pt x="16627" y="175023"/>
                      <a:pt x="74761" y="32309"/>
                      <a:pt x="166983" y="20814"/>
                    </a:cubicBezTo>
                    <a:cubicBezTo>
                      <a:pt x="259205" y="9319"/>
                      <a:pt x="350593" y="133396"/>
                      <a:pt x="371103" y="297948"/>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30" name="Google Shape;1030;p37"/>
              <p:cNvSpPr/>
              <p:nvPr/>
            </p:nvSpPr>
            <p:spPr>
              <a:xfrm>
                <a:off x="8068027" y="2822368"/>
                <a:ext cx="228600" cy="596900"/>
              </a:xfrm>
              <a:custGeom>
                <a:avLst/>
                <a:gdLst/>
                <a:ahLst/>
                <a:cxnLst/>
                <a:rect l="l" t="t" r="r" b="b"/>
                <a:pathLst>
                  <a:path w="228600" h="596900" extrusionOk="0">
                    <a:moveTo>
                      <a:pt x="49953" y="313757"/>
                    </a:moveTo>
                    <a:cubicBezTo>
                      <a:pt x="31170" y="163085"/>
                      <a:pt x="78351" y="30801"/>
                      <a:pt x="157236" y="702"/>
                    </a:cubicBezTo>
                    <a:cubicBezTo>
                      <a:pt x="149505" y="-234"/>
                      <a:pt x="141689" y="-234"/>
                      <a:pt x="133957" y="702"/>
                    </a:cubicBezTo>
                    <a:cubicBezTo>
                      <a:pt x="41737" y="12196"/>
                      <a:pt x="-16398" y="154912"/>
                      <a:pt x="4119" y="319473"/>
                    </a:cubicBezTo>
                    <a:cubicBezTo>
                      <a:pt x="24636" y="484033"/>
                      <a:pt x="116019" y="608105"/>
                      <a:pt x="208240" y="596606"/>
                    </a:cubicBezTo>
                    <a:cubicBezTo>
                      <a:pt x="215962" y="595615"/>
                      <a:pt x="223538" y="593696"/>
                      <a:pt x="230801" y="590890"/>
                    </a:cubicBezTo>
                    <a:cubicBezTo>
                      <a:pt x="146968" y="581086"/>
                      <a:pt x="68736" y="464430"/>
                      <a:pt x="49953" y="313757"/>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31" name="Google Shape;1031;p37"/>
              <p:cNvSpPr/>
              <p:nvPr/>
            </p:nvSpPr>
            <p:spPr>
              <a:xfrm>
                <a:off x="9716872" y="4417811"/>
                <a:ext cx="533400" cy="374650"/>
              </a:xfrm>
              <a:custGeom>
                <a:avLst/>
                <a:gdLst/>
                <a:ahLst/>
                <a:cxnLst/>
                <a:rect l="l" t="t" r="r" b="b"/>
                <a:pathLst>
                  <a:path w="533400" h="374650" extrusionOk="0">
                    <a:moveTo>
                      <a:pt x="505562" y="132846"/>
                    </a:moveTo>
                    <a:cubicBezTo>
                      <a:pt x="522949" y="206214"/>
                      <a:pt x="430917" y="290841"/>
                      <a:pt x="300003" y="321865"/>
                    </a:cubicBezTo>
                    <a:cubicBezTo>
                      <a:pt x="169090" y="352889"/>
                      <a:pt x="48868" y="318562"/>
                      <a:pt x="31482" y="245193"/>
                    </a:cubicBezTo>
                    <a:cubicBezTo>
                      <a:pt x="14095" y="171824"/>
                      <a:pt x="106126" y="87198"/>
                      <a:pt x="237040" y="56174"/>
                    </a:cubicBezTo>
                    <a:cubicBezTo>
                      <a:pt x="367953" y="25150"/>
                      <a:pt x="488175" y="59477"/>
                      <a:pt x="505562" y="132846"/>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32" name="Google Shape;1032;p37"/>
              <p:cNvSpPr/>
              <p:nvPr/>
            </p:nvSpPr>
            <p:spPr>
              <a:xfrm>
                <a:off x="9746305" y="4533062"/>
                <a:ext cx="476250" cy="215900"/>
              </a:xfrm>
              <a:custGeom>
                <a:avLst/>
                <a:gdLst/>
                <a:ahLst/>
                <a:cxnLst/>
                <a:rect l="l" t="t" r="r" b="b"/>
                <a:pathLst>
                  <a:path w="476250" h="215900" extrusionOk="0">
                    <a:moveTo>
                      <a:pt x="261930" y="170243"/>
                    </a:moveTo>
                    <a:cubicBezTo>
                      <a:pt x="142061" y="198647"/>
                      <a:pt x="31215" y="172238"/>
                      <a:pt x="5" y="111258"/>
                    </a:cubicBezTo>
                    <a:cubicBezTo>
                      <a:pt x="-69" y="117577"/>
                      <a:pt x="618" y="123881"/>
                      <a:pt x="2050" y="130035"/>
                    </a:cubicBezTo>
                    <a:cubicBezTo>
                      <a:pt x="19436" y="203403"/>
                      <a:pt x="139654" y="237732"/>
                      <a:pt x="270573" y="206712"/>
                    </a:cubicBezTo>
                    <a:cubicBezTo>
                      <a:pt x="401490" y="175692"/>
                      <a:pt x="493514" y="91059"/>
                      <a:pt x="476128" y="17691"/>
                    </a:cubicBezTo>
                    <a:cubicBezTo>
                      <a:pt x="474648" y="11550"/>
                      <a:pt x="472432" y="5611"/>
                      <a:pt x="469531" y="0"/>
                    </a:cubicBezTo>
                    <a:cubicBezTo>
                      <a:pt x="468985" y="68491"/>
                      <a:pt x="381780" y="141808"/>
                      <a:pt x="261930" y="170243"/>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33" name="Google Shape;1033;p37"/>
              <p:cNvSpPr/>
              <p:nvPr/>
            </p:nvSpPr>
            <p:spPr>
              <a:xfrm>
                <a:off x="10308085" y="3788883"/>
                <a:ext cx="673100" cy="641350"/>
              </a:xfrm>
              <a:custGeom>
                <a:avLst/>
                <a:gdLst/>
                <a:ahLst/>
                <a:cxnLst/>
                <a:rect l="l" t="t" r="r" b="b"/>
                <a:pathLst>
                  <a:path w="673100" h="641350" extrusionOk="0">
                    <a:moveTo>
                      <a:pt x="566312" y="128123"/>
                    </a:moveTo>
                    <a:cubicBezTo>
                      <a:pt x="626562" y="198883"/>
                      <a:pt x="573051" y="343395"/>
                      <a:pt x="446793" y="450898"/>
                    </a:cubicBezTo>
                    <a:cubicBezTo>
                      <a:pt x="320535" y="558402"/>
                      <a:pt x="169341" y="588188"/>
                      <a:pt x="109091" y="517428"/>
                    </a:cubicBezTo>
                    <a:cubicBezTo>
                      <a:pt x="48842" y="446667"/>
                      <a:pt x="102352" y="302156"/>
                      <a:pt x="228610" y="194652"/>
                    </a:cubicBezTo>
                    <a:cubicBezTo>
                      <a:pt x="354868" y="87149"/>
                      <a:pt x="506063" y="57362"/>
                      <a:pt x="566312" y="128123"/>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34" name="Google Shape;1034;p37"/>
              <p:cNvSpPr/>
              <p:nvPr/>
            </p:nvSpPr>
            <p:spPr>
              <a:xfrm>
                <a:off x="10404386" y="3901256"/>
                <a:ext cx="488950" cy="438150"/>
              </a:xfrm>
              <a:custGeom>
                <a:avLst/>
                <a:gdLst/>
                <a:ahLst/>
                <a:cxnLst/>
                <a:rect l="l" t="t" r="r" b="b"/>
                <a:pathLst>
                  <a:path w="488950" h="438150" extrusionOk="0">
                    <a:moveTo>
                      <a:pt x="320535" y="303320"/>
                    </a:moveTo>
                    <a:cubicBezTo>
                      <a:pt x="204928" y="401745"/>
                      <a:pt x="68441" y="434975"/>
                      <a:pt x="0" y="385566"/>
                    </a:cubicBezTo>
                    <a:cubicBezTo>
                      <a:pt x="3463" y="392540"/>
                      <a:pt x="7752" y="399073"/>
                      <a:pt x="12776" y="405022"/>
                    </a:cubicBezTo>
                    <a:cubicBezTo>
                      <a:pt x="73025" y="475786"/>
                      <a:pt x="224231" y="445998"/>
                      <a:pt x="350482" y="338493"/>
                    </a:cubicBezTo>
                    <a:cubicBezTo>
                      <a:pt x="476733" y="230987"/>
                      <a:pt x="530251" y="86474"/>
                      <a:pt x="470002" y="15716"/>
                    </a:cubicBezTo>
                    <a:cubicBezTo>
                      <a:pt x="464938" y="9809"/>
                      <a:pt x="459181" y="4532"/>
                      <a:pt x="452857" y="0"/>
                    </a:cubicBezTo>
                    <a:cubicBezTo>
                      <a:pt x="490690" y="75463"/>
                      <a:pt x="436144" y="204882"/>
                      <a:pt x="320535" y="303320"/>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35" name="Google Shape;1035;p37"/>
              <p:cNvSpPr/>
              <p:nvPr/>
            </p:nvSpPr>
            <p:spPr>
              <a:xfrm>
                <a:off x="9830407" y="2168692"/>
                <a:ext cx="812800" cy="704850"/>
              </a:xfrm>
              <a:custGeom>
                <a:avLst/>
                <a:gdLst/>
                <a:ahLst/>
                <a:cxnLst/>
                <a:rect l="l" t="t" r="r" b="b"/>
                <a:pathLst>
                  <a:path w="812800" h="704850" extrusionOk="0">
                    <a:moveTo>
                      <a:pt x="512074" y="184019"/>
                    </a:moveTo>
                    <a:cubicBezTo>
                      <a:pt x="680968" y="285650"/>
                      <a:pt x="771711" y="444771"/>
                      <a:pt x="714754" y="539426"/>
                    </a:cubicBezTo>
                    <a:cubicBezTo>
                      <a:pt x="657796" y="634081"/>
                      <a:pt x="474706" y="628426"/>
                      <a:pt x="305811" y="526795"/>
                    </a:cubicBezTo>
                    <a:cubicBezTo>
                      <a:pt x="136916" y="425165"/>
                      <a:pt x="46173" y="266044"/>
                      <a:pt x="103131" y="171388"/>
                    </a:cubicBezTo>
                    <a:cubicBezTo>
                      <a:pt x="160089" y="76733"/>
                      <a:pt x="343179" y="82388"/>
                      <a:pt x="512074" y="184019"/>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36" name="Google Shape;1036;p37"/>
              <p:cNvSpPr/>
              <p:nvPr/>
            </p:nvSpPr>
            <p:spPr>
              <a:xfrm>
                <a:off x="9922351" y="2272645"/>
                <a:ext cx="635000" cy="457200"/>
              </a:xfrm>
              <a:custGeom>
                <a:avLst/>
                <a:gdLst/>
                <a:ahLst/>
                <a:cxnLst/>
                <a:rect l="l" t="t" r="r" b="b"/>
                <a:pathLst>
                  <a:path w="635000" h="457200" extrusionOk="0">
                    <a:moveTo>
                      <a:pt x="391846" y="127141"/>
                    </a:moveTo>
                    <a:cubicBezTo>
                      <a:pt x="546494" y="220200"/>
                      <a:pt x="635527" y="361418"/>
                      <a:pt x="605740" y="457252"/>
                    </a:cubicBezTo>
                    <a:cubicBezTo>
                      <a:pt x="612292" y="450714"/>
                      <a:pt x="618032" y="443410"/>
                      <a:pt x="622834" y="435497"/>
                    </a:cubicBezTo>
                    <a:cubicBezTo>
                      <a:pt x="679793" y="340844"/>
                      <a:pt x="589052" y="181726"/>
                      <a:pt x="420154" y="80094"/>
                    </a:cubicBezTo>
                    <a:cubicBezTo>
                      <a:pt x="251257" y="-21538"/>
                      <a:pt x="68174" y="-27221"/>
                      <a:pt x="11214" y="67464"/>
                    </a:cubicBezTo>
                    <a:cubicBezTo>
                      <a:pt x="6469" y="75411"/>
                      <a:pt x="2704" y="83904"/>
                      <a:pt x="0" y="92756"/>
                    </a:cubicBezTo>
                    <a:cubicBezTo>
                      <a:pt x="70720" y="21553"/>
                      <a:pt x="237198" y="34082"/>
                      <a:pt x="391846" y="127141"/>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37" name="Google Shape;1037;p37"/>
              <p:cNvSpPr/>
              <p:nvPr/>
            </p:nvSpPr>
            <p:spPr>
              <a:xfrm>
                <a:off x="10150746" y="1432766"/>
                <a:ext cx="577850" cy="476250"/>
              </a:xfrm>
              <a:custGeom>
                <a:avLst/>
                <a:gdLst/>
                <a:ahLst/>
                <a:cxnLst/>
                <a:rect l="l" t="t" r="r" b="b"/>
                <a:pathLst>
                  <a:path w="577850" h="476250" extrusionOk="0">
                    <a:moveTo>
                      <a:pt x="354622" y="112111"/>
                    </a:moveTo>
                    <a:cubicBezTo>
                      <a:pt x="481073" y="174029"/>
                      <a:pt x="555450" y="281672"/>
                      <a:pt x="520749" y="352540"/>
                    </a:cubicBezTo>
                    <a:cubicBezTo>
                      <a:pt x="486048" y="423408"/>
                      <a:pt x="355409" y="430664"/>
                      <a:pt x="228959" y="368747"/>
                    </a:cubicBezTo>
                    <a:cubicBezTo>
                      <a:pt x="102508" y="306829"/>
                      <a:pt x="28131" y="199186"/>
                      <a:pt x="62832" y="128318"/>
                    </a:cubicBezTo>
                    <a:cubicBezTo>
                      <a:pt x="97533" y="57450"/>
                      <a:pt x="228172" y="50194"/>
                      <a:pt x="354622" y="112111"/>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38" name="Google Shape;1038;p37"/>
              <p:cNvSpPr/>
              <p:nvPr/>
            </p:nvSpPr>
            <p:spPr>
              <a:xfrm>
                <a:off x="10207168" y="1502849"/>
                <a:ext cx="469900" cy="298450"/>
              </a:xfrm>
              <a:custGeom>
                <a:avLst/>
                <a:gdLst/>
                <a:ahLst/>
                <a:cxnLst/>
                <a:rect l="l" t="t" r="r" b="b"/>
                <a:pathLst>
                  <a:path w="469900" h="298450" extrusionOk="0">
                    <a:moveTo>
                      <a:pt x="280994" y="77284"/>
                    </a:moveTo>
                    <a:cubicBezTo>
                      <a:pt x="396773" y="133977"/>
                      <a:pt x="468833" y="228992"/>
                      <a:pt x="453543" y="299020"/>
                    </a:cubicBezTo>
                    <a:cubicBezTo>
                      <a:pt x="457790" y="293970"/>
                      <a:pt x="461414" y="288426"/>
                      <a:pt x="464338" y="282510"/>
                    </a:cubicBezTo>
                    <a:cubicBezTo>
                      <a:pt x="499040" y="211638"/>
                      <a:pt x="424662" y="103993"/>
                      <a:pt x="298215" y="42080"/>
                    </a:cubicBezTo>
                    <a:cubicBezTo>
                      <a:pt x="171768" y="-19832"/>
                      <a:pt x="41123" y="-12587"/>
                      <a:pt x="6426" y="58279"/>
                    </a:cubicBezTo>
                    <a:cubicBezTo>
                      <a:pt x="3541" y="64230"/>
                      <a:pt x="1383" y="70506"/>
                      <a:pt x="0" y="76973"/>
                    </a:cubicBezTo>
                    <a:cubicBezTo>
                      <a:pt x="45968" y="21925"/>
                      <a:pt x="165208" y="20585"/>
                      <a:pt x="280994" y="77284"/>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39" name="Google Shape;1039;p37"/>
              <p:cNvSpPr/>
              <p:nvPr/>
            </p:nvSpPr>
            <p:spPr>
              <a:xfrm>
                <a:off x="7852752" y="2564556"/>
                <a:ext cx="158750" cy="285750"/>
              </a:xfrm>
              <a:custGeom>
                <a:avLst/>
                <a:gdLst/>
                <a:ahLst/>
                <a:cxnLst/>
                <a:rect l="l" t="t" r="r" b="b"/>
                <a:pathLst>
                  <a:path w="158750" h="285750" extrusionOk="0">
                    <a:moveTo>
                      <a:pt x="83161" y="866"/>
                    </a:moveTo>
                    <a:cubicBezTo>
                      <a:pt x="127382" y="1345"/>
                      <a:pt x="162537" y="65697"/>
                      <a:pt x="161684" y="144600"/>
                    </a:cubicBezTo>
                    <a:cubicBezTo>
                      <a:pt x="160830" y="223503"/>
                      <a:pt x="124289" y="287078"/>
                      <a:pt x="80069" y="286600"/>
                    </a:cubicBezTo>
                    <a:cubicBezTo>
                      <a:pt x="35848" y="286121"/>
                      <a:pt x="692" y="221770"/>
                      <a:pt x="1546" y="142867"/>
                    </a:cubicBezTo>
                    <a:cubicBezTo>
                      <a:pt x="2400" y="63964"/>
                      <a:pt x="38940" y="388"/>
                      <a:pt x="83161" y="866"/>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40" name="Google Shape;1040;p37"/>
              <p:cNvSpPr/>
              <p:nvPr/>
            </p:nvSpPr>
            <p:spPr>
              <a:xfrm>
                <a:off x="7854243" y="2565397"/>
                <a:ext cx="88900" cy="279400"/>
              </a:xfrm>
              <a:custGeom>
                <a:avLst/>
                <a:gdLst/>
                <a:ahLst/>
                <a:cxnLst/>
                <a:rect l="l" t="t" r="r" b="b"/>
                <a:pathLst>
                  <a:path w="88900" h="279400" extrusionOk="0">
                    <a:moveTo>
                      <a:pt x="21993" y="142243"/>
                    </a:moveTo>
                    <a:cubicBezTo>
                      <a:pt x="22773" y="69999"/>
                      <a:pt x="53482" y="10639"/>
                      <a:pt x="92605" y="1495"/>
                    </a:cubicBezTo>
                    <a:cubicBezTo>
                      <a:pt x="89018" y="559"/>
                      <a:pt x="85332" y="58"/>
                      <a:pt x="81626" y="3"/>
                    </a:cubicBezTo>
                    <a:cubicBezTo>
                      <a:pt x="37411" y="-474"/>
                      <a:pt x="866" y="63103"/>
                      <a:pt x="15" y="142008"/>
                    </a:cubicBezTo>
                    <a:cubicBezTo>
                      <a:pt x="-836" y="220913"/>
                      <a:pt x="34305" y="285257"/>
                      <a:pt x="78539" y="285740"/>
                    </a:cubicBezTo>
                    <a:cubicBezTo>
                      <a:pt x="82245" y="285761"/>
                      <a:pt x="85940" y="285334"/>
                      <a:pt x="89544" y="284470"/>
                    </a:cubicBezTo>
                    <a:cubicBezTo>
                      <a:pt x="50624" y="274507"/>
                      <a:pt x="21212" y="214493"/>
                      <a:pt x="21993" y="142243"/>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41" name="Google Shape;1041;p37"/>
              <p:cNvSpPr/>
              <p:nvPr/>
            </p:nvSpPr>
            <p:spPr>
              <a:xfrm>
                <a:off x="9852336" y="1635727"/>
                <a:ext cx="317500" cy="247650"/>
              </a:xfrm>
              <a:custGeom>
                <a:avLst/>
                <a:gdLst/>
                <a:ahLst/>
                <a:cxnLst/>
                <a:rect l="l" t="t" r="r" b="b"/>
                <a:pathLst>
                  <a:path w="317500" h="247650" extrusionOk="0">
                    <a:moveTo>
                      <a:pt x="189428" y="49435"/>
                    </a:moveTo>
                    <a:cubicBezTo>
                      <a:pt x="263443" y="76737"/>
                      <a:pt x="311040" y="132497"/>
                      <a:pt x="295739" y="173978"/>
                    </a:cubicBezTo>
                    <a:cubicBezTo>
                      <a:pt x="280438" y="215460"/>
                      <a:pt x="208032" y="226955"/>
                      <a:pt x="134017" y="199653"/>
                    </a:cubicBezTo>
                    <a:cubicBezTo>
                      <a:pt x="60001" y="172350"/>
                      <a:pt x="12404" y="116591"/>
                      <a:pt x="27705" y="75109"/>
                    </a:cubicBezTo>
                    <a:cubicBezTo>
                      <a:pt x="43007" y="33627"/>
                      <a:pt x="115412" y="22133"/>
                      <a:pt x="189428" y="49435"/>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42" name="Google Shape;1042;p37"/>
              <p:cNvSpPr/>
              <p:nvPr/>
            </p:nvSpPr>
            <p:spPr>
              <a:xfrm>
                <a:off x="9874180" y="1665852"/>
                <a:ext cx="273050" cy="146050"/>
              </a:xfrm>
              <a:custGeom>
                <a:avLst/>
                <a:gdLst/>
                <a:ahLst/>
                <a:cxnLst/>
                <a:rect l="l" t="t" r="r" b="b"/>
                <a:pathLst>
                  <a:path w="273050" h="146050" extrusionOk="0">
                    <a:moveTo>
                      <a:pt x="156673" y="35408"/>
                    </a:moveTo>
                    <a:cubicBezTo>
                      <a:pt x="224472" y="60382"/>
                      <a:pt x="270091" y="109220"/>
                      <a:pt x="265576" y="149136"/>
                    </a:cubicBezTo>
                    <a:cubicBezTo>
                      <a:pt x="267659" y="146074"/>
                      <a:pt x="269365" y="142772"/>
                      <a:pt x="270656" y="139300"/>
                    </a:cubicBezTo>
                    <a:cubicBezTo>
                      <a:pt x="285934" y="97803"/>
                      <a:pt x="238271" y="42056"/>
                      <a:pt x="164255" y="14783"/>
                    </a:cubicBezTo>
                    <a:cubicBezTo>
                      <a:pt x="90239" y="-12490"/>
                      <a:pt x="17793" y="-952"/>
                      <a:pt x="2508" y="40545"/>
                    </a:cubicBezTo>
                    <a:cubicBezTo>
                      <a:pt x="1243" y="44030"/>
                      <a:pt x="401" y="47654"/>
                      <a:pt x="0" y="51340"/>
                    </a:cubicBezTo>
                    <a:cubicBezTo>
                      <a:pt x="22472" y="18022"/>
                      <a:pt x="88874" y="10440"/>
                      <a:pt x="156673" y="35408"/>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43" name="Google Shape;1043;p37"/>
              <p:cNvSpPr/>
              <p:nvPr/>
            </p:nvSpPr>
            <p:spPr>
              <a:xfrm>
                <a:off x="8129275" y="3889326"/>
                <a:ext cx="533400" cy="495300"/>
              </a:xfrm>
              <a:custGeom>
                <a:avLst/>
                <a:gdLst/>
                <a:ahLst/>
                <a:cxnLst/>
                <a:rect l="l" t="t" r="r" b="b"/>
                <a:pathLst>
                  <a:path w="533400" h="495300" extrusionOk="0">
                    <a:moveTo>
                      <a:pt x="349824" y="143218"/>
                    </a:moveTo>
                    <a:cubicBezTo>
                      <a:pt x="454369" y="222315"/>
                      <a:pt x="503183" y="333933"/>
                      <a:pt x="458854" y="392524"/>
                    </a:cubicBezTo>
                    <a:cubicBezTo>
                      <a:pt x="414525" y="451114"/>
                      <a:pt x="293839" y="434491"/>
                      <a:pt x="189295" y="355393"/>
                    </a:cubicBezTo>
                    <a:cubicBezTo>
                      <a:pt x="84750" y="276296"/>
                      <a:pt x="35935" y="164678"/>
                      <a:pt x="80264" y="106088"/>
                    </a:cubicBezTo>
                    <a:cubicBezTo>
                      <a:pt x="124593" y="47497"/>
                      <a:pt x="245279" y="64121"/>
                      <a:pt x="349824" y="143218"/>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44" name="Google Shape;1044;p37"/>
              <p:cNvSpPr/>
              <p:nvPr/>
            </p:nvSpPr>
            <p:spPr>
              <a:xfrm>
                <a:off x="8198451" y="3980510"/>
                <a:ext cx="400050" cy="330200"/>
              </a:xfrm>
              <a:custGeom>
                <a:avLst/>
                <a:gdLst/>
                <a:ahLst/>
                <a:cxnLst/>
                <a:rect l="l" t="t" r="r" b="b"/>
                <a:pathLst>
                  <a:path w="400050" h="330200" extrusionOk="0">
                    <a:moveTo>
                      <a:pt x="147500" y="233521"/>
                    </a:moveTo>
                    <a:cubicBezTo>
                      <a:pt x="51730" y="161043"/>
                      <a:pt x="2765" y="61316"/>
                      <a:pt x="29232" y="0"/>
                    </a:cubicBezTo>
                    <a:cubicBezTo>
                      <a:pt x="24434" y="3866"/>
                      <a:pt x="20121" y="8296"/>
                      <a:pt x="16386" y="13195"/>
                    </a:cubicBezTo>
                    <a:cubicBezTo>
                      <a:pt x="-27976" y="71812"/>
                      <a:pt x="20831" y="183502"/>
                      <a:pt x="125453" y="262655"/>
                    </a:cubicBezTo>
                    <a:cubicBezTo>
                      <a:pt x="230076" y="341808"/>
                      <a:pt x="350802" y="358458"/>
                      <a:pt x="395163" y="299834"/>
                    </a:cubicBezTo>
                    <a:cubicBezTo>
                      <a:pt x="398865" y="294911"/>
                      <a:pt x="401957" y="289557"/>
                      <a:pt x="404370" y="283890"/>
                    </a:cubicBezTo>
                    <a:cubicBezTo>
                      <a:pt x="352548" y="326022"/>
                      <a:pt x="243271" y="305994"/>
                      <a:pt x="147500" y="233521"/>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45" name="Google Shape;1045;p37"/>
              <p:cNvSpPr/>
              <p:nvPr/>
            </p:nvSpPr>
            <p:spPr>
              <a:xfrm>
                <a:off x="8914257" y="2683996"/>
                <a:ext cx="552450" cy="539750"/>
              </a:xfrm>
              <a:custGeom>
                <a:avLst/>
                <a:gdLst/>
                <a:ahLst/>
                <a:cxnLst/>
                <a:rect l="l" t="t" r="r" b="b"/>
                <a:pathLst>
                  <a:path w="552450" h="539750" extrusionOk="0">
                    <a:moveTo>
                      <a:pt x="459571" y="102111"/>
                    </a:moveTo>
                    <a:cubicBezTo>
                      <a:pt x="512138" y="158505"/>
                      <a:pt x="473180" y="280257"/>
                      <a:pt x="372556" y="374051"/>
                    </a:cubicBezTo>
                    <a:cubicBezTo>
                      <a:pt x="271932" y="467845"/>
                      <a:pt x="147747" y="498163"/>
                      <a:pt x="95180" y="441769"/>
                    </a:cubicBezTo>
                    <a:cubicBezTo>
                      <a:pt x="42614" y="385374"/>
                      <a:pt x="81572" y="263623"/>
                      <a:pt x="182196" y="169829"/>
                    </a:cubicBezTo>
                    <a:cubicBezTo>
                      <a:pt x="282820" y="76035"/>
                      <a:pt x="407005" y="45717"/>
                      <a:pt x="459571" y="102111"/>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46" name="Google Shape;1046;p37"/>
              <p:cNvSpPr/>
              <p:nvPr/>
            </p:nvSpPr>
            <p:spPr>
              <a:xfrm>
                <a:off x="8986030" y="2757731"/>
                <a:ext cx="393700" cy="374650"/>
              </a:xfrm>
              <a:custGeom>
                <a:avLst/>
                <a:gdLst/>
                <a:ahLst/>
                <a:cxnLst/>
                <a:rect l="l" t="t" r="r" b="b"/>
                <a:pathLst>
                  <a:path w="393700" h="374650" extrusionOk="0">
                    <a:moveTo>
                      <a:pt x="136545" y="124115"/>
                    </a:moveTo>
                    <a:cubicBezTo>
                      <a:pt x="228677" y="38231"/>
                      <a:pt x="340526" y="5617"/>
                      <a:pt x="399105" y="44009"/>
                    </a:cubicBezTo>
                    <a:cubicBezTo>
                      <a:pt x="395978" y="38356"/>
                      <a:pt x="392178" y="33103"/>
                      <a:pt x="387789" y="28363"/>
                    </a:cubicBezTo>
                    <a:cubicBezTo>
                      <a:pt x="335224" y="-28032"/>
                      <a:pt x="211037" y="2290"/>
                      <a:pt x="110415" y="96086"/>
                    </a:cubicBezTo>
                    <a:cubicBezTo>
                      <a:pt x="9793" y="189882"/>
                      <a:pt x="-29170" y="311630"/>
                      <a:pt x="23420" y="368024"/>
                    </a:cubicBezTo>
                    <a:cubicBezTo>
                      <a:pt x="27842" y="372733"/>
                      <a:pt x="32816" y="376891"/>
                      <a:pt x="38235" y="380407"/>
                    </a:cubicBezTo>
                    <a:cubicBezTo>
                      <a:pt x="4027" y="319282"/>
                      <a:pt x="44407" y="209998"/>
                      <a:pt x="136545" y="124115"/>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47" name="Google Shape;1047;p37"/>
              <p:cNvSpPr/>
              <p:nvPr/>
            </p:nvSpPr>
            <p:spPr>
              <a:xfrm>
                <a:off x="9259313" y="3652427"/>
                <a:ext cx="660400" cy="393700"/>
              </a:xfrm>
              <a:custGeom>
                <a:avLst/>
                <a:gdLst/>
                <a:ahLst/>
                <a:cxnLst/>
                <a:rect l="l" t="t" r="r" b="b"/>
                <a:pathLst>
                  <a:path w="660400" h="393700" extrusionOk="0">
                    <a:moveTo>
                      <a:pt x="654516" y="180539"/>
                    </a:moveTo>
                    <a:cubicBezTo>
                      <a:pt x="660171" y="280248"/>
                      <a:pt x="520529" y="369257"/>
                      <a:pt x="342617" y="379347"/>
                    </a:cubicBezTo>
                    <a:cubicBezTo>
                      <a:pt x="164704" y="389438"/>
                      <a:pt x="15894" y="316787"/>
                      <a:pt x="10239" y="217078"/>
                    </a:cubicBezTo>
                    <a:cubicBezTo>
                      <a:pt x="4584" y="117370"/>
                      <a:pt x="144226" y="28360"/>
                      <a:pt x="322139" y="18270"/>
                    </a:cubicBezTo>
                    <a:cubicBezTo>
                      <a:pt x="500051" y="8180"/>
                      <a:pt x="648861" y="80830"/>
                      <a:pt x="654516" y="180539"/>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48" name="Google Shape;1048;p37"/>
              <p:cNvSpPr/>
              <p:nvPr/>
            </p:nvSpPr>
            <p:spPr>
              <a:xfrm>
                <a:off x="9269395" y="3808400"/>
                <a:ext cx="641350" cy="222250"/>
              </a:xfrm>
              <a:custGeom>
                <a:avLst/>
                <a:gdLst/>
                <a:ahLst/>
                <a:cxnLst/>
                <a:rect l="l" t="t" r="r" b="b"/>
                <a:pathLst>
                  <a:path w="641350" h="222250" extrusionOk="0">
                    <a:moveTo>
                      <a:pt x="329710" y="173857"/>
                    </a:moveTo>
                    <a:cubicBezTo>
                      <a:pt x="166807" y="183090"/>
                      <a:pt x="28383" y="122942"/>
                      <a:pt x="1834" y="36189"/>
                    </a:cubicBezTo>
                    <a:cubicBezTo>
                      <a:pt x="270" y="44409"/>
                      <a:pt x="-296" y="52788"/>
                      <a:pt x="145" y="61144"/>
                    </a:cubicBezTo>
                    <a:cubicBezTo>
                      <a:pt x="5796" y="160839"/>
                      <a:pt x="154608" y="233502"/>
                      <a:pt x="332517" y="223412"/>
                    </a:cubicBezTo>
                    <a:cubicBezTo>
                      <a:pt x="510425" y="213322"/>
                      <a:pt x="650073" y="124314"/>
                      <a:pt x="644416" y="24606"/>
                    </a:cubicBezTo>
                    <a:cubicBezTo>
                      <a:pt x="643913" y="16252"/>
                      <a:pt x="642401" y="7991"/>
                      <a:pt x="639914" y="0"/>
                    </a:cubicBezTo>
                    <a:cubicBezTo>
                      <a:pt x="623346" y="89230"/>
                      <a:pt x="492613" y="164617"/>
                      <a:pt x="329710" y="173857"/>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49" name="Google Shape;1049;p37"/>
              <p:cNvSpPr/>
              <p:nvPr/>
            </p:nvSpPr>
            <p:spPr>
              <a:xfrm>
                <a:off x="9926284" y="986828"/>
                <a:ext cx="641350" cy="203200"/>
              </a:xfrm>
              <a:custGeom>
                <a:avLst/>
                <a:gdLst/>
                <a:ahLst/>
                <a:cxnLst/>
                <a:rect l="l" t="t" r="r" b="b"/>
                <a:pathLst>
                  <a:path w="641350" h="203200" extrusionOk="0">
                    <a:moveTo>
                      <a:pt x="316266" y="54572"/>
                    </a:moveTo>
                    <a:cubicBezTo>
                      <a:pt x="153707" y="21698"/>
                      <a:pt x="94016" y="22822"/>
                      <a:pt x="5809" y="0"/>
                    </a:cubicBezTo>
                    <a:cubicBezTo>
                      <a:pt x="3158" y="3048"/>
                      <a:pt x="1310" y="6711"/>
                      <a:pt x="437" y="10655"/>
                    </a:cubicBezTo>
                    <a:cubicBezTo>
                      <a:pt x="-8739" y="56026"/>
                      <a:pt x="127773" y="121907"/>
                      <a:pt x="305338" y="157817"/>
                    </a:cubicBezTo>
                    <a:cubicBezTo>
                      <a:pt x="482903" y="193726"/>
                      <a:pt x="637291" y="233293"/>
                      <a:pt x="646466" y="187922"/>
                    </a:cubicBezTo>
                    <a:cubicBezTo>
                      <a:pt x="647241" y="184112"/>
                      <a:pt x="478826" y="87446"/>
                      <a:pt x="316266" y="54572"/>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50" name="Google Shape;1050;p37"/>
              <p:cNvSpPr/>
              <p:nvPr/>
            </p:nvSpPr>
            <p:spPr>
              <a:xfrm>
                <a:off x="7782261" y="1461503"/>
                <a:ext cx="406400" cy="596900"/>
              </a:xfrm>
              <a:custGeom>
                <a:avLst/>
                <a:gdLst/>
                <a:ahLst/>
                <a:cxnLst/>
                <a:rect l="l" t="t" r="r" b="b"/>
                <a:pathLst>
                  <a:path w="406400" h="596900" extrusionOk="0">
                    <a:moveTo>
                      <a:pt x="91739" y="240297"/>
                    </a:moveTo>
                    <a:cubicBezTo>
                      <a:pt x="-7524" y="389833"/>
                      <a:pt x="2839" y="513347"/>
                      <a:pt x="0" y="585737"/>
                    </a:cubicBezTo>
                    <a:cubicBezTo>
                      <a:pt x="1701" y="589437"/>
                      <a:pt x="4361" y="592616"/>
                      <a:pt x="7703" y="594944"/>
                    </a:cubicBezTo>
                    <a:cubicBezTo>
                      <a:pt x="46266" y="620547"/>
                      <a:pt x="97625" y="479793"/>
                      <a:pt x="206039" y="316478"/>
                    </a:cubicBezTo>
                    <a:cubicBezTo>
                      <a:pt x="314452" y="153162"/>
                      <a:pt x="438862" y="29121"/>
                      <a:pt x="400291" y="3524"/>
                    </a:cubicBezTo>
                    <a:cubicBezTo>
                      <a:pt x="396850" y="1349"/>
                      <a:pt x="392892" y="133"/>
                      <a:pt x="388823" y="0"/>
                    </a:cubicBezTo>
                    <a:cubicBezTo>
                      <a:pt x="307639" y="43447"/>
                      <a:pt x="191002" y="90761"/>
                      <a:pt x="91739" y="240297"/>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grpSp>
        <p:nvGrpSpPr>
          <p:cNvPr id="1051" name="Google Shape;1051;p37"/>
          <p:cNvGrpSpPr/>
          <p:nvPr/>
        </p:nvGrpSpPr>
        <p:grpSpPr>
          <a:xfrm>
            <a:off x="2831290" y="3883525"/>
            <a:ext cx="1797639" cy="1160763"/>
            <a:chOff x="4376200" y="2476500"/>
            <a:chExt cx="2190750" cy="1276350"/>
          </a:xfrm>
        </p:grpSpPr>
        <p:sp>
          <p:nvSpPr>
            <p:cNvPr id="1052" name="Google Shape;1052;p37"/>
            <p:cNvSpPr/>
            <p:nvPr/>
          </p:nvSpPr>
          <p:spPr>
            <a:xfrm>
              <a:off x="4832350" y="2476500"/>
              <a:ext cx="1276350" cy="1276350"/>
            </a:xfrm>
            <a:custGeom>
              <a:avLst/>
              <a:gdLst/>
              <a:ahLst/>
              <a:cxnLst/>
              <a:rect l="l" t="t" r="r" b="b"/>
              <a:pathLst>
                <a:path w="1276350" h="1276350" extrusionOk="0">
                  <a:moveTo>
                    <a:pt x="1276350" y="638175"/>
                  </a:moveTo>
                  <a:cubicBezTo>
                    <a:pt x="1276350" y="990629"/>
                    <a:pt x="990629" y="1276350"/>
                    <a:pt x="638175" y="1276350"/>
                  </a:cubicBezTo>
                  <a:cubicBezTo>
                    <a:pt x="285721" y="1276350"/>
                    <a:pt x="0" y="990629"/>
                    <a:pt x="0" y="638175"/>
                  </a:cubicBezTo>
                  <a:cubicBezTo>
                    <a:pt x="0" y="285721"/>
                    <a:pt x="285721" y="0"/>
                    <a:pt x="638175" y="0"/>
                  </a:cubicBezTo>
                  <a:cubicBezTo>
                    <a:pt x="990629" y="0"/>
                    <a:pt x="1276350" y="285721"/>
                    <a:pt x="1276350" y="638175"/>
                  </a:cubicBezTo>
                  <a:close/>
                </a:path>
              </a:pathLst>
            </a:custGeom>
            <a:gradFill>
              <a:gsLst>
                <a:gs pos="0">
                  <a:srgbClr val="FFFFFF"/>
                </a:gs>
                <a:gs pos="20000">
                  <a:srgbClr val="FFFFFF"/>
                </a:gs>
                <a:gs pos="78000">
                  <a:srgbClr val="251047"/>
                </a:gs>
                <a:gs pos="100000">
                  <a:srgbClr val="251047"/>
                </a:gs>
              </a:gsLst>
              <a:lin ang="2700006"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53" name="Google Shape;1053;p37"/>
            <p:cNvSpPr/>
            <p:nvPr/>
          </p:nvSpPr>
          <p:spPr>
            <a:xfrm>
              <a:off x="4376200" y="2918085"/>
              <a:ext cx="2190750" cy="476250"/>
            </a:xfrm>
            <a:custGeom>
              <a:avLst/>
              <a:gdLst/>
              <a:ahLst/>
              <a:cxnLst/>
              <a:rect l="l" t="t" r="r" b="b"/>
              <a:pathLst>
                <a:path w="2190750" h="476250" extrusionOk="0">
                  <a:moveTo>
                    <a:pt x="2165195" y="135141"/>
                  </a:moveTo>
                  <a:cubicBezTo>
                    <a:pt x="2113125" y="67488"/>
                    <a:pt x="2003118" y="46552"/>
                    <a:pt x="1926372" y="30677"/>
                  </a:cubicBezTo>
                  <a:cubicBezTo>
                    <a:pt x="1852178" y="15635"/>
                    <a:pt x="1777093" y="5388"/>
                    <a:pt x="1701581" y="0"/>
                  </a:cubicBezTo>
                  <a:cubicBezTo>
                    <a:pt x="1705468" y="12008"/>
                    <a:pt x="1709043" y="24130"/>
                    <a:pt x="1712224" y="36455"/>
                  </a:cubicBezTo>
                  <a:cubicBezTo>
                    <a:pt x="1802591" y="56191"/>
                    <a:pt x="1891961" y="80315"/>
                    <a:pt x="1976956" y="114484"/>
                  </a:cubicBezTo>
                  <a:cubicBezTo>
                    <a:pt x="2067233" y="150781"/>
                    <a:pt x="2155022" y="188144"/>
                    <a:pt x="2032708" y="241332"/>
                  </a:cubicBezTo>
                  <a:cubicBezTo>
                    <a:pt x="1937046" y="282911"/>
                    <a:pt x="1828448" y="302133"/>
                    <a:pt x="1721558" y="314706"/>
                  </a:cubicBezTo>
                  <a:cubicBezTo>
                    <a:pt x="1674759" y="320205"/>
                    <a:pt x="1628271" y="324447"/>
                    <a:pt x="1583344" y="328676"/>
                  </a:cubicBezTo>
                  <a:cubicBezTo>
                    <a:pt x="1424829" y="343700"/>
                    <a:pt x="1265514" y="349758"/>
                    <a:pt x="1106326" y="350088"/>
                  </a:cubicBezTo>
                  <a:cubicBezTo>
                    <a:pt x="904333" y="350501"/>
                    <a:pt x="680241" y="353263"/>
                    <a:pt x="468545" y="322148"/>
                  </a:cubicBezTo>
                  <a:cubicBezTo>
                    <a:pt x="368796" y="308513"/>
                    <a:pt x="270780" y="284304"/>
                    <a:pt x="176153" y="249930"/>
                  </a:cubicBezTo>
                  <a:cubicBezTo>
                    <a:pt x="146428" y="238766"/>
                    <a:pt x="88523" y="222116"/>
                    <a:pt x="90390" y="186684"/>
                  </a:cubicBezTo>
                  <a:cubicBezTo>
                    <a:pt x="92085" y="154521"/>
                    <a:pt x="191888" y="121279"/>
                    <a:pt x="214913" y="112077"/>
                  </a:cubicBezTo>
                  <a:cubicBezTo>
                    <a:pt x="299133" y="78499"/>
                    <a:pt x="387538" y="54699"/>
                    <a:pt x="476806" y="35014"/>
                  </a:cubicBezTo>
                  <a:cubicBezTo>
                    <a:pt x="479833" y="23427"/>
                    <a:pt x="483179" y="11974"/>
                    <a:pt x="486845" y="654"/>
                  </a:cubicBezTo>
                  <a:cubicBezTo>
                    <a:pt x="377441" y="7696"/>
                    <a:pt x="267993" y="23457"/>
                    <a:pt x="165402" y="56490"/>
                  </a:cubicBezTo>
                  <a:cubicBezTo>
                    <a:pt x="104049" y="76244"/>
                    <a:pt x="8011" y="111734"/>
                    <a:pt x="499" y="189344"/>
                  </a:cubicBezTo>
                  <a:cubicBezTo>
                    <a:pt x="-9553" y="293103"/>
                    <a:pt x="134700" y="343776"/>
                    <a:pt x="210722" y="369627"/>
                  </a:cubicBezTo>
                  <a:cubicBezTo>
                    <a:pt x="306175" y="400984"/>
                    <a:pt x="404170" y="423996"/>
                    <a:pt x="503603" y="438404"/>
                  </a:cubicBezTo>
                  <a:cubicBezTo>
                    <a:pt x="551977" y="445916"/>
                    <a:pt x="600504" y="452095"/>
                    <a:pt x="648834" y="457511"/>
                  </a:cubicBezTo>
                  <a:cubicBezTo>
                    <a:pt x="947660" y="490878"/>
                    <a:pt x="1249285" y="490635"/>
                    <a:pt x="1548057" y="456787"/>
                  </a:cubicBezTo>
                  <a:cubicBezTo>
                    <a:pt x="1571400" y="454127"/>
                    <a:pt x="1622149" y="447897"/>
                    <a:pt x="1685434" y="437452"/>
                  </a:cubicBezTo>
                  <a:cubicBezTo>
                    <a:pt x="1911887" y="400088"/>
                    <a:pt x="2298863" y="308908"/>
                    <a:pt x="2165195" y="135141"/>
                  </a:cubicBezTo>
                  <a:close/>
                </a:path>
              </a:pathLst>
            </a:custGeom>
            <a:solidFill>
              <a:srgbClr val="FFFFFF">
                <a:alpha val="4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5" name="Título 4">
            <a:extLst>
              <a:ext uri="{FF2B5EF4-FFF2-40B4-BE49-F238E27FC236}">
                <a16:creationId xmlns:a16="http://schemas.microsoft.com/office/drawing/2014/main" id="{6B98E644-8F5D-921B-F8AF-B28CA6AA573C}"/>
              </a:ext>
            </a:extLst>
          </p:cNvPr>
          <p:cNvSpPr>
            <a:spLocks noGrp="1"/>
          </p:cNvSpPr>
          <p:nvPr>
            <p:ph type="ctrTitle"/>
          </p:nvPr>
        </p:nvSpPr>
        <p:spPr>
          <a:xfrm>
            <a:off x="3835831" y="467350"/>
            <a:ext cx="5236800" cy="2104399"/>
          </a:xfrm>
        </p:spPr>
        <p:txBody>
          <a:bodyPr/>
          <a:lstStyle/>
          <a:p>
            <a:r>
              <a:rPr lang="es-MX" sz="4000" dirty="0">
                <a:solidFill>
                  <a:schemeClr val="tx2"/>
                </a:solidFill>
                <a:effectLst>
                  <a:outerShdw blurRad="38100" dist="38100" dir="2700000" algn="tl">
                    <a:srgbClr val="000000">
                      <a:alpha val="43137"/>
                    </a:srgbClr>
                  </a:outerShdw>
                </a:effectLst>
              </a:rPr>
              <a:t>Módulo IV. </a:t>
            </a:r>
            <a:br>
              <a:rPr lang="es-MX" sz="4000" dirty="0">
                <a:solidFill>
                  <a:schemeClr val="tx2"/>
                </a:solidFill>
                <a:effectLst>
                  <a:outerShdw blurRad="38100" dist="38100" dir="2700000" algn="tl">
                    <a:srgbClr val="000000">
                      <a:alpha val="43137"/>
                    </a:srgbClr>
                  </a:outerShdw>
                </a:effectLst>
              </a:rPr>
            </a:br>
            <a:r>
              <a:rPr lang="es-MX" sz="4000" dirty="0">
                <a:solidFill>
                  <a:schemeClr val="tx2"/>
                </a:solidFill>
                <a:effectLst>
                  <a:outerShdw blurRad="38100" dist="38100" dir="2700000" algn="tl">
                    <a:srgbClr val="000000">
                      <a:alpha val="43137"/>
                    </a:srgbClr>
                  </a:outerShdw>
                </a:effectLst>
              </a:rPr>
              <a:t>Aplicaciones </a:t>
            </a:r>
            <a:br>
              <a:rPr lang="es-MX" sz="4000" dirty="0">
                <a:solidFill>
                  <a:schemeClr val="tx2"/>
                </a:solidFill>
                <a:effectLst>
                  <a:outerShdw blurRad="38100" dist="38100" dir="2700000" algn="tl">
                    <a:srgbClr val="000000">
                      <a:alpha val="43137"/>
                    </a:srgbClr>
                  </a:outerShdw>
                </a:effectLst>
              </a:rPr>
            </a:br>
            <a:r>
              <a:rPr lang="es-MX" sz="4000" dirty="0">
                <a:solidFill>
                  <a:schemeClr val="tx2"/>
                </a:solidFill>
                <a:effectLst>
                  <a:outerShdw blurRad="38100" dist="38100" dir="2700000" algn="tl">
                    <a:srgbClr val="000000">
                      <a:alpha val="43137"/>
                    </a:srgbClr>
                  </a:outerShdw>
                </a:effectLst>
              </a:rPr>
              <a:t>de la Física</a:t>
            </a:r>
          </a:p>
        </p:txBody>
      </p:sp>
      <p:grpSp>
        <p:nvGrpSpPr>
          <p:cNvPr id="9" name="Google Shape;1051;p37">
            <a:extLst>
              <a:ext uri="{FF2B5EF4-FFF2-40B4-BE49-F238E27FC236}">
                <a16:creationId xmlns:a16="http://schemas.microsoft.com/office/drawing/2014/main" id="{ECE7CF7A-C928-070B-09F4-7B708653BC8B}"/>
              </a:ext>
            </a:extLst>
          </p:cNvPr>
          <p:cNvGrpSpPr/>
          <p:nvPr/>
        </p:nvGrpSpPr>
        <p:grpSpPr>
          <a:xfrm>
            <a:off x="1390764" y="1003788"/>
            <a:ext cx="1186422" cy="586226"/>
            <a:chOff x="4376200" y="2476500"/>
            <a:chExt cx="2190750" cy="1276350"/>
          </a:xfrm>
        </p:grpSpPr>
        <p:sp>
          <p:nvSpPr>
            <p:cNvPr id="10" name="Google Shape;1052;p37">
              <a:extLst>
                <a:ext uri="{FF2B5EF4-FFF2-40B4-BE49-F238E27FC236}">
                  <a16:creationId xmlns:a16="http://schemas.microsoft.com/office/drawing/2014/main" id="{267970AE-C498-A461-47F3-186CE480927D}"/>
                </a:ext>
              </a:extLst>
            </p:cNvPr>
            <p:cNvSpPr/>
            <p:nvPr/>
          </p:nvSpPr>
          <p:spPr>
            <a:xfrm>
              <a:off x="4832350" y="2476500"/>
              <a:ext cx="1276350" cy="1276350"/>
            </a:xfrm>
            <a:custGeom>
              <a:avLst/>
              <a:gdLst/>
              <a:ahLst/>
              <a:cxnLst/>
              <a:rect l="l" t="t" r="r" b="b"/>
              <a:pathLst>
                <a:path w="1276350" h="1276350" extrusionOk="0">
                  <a:moveTo>
                    <a:pt x="1276350" y="638175"/>
                  </a:moveTo>
                  <a:cubicBezTo>
                    <a:pt x="1276350" y="990629"/>
                    <a:pt x="990629" y="1276350"/>
                    <a:pt x="638175" y="1276350"/>
                  </a:cubicBezTo>
                  <a:cubicBezTo>
                    <a:pt x="285721" y="1276350"/>
                    <a:pt x="0" y="990629"/>
                    <a:pt x="0" y="638175"/>
                  </a:cubicBezTo>
                  <a:cubicBezTo>
                    <a:pt x="0" y="285721"/>
                    <a:pt x="285721" y="0"/>
                    <a:pt x="638175" y="0"/>
                  </a:cubicBezTo>
                  <a:cubicBezTo>
                    <a:pt x="990629" y="0"/>
                    <a:pt x="1276350" y="285721"/>
                    <a:pt x="1276350" y="638175"/>
                  </a:cubicBezTo>
                  <a:close/>
                </a:path>
              </a:pathLst>
            </a:custGeom>
            <a:gradFill>
              <a:gsLst>
                <a:gs pos="0">
                  <a:srgbClr val="FFFFFF"/>
                </a:gs>
                <a:gs pos="20000">
                  <a:srgbClr val="FFFFFF"/>
                </a:gs>
                <a:gs pos="78000">
                  <a:srgbClr val="251047"/>
                </a:gs>
                <a:gs pos="100000">
                  <a:srgbClr val="251047"/>
                </a:gs>
              </a:gsLst>
              <a:lin ang="2700006"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 name="Google Shape;1053;p37">
              <a:extLst>
                <a:ext uri="{FF2B5EF4-FFF2-40B4-BE49-F238E27FC236}">
                  <a16:creationId xmlns:a16="http://schemas.microsoft.com/office/drawing/2014/main" id="{77C47386-2C51-0807-66F0-307EA00E4C92}"/>
                </a:ext>
              </a:extLst>
            </p:cNvPr>
            <p:cNvSpPr/>
            <p:nvPr/>
          </p:nvSpPr>
          <p:spPr>
            <a:xfrm>
              <a:off x="4376200" y="2918085"/>
              <a:ext cx="2190750" cy="476250"/>
            </a:xfrm>
            <a:custGeom>
              <a:avLst/>
              <a:gdLst/>
              <a:ahLst/>
              <a:cxnLst/>
              <a:rect l="l" t="t" r="r" b="b"/>
              <a:pathLst>
                <a:path w="2190750" h="476250" extrusionOk="0">
                  <a:moveTo>
                    <a:pt x="2165195" y="135141"/>
                  </a:moveTo>
                  <a:cubicBezTo>
                    <a:pt x="2113125" y="67488"/>
                    <a:pt x="2003118" y="46552"/>
                    <a:pt x="1926372" y="30677"/>
                  </a:cubicBezTo>
                  <a:cubicBezTo>
                    <a:pt x="1852178" y="15635"/>
                    <a:pt x="1777093" y="5388"/>
                    <a:pt x="1701581" y="0"/>
                  </a:cubicBezTo>
                  <a:cubicBezTo>
                    <a:pt x="1705468" y="12008"/>
                    <a:pt x="1709043" y="24130"/>
                    <a:pt x="1712224" y="36455"/>
                  </a:cubicBezTo>
                  <a:cubicBezTo>
                    <a:pt x="1802591" y="56191"/>
                    <a:pt x="1891961" y="80315"/>
                    <a:pt x="1976956" y="114484"/>
                  </a:cubicBezTo>
                  <a:cubicBezTo>
                    <a:pt x="2067233" y="150781"/>
                    <a:pt x="2155022" y="188144"/>
                    <a:pt x="2032708" y="241332"/>
                  </a:cubicBezTo>
                  <a:cubicBezTo>
                    <a:pt x="1937046" y="282911"/>
                    <a:pt x="1828448" y="302133"/>
                    <a:pt x="1721558" y="314706"/>
                  </a:cubicBezTo>
                  <a:cubicBezTo>
                    <a:pt x="1674759" y="320205"/>
                    <a:pt x="1628271" y="324447"/>
                    <a:pt x="1583344" y="328676"/>
                  </a:cubicBezTo>
                  <a:cubicBezTo>
                    <a:pt x="1424829" y="343700"/>
                    <a:pt x="1265514" y="349758"/>
                    <a:pt x="1106326" y="350088"/>
                  </a:cubicBezTo>
                  <a:cubicBezTo>
                    <a:pt x="904333" y="350501"/>
                    <a:pt x="680241" y="353263"/>
                    <a:pt x="468545" y="322148"/>
                  </a:cubicBezTo>
                  <a:cubicBezTo>
                    <a:pt x="368796" y="308513"/>
                    <a:pt x="270780" y="284304"/>
                    <a:pt x="176153" y="249930"/>
                  </a:cubicBezTo>
                  <a:cubicBezTo>
                    <a:pt x="146428" y="238766"/>
                    <a:pt x="88523" y="222116"/>
                    <a:pt x="90390" y="186684"/>
                  </a:cubicBezTo>
                  <a:cubicBezTo>
                    <a:pt x="92085" y="154521"/>
                    <a:pt x="191888" y="121279"/>
                    <a:pt x="214913" y="112077"/>
                  </a:cubicBezTo>
                  <a:cubicBezTo>
                    <a:pt x="299133" y="78499"/>
                    <a:pt x="387538" y="54699"/>
                    <a:pt x="476806" y="35014"/>
                  </a:cubicBezTo>
                  <a:cubicBezTo>
                    <a:pt x="479833" y="23427"/>
                    <a:pt x="483179" y="11974"/>
                    <a:pt x="486845" y="654"/>
                  </a:cubicBezTo>
                  <a:cubicBezTo>
                    <a:pt x="377441" y="7696"/>
                    <a:pt x="267993" y="23457"/>
                    <a:pt x="165402" y="56490"/>
                  </a:cubicBezTo>
                  <a:cubicBezTo>
                    <a:pt x="104049" y="76244"/>
                    <a:pt x="8011" y="111734"/>
                    <a:pt x="499" y="189344"/>
                  </a:cubicBezTo>
                  <a:cubicBezTo>
                    <a:pt x="-9553" y="293103"/>
                    <a:pt x="134700" y="343776"/>
                    <a:pt x="210722" y="369627"/>
                  </a:cubicBezTo>
                  <a:cubicBezTo>
                    <a:pt x="306175" y="400984"/>
                    <a:pt x="404170" y="423996"/>
                    <a:pt x="503603" y="438404"/>
                  </a:cubicBezTo>
                  <a:cubicBezTo>
                    <a:pt x="551977" y="445916"/>
                    <a:pt x="600504" y="452095"/>
                    <a:pt x="648834" y="457511"/>
                  </a:cubicBezTo>
                  <a:cubicBezTo>
                    <a:pt x="947660" y="490878"/>
                    <a:pt x="1249285" y="490635"/>
                    <a:pt x="1548057" y="456787"/>
                  </a:cubicBezTo>
                  <a:cubicBezTo>
                    <a:pt x="1571400" y="454127"/>
                    <a:pt x="1622149" y="447897"/>
                    <a:pt x="1685434" y="437452"/>
                  </a:cubicBezTo>
                  <a:cubicBezTo>
                    <a:pt x="1911887" y="400088"/>
                    <a:pt x="2298863" y="308908"/>
                    <a:pt x="2165195" y="135141"/>
                  </a:cubicBezTo>
                  <a:close/>
                </a:path>
              </a:pathLst>
            </a:custGeom>
            <a:solidFill>
              <a:srgbClr val="FFFFFF">
                <a:alpha val="4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12" name="Google Shape;1022;p37">
            <a:extLst>
              <a:ext uri="{FF2B5EF4-FFF2-40B4-BE49-F238E27FC236}">
                <a16:creationId xmlns:a16="http://schemas.microsoft.com/office/drawing/2014/main" id="{3349BAFD-54E5-CE3E-050D-0245DAA5F9B3}"/>
              </a:ext>
            </a:extLst>
          </p:cNvPr>
          <p:cNvGrpSpPr/>
          <p:nvPr/>
        </p:nvGrpSpPr>
        <p:grpSpPr>
          <a:xfrm>
            <a:off x="8229442" y="31951"/>
            <a:ext cx="1279841" cy="1035617"/>
            <a:chOff x="7512049" y="977900"/>
            <a:chExt cx="4121150" cy="4127500"/>
          </a:xfrm>
        </p:grpSpPr>
        <p:sp>
          <p:nvSpPr>
            <p:cNvPr id="13" name="Google Shape;1023;p37">
              <a:extLst>
                <a:ext uri="{FF2B5EF4-FFF2-40B4-BE49-F238E27FC236}">
                  <a16:creationId xmlns:a16="http://schemas.microsoft.com/office/drawing/2014/main" id="{F64BC0D6-F214-EF41-6DA5-5BBF059F41EB}"/>
                </a:ext>
              </a:extLst>
            </p:cNvPr>
            <p:cNvSpPr/>
            <p:nvPr/>
          </p:nvSpPr>
          <p:spPr>
            <a:xfrm>
              <a:off x="7512049" y="977900"/>
              <a:ext cx="4121150" cy="4127500"/>
            </a:xfrm>
            <a:custGeom>
              <a:avLst/>
              <a:gdLst/>
              <a:ahLst/>
              <a:cxnLst/>
              <a:rect l="l" t="t" r="r" b="b"/>
              <a:pathLst>
                <a:path w="4121150" h="4127500" extrusionOk="0">
                  <a:moveTo>
                    <a:pt x="4032251" y="1435100"/>
                  </a:moveTo>
                  <a:lnTo>
                    <a:pt x="3988894" y="1425093"/>
                  </a:lnTo>
                  <a:cubicBezTo>
                    <a:pt x="3929331" y="1248583"/>
                    <a:pt x="3845874" y="1081063"/>
                    <a:pt x="3740850" y="927202"/>
                  </a:cubicBezTo>
                  <a:lnTo>
                    <a:pt x="3765551" y="806450"/>
                  </a:lnTo>
                  <a:cubicBezTo>
                    <a:pt x="3695701" y="704850"/>
                    <a:pt x="3511551" y="558800"/>
                    <a:pt x="3511551" y="558800"/>
                  </a:cubicBezTo>
                  <a:lnTo>
                    <a:pt x="3444451" y="582028"/>
                  </a:lnTo>
                  <a:cubicBezTo>
                    <a:pt x="3332209" y="477259"/>
                    <a:pt x="3208575" y="385404"/>
                    <a:pt x="3075865" y="308185"/>
                  </a:cubicBezTo>
                  <a:lnTo>
                    <a:pt x="3086101" y="190500"/>
                  </a:lnTo>
                  <a:cubicBezTo>
                    <a:pt x="3041651" y="38100"/>
                    <a:pt x="2406651" y="0"/>
                    <a:pt x="2406651" y="0"/>
                  </a:cubicBezTo>
                  <a:lnTo>
                    <a:pt x="2346002" y="53423"/>
                  </a:lnTo>
                  <a:cubicBezTo>
                    <a:pt x="2247281" y="39003"/>
                    <a:pt x="2147645" y="31760"/>
                    <a:pt x="2047876" y="31750"/>
                  </a:cubicBezTo>
                  <a:cubicBezTo>
                    <a:pt x="1583650" y="31069"/>
                    <a:pt x="1133088" y="188811"/>
                    <a:pt x="770663" y="478904"/>
                  </a:cubicBezTo>
                  <a:lnTo>
                    <a:pt x="654051" y="469900"/>
                  </a:lnTo>
                  <a:cubicBezTo>
                    <a:pt x="273051" y="584200"/>
                    <a:pt x="234951" y="996950"/>
                    <a:pt x="234951" y="996950"/>
                  </a:cubicBezTo>
                  <a:lnTo>
                    <a:pt x="246527" y="1104703"/>
                  </a:lnTo>
                  <a:cubicBezTo>
                    <a:pt x="-54688" y="1662320"/>
                    <a:pt x="-81282" y="2327849"/>
                    <a:pt x="174481" y="2907722"/>
                  </a:cubicBezTo>
                  <a:lnTo>
                    <a:pt x="152401" y="3079750"/>
                  </a:lnTo>
                  <a:cubicBezTo>
                    <a:pt x="152401" y="3079750"/>
                    <a:pt x="260351" y="3479800"/>
                    <a:pt x="571501" y="3689350"/>
                  </a:cubicBezTo>
                  <a:lnTo>
                    <a:pt x="816122" y="3715696"/>
                  </a:lnTo>
                  <a:cubicBezTo>
                    <a:pt x="935404" y="3805686"/>
                    <a:pt x="1064181" y="3882343"/>
                    <a:pt x="1200151" y="3944296"/>
                  </a:cubicBezTo>
                  <a:lnTo>
                    <a:pt x="1200151" y="3994150"/>
                  </a:lnTo>
                  <a:cubicBezTo>
                    <a:pt x="1200151" y="3994150"/>
                    <a:pt x="1466851" y="4108450"/>
                    <a:pt x="1625601" y="4127500"/>
                  </a:cubicBezTo>
                  <a:lnTo>
                    <a:pt x="1641737" y="4087152"/>
                  </a:lnTo>
                  <a:cubicBezTo>
                    <a:pt x="2009940" y="4161141"/>
                    <a:pt x="2391368" y="4133009"/>
                    <a:pt x="2744732" y="4005803"/>
                  </a:cubicBezTo>
                  <a:lnTo>
                    <a:pt x="2863851" y="4019550"/>
                  </a:lnTo>
                  <a:cubicBezTo>
                    <a:pt x="2863851" y="4019550"/>
                    <a:pt x="3289301" y="3867150"/>
                    <a:pt x="3308351" y="3771900"/>
                  </a:cubicBezTo>
                  <a:lnTo>
                    <a:pt x="3308351" y="3693675"/>
                  </a:lnTo>
                  <a:cubicBezTo>
                    <a:pt x="3505517" y="3539488"/>
                    <a:pt x="3672909" y="3350636"/>
                    <a:pt x="3802311" y="3136386"/>
                  </a:cubicBezTo>
                  <a:lnTo>
                    <a:pt x="3860801" y="3124200"/>
                  </a:lnTo>
                  <a:cubicBezTo>
                    <a:pt x="3956051" y="3060700"/>
                    <a:pt x="4070351" y="2597150"/>
                    <a:pt x="4070351" y="2597150"/>
                  </a:cubicBezTo>
                  <a:lnTo>
                    <a:pt x="4042767" y="2544356"/>
                  </a:lnTo>
                  <a:cubicBezTo>
                    <a:pt x="4102305" y="2286648"/>
                    <a:pt x="4111768" y="2019899"/>
                    <a:pt x="4070644" y="1758620"/>
                  </a:cubicBezTo>
                  <a:lnTo>
                    <a:pt x="4121151" y="1701800"/>
                  </a:lnTo>
                  <a:cubicBezTo>
                    <a:pt x="4127501" y="1606550"/>
                    <a:pt x="4032251" y="1435100"/>
                    <a:pt x="4032251" y="1435100"/>
                  </a:cubicBezTo>
                  <a:close/>
                </a:path>
              </a:pathLst>
            </a:custGeom>
            <a:gradFill>
              <a:gsLst>
                <a:gs pos="0">
                  <a:srgbClr val="FFFFFF"/>
                </a:gs>
                <a:gs pos="20000">
                  <a:srgbClr val="FFFFFF"/>
                </a:gs>
                <a:gs pos="78000">
                  <a:srgbClr val="0F264C"/>
                </a:gs>
                <a:gs pos="100000">
                  <a:srgbClr val="0F264C"/>
                </a:gs>
              </a:gsLst>
              <a:lin ang="2700006"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nvGrpSpPr>
            <p:cNvPr id="14" name="Google Shape;1024;p37">
              <a:extLst>
                <a:ext uri="{FF2B5EF4-FFF2-40B4-BE49-F238E27FC236}">
                  <a16:creationId xmlns:a16="http://schemas.microsoft.com/office/drawing/2014/main" id="{A32A66F2-A7DD-7BF1-7031-A2796A2D8AD4}"/>
                </a:ext>
              </a:extLst>
            </p:cNvPr>
            <p:cNvGrpSpPr/>
            <p:nvPr/>
          </p:nvGrpSpPr>
          <p:grpSpPr>
            <a:xfrm>
              <a:off x="7782261" y="986828"/>
              <a:ext cx="3509633" cy="3805633"/>
              <a:chOff x="7782261" y="986828"/>
              <a:chExt cx="3509633" cy="3805633"/>
            </a:xfrm>
          </p:grpSpPr>
          <p:sp>
            <p:nvSpPr>
              <p:cNvPr id="15" name="Google Shape;1025;p37">
                <a:extLst>
                  <a:ext uri="{FF2B5EF4-FFF2-40B4-BE49-F238E27FC236}">
                    <a16:creationId xmlns:a16="http://schemas.microsoft.com/office/drawing/2014/main" id="{592FB865-9221-0392-AE25-B035D8726F49}"/>
                  </a:ext>
                </a:extLst>
              </p:cNvPr>
              <p:cNvSpPr/>
              <p:nvPr/>
            </p:nvSpPr>
            <p:spPr>
              <a:xfrm>
                <a:off x="8543529" y="1450662"/>
                <a:ext cx="812800" cy="647700"/>
              </a:xfrm>
              <a:custGeom>
                <a:avLst/>
                <a:gdLst/>
                <a:ahLst/>
                <a:cxnLst/>
                <a:rect l="l" t="t" r="r" b="b"/>
                <a:pathLst>
                  <a:path w="812800" h="647700" extrusionOk="0">
                    <a:moveTo>
                      <a:pt x="735016" y="183950"/>
                    </a:moveTo>
                    <a:cubicBezTo>
                      <a:pt x="778405" y="285543"/>
                      <a:pt x="666628" y="430663"/>
                      <a:pt x="485354" y="508084"/>
                    </a:cubicBezTo>
                    <a:cubicBezTo>
                      <a:pt x="304079" y="585505"/>
                      <a:pt x="121953" y="565909"/>
                      <a:pt x="78564" y="464316"/>
                    </a:cubicBezTo>
                    <a:cubicBezTo>
                      <a:pt x="35174" y="362723"/>
                      <a:pt x="146951" y="217604"/>
                      <a:pt x="328226" y="140183"/>
                    </a:cubicBezTo>
                    <a:cubicBezTo>
                      <a:pt x="509500" y="62762"/>
                      <a:pt x="691626" y="82357"/>
                      <a:pt x="735016" y="183950"/>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 name="Google Shape;1026;p37">
                <a:extLst>
                  <a:ext uri="{FF2B5EF4-FFF2-40B4-BE49-F238E27FC236}">
                    <a16:creationId xmlns:a16="http://schemas.microsoft.com/office/drawing/2014/main" id="{31F82517-8539-FE40-C4BF-D5801E38A127}"/>
                  </a:ext>
                </a:extLst>
              </p:cNvPr>
              <p:cNvSpPr/>
              <p:nvPr/>
            </p:nvSpPr>
            <p:spPr>
              <a:xfrm>
                <a:off x="8612758" y="1543533"/>
                <a:ext cx="673100" cy="393700"/>
              </a:xfrm>
              <a:custGeom>
                <a:avLst/>
                <a:gdLst/>
                <a:ahLst/>
                <a:cxnLst/>
                <a:rect l="l" t="t" r="r" b="b"/>
                <a:pathLst>
                  <a:path w="673100" h="393700" extrusionOk="0">
                    <a:moveTo>
                      <a:pt x="280570" y="97841"/>
                    </a:moveTo>
                    <a:cubicBezTo>
                      <a:pt x="446552" y="26949"/>
                      <a:pt x="613170" y="37452"/>
                      <a:pt x="673419" y="117703"/>
                    </a:cubicBezTo>
                    <a:cubicBezTo>
                      <a:pt x="671958" y="108565"/>
                      <a:pt x="669400" y="99635"/>
                      <a:pt x="665799" y="91110"/>
                    </a:cubicBezTo>
                    <a:cubicBezTo>
                      <a:pt x="622410" y="-10490"/>
                      <a:pt x="440285" y="-30080"/>
                      <a:pt x="259012" y="47339"/>
                    </a:cubicBezTo>
                    <a:cubicBezTo>
                      <a:pt x="77738" y="124758"/>
                      <a:pt x="-34041" y="269881"/>
                      <a:pt x="9349" y="371475"/>
                    </a:cubicBezTo>
                    <a:cubicBezTo>
                      <a:pt x="13026" y="379975"/>
                      <a:pt x="17716" y="388000"/>
                      <a:pt x="23318" y="395376"/>
                    </a:cubicBezTo>
                    <a:cubicBezTo>
                      <a:pt x="6961" y="296354"/>
                      <a:pt x="114587" y="168726"/>
                      <a:pt x="280570" y="97841"/>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 name="Google Shape;1027;p37">
                <a:extLst>
                  <a:ext uri="{FF2B5EF4-FFF2-40B4-BE49-F238E27FC236}">
                    <a16:creationId xmlns:a16="http://schemas.microsoft.com/office/drawing/2014/main" id="{72B9C170-94A3-506B-B5FA-5F993876AC8A}"/>
                  </a:ext>
                </a:extLst>
              </p:cNvPr>
              <p:cNvSpPr/>
              <p:nvPr/>
            </p:nvSpPr>
            <p:spPr>
              <a:xfrm>
                <a:off x="10860094" y="2509381"/>
                <a:ext cx="431800" cy="609600"/>
              </a:xfrm>
              <a:custGeom>
                <a:avLst/>
                <a:gdLst/>
                <a:ahLst/>
                <a:cxnLst/>
                <a:rect l="l" t="t" r="r" b="b"/>
                <a:pathLst>
                  <a:path w="431800" h="609600" extrusionOk="0">
                    <a:moveTo>
                      <a:pt x="368538" y="269532"/>
                    </a:moveTo>
                    <a:cubicBezTo>
                      <a:pt x="405225" y="418390"/>
                      <a:pt x="367336" y="555731"/>
                      <a:pt x="283911" y="576292"/>
                    </a:cubicBezTo>
                    <a:cubicBezTo>
                      <a:pt x="200485" y="596852"/>
                      <a:pt x="103115" y="492847"/>
                      <a:pt x="66428" y="343988"/>
                    </a:cubicBezTo>
                    <a:cubicBezTo>
                      <a:pt x="29741" y="195130"/>
                      <a:pt x="67629" y="57789"/>
                      <a:pt x="151055" y="37228"/>
                    </a:cubicBezTo>
                    <a:cubicBezTo>
                      <a:pt x="234481" y="16668"/>
                      <a:pt x="331851" y="120673"/>
                      <a:pt x="368538" y="269532"/>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 name="Google Shape;1028;p37">
                <a:extLst>
                  <a:ext uri="{FF2B5EF4-FFF2-40B4-BE49-F238E27FC236}">
                    <a16:creationId xmlns:a16="http://schemas.microsoft.com/office/drawing/2014/main" id="{ED36A907-EF12-B3D8-9087-64AEEFAFB8C4}"/>
                  </a:ext>
                </a:extLst>
              </p:cNvPr>
              <p:cNvSpPr/>
              <p:nvPr/>
            </p:nvSpPr>
            <p:spPr>
              <a:xfrm>
                <a:off x="10991056" y="2544077"/>
                <a:ext cx="247650" cy="539750"/>
              </a:xfrm>
              <a:custGeom>
                <a:avLst/>
                <a:gdLst/>
                <a:ahLst/>
                <a:cxnLst/>
                <a:rect l="l" t="t" r="r" b="b"/>
                <a:pathLst>
                  <a:path w="247650" h="539750" extrusionOk="0">
                    <a:moveTo>
                      <a:pt x="196107" y="245142"/>
                    </a:moveTo>
                    <a:cubicBezTo>
                      <a:pt x="229698" y="381438"/>
                      <a:pt x="200737" y="508032"/>
                      <a:pt x="131572" y="544195"/>
                    </a:cubicBezTo>
                    <a:cubicBezTo>
                      <a:pt x="138773" y="544212"/>
                      <a:pt x="145949" y="543359"/>
                      <a:pt x="152946" y="541655"/>
                    </a:cubicBezTo>
                    <a:cubicBezTo>
                      <a:pt x="236372" y="521094"/>
                      <a:pt x="274263" y="383750"/>
                      <a:pt x="237572" y="234893"/>
                    </a:cubicBezTo>
                    <a:cubicBezTo>
                      <a:pt x="200882" y="86036"/>
                      <a:pt x="103518" y="-17964"/>
                      <a:pt x="20091" y="2591"/>
                    </a:cubicBezTo>
                    <a:cubicBezTo>
                      <a:pt x="13109" y="4340"/>
                      <a:pt x="6362" y="6926"/>
                      <a:pt x="0" y="10293"/>
                    </a:cubicBezTo>
                    <a:cubicBezTo>
                      <a:pt x="78054" y="10217"/>
                      <a:pt x="162516" y="108839"/>
                      <a:pt x="196107" y="245142"/>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 name="Google Shape;1029;p37">
                <a:extLst>
                  <a:ext uri="{FF2B5EF4-FFF2-40B4-BE49-F238E27FC236}">
                    <a16:creationId xmlns:a16="http://schemas.microsoft.com/office/drawing/2014/main" id="{0F8C2B99-2993-8967-BF6A-145C168DF8DC}"/>
                  </a:ext>
                </a:extLst>
              </p:cNvPr>
              <p:cNvSpPr/>
              <p:nvPr/>
            </p:nvSpPr>
            <p:spPr>
              <a:xfrm>
                <a:off x="8034994" y="2802312"/>
                <a:ext cx="406400" cy="635000"/>
              </a:xfrm>
              <a:custGeom>
                <a:avLst/>
                <a:gdLst/>
                <a:ahLst/>
                <a:cxnLst/>
                <a:rect l="l" t="t" r="r" b="b"/>
                <a:pathLst>
                  <a:path w="406400" h="635000" extrusionOk="0">
                    <a:moveTo>
                      <a:pt x="371103" y="297948"/>
                    </a:moveTo>
                    <a:cubicBezTo>
                      <a:pt x="391614" y="462500"/>
                      <a:pt x="333480" y="605214"/>
                      <a:pt x="241258" y="616709"/>
                    </a:cubicBezTo>
                    <a:cubicBezTo>
                      <a:pt x="149037" y="628204"/>
                      <a:pt x="57648" y="504127"/>
                      <a:pt x="37138" y="339575"/>
                    </a:cubicBezTo>
                    <a:cubicBezTo>
                      <a:pt x="16627" y="175023"/>
                      <a:pt x="74761" y="32309"/>
                      <a:pt x="166983" y="20814"/>
                    </a:cubicBezTo>
                    <a:cubicBezTo>
                      <a:pt x="259205" y="9319"/>
                      <a:pt x="350593" y="133396"/>
                      <a:pt x="371103" y="297948"/>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 name="Google Shape;1030;p37">
                <a:extLst>
                  <a:ext uri="{FF2B5EF4-FFF2-40B4-BE49-F238E27FC236}">
                    <a16:creationId xmlns:a16="http://schemas.microsoft.com/office/drawing/2014/main" id="{83DDF6D5-5CAE-1291-8A26-EB07024E87D5}"/>
                  </a:ext>
                </a:extLst>
              </p:cNvPr>
              <p:cNvSpPr/>
              <p:nvPr/>
            </p:nvSpPr>
            <p:spPr>
              <a:xfrm>
                <a:off x="8068027" y="2822368"/>
                <a:ext cx="228600" cy="596900"/>
              </a:xfrm>
              <a:custGeom>
                <a:avLst/>
                <a:gdLst/>
                <a:ahLst/>
                <a:cxnLst/>
                <a:rect l="l" t="t" r="r" b="b"/>
                <a:pathLst>
                  <a:path w="228600" h="596900" extrusionOk="0">
                    <a:moveTo>
                      <a:pt x="49953" y="313757"/>
                    </a:moveTo>
                    <a:cubicBezTo>
                      <a:pt x="31170" y="163085"/>
                      <a:pt x="78351" y="30801"/>
                      <a:pt x="157236" y="702"/>
                    </a:cubicBezTo>
                    <a:cubicBezTo>
                      <a:pt x="149505" y="-234"/>
                      <a:pt x="141689" y="-234"/>
                      <a:pt x="133957" y="702"/>
                    </a:cubicBezTo>
                    <a:cubicBezTo>
                      <a:pt x="41737" y="12196"/>
                      <a:pt x="-16398" y="154912"/>
                      <a:pt x="4119" y="319473"/>
                    </a:cubicBezTo>
                    <a:cubicBezTo>
                      <a:pt x="24636" y="484033"/>
                      <a:pt x="116019" y="608105"/>
                      <a:pt x="208240" y="596606"/>
                    </a:cubicBezTo>
                    <a:cubicBezTo>
                      <a:pt x="215962" y="595615"/>
                      <a:pt x="223538" y="593696"/>
                      <a:pt x="230801" y="590890"/>
                    </a:cubicBezTo>
                    <a:cubicBezTo>
                      <a:pt x="146968" y="581086"/>
                      <a:pt x="68736" y="464430"/>
                      <a:pt x="49953" y="313757"/>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 name="Google Shape;1031;p37">
                <a:extLst>
                  <a:ext uri="{FF2B5EF4-FFF2-40B4-BE49-F238E27FC236}">
                    <a16:creationId xmlns:a16="http://schemas.microsoft.com/office/drawing/2014/main" id="{389E0576-0797-06AC-06C8-EE8741C950B0}"/>
                  </a:ext>
                </a:extLst>
              </p:cNvPr>
              <p:cNvSpPr/>
              <p:nvPr/>
            </p:nvSpPr>
            <p:spPr>
              <a:xfrm>
                <a:off x="9716872" y="4417811"/>
                <a:ext cx="533400" cy="374650"/>
              </a:xfrm>
              <a:custGeom>
                <a:avLst/>
                <a:gdLst/>
                <a:ahLst/>
                <a:cxnLst/>
                <a:rect l="l" t="t" r="r" b="b"/>
                <a:pathLst>
                  <a:path w="533400" h="374650" extrusionOk="0">
                    <a:moveTo>
                      <a:pt x="505562" y="132846"/>
                    </a:moveTo>
                    <a:cubicBezTo>
                      <a:pt x="522949" y="206214"/>
                      <a:pt x="430917" y="290841"/>
                      <a:pt x="300003" y="321865"/>
                    </a:cubicBezTo>
                    <a:cubicBezTo>
                      <a:pt x="169090" y="352889"/>
                      <a:pt x="48868" y="318562"/>
                      <a:pt x="31482" y="245193"/>
                    </a:cubicBezTo>
                    <a:cubicBezTo>
                      <a:pt x="14095" y="171824"/>
                      <a:pt x="106126" y="87198"/>
                      <a:pt x="237040" y="56174"/>
                    </a:cubicBezTo>
                    <a:cubicBezTo>
                      <a:pt x="367953" y="25150"/>
                      <a:pt x="488175" y="59477"/>
                      <a:pt x="505562" y="132846"/>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2" name="Google Shape;1032;p37">
                <a:extLst>
                  <a:ext uri="{FF2B5EF4-FFF2-40B4-BE49-F238E27FC236}">
                    <a16:creationId xmlns:a16="http://schemas.microsoft.com/office/drawing/2014/main" id="{89A3F5E9-15F8-BD8F-89AE-7F79ECD589A9}"/>
                  </a:ext>
                </a:extLst>
              </p:cNvPr>
              <p:cNvSpPr/>
              <p:nvPr/>
            </p:nvSpPr>
            <p:spPr>
              <a:xfrm>
                <a:off x="9746305" y="4533062"/>
                <a:ext cx="476250" cy="215900"/>
              </a:xfrm>
              <a:custGeom>
                <a:avLst/>
                <a:gdLst/>
                <a:ahLst/>
                <a:cxnLst/>
                <a:rect l="l" t="t" r="r" b="b"/>
                <a:pathLst>
                  <a:path w="476250" h="215900" extrusionOk="0">
                    <a:moveTo>
                      <a:pt x="261930" y="170243"/>
                    </a:moveTo>
                    <a:cubicBezTo>
                      <a:pt x="142061" y="198647"/>
                      <a:pt x="31215" y="172238"/>
                      <a:pt x="5" y="111258"/>
                    </a:cubicBezTo>
                    <a:cubicBezTo>
                      <a:pt x="-69" y="117577"/>
                      <a:pt x="618" y="123881"/>
                      <a:pt x="2050" y="130035"/>
                    </a:cubicBezTo>
                    <a:cubicBezTo>
                      <a:pt x="19436" y="203403"/>
                      <a:pt x="139654" y="237732"/>
                      <a:pt x="270573" y="206712"/>
                    </a:cubicBezTo>
                    <a:cubicBezTo>
                      <a:pt x="401490" y="175692"/>
                      <a:pt x="493514" y="91059"/>
                      <a:pt x="476128" y="17691"/>
                    </a:cubicBezTo>
                    <a:cubicBezTo>
                      <a:pt x="474648" y="11550"/>
                      <a:pt x="472432" y="5611"/>
                      <a:pt x="469531" y="0"/>
                    </a:cubicBezTo>
                    <a:cubicBezTo>
                      <a:pt x="468985" y="68491"/>
                      <a:pt x="381780" y="141808"/>
                      <a:pt x="261930" y="170243"/>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3" name="Google Shape;1033;p37">
                <a:extLst>
                  <a:ext uri="{FF2B5EF4-FFF2-40B4-BE49-F238E27FC236}">
                    <a16:creationId xmlns:a16="http://schemas.microsoft.com/office/drawing/2014/main" id="{BED8E71A-F39D-FCB5-B8B0-A1760BD4DCB4}"/>
                  </a:ext>
                </a:extLst>
              </p:cNvPr>
              <p:cNvSpPr/>
              <p:nvPr/>
            </p:nvSpPr>
            <p:spPr>
              <a:xfrm>
                <a:off x="10308085" y="3788883"/>
                <a:ext cx="673100" cy="641350"/>
              </a:xfrm>
              <a:custGeom>
                <a:avLst/>
                <a:gdLst/>
                <a:ahLst/>
                <a:cxnLst/>
                <a:rect l="l" t="t" r="r" b="b"/>
                <a:pathLst>
                  <a:path w="673100" h="641350" extrusionOk="0">
                    <a:moveTo>
                      <a:pt x="566312" y="128123"/>
                    </a:moveTo>
                    <a:cubicBezTo>
                      <a:pt x="626562" y="198883"/>
                      <a:pt x="573051" y="343395"/>
                      <a:pt x="446793" y="450898"/>
                    </a:cubicBezTo>
                    <a:cubicBezTo>
                      <a:pt x="320535" y="558402"/>
                      <a:pt x="169341" y="588188"/>
                      <a:pt x="109091" y="517428"/>
                    </a:cubicBezTo>
                    <a:cubicBezTo>
                      <a:pt x="48842" y="446667"/>
                      <a:pt x="102352" y="302156"/>
                      <a:pt x="228610" y="194652"/>
                    </a:cubicBezTo>
                    <a:cubicBezTo>
                      <a:pt x="354868" y="87149"/>
                      <a:pt x="506063" y="57362"/>
                      <a:pt x="566312" y="128123"/>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 name="Google Shape;1034;p37">
                <a:extLst>
                  <a:ext uri="{FF2B5EF4-FFF2-40B4-BE49-F238E27FC236}">
                    <a16:creationId xmlns:a16="http://schemas.microsoft.com/office/drawing/2014/main" id="{74EE8490-A68C-9127-746C-0CC0DB6C0616}"/>
                  </a:ext>
                </a:extLst>
              </p:cNvPr>
              <p:cNvSpPr/>
              <p:nvPr/>
            </p:nvSpPr>
            <p:spPr>
              <a:xfrm>
                <a:off x="10404386" y="3901256"/>
                <a:ext cx="488950" cy="438150"/>
              </a:xfrm>
              <a:custGeom>
                <a:avLst/>
                <a:gdLst/>
                <a:ahLst/>
                <a:cxnLst/>
                <a:rect l="l" t="t" r="r" b="b"/>
                <a:pathLst>
                  <a:path w="488950" h="438150" extrusionOk="0">
                    <a:moveTo>
                      <a:pt x="320535" y="303320"/>
                    </a:moveTo>
                    <a:cubicBezTo>
                      <a:pt x="204928" y="401745"/>
                      <a:pt x="68441" y="434975"/>
                      <a:pt x="0" y="385566"/>
                    </a:cubicBezTo>
                    <a:cubicBezTo>
                      <a:pt x="3463" y="392540"/>
                      <a:pt x="7752" y="399073"/>
                      <a:pt x="12776" y="405022"/>
                    </a:cubicBezTo>
                    <a:cubicBezTo>
                      <a:pt x="73025" y="475786"/>
                      <a:pt x="224231" y="445998"/>
                      <a:pt x="350482" y="338493"/>
                    </a:cubicBezTo>
                    <a:cubicBezTo>
                      <a:pt x="476733" y="230987"/>
                      <a:pt x="530251" y="86474"/>
                      <a:pt x="470002" y="15716"/>
                    </a:cubicBezTo>
                    <a:cubicBezTo>
                      <a:pt x="464938" y="9809"/>
                      <a:pt x="459181" y="4532"/>
                      <a:pt x="452857" y="0"/>
                    </a:cubicBezTo>
                    <a:cubicBezTo>
                      <a:pt x="490690" y="75463"/>
                      <a:pt x="436144" y="204882"/>
                      <a:pt x="320535" y="303320"/>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 name="Google Shape;1035;p37">
                <a:extLst>
                  <a:ext uri="{FF2B5EF4-FFF2-40B4-BE49-F238E27FC236}">
                    <a16:creationId xmlns:a16="http://schemas.microsoft.com/office/drawing/2014/main" id="{850ACDB6-09B7-90F4-6260-577416A4CC5F}"/>
                  </a:ext>
                </a:extLst>
              </p:cNvPr>
              <p:cNvSpPr/>
              <p:nvPr/>
            </p:nvSpPr>
            <p:spPr>
              <a:xfrm>
                <a:off x="9830407" y="2168692"/>
                <a:ext cx="812800" cy="704850"/>
              </a:xfrm>
              <a:custGeom>
                <a:avLst/>
                <a:gdLst/>
                <a:ahLst/>
                <a:cxnLst/>
                <a:rect l="l" t="t" r="r" b="b"/>
                <a:pathLst>
                  <a:path w="812800" h="704850" extrusionOk="0">
                    <a:moveTo>
                      <a:pt x="512074" y="184019"/>
                    </a:moveTo>
                    <a:cubicBezTo>
                      <a:pt x="680968" y="285650"/>
                      <a:pt x="771711" y="444771"/>
                      <a:pt x="714754" y="539426"/>
                    </a:cubicBezTo>
                    <a:cubicBezTo>
                      <a:pt x="657796" y="634081"/>
                      <a:pt x="474706" y="628426"/>
                      <a:pt x="305811" y="526795"/>
                    </a:cubicBezTo>
                    <a:cubicBezTo>
                      <a:pt x="136916" y="425165"/>
                      <a:pt x="46173" y="266044"/>
                      <a:pt x="103131" y="171388"/>
                    </a:cubicBezTo>
                    <a:cubicBezTo>
                      <a:pt x="160089" y="76733"/>
                      <a:pt x="343179" y="82388"/>
                      <a:pt x="512074" y="184019"/>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 name="Google Shape;1036;p37">
                <a:extLst>
                  <a:ext uri="{FF2B5EF4-FFF2-40B4-BE49-F238E27FC236}">
                    <a16:creationId xmlns:a16="http://schemas.microsoft.com/office/drawing/2014/main" id="{A0340BA5-1830-59FD-59BE-53A24453CEEE}"/>
                  </a:ext>
                </a:extLst>
              </p:cNvPr>
              <p:cNvSpPr/>
              <p:nvPr/>
            </p:nvSpPr>
            <p:spPr>
              <a:xfrm>
                <a:off x="9922351" y="2272645"/>
                <a:ext cx="635000" cy="457200"/>
              </a:xfrm>
              <a:custGeom>
                <a:avLst/>
                <a:gdLst/>
                <a:ahLst/>
                <a:cxnLst/>
                <a:rect l="l" t="t" r="r" b="b"/>
                <a:pathLst>
                  <a:path w="635000" h="457200" extrusionOk="0">
                    <a:moveTo>
                      <a:pt x="391846" y="127141"/>
                    </a:moveTo>
                    <a:cubicBezTo>
                      <a:pt x="546494" y="220200"/>
                      <a:pt x="635527" y="361418"/>
                      <a:pt x="605740" y="457252"/>
                    </a:cubicBezTo>
                    <a:cubicBezTo>
                      <a:pt x="612292" y="450714"/>
                      <a:pt x="618032" y="443410"/>
                      <a:pt x="622834" y="435497"/>
                    </a:cubicBezTo>
                    <a:cubicBezTo>
                      <a:pt x="679793" y="340844"/>
                      <a:pt x="589052" y="181726"/>
                      <a:pt x="420154" y="80094"/>
                    </a:cubicBezTo>
                    <a:cubicBezTo>
                      <a:pt x="251257" y="-21538"/>
                      <a:pt x="68174" y="-27221"/>
                      <a:pt x="11214" y="67464"/>
                    </a:cubicBezTo>
                    <a:cubicBezTo>
                      <a:pt x="6469" y="75411"/>
                      <a:pt x="2704" y="83904"/>
                      <a:pt x="0" y="92756"/>
                    </a:cubicBezTo>
                    <a:cubicBezTo>
                      <a:pt x="70720" y="21553"/>
                      <a:pt x="237198" y="34082"/>
                      <a:pt x="391846" y="127141"/>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7" name="Google Shape;1037;p37">
                <a:extLst>
                  <a:ext uri="{FF2B5EF4-FFF2-40B4-BE49-F238E27FC236}">
                    <a16:creationId xmlns:a16="http://schemas.microsoft.com/office/drawing/2014/main" id="{28C1E010-41C9-3178-71B3-1AD93520F8E8}"/>
                  </a:ext>
                </a:extLst>
              </p:cNvPr>
              <p:cNvSpPr/>
              <p:nvPr/>
            </p:nvSpPr>
            <p:spPr>
              <a:xfrm>
                <a:off x="10150746" y="1432766"/>
                <a:ext cx="577850" cy="476250"/>
              </a:xfrm>
              <a:custGeom>
                <a:avLst/>
                <a:gdLst/>
                <a:ahLst/>
                <a:cxnLst/>
                <a:rect l="l" t="t" r="r" b="b"/>
                <a:pathLst>
                  <a:path w="577850" h="476250" extrusionOk="0">
                    <a:moveTo>
                      <a:pt x="354622" y="112111"/>
                    </a:moveTo>
                    <a:cubicBezTo>
                      <a:pt x="481073" y="174029"/>
                      <a:pt x="555450" y="281672"/>
                      <a:pt x="520749" y="352540"/>
                    </a:cubicBezTo>
                    <a:cubicBezTo>
                      <a:pt x="486048" y="423408"/>
                      <a:pt x="355409" y="430664"/>
                      <a:pt x="228959" y="368747"/>
                    </a:cubicBezTo>
                    <a:cubicBezTo>
                      <a:pt x="102508" y="306829"/>
                      <a:pt x="28131" y="199186"/>
                      <a:pt x="62832" y="128318"/>
                    </a:cubicBezTo>
                    <a:cubicBezTo>
                      <a:pt x="97533" y="57450"/>
                      <a:pt x="228172" y="50194"/>
                      <a:pt x="354622" y="112111"/>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8" name="Google Shape;1038;p37">
                <a:extLst>
                  <a:ext uri="{FF2B5EF4-FFF2-40B4-BE49-F238E27FC236}">
                    <a16:creationId xmlns:a16="http://schemas.microsoft.com/office/drawing/2014/main" id="{A2B304E5-40DB-D5FD-67DE-588DED59B360}"/>
                  </a:ext>
                </a:extLst>
              </p:cNvPr>
              <p:cNvSpPr/>
              <p:nvPr/>
            </p:nvSpPr>
            <p:spPr>
              <a:xfrm>
                <a:off x="10207168" y="1502849"/>
                <a:ext cx="469900" cy="298450"/>
              </a:xfrm>
              <a:custGeom>
                <a:avLst/>
                <a:gdLst/>
                <a:ahLst/>
                <a:cxnLst/>
                <a:rect l="l" t="t" r="r" b="b"/>
                <a:pathLst>
                  <a:path w="469900" h="298450" extrusionOk="0">
                    <a:moveTo>
                      <a:pt x="280994" y="77284"/>
                    </a:moveTo>
                    <a:cubicBezTo>
                      <a:pt x="396773" y="133977"/>
                      <a:pt x="468833" y="228992"/>
                      <a:pt x="453543" y="299020"/>
                    </a:cubicBezTo>
                    <a:cubicBezTo>
                      <a:pt x="457790" y="293970"/>
                      <a:pt x="461414" y="288426"/>
                      <a:pt x="464338" y="282510"/>
                    </a:cubicBezTo>
                    <a:cubicBezTo>
                      <a:pt x="499040" y="211638"/>
                      <a:pt x="424662" y="103993"/>
                      <a:pt x="298215" y="42080"/>
                    </a:cubicBezTo>
                    <a:cubicBezTo>
                      <a:pt x="171768" y="-19832"/>
                      <a:pt x="41123" y="-12587"/>
                      <a:pt x="6426" y="58279"/>
                    </a:cubicBezTo>
                    <a:cubicBezTo>
                      <a:pt x="3541" y="64230"/>
                      <a:pt x="1383" y="70506"/>
                      <a:pt x="0" y="76973"/>
                    </a:cubicBezTo>
                    <a:cubicBezTo>
                      <a:pt x="45968" y="21925"/>
                      <a:pt x="165208" y="20585"/>
                      <a:pt x="280994" y="77284"/>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9" name="Google Shape;1039;p37">
                <a:extLst>
                  <a:ext uri="{FF2B5EF4-FFF2-40B4-BE49-F238E27FC236}">
                    <a16:creationId xmlns:a16="http://schemas.microsoft.com/office/drawing/2014/main" id="{942BB7D2-17B9-4203-9068-B07EA91A5A9F}"/>
                  </a:ext>
                </a:extLst>
              </p:cNvPr>
              <p:cNvSpPr/>
              <p:nvPr/>
            </p:nvSpPr>
            <p:spPr>
              <a:xfrm>
                <a:off x="7852752" y="2564556"/>
                <a:ext cx="158750" cy="285750"/>
              </a:xfrm>
              <a:custGeom>
                <a:avLst/>
                <a:gdLst/>
                <a:ahLst/>
                <a:cxnLst/>
                <a:rect l="l" t="t" r="r" b="b"/>
                <a:pathLst>
                  <a:path w="158750" h="285750" extrusionOk="0">
                    <a:moveTo>
                      <a:pt x="83161" y="866"/>
                    </a:moveTo>
                    <a:cubicBezTo>
                      <a:pt x="127382" y="1345"/>
                      <a:pt x="162537" y="65697"/>
                      <a:pt x="161684" y="144600"/>
                    </a:cubicBezTo>
                    <a:cubicBezTo>
                      <a:pt x="160830" y="223503"/>
                      <a:pt x="124289" y="287078"/>
                      <a:pt x="80069" y="286600"/>
                    </a:cubicBezTo>
                    <a:cubicBezTo>
                      <a:pt x="35848" y="286121"/>
                      <a:pt x="692" y="221770"/>
                      <a:pt x="1546" y="142867"/>
                    </a:cubicBezTo>
                    <a:cubicBezTo>
                      <a:pt x="2400" y="63964"/>
                      <a:pt x="38940" y="388"/>
                      <a:pt x="83161" y="866"/>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0" name="Google Shape;1040;p37">
                <a:extLst>
                  <a:ext uri="{FF2B5EF4-FFF2-40B4-BE49-F238E27FC236}">
                    <a16:creationId xmlns:a16="http://schemas.microsoft.com/office/drawing/2014/main" id="{E222EC1C-31CD-A8F2-26C9-370B19D305BC}"/>
                  </a:ext>
                </a:extLst>
              </p:cNvPr>
              <p:cNvSpPr/>
              <p:nvPr/>
            </p:nvSpPr>
            <p:spPr>
              <a:xfrm>
                <a:off x="7854243" y="2565397"/>
                <a:ext cx="88900" cy="279400"/>
              </a:xfrm>
              <a:custGeom>
                <a:avLst/>
                <a:gdLst/>
                <a:ahLst/>
                <a:cxnLst/>
                <a:rect l="l" t="t" r="r" b="b"/>
                <a:pathLst>
                  <a:path w="88900" h="279400" extrusionOk="0">
                    <a:moveTo>
                      <a:pt x="21993" y="142243"/>
                    </a:moveTo>
                    <a:cubicBezTo>
                      <a:pt x="22773" y="69999"/>
                      <a:pt x="53482" y="10639"/>
                      <a:pt x="92605" y="1495"/>
                    </a:cubicBezTo>
                    <a:cubicBezTo>
                      <a:pt x="89018" y="559"/>
                      <a:pt x="85332" y="58"/>
                      <a:pt x="81626" y="3"/>
                    </a:cubicBezTo>
                    <a:cubicBezTo>
                      <a:pt x="37411" y="-474"/>
                      <a:pt x="866" y="63103"/>
                      <a:pt x="15" y="142008"/>
                    </a:cubicBezTo>
                    <a:cubicBezTo>
                      <a:pt x="-836" y="220913"/>
                      <a:pt x="34305" y="285257"/>
                      <a:pt x="78539" y="285740"/>
                    </a:cubicBezTo>
                    <a:cubicBezTo>
                      <a:pt x="82245" y="285761"/>
                      <a:pt x="85940" y="285334"/>
                      <a:pt x="89544" y="284470"/>
                    </a:cubicBezTo>
                    <a:cubicBezTo>
                      <a:pt x="50624" y="274507"/>
                      <a:pt x="21212" y="214493"/>
                      <a:pt x="21993" y="142243"/>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1" name="Google Shape;1041;p37">
                <a:extLst>
                  <a:ext uri="{FF2B5EF4-FFF2-40B4-BE49-F238E27FC236}">
                    <a16:creationId xmlns:a16="http://schemas.microsoft.com/office/drawing/2014/main" id="{3BE61504-4459-C59E-FA4F-ADB73257718A}"/>
                  </a:ext>
                </a:extLst>
              </p:cNvPr>
              <p:cNvSpPr/>
              <p:nvPr/>
            </p:nvSpPr>
            <p:spPr>
              <a:xfrm>
                <a:off x="9852336" y="1635727"/>
                <a:ext cx="317500" cy="247650"/>
              </a:xfrm>
              <a:custGeom>
                <a:avLst/>
                <a:gdLst/>
                <a:ahLst/>
                <a:cxnLst/>
                <a:rect l="l" t="t" r="r" b="b"/>
                <a:pathLst>
                  <a:path w="317500" h="247650" extrusionOk="0">
                    <a:moveTo>
                      <a:pt x="189428" y="49435"/>
                    </a:moveTo>
                    <a:cubicBezTo>
                      <a:pt x="263443" y="76737"/>
                      <a:pt x="311040" y="132497"/>
                      <a:pt x="295739" y="173978"/>
                    </a:cubicBezTo>
                    <a:cubicBezTo>
                      <a:pt x="280438" y="215460"/>
                      <a:pt x="208032" y="226955"/>
                      <a:pt x="134017" y="199653"/>
                    </a:cubicBezTo>
                    <a:cubicBezTo>
                      <a:pt x="60001" y="172350"/>
                      <a:pt x="12404" y="116591"/>
                      <a:pt x="27705" y="75109"/>
                    </a:cubicBezTo>
                    <a:cubicBezTo>
                      <a:pt x="43007" y="33627"/>
                      <a:pt x="115412" y="22133"/>
                      <a:pt x="189428" y="49435"/>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2" name="Google Shape;1042;p37">
                <a:extLst>
                  <a:ext uri="{FF2B5EF4-FFF2-40B4-BE49-F238E27FC236}">
                    <a16:creationId xmlns:a16="http://schemas.microsoft.com/office/drawing/2014/main" id="{D953DB30-79B6-B459-94FD-3D7EC13F8F2D}"/>
                  </a:ext>
                </a:extLst>
              </p:cNvPr>
              <p:cNvSpPr/>
              <p:nvPr/>
            </p:nvSpPr>
            <p:spPr>
              <a:xfrm>
                <a:off x="9874180" y="1665852"/>
                <a:ext cx="273050" cy="146050"/>
              </a:xfrm>
              <a:custGeom>
                <a:avLst/>
                <a:gdLst/>
                <a:ahLst/>
                <a:cxnLst/>
                <a:rect l="l" t="t" r="r" b="b"/>
                <a:pathLst>
                  <a:path w="273050" h="146050" extrusionOk="0">
                    <a:moveTo>
                      <a:pt x="156673" y="35408"/>
                    </a:moveTo>
                    <a:cubicBezTo>
                      <a:pt x="224472" y="60382"/>
                      <a:pt x="270091" y="109220"/>
                      <a:pt x="265576" y="149136"/>
                    </a:cubicBezTo>
                    <a:cubicBezTo>
                      <a:pt x="267659" y="146074"/>
                      <a:pt x="269365" y="142772"/>
                      <a:pt x="270656" y="139300"/>
                    </a:cubicBezTo>
                    <a:cubicBezTo>
                      <a:pt x="285934" y="97803"/>
                      <a:pt x="238271" y="42056"/>
                      <a:pt x="164255" y="14783"/>
                    </a:cubicBezTo>
                    <a:cubicBezTo>
                      <a:pt x="90239" y="-12490"/>
                      <a:pt x="17793" y="-952"/>
                      <a:pt x="2508" y="40545"/>
                    </a:cubicBezTo>
                    <a:cubicBezTo>
                      <a:pt x="1243" y="44030"/>
                      <a:pt x="401" y="47654"/>
                      <a:pt x="0" y="51340"/>
                    </a:cubicBezTo>
                    <a:cubicBezTo>
                      <a:pt x="22472" y="18022"/>
                      <a:pt x="88874" y="10440"/>
                      <a:pt x="156673" y="35408"/>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3" name="Google Shape;1043;p37">
                <a:extLst>
                  <a:ext uri="{FF2B5EF4-FFF2-40B4-BE49-F238E27FC236}">
                    <a16:creationId xmlns:a16="http://schemas.microsoft.com/office/drawing/2014/main" id="{063F8365-7B80-3CFB-69FE-9182784E6D4F}"/>
                  </a:ext>
                </a:extLst>
              </p:cNvPr>
              <p:cNvSpPr/>
              <p:nvPr/>
            </p:nvSpPr>
            <p:spPr>
              <a:xfrm>
                <a:off x="8129275" y="3889326"/>
                <a:ext cx="533400" cy="495300"/>
              </a:xfrm>
              <a:custGeom>
                <a:avLst/>
                <a:gdLst/>
                <a:ahLst/>
                <a:cxnLst/>
                <a:rect l="l" t="t" r="r" b="b"/>
                <a:pathLst>
                  <a:path w="533400" h="495300" extrusionOk="0">
                    <a:moveTo>
                      <a:pt x="349824" y="143218"/>
                    </a:moveTo>
                    <a:cubicBezTo>
                      <a:pt x="454369" y="222315"/>
                      <a:pt x="503183" y="333933"/>
                      <a:pt x="458854" y="392524"/>
                    </a:cubicBezTo>
                    <a:cubicBezTo>
                      <a:pt x="414525" y="451114"/>
                      <a:pt x="293839" y="434491"/>
                      <a:pt x="189295" y="355393"/>
                    </a:cubicBezTo>
                    <a:cubicBezTo>
                      <a:pt x="84750" y="276296"/>
                      <a:pt x="35935" y="164678"/>
                      <a:pt x="80264" y="106088"/>
                    </a:cubicBezTo>
                    <a:cubicBezTo>
                      <a:pt x="124593" y="47497"/>
                      <a:pt x="245279" y="64121"/>
                      <a:pt x="349824" y="143218"/>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4" name="Google Shape;1044;p37">
                <a:extLst>
                  <a:ext uri="{FF2B5EF4-FFF2-40B4-BE49-F238E27FC236}">
                    <a16:creationId xmlns:a16="http://schemas.microsoft.com/office/drawing/2014/main" id="{0F3078D2-7CBB-E918-16F0-549D7AAE86ED}"/>
                  </a:ext>
                </a:extLst>
              </p:cNvPr>
              <p:cNvSpPr/>
              <p:nvPr/>
            </p:nvSpPr>
            <p:spPr>
              <a:xfrm>
                <a:off x="8198451" y="3980510"/>
                <a:ext cx="400050" cy="330200"/>
              </a:xfrm>
              <a:custGeom>
                <a:avLst/>
                <a:gdLst/>
                <a:ahLst/>
                <a:cxnLst/>
                <a:rect l="l" t="t" r="r" b="b"/>
                <a:pathLst>
                  <a:path w="400050" h="330200" extrusionOk="0">
                    <a:moveTo>
                      <a:pt x="147500" y="233521"/>
                    </a:moveTo>
                    <a:cubicBezTo>
                      <a:pt x="51730" y="161043"/>
                      <a:pt x="2765" y="61316"/>
                      <a:pt x="29232" y="0"/>
                    </a:cubicBezTo>
                    <a:cubicBezTo>
                      <a:pt x="24434" y="3866"/>
                      <a:pt x="20121" y="8296"/>
                      <a:pt x="16386" y="13195"/>
                    </a:cubicBezTo>
                    <a:cubicBezTo>
                      <a:pt x="-27976" y="71812"/>
                      <a:pt x="20831" y="183502"/>
                      <a:pt x="125453" y="262655"/>
                    </a:cubicBezTo>
                    <a:cubicBezTo>
                      <a:pt x="230076" y="341808"/>
                      <a:pt x="350802" y="358458"/>
                      <a:pt x="395163" y="299834"/>
                    </a:cubicBezTo>
                    <a:cubicBezTo>
                      <a:pt x="398865" y="294911"/>
                      <a:pt x="401957" y="289557"/>
                      <a:pt x="404370" y="283890"/>
                    </a:cubicBezTo>
                    <a:cubicBezTo>
                      <a:pt x="352548" y="326022"/>
                      <a:pt x="243271" y="305994"/>
                      <a:pt x="147500" y="233521"/>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5" name="Google Shape;1045;p37">
                <a:extLst>
                  <a:ext uri="{FF2B5EF4-FFF2-40B4-BE49-F238E27FC236}">
                    <a16:creationId xmlns:a16="http://schemas.microsoft.com/office/drawing/2014/main" id="{C9B97490-E390-5063-5260-6ACD7B35FA07}"/>
                  </a:ext>
                </a:extLst>
              </p:cNvPr>
              <p:cNvSpPr/>
              <p:nvPr/>
            </p:nvSpPr>
            <p:spPr>
              <a:xfrm>
                <a:off x="8914257" y="2683996"/>
                <a:ext cx="552450" cy="539750"/>
              </a:xfrm>
              <a:custGeom>
                <a:avLst/>
                <a:gdLst/>
                <a:ahLst/>
                <a:cxnLst/>
                <a:rect l="l" t="t" r="r" b="b"/>
                <a:pathLst>
                  <a:path w="552450" h="539750" extrusionOk="0">
                    <a:moveTo>
                      <a:pt x="459571" y="102111"/>
                    </a:moveTo>
                    <a:cubicBezTo>
                      <a:pt x="512138" y="158505"/>
                      <a:pt x="473180" y="280257"/>
                      <a:pt x="372556" y="374051"/>
                    </a:cubicBezTo>
                    <a:cubicBezTo>
                      <a:pt x="271932" y="467845"/>
                      <a:pt x="147747" y="498163"/>
                      <a:pt x="95180" y="441769"/>
                    </a:cubicBezTo>
                    <a:cubicBezTo>
                      <a:pt x="42614" y="385374"/>
                      <a:pt x="81572" y="263623"/>
                      <a:pt x="182196" y="169829"/>
                    </a:cubicBezTo>
                    <a:cubicBezTo>
                      <a:pt x="282820" y="76035"/>
                      <a:pt x="407005" y="45717"/>
                      <a:pt x="459571" y="102111"/>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6" name="Google Shape;1046;p37">
                <a:extLst>
                  <a:ext uri="{FF2B5EF4-FFF2-40B4-BE49-F238E27FC236}">
                    <a16:creationId xmlns:a16="http://schemas.microsoft.com/office/drawing/2014/main" id="{DB0F2D44-2668-2DD6-D9B9-0FE8FAE8C87F}"/>
                  </a:ext>
                </a:extLst>
              </p:cNvPr>
              <p:cNvSpPr/>
              <p:nvPr/>
            </p:nvSpPr>
            <p:spPr>
              <a:xfrm>
                <a:off x="8986030" y="2757731"/>
                <a:ext cx="393700" cy="374650"/>
              </a:xfrm>
              <a:custGeom>
                <a:avLst/>
                <a:gdLst/>
                <a:ahLst/>
                <a:cxnLst/>
                <a:rect l="l" t="t" r="r" b="b"/>
                <a:pathLst>
                  <a:path w="393700" h="374650" extrusionOk="0">
                    <a:moveTo>
                      <a:pt x="136545" y="124115"/>
                    </a:moveTo>
                    <a:cubicBezTo>
                      <a:pt x="228677" y="38231"/>
                      <a:pt x="340526" y="5617"/>
                      <a:pt x="399105" y="44009"/>
                    </a:cubicBezTo>
                    <a:cubicBezTo>
                      <a:pt x="395978" y="38356"/>
                      <a:pt x="392178" y="33103"/>
                      <a:pt x="387789" y="28363"/>
                    </a:cubicBezTo>
                    <a:cubicBezTo>
                      <a:pt x="335224" y="-28032"/>
                      <a:pt x="211037" y="2290"/>
                      <a:pt x="110415" y="96086"/>
                    </a:cubicBezTo>
                    <a:cubicBezTo>
                      <a:pt x="9793" y="189882"/>
                      <a:pt x="-29170" y="311630"/>
                      <a:pt x="23420" y="368024"/>
                    </a:cubicBezTo>
                    <a:cubicBezTo>
                      <a:pt x="27842" y="372733"/>
                      <a:pt x="32816" y="376891"/>
                      <a:pt x="38235" y="380407"/>
                    </a:cubicBezTo>
                    <a:cubicBezTo>
                      <a:pt x="4027" y="319282"/>
                      <a:pt x="44407" y="209998"/>
                      <a:pt x="136545" y="124115"/>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7" name="Google Shape;1047;p37">
                <a:extLst>
                  <a:ext uri="{FF2B5EF4-FFF2-40B4-BE49-F238E27FC236}">
                    <a16:creationId xmlns:a16="http://schemas.microsoft.com/office/drawing/2014/main" id="{6BED24FE-C4F7-E2CE-228E-FDD21BC0171B}"/>
                  </a:ext>
                </a:extLst>
              </p:cNvPr>
              <p:cNvSpPr/>
              <p:nvPr/>
            </p:nvSpPr>
            <p:spPr>
              <a:xfrm>
                <a:off x="9259313" y="3652427"/>
                <a:ext cx="660400" cy="393700"/>
              </a:xfrm>
              <a:custGeom>
                <a:avLst/>
                <a:gdLst/>
                <a:ahLst/>
                <a:cxnLst/>
                <a:rect l="l" t="t" r="r" b="b"/>
                <a:pathLst>
                  <a:path w="660400" h="393700" extrusionOk="0">
                    <a:moveTo>
                      <a:pt x="654516" y="180539"/>
                    </a:moveTo>
                    <a:cubicBezTo>
                      <a:pt x="660171" y="280248"/>
                      <a:pt x="520529" y="369257"/>
                      <a:pt x="342617" y="379347"/>
                    </a:cubicBezTo>
                    <a:cubicBezTo>
                      <a:pt x="164704" y="389438"/>
                      <a:pt x="15894" y="316787"/>
                      <a:pt x="10239" y="217078"/>
                    </a:cubicBezTo>
                    <a:cubicBezTo>
                      <a:pt x="4584" y="117370"/>
                      <a:pt x="144226" y="28360"/>
                      <a:pt x="322139" y="18270"/>
                    </a:cubicBezTo>
                    <a:cubicBezTo>
                      <a:pt x="500051" y="8180"/>
                      <a:pt x="648861" y="80830"/>
                      <a:pt x="654516" y="180539"/>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8" name="Google Shape;1048;p37">
                <a:extLst>
                  <a:ext uri="{FF2B5EF4-FFF2-40B4-BE49-F238E27FC236}">
                    <a16:creationId xmlns:a16="http://schemas.microsoft.com/office/drawing/2014/main" id="{66EF4B8D-133B-E63B-B4B8-3ACE72B3FA31}"/>
                  </a:ext>
                </a:extLst>
              </p:cNvPr>
              <p:cNvSpPr/>
              <p:nvPr/>
            </p:nvSpPr>
            <p:spPr>
              <a:xfrm>
                <a:off x="9269395" y="3808400"/>
                <a:ext cx="641350" cy="222250"/>
              </a:xfrm>
              <a:custGeom>
                <a:avLst/>
                <a:gdLst/>
                <a:ahLst/>
                <a:cxnLst/>
                <a:rect l="l" t="t" r="r" b="b"/>
                <a:pathLst>
                  <a:path w="641350" h="222250" extrusionOk="0">
                    <a:moveTo>
                      <a:pt x="329710" y="173857"/>
                    </a:moveTo>
                    <a:cubicBezTo>
                      <a:pt x="166807" y="183090"/>
                      <a:pt x="28383" y="122942"/>
                      <a:pt x="1834" y="36189"/>
                    </a:cubicBezTo>
                    <a:cubicBezTo>
                      <a:pt x="270" y="44409"/>
                      <a:pt x="-296" y="52788"/>
                      <a:pt x="145" y="61144"/>
                    </a:cubicBezTo>
                    <a:cubicBezTo>
                      <a:pt x="5796" y="160839"/>
                      <a:pt x="154608" y="233502"/>
                      <a:pt x="332517" y="223412"/>
                    </a:cubicBezTo>
                    <a:cubicBezTo>
                      <a:pt x="510425" y="213322"/>
                      <a:pt x="650073" y="124314"/>
                      <a:pt x="644416" y="24606"/>
                    </a:cubicBezTo>
                    <a:cubicBezTo>
                      <a:pt x="643913" y="16252"/>
                      <a:pt x="642401" y="7991"/>
                      <a:pt x="639914" y="0"/>
                    </a:cubicBezTo>
                    <a:cubicBezTo>
                      <a:pt x="623346" y="89230"/>
                      <a:pt x="492613" y="164617"/>
                      <a:pt x="329710" y="173857"/>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9" name="Google Shape;1049;p37">
                <a:extLst>
                  <a:ext uri="{FF2B5EF4-FFF2-40B4-BE49-F238E27FC236}">
                    <a16:creationId xmlns:a16="http://schemas.microsoft.com/office/drawing/2014/main" id="{DC3F35A3-D3C3-FEBA-6066-41518ACC7E0D}"/>
                  </a:ext>
                </a:extLst>
              </p:cNvPr>
              <p:cNvSpPr/>
              <p:nvPr/>
            </p:nvSpPr>
            <p:spPr>
              <a:xfrm>
                <a:off x="9926284" y="986828"/>
                <a:ext cx="641350" cy="203200"/>
              </a:xfrm>
              <a:custGeom>
                <a:avLst/>
                <a:gdLst/>
                <a:ahLst/>
                <a:cxnLst/>
                <a:rect l="l" t="t" r="r" b="b"/>
                <a:pathLst>
                  <a:path w="641350" h="203200" extrusionOk="0">
                    <a:moveTo>
                      <a:pt x="316266" y="54572"/>
                    </a:moveTo>
                    <a:cubicBezTo>
                      <a:pt x="153707" y="21698"/>
                      <a:pt x="94016" y="22822"/>
                      <a:pt x="5809" y="0"/>
                    </a:cubicBezTo>
                    <a:cubicBezTo>
                      <a:pt x="3158" y="3048"/>
                      <a:pt x="1310" y="6711"/>
                      <a:pt x="437" y="10655"/>
                    </a:cubicBezTo>
                    <a:cubicBezTo>
                      <a:pt x="-8739" y="56026"/>
                      <a:pt x="127773" y="121907"/>
                      <a:pt x="305338" y="157817"/>
                    </a:cubicBezTo>
                    <a:cubicBezTo>
                      <a:pt x="482903" y="193726"/>
                      <a:pt x="637291" y="233293"/>
                      <a:pt x="646466" y="187922"/>
                    </a:cubicBezTo>
                    <a:cubicBezTo>
                      <a:pt x="647241" y="184112"/>
                      <a:pt x="478826" y="87446"/>
                      <a:pt x="316266" y="54572"/>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0" name="Google Shape;1050;p37">
                <a:extLst>
                  <a:ext uri="{FF2B5EF4-FFF2-40B4-BE49-F238E27FC236}">
                    <a16:creationId xmlns:a16="http://schemas.microsoft.com/office/drawing/2014/main" id="{A2557C2E-3BDD-6A69-FD6C-6A7F06E82B6B}"/>
                  </a:ext>
                </a:extLst>
              </p:cNvPr>
              <p:cNvSpPr/>
              <p:nvPr/>
            </p:nvSpPr>
            <p:spPr>
              <a:xfrm>
                <a:off x="7782261" y="1461503"/>
                <a:ext cx="406400" cy="596900"/>
              </a:xfrm>
              <a:custGeom>
                <a:avLst/>
                <a:gdLst/>
                <a:ahLst/>
                <a:cxnLst/>
                <a:rect l="l" t="t" r="r" b="b"/>
                <a:pathLst>
                  <a:path w="406400" h="596900" extrusionOk="0">
                    <a:moveTo>
                      <a:pt x="91739" y="240297"/>
                    </a:moveTo>
                    <a:cubicBezTo>
                      <a:pt x="-7524" y="389833"/>
                      <a:pt x="2839" y="513347"/>
                      <a:pt x="0" y="585737"/>
                    </a:cubicBezTo>
                    <a:cubicBezTo>
                      <a:pt x="1701" y="589437"/>
                      <a:pt x="4361" y="592616"/>
                      <a:pt x="7703" y="594944"/>
                    </a:cubicBezTo>
                    <a:cubicBezTo>
                      <a:pt x="46266" y="620547"/>
                      <a:pt x="97625" y="479793"/>
                      <a:pt x="206039" y="316478"/>
                    </a:cubicBezTo>
                    <a:cubicBezTo>
                      <a:pt x="314452" y="153162"/>
                      <a:pt x="438862" y="29121"/>
                      <a:pt x="400291" y="3524"/>
                    </a:cubicBezTo>
                    <a:cubicBezTo>
                      <a:pt x="396850" y="1349"/>
                      <a:pt x="392892" y="133"/>
                      <a:pt x="388823" y="0"/>
                    </a:cubicBezTo>
                    <a:cubicBezTo>
                      <a:pt x="307639" y="43447"/>
                      <a:pt x="191002" y="90761"/>
                      <a:pt x="91739" y="240297"/>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grpSp>
        <p:nvGrpSpPr>
          <p:cNvPr id="41" name="Google Shape;1014;p37">
            <a:extLst>
              <a:ext uri="{FF2B5EF4-FFF2-40B4-BE49-F238E27FC236}">
                <a16:creationId xmlns:a16="http://schemas.microsoft.com/office/drawing/2014/main" id="{2E8D6C1B-3023-AA41-ABEC-08F5989C6FE4}"/>
              </a:ext>
            </a:extLst>
          </p:cNvPr>
          <p:cNvGrpSpPr/>
          <p:nvPr/>
        </p:nvGrpSpPr>
        <p:grpSpPr>
          <a:xfrm>
            <a:off x="5033571" y="3958649"/>
            <a:ext cx="1169677" cy="1035617"/>
            <a:chOff x="1911350" y="374650"/>
            <a:chExt cx="1739900" cy="1739900"/>
          </a:xfrm>
        </p:grpSpPr>
        <p:sp>
          <p:nvSpPr>
            <p:cNvPr id="42" name="Google Shape;1015;p37">
              <a:extLst>
                <a:ext uri="{FF2B5EF4-FFF2-40B4-BE49-F238E27FC236}">
                  <a16:creationId xmlns:a16="http://schemas.microsoft.com/office/drawing/2014/main" id="{73FB3142-4CD6-32E8-63CB-61A6A524DACD}"/>
                </a:ext>
              </a:extLst>
            </p:cNvPr>
            <p:cNvSpPr/>
            <p:nvPr/>
          </p:nvSpPr>
          <p:spPr>
            <a:xfrm>
              <a:off x="1911350" y="374650"/>
              <a:ext cx="1739900" cy="1739900"/>
            </a:xfrm>
            <a:custGeom>
              <a:avLst/>
              <a:gdLst/>
              <a:ahLst/>
              <a:cxnLst/>
              <a:rect l="l" t="t" r="r" b="b"/>
              <a:pathLst>
                <a:path w="1739900" h="1739900" extrusionOk="0">
                  <a:moveTo>
                    <a:pt x="1739900" y="869950"/>
                  </a:moveTo>
                  <a:cubicBezTo>
                    <a:pt x="1739900" y="1350410"/>
                    <a:pt x="1350410" y="1739900"/>
                    <a:pt x="869950" y="1739900"/>
                  </a:cubicBezTo>
                  <a:cubicBezTo>
                    <a:pt x="389490" y="1739900"/>
                    <a:pt x="0" y="1350410"/>
                    <a:pt x="0" y="869950"/>
                  </a:cubicBezTo>
                  <a:cubicBezTo>
                    <a:pt x="0" y="389490"/>
                    <a:pt x="389490" y="0"/>
                    <a:pt x="869950" y="0"/>
                  </a:cubicBezTo>
                  <a:cubicBezTo>
                    <a:pt x="1350410" y="0"/>
                    <a:pt x="1739900" y="389490"/>
                    <a:pt x="1739900" y="869950"/>
                  </a:cubicBezTo>
                  <a:close/>
                </a:path>
              </a:pathLst>
            </a:custGeom>
            <a:gradFill>
              <a:gsLst>
                <a:gs pos="0">
                  <a:srgbClr val="FFFFFF"/>
                </a:gs>
                <a:gs pos="20000">
                  <a:srgbClr val="FFFFFF"/>
                </a:gs>
                <a:gs pos="78000">
                  <a:srgbClr val="251047"/>
                </a:gs>
                <a:gs pos="100000">
                  <a:srgbClr val="251047"/>
                </a:gs>
              </a:gsLst>
              <a:lin ang="2700006"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nvGrpSpPr>
            <p:cNvPr id="43" name="Google Shape;1016;p37">
              <a:extLst>
                <a:ext uri="{FF2B5EF4-FFF2-40B4-BE49-F238E27FC236}">
                  <a16:creationId xmlns:a16="http://schemas.microsoft.com/office/drawing/2014/main" id="{1A136999-A10F-55C3-116B-205F7C993D8E}"/>
                </a:ext>
              </a:extLst>
            </p:cNvPr>
            <p:cNvGrpSpPr/>
            <p:nvPr/>
          </p:nvGrpSpPr>
          <p:grpSpPr>
            <a:xfrm>
              <a:off x="1911350" y="534943"/>
              <a:ext cx="1733550" cy="1506282"/>
              <a:chOff x="1911350" y="534943"/>
              <a:chExt cx="1733550" cy="1506282"/>
            </a:xfrm>
          </p:grpSpPr>
          <p:sp>
            <p:nvSpPr>
              <p:cNvPr id="44" name="Google Shape;1017;p37">
                <a:extLst>
                  <a:ext uri="{FF2B5EF4-FFF2-40B4-BE49-F238E27FC236}">
                    <a16:creationId xmlns:a16="http://schemas.microsoft.com/office/drawing/2014/main" id="{E7C01A3D-D204-55D3-8EEF-E5DE331E4B0A}"/>
                  </a:ext>
                </a:extLst>
              </p:cNvPr>
              <p:cNvSpPr/>
              <p:nvPr/>
            </p:nvSpPr>
            <p:spPr>
              <a:xfrm>
                <a:off x="1971154" y="1537243"/>
                <a:ext cx="1612900" cy="260350"/>
              </a:xfrm>
              <a:custGeom>
                <a:avLst/>
                <a:gdLst/>
                <a:ahLst/>
                <a:cxnLst/>
                <a:rect l="l" t="t" r="r" b="b"/>
                <a:pathLst>
                  <a:path w="1612900" h="260350" extrusionOk="0">
                    <a:moveTo>
                      <a:pt x="1582356" y="22418"/>
                    </a:moveTo>
                    <a:cubicBezTo>
                      <a:pt x="1560182" y="17711"/>
                      <a:pt x="1537913" y="13611"/>
                      <a:pt x="1515548" y="10118"/>
                    </a:cubicBezTo>
                    <a:cubicBezTo>
                      <a:pt x="1504347" y="8404"/>
                      <a:pt x="1493139" y="6715"/>
                      <a:pt x="1481823" y="5375"/>
                    </a:cubicBezTo>
                    <a:lnTo>
                      <a:pt x="1464786" y="3343"/>
                    </a:lnTo>
                    <a:cubicBezTo>
                      <a:pt x="1459071" y="2759"/>
                      <a:pt x="1453357" y="2174"/>
                      <a:pt x="1447007" y="1831"/>
                    </a:cubicBezTo>
                    <a:cubicBezTo>
                      <a:pt x="1397211" y="-2367"/>
                      <a:pt x="1347071" y="662"/>
                      <a:pt x="1298143" y="10823"/>
                    </a:cubicBezTo>
                    <a:cubicBezTo>
                      <a:pt x="1250901" y="20797"/>
                      <a:pt x="1204718" y="35256"/>
                      <a:pt x="1160221" y="54003"/>
                    </a:cubicBezTo>
                    <a:cubicBezTo>
                      <a:pt x="1117137" y="71542"/>
                      <a:pt x="1076789" y="90084"/>
                      <a:pt x="1038416" y="110239"/>
                    </a:cubicBezTo>
                    <a:cubicBezTo>
                      <a:pt x="999947" y="130152"/>
                      <a:pt x="962984" y="151304"/>
                      <a:pt x="924433" y="169605"/>
                    </a:cubicBezTo>
                    <a:cubicBezTo>
                      <a:pt x="914724" y="174450"/>
                      <a:pt x="905383" y="178279"/>
                      <a:pt x="895693" y="182305"/>
                    </a:cubicBezTo>
                    <a:cubicBezTo>
                      <a:pt x="890867" y="184261"/>
                      <a:pt x="886066" y="186451"/>
                      <a:pt x="881170" y="188242"/>
                    </a:cubicBezTo>
                    <a:lnTo>
                      <a:pt x="866350" y="193144"/>
                    </a:lnTo>
                    <a:cubicBezTo>
                      <a:pt x="861397" y="194833"/>
                      <a:pt x="856399" y="196319"/>
                      <a:pt x="851383" y="197894"/>
                    </a:cubicBezTo>
                    <a:cubicBezTo>
                      <a:pt x="846353" y="199285"/>
                      <a:pt x="841273" y="200434"/>
                      <a:pt x="836187" y="201666"/>
                    </a:cubicBezTo>
                    <a:cubicBezTo>
                      <a:pt x="826027" y="204195"/>
                      <a:pt x="815729" y="206137"/>
                      <a:pt x="805345" y="207482"/>
                    </a:cubicBezTo>
                    <a:cubicBezTo>
                      <a:pt x="763626" y="213638"/>
                      <a:pt x="721145" y="212347"/>
                      <a:pt x="679876" y="203672"/>
                    </a:cubicBezTo>
                    <a:cubicBezTo>
                      <a:pt x="638278" y="194193"/>
                      <a:pt x="598255" y="178796"/>
                      <a:pt x="561029" y="157952"/>
                    </a:cubicBezTo>
                    <a:cubicBezTo>
                      <a:pt x="523012" y="137912"/>
                      <a:pt x="486359" y="114773"/>
                      <a:pt x="447523" y="95024"/>
                    </a:cubicBezTo>
                    <a:cubicBezTo>
                      <a:pt x="408067" y="74627"/>
                      <a:pt x="366814" y="57913"/>
                      <a:pt x="324288" y="45094"/>
                    </a:cubicBezTo>
                    <a:cubicBezTo>
                      <a:pt x="280098" y="31061"/>
                      <a:pt x="234751" y="20976"/>
                      <a:pt x="188779" y="14957"/>
                    </a:cubicBezTo>
                    <a:cubicBezTo>
                      <a:pt x="141633" y="8820"/>
                      <a:pt x="93880" y="8998"/>
                      <a:pt x="46780" y="15484"/>
                    </a:cubicBezTo>
                    <a:cubicBezTo>
                      <a:pt x="31036" y="17835"/>
                      <a:pt x="15422" y="20991"/>
                      <a:pt x="0" y="24939"/>
                    </a:cubicBezTo>
                    <a:cubicBezTo>
                      <a:pt x="9944" y="50301"/>
                      <a:pt x="21035" y="75066"/>
                      <a:pt x="33274" y="99234"/>
                    </a:cubicBezTo>
                    <a:cubicBezTo>
                      <a:pt x="36639" y="100066"/>
                      <a:pt x="40075" y="100809"/>
                      <a:pt x="43434" y="101679"/>
                    </a:cubicBezTo>
                    <a:cubicBezTo>
                      <a:pt x="83839" y="111890"/>
                      <a:pt x="122606" y="123904"/>
                      <a:pt x="161188" y="137410"/>
                    </a:cubicBezTo>
                    <a:cubicBezTo>
                      <a:pt x="199771" y="150917"/>
                      <a:pt x="238195" y="165547"/>
                      <a:pt x="277571" y="180717"/>
                    </a:cubicBezTo>
                    <a:cubicBezTo>
                      <a:pt x="317677" y="197002"/>
                      <a:pt x="358872" y="210461"/>
                      <a:pt x="400857" y="220995"/>
                    </a:cubicBezTo>
                    <a:cubicBezTo>
                      <a:pt x="445254" y="231318"/>
                      <a:pt x="490288" y="238683"/>
                      <a:pt x="535661" y="243042"/>
                    </a:cubicBezTo>
                    <a:cubicBezTo>
                      <a:pt x="581635" y="247767"/>
                      <a:pt x="627393" y="251361"/>
                      <a:pt x="672630" y="254987"/>
                    </a:cubicBezTo>
                    <a:cubicBezTo>
                      <a:pt x="717867" y="258613"/>
                      <a:pt x="763099" y="261394"/>
                      <a:pt x="808946" y="261578"/>
                    </a:cubicBezTo>
                    <a:lnTo>
                      <a:pt x="817544" y="261629"/>
                    </a:lnTo>
                    <a:cubicBezTo>
                      <a:pt x="820426" y="261737"/>
                      <a:pt x="823303" y="261813"/>
                      <a:pt x="826167" y="261686"/>
                    </a:cubicBezTo>
                    <a:lnTo>
                      <a:pt x="843413" y="261229"/>
                    </a:lnTo>
                    <a:cubicBezTo>
                      <a:pt x="849179" y="261102"/>
                      <a:pt x="855002" y="261229"/>
                      <a:pt x="860781" y="261013"/>
                    </a:cubicBezTo>
                    <a:cubicBezTo>
                      <a:pt x="866540" y="260657"/>
                      <a:pt x="872312" y="260277"/>
                      <a:pt x="878129" y="260061"/>
                    </a:cubicBezTo>
                    <a:lnTo>
                      <a:pt x="895623" y="259267"/>
                    </a:lnTo>
                    <a:cubicBezTo>
                      <a:pt x="901452" y="258905"/>
                      <a:pt x="907237" y="258308"/>
                      <a:pt x="913079" y="257825"/>
                    </a:cubicBezTo>
                    <a:cubicBezTo>
                      <a:pt x="924655" y="256695"/>
                      <a:pt x="936739" y="256111"/>
                      <a:pt x="947960" y="254530"/>
                    </a:cubicBezTo>
                    <a:cubicBezTo>
                      <a:pt x="993476" y="249779"/>
                      <a:pt x="1038646" y="242146"/>
                      <a:pt x="1083196" y="231676"/>
                    </a:cubicBezTo>
                    <a:cubicBezTo>
                      <a:pt x="1126928" y="221586"/>
                      <a:pt x="1168127" y="208308"/>
                      <a:pt x="1208113" y="198294"/>
                    </a:cubicBezTo>
                    <a:cubicBezTo>
                      <a:pt x="1246325" y="188498"/>
                      <a:pt x="1285195" y="181477"/>
                      <a:pt x="1324419" y="177288"/>
                    </a:cubicBezTo>
                    <a:cubicBezTo>
                      <a:pt x="1361901" y="173560"/>
                      <a:pt x="1399586" y="172288"/>
                      <a:pt x="1437233" y="173478"/>
                    </a:cubicBezTo>
                    <a:lnTo>
                      <a:pt x="1542586" y="176933"/>
                    </a:lnTo>
                    <a:cubicBezTo>
                      <a:pt x="1572351" y="130592"/>
                      <a:pt x="1597635" y="81522"/>
                      <a:pt x="1618094" y="30387"/>
                    </a:cubicBezTo>
                    <a:cubicBezTo>
                      <a:pt x="1606207" y="27547"/>
                      <a:pt x="1594294" y="24890"/>
                      <a:pt x="1582356" y="22418"/>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5" name="Google Shape;1018;p37">
                <a:extLst>
                  <a:ext uri="{FF2B5EF4-FFF2-40B4-BE49-F238E27FC236}">
                    <a16:creationId xmlns:a16="http://schemas.microsoft.com/office/drawing/2014/main" id="{3119B847-69AF-6A05-8696-CAABB1C949C8}"/>
                  </a:ext>
                </a:extLst>
              </p:cNvPr>
              <p:cNvSpPr/>
              <p:nvPr/>
            </p:nvSpPr>
            <p:spPr>
              <a:xfrm>
                <a:off x="2230672" y="1768175"/>
                <a:ext cx="1181100" cy="273050"/>
              </a:xfrm>
              <a:custGeom>
                <a:avLst/>
                <a:gdLst/>
                <a:ahLst/>
                <a:cxnLst/>
                <a:rect l="l" t="t" r="r" b="b"/>
                <a:pathLst>
                  <a:path w="1181100" h="273050" extrusionOk="0">
                    <a:moveTo>
                      <a:pt x="1185767" y="70830"/>
                    </a:moveTo>
                    <a:cubicBezTo>
                      <a:pt x="1168432" y="60251"/>
                      <a:pt x="1150372" y="49691"/>
                      <a:pt x="1130617" y="39797"/>
                    </a:cubicBezTo>
                    <a:cubicBezTo>
                      <a:pt x="1097899" y="23007"/>
                      <a:pt x="1062880" y="11142"/>
                      <a:pt x="1026693" y="4587"/>
                    </a:cubicBezTo>
                    <a:cubicBezTo>
                      <a:pt x="1016865" y="2804"/>
                      <a:pt x="1006939" y="1606"/>
                      <a:pt x="996969" y="999"/>
                    </a:cubicBezTo>
                    <a:lnTo>
                      <a:pt x="981774" y="122"/>
                    </a:lnTo>
                    <a:cubicBezTo>
                      <a:pt x="976694" y="-201"/>
                      <a:pt x="971563" y="205"/>
                      <a:pt x="966445" y="332"/>
                    </a:cubicBezTo>
                    <a:lnTo>
                      <a:pt x="951040" y="967"/>
                    </a:lnTo>
                    <a:cubicBezTo>
                      <a:pt x="945890" y="1158"/>
                      <a:pt x="940753" y="2148"/>
                      <a:pt x="935596" y="2745"/>
                    </a:cubicBezTo>
                    <a:cubicBezTo>
                      <a:pt x="925512" y="4040"/>
                      <a:pt x="915508" y="5898"/>
                      <a:pt x="905631" y="8308"/>
                    </a:cubicBezTo>
                    <a:cubicBezTo>
                      <a:pt x="900608" y="9292"/>
                      <a:pt x="896169" y="10746"/>
                      <a:pt x="891477" y="12080"/>
                    </a:cubicBezTo>
                    <a:cubicBezTo>
                      <a:pt x="886784" y="13413"/>
                      <a:pt x="882104" y="14753"/>
                      <a:pt x="877659" y="16239"/>
                    </a:cubicBezTo>
                    <a:cubicBezTo>
                      <a:pt x="869023" y="19471"/>
                      <a:pt x="859822" y="22360"/>
                      <a:pt x="851770" y="26024"/>
                    </a:cubicBezTo>
                    <a:lnTo>
                      <a:pt x="839369" y="31320"/>
                    </a:lnTo>
                    <a:lnTo>
                      <a:pt x="827577" y="36959"/>
                    </a:lnTo>
                    <a:cubicBezTo>
                      <a:pt x="819601" y="40699"/>
                      <a:pt x="812336" y="44719"/>
                      <a:pt x="804869" y="48668"/>
                    </a:cubicBezTo>
                    <a:cubicBezTo>
                      <a:pt x="775507" y="64804"/>
                      <a:pt x="749624" y="81612"/>
                      <a:pt x="724548" y="96293"/>
                    </a:cubicBezTo>
                    <a:cubicBezTo>
                      <a:pt x="712007" y="103767"/>
                      <a:pt x="699897" y="110263"/>
                      <a:pt x="687934" y="116582"/>
                    </a:cubicBezTo>
                    <a:lnTo>
                      <a:pt x="679139" y="121065"/>
                    </a:lnTo>
                    <a:cubicBezTo>
                      <a:pt x="676199" y="122709"/>
                      <a:pt x="673322" y="124240"/>
                      <a:pt x="670490" y="125573"/>
                    </a:cubicBezTo>
                    <a:cubicBezTo>
                      <a:pt x="667646" y="127008"/>
                      <a:pt x="664775" y="128348"/>
                      <a:pt x="661905" y="129917"/>
                    </a:cubicBezTo>
                    <a:cubicBezTo>
                      <a:pt x="658870" y="131421"/>
                      <a:pt x="655511" y="132844"/>
                      <a:pt x="652317" y="134323"/>
                    </a:cubicBezTo>
                    <a:cubicBezTo>
                      <a:pt x="626510" y="146204"/>
                      <a:pt x="599345" y="158911"/>
                      <a:pt x="570637" y="169560"/>
                    </a:cubicBezTo>
                    <a:cubicBezTo>
                      <a:pt x="541798" y="180438"/>
                      <a:pt x="511818" y="188011"/>
                      <a:pt x="481273" y="192134"/>
                    </a:cubicBezTo>
                    <a:cubicBezTo>
                      <a:pt x="450606" y="196139"/>
                      <a:pt x="419560" y="196316"/>
                      <a:pt x="388849" y="192661"/>
                    </a:cubicBezTo>
                    <a:cubicBezTo>
                      <a:pt x="357432" y="188285"/>
                      <a:pt x="326536" y="180759"/>
                      <a:pt x="296628" y="170195"/>
                    </a:cubicBezTo>
                    <a:cubicBezTo>
                      <a:pt x="266132" y="159316"/>
                      <a:pt x="235046" y="150170"/>
                      <a:pt x="203518" y="142801"/>
                    </a:cubicBezTo>
                    <a:cubicBezTo>
                      <a:pt x="171821" y="136289"/>
                      <a:pt x="139413" y="133916"/>
                      <a:pt x="107105" y="135740"/>
                    </a:cubicBezTo>
                    <a:cubicBezTo>
                      <a:pt x="73929" y="137007"/>
                      <a:pt x="40921" y="141096"/>
                      <a:pt x="8439" y="147963"/>
                    </a:cubicBezTo>
                    <a:cubicBezTo>
                      <a:pt x="5620" y="148598"/>
                      <a:pt x="2813" y="149233"/>
                      <a:pt x="0" y="149906"/>
                    </a:cubicBezTo>
                    <a:cubicBezTo>
                      <a:pt x="62760" y="201304"/>
                      <a:pt x="132403" y="243669"/>
                      <a:pt x="206902" y="275770"/>
                    </a:cubicBezTo>
                    <a:cubicBezTo>
                      <a:pt x="234912" y="271757"/>
                      <a:pt x="263417" y="264911"/>
                      <a:pt x="292094" y="258853"/>
                    </a:cubicBezTo>
                    <a:cubicBezTo>
                      <a:pt x="323405" y="251499"/>
                      <a:pt x="355258" y="246679"/>
                      <a:pt x="387344" y="244439"/>
                    </a:cubicBezTo>
                    <a:cubicBezTo>
                      <a:pt x="419076" y="242876"/>
                      <a:pt x="450877" y="243462"/>
                      <a:pt x="482530" y="246192"/>
                    </a:cubicBezTo>
                    <a:cubicBezTo>
                      <a:pt x="514477" y="248604"/>
                      <a:pt x="546888" y="253354"/>
                      <a:pt x="580377" y="257139"/>
                    </a:cubicBezTo>
                    <a:cubicBezTo>
                      <a:pt x="614532" y="261549"/>
                      <a:pt x="649044" y="262525"/>
                      <a:pt x="683393" y="260054"/>
                    </a:cubicBezTo>
                    <a:cubicBezTo>
                      <a:pt x="687781" y="259647"/>
                      <a:pt x="692055" y="259361"/>
                      <a:pt x="696570" y="258841"/>
                    </a:cubicBezTo>
                    <a:cubicBezTo>
                      <a:pt x="701218" y="258206"/>
                      <a:pt x="705828" y="257323"/>
                      <a:pt x="710483" y="256542"/>
                    </a:cubicBezTo>
                    <a:cubicBezTo>
                      <a:pt x="719969" y="255113"/>
                      <a:pt x="728491" y="252802"/>
                      <a:pt x="737508" y="250636"/>
                    </a:cubicBezTo>
                    <a:cubicBezTo>
                      <a:pt x="754780" y="245823"/>
                      <a:pt x="771589" y="240407"/>
                      <a:pt x="787451" y="234761"/>
                    </a:cubicBezTo>
                    <a:cubicBezTo>
                      <a:pt x="851154" y="212282"/>
                      <a:pt x="906723" y="188660"/>
                      <a:pt x="950455" y="174303"/>
                    </a:cubicBezTo>
                    <a:cubicBezTo>
                      <a:pt x="960748" y="170866"/>
                      <a:pt x="971230" y="168025"/>
                      <a:pt x="981850" y="165794"/>
                    </a:cubicBezTo>
                    <a:cubicBezTo>
                      <a:pt x="984517" y="165292"/>
                      <a:pt x="987133" y="164397"/>
                      <a:pt x="989876" y="164010"/>
                    </a:cubicBezTo>
                    <a:lnTo>
                      <a:pt x="998131" y="162771"/>
                    </a:lnTo>
                    <a:cubicBezTo>
                      <a:pt x="1003805" y="161782"/>
                      <a:pt x="1009529" y="161101"/>
                      <a:pt x="1015276" y="160733"/>
                    </a:cubicBezTo>
                    <a:cubicBezTo>
                      <a:pt x="1039222" y="158966"/>
                      <a:pt x="1063272" y="159142"/>
                      <a:pt x="1087190" y="161260"/>
                    </a:cubicBezTo>
                    <a:cubicBezTo>
                      <a:pt x="1122308" y="133676"/>
                      <a:pt x="1155263" y="103444"/>
                      <a:pt x="1185767" y="70830"/>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6" name="Google Shape;1019;p37">
                <a:extLst>
                  <a:ext uri="{FF2B5EF4-FFF2-40B4-BE49-F238E27FC236}">
                    <a16:creationId xmlns:a16="http://schemas.microsoft.com/office/drawing/2014/main" id="{CD20F80B-239D-06CD-F857-A47874B2D6A3}"/>
                  </a:ext>
                </a:extLst>
              </p:cNvPr>
              <p:cNvSpPr/>
              <p:nvPr/>
            </p:nvSpPr>
            <p:spPr>
              <a:xfrm>
                <a:off x="2166976" y="534943"/>
                <a:ext cx="1212850" cy="266700"/>
              </a:xfrm>
              <a:custGeom>
                <a:avLst/>
                <a:gdLst/>
                <a:ahLst/>
                <a:cxnLst/>
                <a:rect l="l" t="t" r="r" b="b"/>
                <a:pathLst>
                  <a:path w="1212850" h="266700" extrusionOk="0">
                    <a:moveTo>
                      <a:pt x="14433" y="106712"/>
                    </a:moveTo>
                    <a:cubicBezTo>
                      <a:pt x="28003" y="117545"/>
                      <a:pt x="41910" y="128086"/>
                      <a:pt x="56172" y="138132"/>
                    </a:cubicBezTo>
                    <a:cubicBezTo>
                      <a:pt x="70777" y="147542"/>
                      <a:pt x="85591" y="156699"/>
                      <a:pt x="100724" y="165310"/>
                    </a:cubicBezTo>
                    <a:cubicBezTo>
                      <a:pt x="116180" y="173190"/>
                      <a:pt x="131648" y="181185"/>
                      <a:pt x="147809" y="187573"/>
                    </a:cubicBezTo>
                    <a:cubicBezTo>
                      <a:pt x="164129" y="193595"/>
                      <a:pt x="180819" y="198560"/>
                      <a:pt x="197777" y="202438"/>
                    </a:cubicBezTo>
                    <a:cubicBezTo>
                      <a:pt x="214946" y="205782"/>
                      <a:pt x="232274" y="208251"/>
                      <a:pt x="249694" y="209836"/>
                    </a:cubicBezTo>
                    <a:cubicBezTo>
                      <a:pt x="267265" y="210922"/>
                      <a:pt x="284740" y="211677"/>
                      <a:pt x="302050" y="212211"/>
                    </a:cubicBezTo>
                    <a:cubicBezTo>
                      <a:pt x="319538" y="212071"/>
                      <a:pt x="336664" y="212509"/>
                      <a:pt x="353593" y="213150"/>
                    </a:cubicBezTo>
                    <a:cubicBezTo>
                      <a:pt x="370643" y="213195"/>
                      <a:pt x="387293" y="214420"/>
                      <a:pt x="403822" y="215983"/>
                    </a:cubicBezTo>
                    <a:cubicBezTo>
                      <a:pt x="420427" y="217037"/>
                      <a:pt x="436778" y="219304"/>
                      <a:pt x="453104" y="221837"/>
                    </a:cubicBezTo>
                    <a:cubicBezTo>
                      <a:pt x="469493" y="223837"/>
                      <a:pt x="485788" y="226759"/>
                      <a:pt x="502133" y="229940"/>
                    </a:cubicBezTo>
                    <a:cubicBezTo>
                      <a:pt x="510330" y="231210"/>
                      <a:pt x="518503" y="233013"/>
                      <a:pt x="526726" y="234518"/>
                    </a:cubicBezTo>
                    <a:lnTo>
                      <a:pt x="551415" y="240005"/>
                    </a:lnTo>
                    <a:cubicBezTo>
                      <a:pt x="567925" y="243180"/>
                      <a:pt x="584581" y="247320"/>
                      <a:pt x="601389" y="251098"/>
                    </a:cubicBezTo>
                    <a:cubicBezTo>
                      <a:pt x="618192" y="254413"/>
                      <a:pt x="635171" y="258013"/>
                      <a:pt x="652285" y="261004"/>
                    </a:cubicBezTo>
                    <a:cubicBezTo>
                      <a:pt x="669373" y="263436"/>
                      <a:pt x="686625" y="265709"/>
                      <a:pt x="703917" y="267113"/>
                    </a:cubicBezTo>
                    <a:cubicBezTo>
                      <a:pt x="712546" y="267532"/>
                      <a:pt x="721201" y="267932"/>
                      <a:pt x="729843" y="268002"/>
                    </a:cubicBezTo>
                    <a:cubicBezTo>
                      <a:pt x="738499" y="268180"/>
                      <a:pt x="747173" y="268326"/>
                      <a:pt x="755821" y="268065"/>
                    </a:cubicBezTo>
                    <a:lnTo>
                      <a:pt x="807657" y="264598"/>
                    </a:lnTo>
                    <a:lnTo>
                      <a:pt x="859511" y="258693"/>
                    </a:lnTo>
                    <a:cubicBezTo>
                      <a:pt x="876656" y="255797"/>
                      <a:pt x="893940" y="253073"/>
                      <a:pt x="911111" y="249745"/>
                    </a:cubicBezTo>
                    <a:cubicBezTo>
                      <a:pt x="928097" y="245688"/>
                      <a:pt x="945115" y="241535"/>
                      <a:pt x="961911" y="236652"/>
                    </a:cubicBezTo>
                    <a:cubicBezTo>
                      <a:pt x="978548" y="231187"/>
                      <a:pt x="995028" y="225260"/>
                      <a:pt x="1011352" y="218872"/>
                    </a:cubicBezTo>
                    <a:cubicBezTo>
                      <a:pt x="1076214" y="191577"/>
                      <a:pt x="1136046" y="153610"/>
                      <a:pt x="1188364" y="106547"/>
                    </a:cubicBezTo>
                    <a:cubicBezTo>
                      <a:pt x="1197496" y="98012"/>
                      <a:pt x="1206360" y="89268"/>
                      <a:pt x="1215111" y="80467"/>
                    </a:cubicBezTo>
                    <a:cubicBezTo>
                      <a:pt x="1184600" y="51327"/>
                      <a:pt x="1152020" y="24434"/>
                      <a:pt x="1117625" y="0"/>
                    </a:cubicBezTo>
                    <a:cubicBezTo>
                      <a:pt x="1061275" y="21260"/>
                      <a:pt x="1005865" y="39814"/>
                      <a:pt x="950620" y="58007"/>
                    </a:cubicBezTo>
                    <a:cubicBezTo>
                      <a:pt x="936435" y="62351"/>
                      <a:pt x="922414" y="67075"/>
                      <a:pt x="908552" y="72314"/>
                    </a:cubicBezTo>
                    <a:cubicBezTo>
                      <a:pt x="894410" y="76759"/>
                      <a:pt x="880440" y="81801"/>
                      <a:pt x="866457" y="87014"/>
                    </a:cubicBezTo>
                    <a:cubicBezTo>
                      <a:pt x="852291" y="91611"/>
                      <a:pt x="838181" y="96634"/>
                      <a:pt x="823982" y="101581"/>
                    </a:cubicBezTo>
                    <a:lnTo>
                      <a:pt x="780802" y="114916"/>
                    </a:lnTo>
                    <a:lnTo>
                      <a:pt x="736835" y="126448"/>
                    </a:lnTo>
                    <a:cubicBezTo>
                      <a:pt x="722052" y="129889"/>
                      <a:pt x="707237" y="133693"/>
                      <a:pt x="692385" y="138157"/>
                    </a:cubicBezTo>
                    <a:cubicBezTo>
                      <a:pt x="677458" y="141967"/>
                      <a:pt x="662430" y="146179"/>
                      <a:pt x="647300" y="150793"/>
                    </a:cubicBezTo>
                    <a:lnTo>
                      <a:pt x="601256" y="163011"/>
                    </a:lnTo>
                    <a:cubicBezTo>
                      <a:pt x="585749" y="166484"/>
                      <a:pt x="570071" y="169609"/>
                      <a:pt x="554266" y="172180"/>
                    </a:cubicBezTo>
                    <a:cubicBezTo>
                      <a:pt x="538499" y="174314"/>
                      <a:pt x="522656" y="175406"/>
                      <a:pt x="506774" y="176092"/>
                    </a:cubicBezTo>
                    <a:cubicBezTo>
                      <a:pt x="490953" y="176120"/>
                      <a:pt x="475141" y="175353"/>
                      <a:pt x="459397" y="173793"/>
                    </a:cubicBezTo>
                    <a:cubicBezTo>
                      <a:pt x="443708" y="171810"/>
                      <a:pt x="428155" y="168869"/>
                      <a:pt x="412826" y="164986"/>
                    </a:cubicBezTo>
                    <a:cubicBezTo>
                      <a:pt x="397540" y="160585"/>
                      <a:pt x="382554" y="155199"/>
                      <a:pt x="367963" y="148863"/>
                    </a:cubicBezTo>
                    <a:cubicBezTo>
                      <a:pt x="353396" y="142240"/>
                      <a:pt x="339268" y="134398"/>
                      <a:pt x="325374" y="126543"/>
                    </a:cubicBezTo>
                    <a:cubicBezTo>
                      <a:pt x="311563" y="118358"/>
                      <a:pt x="298196" y="109398"/>
                      <a:pt x="284772" y="101308"/>
                    </a:cubicBezTo>
                    <a:lnTo>
                      <a:pt x="265017" y="88494"/>
                    </a:lnTo>
                    <a:cubicBezTo>
                      <a:pt x="258407" y="84417"/>
                      <a:pt x="251828" y="80391"/>
                      <a:pt x="245148" y="76727"/>
                    </a:cubicBezTo>
                    <a:cubicBezTo>
                      <a:pt x="232267" y="68796"/>
                      <a:pt x="218937" y="61619"/>
                      <a:pt x="205226" y="55232"/>
                    </a:cubicBezTo>
                    <a:cubicBezTo>
                      <a:pt x="191891" y="48400"/>
                      <a:pt x="178219" y="42412"/>
                      <a:pt x="164332" y="36735"/>
                    </a:cubicBezTo>
                    <a:cubicBezTo>
                      <a:pt x="150692" y="30620"/>
                      <a:pt x="137109" y="24359"/>
                      <a:pt x="123057" y="18739"/>
                    </a:cubicBezTo>
                    <a:cubicBezTo>
                      <a:pt x="115310" y="15221"/>
                      <a:pt x="107518" y="11716"/>
                      <a:pt x="99657" y="8280"/>
                    </a:cubicBezTo>
                    <a:cubicBezTo>
                      <a:pt x="64347" y="34222"/>
                      <a:pt x="31034" y="62778"/>
                      <a:pt x="0" y="93707"/>
                    </a:cubicBezTo>
                    <a:cubicBezTo>
                      <a:pt x="4775" y="98082"/>
                      <a:pt x="9544" y="102464"/>
                      <a:pt x="14433" y="106712"/>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7" name="Google Shape;1020;p37">
                <a:extLst>
                  <a:ext uri="{FF2B5EF4-FFF2-40B4-BE49-F238E27FC236}">
                    <a16:creationId xmlns:a16="http://schemas.microsoft.com/office/drawing/2014/main" id="{3EAA6354-9F51-6CEE-FE97-8C1F95FA4841}"/>
                  </a:ext>
                </a:extLst>
              </p:cNvPr>
              <p:cNvSpPr/>
              <p:nvPr/>
            </p:nvSpPr>
            <p:spPr>
              <a:xfrm>
                <a:off x="1941919" y="733469"/>
                <a:ext cx="1625600" cy="419100"/>
              </a:xfrm>
              <a:custGeom>
                <a:avLst/>
                <a:gdLst/>
                <a:ahLst/>
                <a:cxnLst/>
                <a:rect l="l" t="t" r="r" b="b"/>
                <a:pathLst>
                  <a:path w="1625600" h="419100" extrusionOk="0">
                    <a:moveTo>
                      <a:pt x="126911" y="259817"/>
                    </a:moveTo>
                    <a:cubicBezTo>
                      <a:pt x="141237" y="257499"/>
                      <a:pt x="155486" y="255264"/>
                      <a:pt x="169850" y="253340"/>
                    </a:cubicBezTo>
                    <a:lnTo>
                      <a:pt x="191332" y="250482"/>
                    </a:lnTo>
                    <a:cubicBezTo>
                      <a:pt x="198488" y="249688"/>
                      <a:pt x="205619" y="249003"/>
                      <a:pt x="212820" y="248082"/>
                    </a:cubicBezTo>
                    <a:cubicBezTo>
                      <a:pt x="227120" y="246628"/>
                      <a:pt x="241503" y="245396"/>
                      <a:pt x="255753" y="244951"/>
                    </a:cubicBezTo>
                    <a:cubicBezTo>
                      <a:pt x="262960" y="244520"/>
                      <a:pt x="270015" y="244545"/>
                      <a:pt x="277133" y="244532"/>
                    </a:cubicBezTo>
                    <a:cubicBezTo>
                      <a:pt x="280708" y="244532"/>
                      <a:pt x="284239" y="244411"/>
                      <a:pt x="287884" y="244570"/>
                    </a:cubicBezTo>
                    <a:lnTo>
                      <a:pt x="298882" y="245205"/>
                    </a:lnTo>
                    <a:cubicBezTo>
                      <a:pt x="359137" y="247908"/>
                      <a:pt x="418757" y="258692"/>
                      <a:pt x="476142" y="277266"/>
                    </a:cubicBezTo>
                    <a:cubicBezTo>
                      <a:pt x="505352" y="286353"/>
                      <a:pt x="534264" y="297002"/>
                      <a:pt x="563093" y="308445"/>
                    </a:cubicBezTo>
                    <a:cubicBezTo>
                      <a:pt x="592004" y="319557"/>
                      <a:pt x="620719" y="331724"/>
                      <a:pt x="650088" y="343230"/>
                    </a:cubicBezTo>
                    <a:cubicBezTo>
                      <a:pt x="708571" y="366306"/>
                      <a:pt x="768744" y="390004"/>
                      <a:pt x="833603" y="404768"/>
                    </a:cubicBezTo>
                    <a:cubicBezTo>
                      <a:pt x="849662" y="409213"/>
                      <a:pt x="866229" y="411378"/>
                      <a:pt x="882815" y="414293"/>
                    </a:cubicBezTo>
                    <a:cubicBezTo>
                      <a:pt x="899474" y="417118"/>
                      <a:pt x="916284" y="418971"/>
                      <a:pt x="933158" y="419843"/>
                    </a:cubicBezTo>
                    <a:lnTo>
                      <a:pt x="945858" y="420827"/>
                    </a:lnTo>
                    <a:lnTo>
                      <a:pt x="952208" y="421310"/>
                    </a:lnTo>
                    <a:lnTo>
                      <a:pt x="958558" y="421310"/>
                    </a:lnTo>
                    <a:lnTo>
                      <a:pt x="984085" y="421234"/>
                    </a:lnTo>
                    <a:cubicBezTo>
                      <a:pt x="992734" y="421030"/>
                      <a:pt x="1000906" y="421049"/>
                      <a:pt x="1010018" y="420599"/>
                    </a:cubicBezTo>
                    <a:cubicBezTo>
                      <a:pt x="1015098" y="420065"/>
                      <a:pt x="1020496" y="419589"/>
                      <a:pt x="1025379" y="418871"/>
                    </a:cubicBezTo>
                    <a:cubicBezTo>
                      <a:pt x="1030262" y="418154"/>
                      <a:pt x="1035114" y="417309"/>
                      <a:pt x="1039787" y="416408"/>
                    </a:cubicBezTo>
                    <a:cubicBezTo>
                      <a:pt x="1057372" y="412960"/>
                      <a:pt x="1074733" y="408454"/>
                      <a:pt x="1091775" y="402914"/>
                    </a:cubicBezTo>
                    <a:cubicBezTo>
                      <a:pt x="1108285" y="397834"/>
                      <a:pt x="1123798" y="392055"/>
                      <a:pt x="1139146" y="386036"/>
                    </a:cubicBezTo>
                    <a:cubicBezTo>
                      <a:pt x="1169727" y="374040"/>
                      <a:pt x="1198969" y="360953"/>
                      <a:pt x="1227855" y="347821"/>
                    </a:cubicBezTo>
                    <a:cubicBezTo>
                      <a:pt x="1285450" y="321380"/>
                      <a:pt x="1341476" y="294291"/>
                      <a:pt x="1396606" y="266592"/>
                    </a:cubicBezTo>
                    <a:cubicBezTo>
                      <a:pt x="1451852" y="239109"/>
                      <a:pt x="1505896" y="210769"/>
                      <a:pt x="1559268" y="182137"/>
                    </a:cubicBezTo>
                    <a:cubicBezTo>
                      <a:pt x="1582484" y="169704"/>
                      <a:pt x="1605612" y="157326"/>
                      <a:pt x="1628654" y="145002"/>
                    </a:cubicBezTo>
                    <a:cubicBezTo>
                      <a:pt x="1604962" y="94022"/>
                      <a:pt x="1576380" y="45461"/>
                      <a:pt x="1543310" y="0"/>
                    </a:cubicBezTo>
                    <a:cubicBezTo>
                      <a:pt x="1522322" y="9343"/>
                      <a:pt x="1501578" y="19016"/>
                      <a:pt x="1481080" y="29020"/>
                    </a:cubicBezTo>
                    <a:cubicBezTo>
                      <a:pt x="1367492" y="83934"/>
                      <a:pt x="1262501" y="151575"/>
                      <a:pt x="1158094" y="212706"/>
                    </a:cubicBezTo>
                    <a:cubicBezTo>
                      <a:pt x="1132059" y="227914"/>
                      <a:pt x="1105929" y="242405"/>
                      <a:pt x="1080243" y="256026"/>
                    </a:cubicBezTo>
                    <a:cubicBezTo>
                      <a:pt x="1067397" y="262668"/>
                      <a:pt x="1054608" y="269284"/>
                      <a:pt x="1042238" y="275304"/>
                    </a:cubicBezTo>
                    <a:cubicBezTo>
                      <a:pt x="1029830" y="281172"/>
                      <a:pt x="1017543" y="286988"/>
                      <a:pt x="1006367" y="291325"/>
                    </a:cubicBezTo>
                    <a:lnTo>
                      <a:pt x="998245" y="294329"/>
                    </a:lnTo>
                    <a:cubicBezTo>
                      <a:pt x="995604" y="295339"/>
                      <a:pt x="993337" y="295993"/>
                      <a:pt x="990835" y="296907"/>
                    </a:cubicBezTo>
                    <a:cubicBezTo>
                      <a:pt x="984631" y="298456"/>
                      <a:pt x="977398" y="299872"/>
                      <a:pt x="970687" y="301384"/>
                    </a:cubicBezTo>
                    <a:lnTo>
                      <a:pt x="950112" y="306229"/>
                    </a:lnTo>
                    <a:lnTo>
                      <a:pt x="944937" y="307429"/>
                    </a:lnTo>
                    <a:lnTo>
                      <a:pt x="939730" y="308191"/>
                    </a:lnTo>
                    <a:lnTo>
                      <a:pt x="929278" y="309734"/>
                    </a:lnTo>
                    <a:cubicBezTo>
                      <a:pt x="915308" y="311639"/>
                      <a:pt x="901218" y="314452"/>
                      <a:pt x="886955" y="315030"/>
                    </a:cubicBezTo>
                    <a:cubicBezTo>
                      <a:pt x="872608" y="316484"/>
                      <a:pt x="858196" y="317217"/>
                      <a:pt x="843775" y="317227"/>
                    </a:cubicBezTo>
                    <a:cubicBezTo>
                      <a:pt x="829291" y="317011"/>
                      <a:pt x="814629" y="317424"/>
                      <a:pt x="799960" y="315862"/>
                    </a:cubicBezTo>
                    <a:lnTo>
                      <a:pt x="777856" y="314160"/>
                    </a:lnTo>
                    <a:cubicBezTo>
                      <a:pt x="770465" y="313703"/>
                      <a:pt x="763143" y="312147"/>
                      <a:pt x="755758" y="311175"/>
                    </a:cubicBezTo>
                    <a:cubicBezTo>
                      <a:pt x="740988" y="309042"/>
                      <a:pt x="726237" y="306521"/>
                      <a:pt x="711518" y="303086"/>
                    </a:cubicBezTo>
                    <a:lnTo>
                      <a:pt x="689464" y="298006"/>
                    </a:lnTo>
                    <a:cubicBezTo>
                      <a:pt x="682104" y="296228"/>
                      <a:pt x="674795" y="294081"/>
                      <a:pt x="667506" y="291960"/>
                    </a:cubicBezTo>
                    <a:lnTo>
                      <a:pt x="645585" y="285610"/>
                    </a:lnTo>
                    <a:cubicBezTo>
                      <a:pt x="638277" y="283324"/>
                      <a:pt x="631063" y="280778"/>
                      <a:pt x="623792" y="278378"/>
                    </a:cubicBezTo>
                    <a:lnTo>
                      <a:pt x="602025" y="271005"/>
                    </a:lnTo>
                    <a:lnTo>
                      <a:pt x="580352" y="262966"/>
                    </a:lnTo>
                    <a:cubicBezTo>
                      <a:pt x="551396" y="252451"/>
                      <a:pt x="522707" y="240582"/>
                      <a:pt x="493814" y="228587"/>
                    </a:cubicBezTo>
                    <a:cubicBezTo>
                      <a:pt x="436099" y="204591"/>
                      <a:pt x="377870" y="178422"/>
                      <a:pt x="315157" y="157905"/>
                    </a:cubicBezTo>
                    <a:lnTo>
                      <a:pt x="303428" y="153943"/>
                    </a:lnTo>
                    <a:cubicBezTo>
                      <a:pt x="299485" y="152673"/>
                      <a:pt x="295326" y="151625"/>
                      <a:pt x="291268" y="150451"/>
                    </a:cubicBezTo>
                    <a:cubicBezTo>
                      <a:pt x="283102" y="148158"/>
                      <a:pt x="274873" y="145840"/>
                      <a:pt x="266675" y="144101"/>
                    </a:cubicBezTo>
                    <a:cubicBezTo>
                      <a:pt x="250215" y="140113"/>
                      <a:pt x="233725" y="137020"/>
                      <a:pt x="217145" y="134207"/>
                    </a:cubicBezTo>
                    <a:cubicBezTo>
                      <a:pt x="208890" y="132937"/>
                      <a:pt x="200577" y="131616"/>
                      <a:pt x="192278" y="130651"/>
                    </a:cubicBezTo>
                    <a:lnTo>
                      <a:pt x="167399" y="128041"/>
                    </a:lnTo>
                    <a:cubicBezTo>
                      <a:pt x="150857" y="127045"/>
                      <a:pt x="134214" y="125755"/>
                      <a:pt x="117710" y="125800"/>
                    </a:cubicBezTo>
                    <a:cubicBezTo>
                      <a:pt x="97777" y="125514"/>
                      <a:pt x="77946" y="126289"/>
                      <a:pt x="58223" y="127800"/>
                    </a:cubicBezTo>
                    <a:cubicBezTo>
                      <a:pt x="33959" y="177144"/>
                      <a:pt x="14462" y="228692"/>
                      <a:pt x="0" y="281743"/>
                    </a:cubicBezTo>
                    <a:cubicBezTo>
                      <a:pt x="42388" y="273907"/>
                      <a:pt x="84692" y="266598"/>
                      <a:pt x="126911" y="259817"/>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8" name="Google Shape;1021;p37">
                <a:extLst>
                  <a:ext uri="{FF2B5EF4-FFF2-40B4-BE49-F238E27FC236}">
                    <a16:creationId xmlns:a16="http://schemas.microsoft.com/office/drawing/2014/main" id="{17ECA193-B019-A8FB-FF54-8C4FD10A4732}"/>
                  </a:ext>
                </a:extLst>
              </p:cNvPr>
              <p:cNvSpPr/>
              <p:nvPr/>
            </p:nvSpPr>
            <p:spPr>
              <a:xfrm>
                <a:off x="1911350" y="1116410"/>
                <a:ext cx="1733550" cy="463550"/>
              </a:xfrm>
              <a:custGeom>
                <a:avLst/>
                <a:gdLst/>
                <a:ahLst/>
                <a:cxnLst/>
                <a:rect l="l" t="t" r="r" b="b"/>
                <a:pathLst>
                  <a:path w="1733550" h="463550" extrusionOk="0">
                    <a:moveTo>
                      <a:pt x="180740" y="143354"/>
                    </a:moveTo>
                    <a:cubicBezTo>
                      <a:pt x="185871" y="143849"/>
                      <a:pt x="190976" y="143608"/>
                      <a:pt x="196113" y="144579"/>
                    </a:cubicBezTo>
                    <a:cubicBezTo>
                      <a:pt x="201244" y="145379"/>
                      <a:pt x="206369" y="146167"/>
                      <a:pt x="211512" y="146795"/>
                    </a:cubicBezTo>
                    <a:lnTo>
                      <a:pt x="219221" y="147773"/>
                    </a:lnTo>
                    <a:cubicBezTo>
                      <a:pt x="221819" y="147976"/>
                      <a:pt x="224402" y="148339"/>
                      <a:pt x="226955" y="148859"/>
                    </a:cubicBezTo>
                    <a:cubicBezTo>
                      <a:pt x="232118" y="149932"/>
                      <a:pt x="237299" y="150878"/>
                      <a:pt x="242507" y="151748"/>
                    </a:cubicBezTo>
                    <a:cubicBezTo>
                      <a:pt x="247714" y="152618"/>
                      <a:pt x="252940" y="153399"/>
                      <a:pt x="258185" y="154244"/>
                    </a:cubicBezTo>
                    <a:cubicBezTo>
                      <a:pt x="263411" y="155514"/>
                      <a:pt x="268707" y="156600"/>
                      <a:pt x="273983" y="157774"/>
                    </a:cubicBezTo>
                    <a:cubicBezTo>
                      <a:pt x="284569" y="159952"/>
                      <a:pt x="295713" y="161832"/>
                      <a:pt x="304889" y="164048"/>
                    </a:cubicBezTo>
                    <a:cubicBezTo>
                      <a:pt x="347189" y="174021"/>
                      <a:pt x="387709" y="190421"/>
                      <a:pt x="425037" y="212677"/>
                    </a:cubicBezTo>
                    <a:cubicBezTo>
                      <a:pt x="467146" y="238128"/>
                      <a:pt x="506969" y="267179"/>
                      <a:pt x="544062" y="299506"/>
                    </a:cubicBezTo>
                    <a:cubicBezTo>
                      <a:pt x="582676" y="331891"/>
                      <a:pt x="621716" y="365546"/>
                      <a:pt x="666833" y="393620"/>
                    </a:cubicBezTo>
                    <a:cubicBezTo>
                      <a:pt x="689686" y="407907"/>
                      <a:pt x="713702" y="420245"/>
                      <a:pt x="738626" y="430501"/>
                    </a:cubicBezTo>
                    <a:cubicBezTo>
                      <a:pt x="763773" y="441143"/>
                      <a:pt x="789737" y="449739"/>
                      <a:pt x="816267" y="456205"/>
                    </a:cubicBezTo>
                    <a:cubicBezTo>
                      <a:pt x="844398" y="463061"/>
                      <a:pt x="873281" y="466346"/>
                      <a:pt x="902233" y="465984"/>
                    </a:cubicBezTo>
                    <a:cubicBezTo>
                      <a:pt x="931964" y="465332"/>
                      <a:pt x="961475" y="460725"/>
                      <a:pt x="989990" y="452287"/>
                    </a:cubicBezTo>
                    <a:cubicBezTo>
                      <a:pt x="1046855" y="435669"/>
                      <a:pt x="1094499" y="406269"/>
                      <a:pt x="1137361" y="380317"/>
                    </a:cubicBezTo>
                    <a:cubicBezTo>
                      <a:pt x="1180363" y="353977"/>
                      <a:pt x="1219911" y="329948"/>
                      <a:pt x="1258615" y="311254"/>
                    </a:cubicBezTo>
                    <a:cubicBezTo>
                      <a:pt x="1263523" y="309006"/>
                      <a:pt x="1268140" y="306638"/>
                      <a:pt x="1273258" y="304459"/>
                    </a:cubicBezTo>
                    <a:cubicBezTo>
                      <a:pt x="1278376" y="302281"/>
                      <a:pt x="1283564" y="300148"/>
                      <a:pt x="1288644" y="297855"/>
                    </a:cubicBezTo>
                    <a:lnTo>
                      <a:pt x="1303922" y="291074"/>
                    </a:lnTo>
                    <a:lnTo>
                      <a:pt x="1311504" y="287581"/>
                    </a:lnTo>
                    <a:lnTo>
                      <a:pt x="1319213" y="284565"/>
                    </a:lnTo>
                    <a:cubicBezTo>
                      <a:pt x="1329531" y="280653"/>
                      <a:pt x="1339672" y="276310"/>
                      <a:pt x="1349889" y="272201"/>
                    </a:cubicBezTo>
                    <a:cubicBezTo>
                      <a:pt x="1360132" y="268283"/>
                      <a:pt x="1370546" y="265001"/>
                      <a:pt x="1380769" y="261044"/>
                    </a:cubicBezTo>
                    <a:cubicBezTo>
                      <a:pt x="1422031" y="246573"/>
                      <a:pt x="1464256" y="235011"/>
                      <a:pt x="1507134" y="226443"/>
                    </a:cubicBezTo>
                    <a:cubicBezTo>
                      <a:pt x="1517986" y="224678"/>
                      <a:pt x="1528902" y="223091"/>
                      <a:pt x="1539843" y="221001"/>
                    </a:cubicBezTo>
                    <a:cubicBezTo>
                      <a:pt x="1550835" y="219433"/>
                      <a:pt x="1561935" y="218372"/>
                      <a:pt x="1573066" y="216988"/>
                    </a:cubicBezTo>
                    <a:lnTo>
                      <a:pt x="1581436" y="215966"/>
                    </a:lnTo>
                    <a:lnTo>
                      <a:pt x="1589869" y="215331"/>
                    </a:lnTo>
                    <a:lnTo>
                      <a:pt x="1606811" y="214061"/>
                    </a:lnTo>
                    <a:cubicBezTo>
                      <a:pt x="1618113" y="213007"/>
                      <a:pt x="1629550" y="212791"/>
                      <a:pt x="1641056" y="212353"/>
                    </a:cubicBezTo>
                    <a:cubicBezTo>
                      <a:pt x="1672019" y="211394"/>
                      <a:pt x="1703654" y="211654"/>
                      <a:pt x="1735772" y="212905"/>
                    </a:cubicBezTo>
                    <a:cubicBezTo>
                      <a:pt x="1738469" y="185016"/>
                      <a:pt x="1739843" y="156769"/>
                      <a:pt x="1739894" y="128164"/>
                    </a:cubicBezTo>
                    <a:cubicBezTo>
                      <a:pt x="1739894" y="122068"/>
                      <a:pt x="1739786" y="115998"/>
                      <a:pt x="1739665" y="109934"/>
                    </a:cubicBezTo>
                    <a:cubicBezTo>
                      <a:pt x="1711449" y="100207"/>
                      <a:pt x="1682682" y="92161"/>
                      <a:pt x="1653515" y="85835"/>
                    </a:cubicBezTo>
                    <a:cubicBezTo>
                      <a:pt x="1545870" y="61994"/>
                      <a:pt x="1433928" y="65941"/>
                      <a:pt x="1328229" y="97303"/>
                    </a:cubicBezTo>
                    <a:cubicBezTo>
                      <a:pt x="1315091" y="101380"/>
                      <a:pt x="1301960" y="105647"/>
                      <a:pt x="1288980" y="110162"/>
                    </a:cubicBezTo>
                    <a:cubicBezTo>
                      <a:pt x="1276318" y="115344"/>
                      <a:pt x="1263580" y="120360"/>
                      <a:pt x="1251014" y="125777"/>
                    </a:cubicBezTo>
                    <a:cubicBezTo>
                      <a:pt x="1238244" y="130857"/>
                      <a:pt x="1226477" y="137518"/>
                      <a:pt x="1214272" y="143500"/>
                    </a:cubicBezTo>
                    <a:cubicBezTo>
                      <a:pt x="1208202" y="146535"/>
                      <a:pt x="1202207" y="149697"/>
                      <a:pt x="1196207" y="152859"/>
                    </a:cubicBezTo>
                    <a:cubicBezTo>
                      <a:pt x="1190206" y="156022"/>
                      <a:pt x="1184053" y="159787"/>
                      <a:pt x="1178001" y="163229"/>
                    </a:cubicBezTo>
                    <a:cubicBezTo>
                      <a:pt x="1129741" y="191690"/>
                      <a:pt x="1088669" y="225326"/>
                      <a:pt x="1050595" y="255406"/>
                    </a:cubicBezTo>
                    <a:cubicBezTo>
                      <a:pt x="1016420" y="283645"/>
                      <a:pt x="980158" y="309258"/>
                      <a:pt x="942118" y="332025"/>
                    </a:cubicBezTo>
                    <a:cubicBezTo>
                      <a:pt x="924602" y="342020"/>
                      <a:pt x="906161" y="350297"/>
                      <a:pt x="887051" y="356739"/>
                    </a:cubicBezTo>
                    <a:cubicBezTo>
                      <a:pt x="866974" y="363210"/>
                      <a:pt x="846179" y="367191"/>
                      <a:pt x="825132" y="368594"/>
                    </a:cubicBezTo>
                    <a:cubicBezTo>
                      <a:pt x="802562" y="370054"/>
                      <a:pt x="779900" y="368965"/>
                      <a:pt x="757574" y="365350"/>
                    </a:cubicBezTo>
                    <a:cubicBezTo>
                      <a:pt x="751923" y="364530"/>
                      <a:pt x="746531" y="363305"/>
                      <a:pt x="740963" y="362232"/>
                    </a:cubicBezTo>
                    <a:lnTo>
                      <a:pt x="724529" y="358034"/>
                    </a:lnTo>
                    <a:cubicBezTo>
                      <a:pt x="713615" y="354672"/>
                      <a:pt x="702919" y="350643"/>
                      <a:pt x="692499" y="345969"/>
                    </a:cubicBezTo>
                    <a:cubicBezTo>
                      <a:pt x="649710" y="325504"/>
                      <a:pt x="611318" y="296898"/>
                      <a:pt x="579469" y="261749"/>
                    </a:cubicBezTo>
                    <a:cubicBezTo>
                      <a:pt x="545814" y="226551"/>
                      <a:pt x="516928" y="185848"/>
                      <a:pt x="482733" y="145227"/>
                    </a:cubicBezTo>
                    <a:cubicBezTo>
                      <a:pt x="465132" y="124151"/>
                      <a:pt x="445904" y="104488"/>
                      <a:pt x="425228" y="86419"/>
                    </a:cubicBezTo>
                    <a:cubicBezTo>
                      <a:pt x="414255" y="77057"/>
                      <a:pt x="402771" y="68311"/>
                      <a:pt x="390830" y="60219"/>
                    </a:cubicBezTo>
                    <a:cubicBezTo>
                      <a:pt x="378421" y="52152"/>
                      <a:pt x="365530" y="44853"/>
                      <a:pt x="352228" y="38363"/>
                    </a:cubicBezTo>
                    <a:lnTo>
                      <a:pt x="342024" y="33702"/>
                    </a:lnTo>
                    <a:cubicBezTo>
                      <a:pt x="338525" y="32076"/>
                      <a:pt x="335248" y="30781"/>
                      <a:pt x="332048" y="29587"/>
                    </a:cubicBezTo>
                    <a:lnTo>
                      <a:pt x="312445" y="22405"/>
                    </a:lnTo>
                    <a:cubicBezTo>
                      <a:pt x="305860" y="20145"/>
                      <a:pt x="299288" y="17770"/>
                      <a:pt x="292646" y="15630"/>
                    </a:cubicBezTo>
                    <a:cubicBezTo>
                      <a:pt x="285820" y="13858"/>
                      <a:pt x="278936" y="12144"/>
                      <a:pt x="272034" y="10588"/>
                    </a:cubicBezTo>
                    <a:cubicBezTo>
                      <a:pt x="265132" y="9032"/>
                      <a:pt x="258216" y="7413"/>
                      <a:pt x="251276" y="6009"/>
                    </a:cubicBezTo>
                    <a:cubicBezTo>
                      <a:pt x="244354" y="4479"/>
                      <a:pt x="237096" y="3996"/>
                      <a:pt x="230010" y="3088"/>
                    </a:cubicBezTo>
                    <a:cubicBezTo>
                      <a:pt x="222923" y="2180"/>
                      <a:pt x="215741" y="1539"/>
                      <a:pt x="208610" y="860"/>
                    </a:cubicBezTo>
                    <a:cubicBezTo>
                      <a:pt x="205026" y="454"/>
                      <a:pt x="201422" y="259"/>
                      <a:pt x="197815" y="275"/>
                    </a:cubicBezTo>
                    <a:lnTo>
                      <a:pt x="186976" y="91"/>
                    </a:lnTo>
                    <a:lnTo>
                      <a:pt x="165322" y="2"/>
                    </a:lnTo>
                    <a:cubicBezTo>
                      <a:pt x="158115" y="-55"/>
                      <a:pt x="150895" y="949"/>
                      <a:pt x="143732" y="1469"/>
                    </a:cubicBezTo>
                    <a:lnTo>
                      <a:pt x="122180" y="3469"/>
                    </a:lnTo>
                    <a:cubicBezTo>
                      <a:pt x="115068" y="4511"/>
                      <a:pt x="108014" y="5933"/>
                      <a:pt x="100952" y="7178"/>
                    </a:cubicBezTo>
                    <a:cubicBezTo>
                      <a:pt x="93891" y="8422"/>
                      <a:pt x="86836" y="9762"/>
                      <a:pt x="79902" y="11363"/>
                    </a:cubicBezTo>
                    <a:lnTo>
                      <a:pt x="59398" y="17039"/>
                    </a:lnTo>
                    <a:cubicBezTo>
                      <a:pt x="52654" y="19122"/>
                      <a:pt x="45669" y="20653"/>
                      <a:pt x="39205" y="23243"/>
                    </a:cubicBezTo>
                    <a:lnTo>
                      <a:pt x="19628" y="30571"/>
                    </a:lnTo>
                    <a:cubicBezTo>
                      <a:pt x="14618" y="32540"/>
                      <a:pt x="9715" y="34648"/>
                      <a:pt x="4813" y="36763"/>
                    </a:cubicBezTo>
                    <a:cubicBezTo>
                      <a:pt x="1625" y="67134"/>
                      <a:pt x="18" y="97651"/>
                      <a:pt x="0" y="128190"/>
                    </a:cubicBezTo>
                    <a:cubicBezTo>
                      <a:pt x="0" y="139937"/>
                      <a:pt x="305" y="151609"/>
                      <a:pt x="762" y="163242"/>
                    </a:cubicBezTo>
                    <a:cubicBezTo>
                      <a:pt x="19342" y="158359"/>
                      <a:pt x="37624" y="154072"/>
                      <a:pt x="55581" y="150777"/>
                    </a:cubicBezTo>
                    <a:cubicBezTo>
                      <a:pt x="96780" y="142704"/>
                      <a:pt x="138876" y="140208"/>
                      <a:pt x="180740" y="143354"/>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pic>
        <p:nvPicPr>
          <p:cNvPr id="2" name="Picture 2" descr="Animated Next Button Gif">
            <a:extLst>
              <a:ext uri="{FF2B5EF4-FFF2-40B4-BE49-F238E27FC236}">
                <a16:creationId xmlns:a16="http://schemas.microsoft.com/office/drawing/2014/main" id="{82D5BCEE-1FC4-9887-00A4-050F00B161F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34401" y="3698604"/>
            <a:ext cx="1095296" cy="13707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32118753"/>
      </p:ext>
    </p:extLst>
  </p:cSld>
  <p:clrMapOvr>
    <a:masterClrMapping/>
  </p:clrMapOvr>
  <mc:AlternateContent xmlns:mc="http://schemas.openxmlformats.org/markup-compatibility/2006" xmlns:p14="http://schemas.microsoft.com/office/powerpoint/2010/main">
    <mc:Choice Requires="p14">
      <p:transition spd="slow">
        <p14:flash/>
        <p:sndAc>
          <p:endSnd/>
        </p:sndAc>
      </p:transition>
    </mc:Choice>
    <mc:Fallback xmlns="">
      <p:transition spd="slow">
        <p:fade/>
        <p:sndAc>
          <p:endSnd/>
        </p:sndAc>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11"/>
        <p:cNvGrpSpPr/>
        <p:nvPr/>
      </p:nvGrpSpPr>
      <p:grpSpPr>
        <a:xfrm>
          <a:off x="0" y="0"/>
          <a:ext cx="0" cy="0"/>
          <a:chOff x="0" y="0"/>
          <a:chExt cx="0" cy="0"/>
        </a:xfrm>
      </p:grpSpPr>
      <p:sp>
        <p:nvSpPr>
          <p:cNvPr id="2" name="Título 1">
            <a:extLst>
              <a:ext uri="{FF2B5EF4-FFF2-40B4-BE49-F238E27FC236}">
                <a16:creationId xmlns:a16="http://schemas.microsoft.com/office/drawing/2014/main" id="{ADB44660-4E56-6AC8-D0F0-14AB731E3A33}"/>
              </a:ext>
            </a:extLst>
          </p:cNvPr>
          <p:cNvSpPr>
            <a:spLocks noGrp="1"/>
          </p:cNvSpPr>
          <p:nvPr>
            <p:ph type="ctrTitle"/>
          </p:nvPr>
        </p:nvSpPr>
        <p:spPr>
          <a:xfrm>
            <a:off x="1936857" y="360092"/>
            <a:ext cx="5236800" cy="779958"/>
          </a:xfrm>
        </p:spPr>
        <p:txBody>
          <a:bodyPr/>
          <a:lstStyle/>
          <a:p>
            <a:r>
              <a:rPr lang="es-MX" dirty="0"/>
              <a:t>propósito</a:t>
            </a:r>
          </a:p>
        </p:txBody>
      </p:sp>
      <p:sp>
        <p:nvSpPr>
          <p:cNvPr id="1013" name="Google Shape;1013;p37"/>
          <p:cNvSpPr txBox="1">
            <a:spLocks noGrp="1"/>
          </p:cNvSpPr>
          <p:nvPr>
            <p:ph type="sldNum" idx="4294967295"/>
          </p:nvPr>
        </p:nvSpPr>
        <p:spPr>
          <a:xfrm>
            <a:off x="0" y="4749800"/>
            <a:ext cx="549275" cy="3937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t>3</a:t>
            </a:fld>
            <a:endParaRPr/>
          </a:p>
        </p:txBody>
      </p:sp>
      <p:grpSp>
        <p:nvGrpSpPr>
          <p:cNvPr id="1014" name="Google Shape;1014;p37"/>
          <p:cNvGrpSpPr/>
          <p:nvPr/>
        </p:nvGrpSpPr>
        <p:grpSpPr>
          <a:xfrm>
            <a:off x="4360186" y="3634224"/>
            <a:ext cx="1327740" cy="1267843"/>
            <a:chOff x="1911350" y="374650"/>
            <a:chExt cx="1739900" cy="1739900"/>
          </a:xfrm>
        </p:grpSpPr>
        <p:sp>
          <p:nvSpPr>
            <p:cNvPr id="1015" name="Google Shape;1015;p37"/>
            <p:cNvSpPr/>
            <p:nvPr/>
          </p:nvSpPr>
          <p:spPr>
            <a:xfrm>
              <a:off x="1911350" y="374650"/>
              <a:ext cx="1739900" cy="1739900"/>
            </a:xfrm>
            <a:custGeom>
              <a:avLst/>
              <a:gdLst/>
              <a:ahLst/>
              <a:cxnLst/>
              <a:rect l="l" t="t" r="r" b="b"/>
              <a:pathLst>
                <a:path w="1739900" h="1739900" extrusionOk="0">
                  <a:moveTo>
                    <a:pt x="1739900" y="869950"/>
                  </a:moveTo>
                  <a:cubicBezTo>
                    <a:pt x="1739900" y="1350410"/>
                    <a:pt x="1350410" y="1739900"/>
                    <a:pt x="869950" y="1739900"/>
                  </a:cubicBezTo>
                  <a:cubicBezTo>
                    <a:pt x="389490" y="1739900"/>
                    <a:pt x="0" y="1350410"/>
                    <a:pt x="0" y="869950"/>
                  </a:cubicBezTo>
                  <a:cubicBezTo>
                    <a:pt x="0" y="389490"/>
                    <a:pt x="389490" y="0"/>
                    <a:pt x="869950" y="0"/>
                  </a:cubicBezTo>
                  <a:cubicBezTo>
                    <a:pt x="1350410" y="0"/>
                    <a:pt x="1739900" y="389490"/>
                    <a:pt x="1739900" y="869950"/>
                  </a:cubicBezTo>
                  <a:close/>
                </a:path>
              </a:pathLst>
            </a:custGeom>
            <a:gradFill>
              <a:gsLst>
                <a:gs pos="0">
                  <a:srgbClr val="FFFFFF"/>
                </a:gs>
                <a:gs pos="20000">
                  <a:srgbClr val="FFFFFF"/>
                </a:gs>
                <a:gs pos="78000">
                  <a:srgbClr val="251047"/>
                </a:gs>
                <a:gs pos="100000">
                  <a:srgbClr val="251047"/>
                </a:gs>
              </a:gsLst>
              <a:lin ang="2700006"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nvGrpSpPr>
            <p:cNvPr id="1016" name="Google Shape;1016;p37"/>
            <p:cNvGrpSpPr/>
            <p:nvPr/>
          </p:nvGrpSpPr>
          <p:grpSpPr>
            <a:xfrm>
              <a:off x="1911350" y="534943"/>
              <a:ext cx="1733550" cy="1506282"/>
              <a:chOff x="1911350" y="534943"/>
              <a:chExt cx="1733550" cy="1506282"/>
            </a:xfrm>
          </p:grpSpPr>
          <p:sp>
            <p:nvSpPr>
              <p:cNvPr id="1017" name="Google Shape;1017;p37"/>
              <p:cNvSpPr/>
              <p:nvPr/>
            </p:nvSpPr>
            <p:spPr>
              <a:xfrm>
                <a:off x="1971154" y="1537243"/>
                <a:ext cx="1612900" cy="260350"/>
              </a:xfrm>
              <a:custGeom>
                <a:avLst/>
                <a:gdLst/>
                <a:ahLst/>
                <a:cxnLst/>
                <a:rect l="l" t="t" r="r" b="b"/>
                <a:pathLst>
                  <a:path w="1612900" h="260350" extrusionOk="0">
                    <a:moveTo>
                      <a:pt x="1582356" y="22418"/>
                    </a:moveTo>
                    <a:cubicBezTo>
                      <a:pt x="1560182" y="17711"/>
                      <a:pt x="1537913" y="13611"/>
                      <a:pt x="1515548" y="10118"/>
                    </a:cubicBezTo>
                    <a:cubicBezTo>
                      <a:pt x="1504347" y="8404"/>
                      <a:pt x="1493139" y="6715"/>
                      <a:pt x="1481823" y="5375"/>
                    </a:cubicBezTo>
                    <a:lnTo>
                      <a:pt x="1464786" y="3343"/>
                    </a:lnTo>
                    <a:cubicBezTo>
                      <a:pt x="1459071" y="2759"/>
                      <a:pt x="1453357" y="2174"/>
                      <a:pt x="1447007" y="1831"/>
                    </a:cubicBezTo>
                    <a:cubicBezTo>
                      <a:pt x="1397211" y="-2367"/>
                      <a:pt x="1347071" y="662"/>
                      <a:pt x="1298143" y="10823"/>
                    </a:cubicBezTo>
                    <a:cubicBezTo>
                      <a:pt x="1250901" y="20797"/>
                      <a:pt x="1204718" y="35256"/>
                      <a:pt x="1160221" y="54003"/>
                    </a:cubicBezTo>
                    <a:cubicBezTo>
                      <a:pt x="1117137" y="71542"/>
                      <a:pt x="1076789" y="90084"/>
                      <a:pt x="1038416" y="110239"/>
                    </a:cubicBezTo>
                    <a:cubicBezTo>
                      <a:pt x="999947" y="130152"/>
                      <a:pt x="962984" y="151304"/>
                      <a:pt x="924433" y="169605"/>
                    </a:cubicBezTo>
                    <a:cubicBezTo>
                      <a:pt x="914724" y="174450"/>
                      <a:pt x="905383" y="178279"/>
                      <a:pt x="895693" y="182305"/>
                    </a:cubicBezTo>
                    <a:cubicBezTo>
                      <a:pt x="890867" y="184261"/>
                      <a:pt x="886066" y="186451"/>
                      <a:pt x="881170" y="188242"/>
                    </a:cubicBezTo>
                    <a:lnTo>
                      <a:pt x="866350" y="193144"/>
                    </a:lnTo>
                    <a:cubicBezTo>
                      <a:pt x="861397" y="194833"/>
                      <a:pt x="856399" y="196319"/>
                      <a:pt x="851383" y="197894"/>
                    </a:cubicBezTo>
                    <a:cubicBezTo>
                      <a:pt x="846353" y="199285"/>
                      <a:pt x="841273" y="200434"/>
                      <a:pt x="836187" y="201666"/>
                    </a:cubicBezTo>
                    <a:cubicBezTo>
                      <a:pt x="826027" y="204195"/>
                      <a:pt x="815729" y="206137"/>
                      <a:pt x="805345" y="207482"/>
                    </a:cubicBezTo>
                    <a:cubicBezTo>
                      <a:pt x="763626" y="213638"/>
                      <a:pt x="721145" y="212347"/>
                      <a:pt x="679876" y="203672"/>
                    </a:cubicBezTo>
                    <a:cubicBezTo>
                      <a:pt x="638278" y="194193"/>
                      <a:pt x="598255" y="178796"/>
                      <a:pt x="561029" y="157952"/>
                    </a:cubicBezTo>
                    <a:cubicBezTo>
                      <a:pt x="523012" y="137912"/>
                      <a:pt x="486359" y="114773"/>
                      <a:pt x="447523" y="95024"/>
                    </a:cubicBezTo>
                    <a:cubicBezTo>
                      <a:pt x="408067" y="74627"/>
                      <a:pt x="366814" y="57913"/>
                      <a:pt x="324288" y="45094"/>
                    </a:cubicBezTo>
                    <a:cubicBezTo>
                      <a:pt x="280098" y="31061"/>
                      <a:pt x="234751" y="20976"/>
                      <a:pt x="188779" y="14957"/>
                    </a:cubicBezTo>
                    <a:cubicBezTo>
                      <a:pt x="141633" y="8820"/>
                      <a:pt x="93880" y="8998"/>
                      <a:pt x="46780" y="15484"/>
                    </a:cubicBezTo>
                    <a:cubicBezTo>
                      <a:pt x="31036" y="17835"/>
                      <a:pt x="15422" y="20991"/>
                      <a:pt x="0" y="24939"/>
                    </a:cubicBezTo>
                    <a:cubicBezTo>
                      <a:pt x="9944" y="50301"/>
                      <a:pt x="21035" y="75066"/>
                      <a:pt x="33274" y="99234"/>
                    </a:cubicBezTo>
                    <a:cubicBezTo>
                      <a:pt x="36639" y="100066"/>
                      <a:pt x="40075" y="100809"/>
                      <a:pt x="43434" y="101679"/>
                    </a:cubicBezTo>
                    <a:cubicBezTo>
                      <a:pt x="83839" y="111890"/>
                      <a:pt x="122606" y="123904"/>
                      <a:pt x="161188" y="137410"/>
                    </a:cubicBezTo>
                    <a:cubicBezTo>
                      <a:pt x="199771" y="150917"/>
                      <a:pt x="238195" y="165547"/>
                      <a:pt x="277571" y="180717"/>
                    </a:cubicBezTo>
                    <a:cubicBezTo>
                      <a:pt x="317677" y="197002"/>
                      <a:pt x="358872" y="210461"/>
                      <a:pt x="400857" y="220995"/>
                    </a:cubicBezTo>
                    <a:cubicBezTo>
                      <a:pt x="445254" y="231318"/>
                      <a:pt x="490288" y="238683"/>
                      <a:pt x="535661" y="243042"/>
                    </a:cubicBezTo>
                    <a:cubicBezTo>
                      <a:pt x="581635" y="247767"/>
                      <a:pt x="627393" y="251361"/>
                      <a:pt x="672630" y="254987"/>
                    </a:cubicBezTo>
                    <a:cubicBezTo>
                      <a:pt x="717867" y="258613"/>
                      <a:pt x="763099" y="261394"/>
                      <a:pt x="808946" y="261578"/>
                    </a:cubicBezTo>
                    <a:lnTo>
                      <a:pt x="817544" y="261629"/>
                    </a:lnTo>
                    <a:cubicBezTo>
                      <a:pt x="820426" y="261737"/>
                      <a:pt x="823303" y="261813"/>
                      <a:pt x="826167" y="261686"/>
                    </a:cubicBezTo>
                    <a:lnTo>
                      <a:pt x="843413" y="261229"/>
                    </a:lnTo>
                    <a:cubicBezTo>
                      <a:pt x="849179" y="261102"/>
                      <a:pt x="855002" y="261229"/>
                      <a:pt x="860781" y="261013"/>
                    </a:cubicBezTo>
                    <a:cubicBezTo>
                      <a:pt x="866540" y="260657"/>
                      <a:pt x="872312" y="260277"/>
                      <a:pt x="878129" y="260061"/>
                    </a:cubicBezTo>
                    <a:lnTo>
                      <a:pt x="895623" y="259267"/>
                    </a:lnTo>
                    <a:cubicBezTo>
                      <a:pt x="901452" y="258905"/>
                      <a:pt x="907237" y="258308"/>
                      <a:pt x="913079" y="257825"/>
                    </a:cubicBezTo>
                    <a:cubicBezTo>
                      <a:pt x="924655" y="256695"/>
                      <a:pt x="936739" y="256111"/>
                      <a:pt x="947960" y="254530"/>
                    </a:cubicBezTo>
                    <a:cubicBezTo>
                      <a:pt x="993476" y="249779"/>
                      <a:pt x="1038646" y="242146"/>
                      <a:pt x="1083196" y="231676"/>
                    </a:cubicBezTo>
                    <a:cubicBezTo>
                      <a:pt x="1126928" y="221586"/>
                      <a:pt x="1168127" y="208308"/>
                      <a:pt x="1208113" y="198294"/>
                    </a:cubicBezTo>
                    <a:cubicBezTo>
                      <a:pt x="1246325" y="188498"/>
                      <a:pt x="1285195" y="181477"/>
                      <a:pt x="1324419" y="177288"/>
                    </a:cubicBezTo>
                    <a:cubicBezTo>
                      <a:pt x="1361901" y="173560"/>
                      <a:pt x="1399586" y="172288"/>
                      <a:pt x="1437233" y="173478"/>
                    </a:cubicBezTo>
                    <a:lnTo>
                      <a:pt x="1542586" y="176933"/>
                    </a:lnTo>
                    <a:cubicBezTo>
                      <a:pt x="1572351" y="130592"/>
                      <a:pt x="1597635" y="81522"/>
                      <a:pt x="1618094" y="30387"/>
                    </a:cubicBezTo>
                    <a:cubicBezTo>
                      <a:pt x="1606207" y="27547"/>
                      <a:pt x="1594294" y="24890"/>
                      <a:pt x="1582356" y="22418"/>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18" name="Google Shape;1018;p37"/>
              <p:cNvSpPr/>
              <p:nvPr/>
            </p:nvSpPr>
            <p:spPr>
              <a:xfrm>
                <a:off x="2230672" y="1768175"/>
                <a:ext cx="1181100" cy="273050"/>
              </a:xfrm>
              <a:custGeom>
                <a:avLst/>
                <a:gdLst/>
                <a:ahLst/>
                <a:cxnLst/>
                <a:rect l="l" t="t" r="r" b="b"/>
                <a:pathLst>
                  <a:path w="1181100" h="273050" extrusionOk="0">
                    <a:moveTo>
                      <a:pt x="1185767" y="70830"/>
                    </a:moveTo>
                    <a:cubicBezTo>
                      <a:pt x="1168432" y="60251"/>
                      <a:pt x="1150372" y="49691"/>
                      <a:pt x="1130617" y="39797"/>
                    </a:cubicBezTo>
                    <a:cubicBezTo>
                      <a:pt x="1097899" y="23007"/>
                      <a:pt x="1062880" y="11142"/>
                      <a:pt x="1026693" y="4587"/>
                    </a:cubicBezTo>
                    <a:cubicBezTo>
                      <a:pt x="1016865" y="2804"/>
                      <a:pt x="1006939" y="1606"/>
                      <a:pt x="996969" y="999"/>
                    </a:cubicBezTo>
                    <a:lnTo>
                      <a:pt x="981774" y="122"/>
                    </a:lnTo>
                    <a:cubicBezTo>
                      <a:pt x="976694" y="-201"/>
                      <a:pt x="971563" y="205"/>
                      <a:pt x="966445" y="332"/>
                    </a:cubicBezTo>
                    <a:lnTo>
                      <a:pt x="951040" y="967"/>
                    </a:lnTo>
                    <a:cubicBezTo>
                      <a:pt x="945890" y="1158"/>
                      <a:pt x="940753" y="2148"/>
                      <a:pt x="935596" y="2745"/>
                    </a:cubicBezTo>
                    <a:cubicBezTo>
                      <a:pt x="925512" y="4040"/>
                      <a:pt x="915508" y="5898"/>
                      <a:pt x="905631" y="8308"/>
                    </a:cubicBezTo>
                    <a:cubicBezTo>
                      <a:pt x="900608" y="9292"/>
                      <a:pt x="896169" y="10746"/>
                      <a:pt x="891477" y="12080"/>
                    </a:cubicBezTo>
                    <a:cubicBezTo>
                      <a:pt x="886784" y="13413"/>
                      <a:pt x="882104" y="14753"/>
                      <a:pt x="877659" y="16239"/>
                    </a:cubicBezTo>
                    <a:cubicBezTo>
                      <a:pt x="869023" y="19471"/>
                      <a:pt x="859822" y="22360"/>
                      <a:pt x="851770" y="26024"/>
                    </a:cubicBezTo>
                    <a:lnTo>
                      <a:pt x="839369" y="31320"/>
                    </a:lnTo>
                    <a:lnTo>
                      <a:pt x="827577" y="36959"/>
                    </a:lnTo>
                    <a:cubicBezTo>
                      <a:pt x="819601" y="40699"/>
                      <a:pt x="812336" y="44719"/>
                      <a:pt x="804869" y="48668"/>
                    </a:cubicBezTo>
                    <a:cubicBezTo>
                      <a:pt x="775507" y="64804"/>
                      <a:pt x="749624" y="81612"/>
                      <a:pt x="724548" y="96293"/>
                    </a:cubicBezTo>
                    <a:cubicBezTo>
                      <a:pt x="712007" y="103767"/>
                      <a:pt x="699897" y="110263"/>
                      <a:pt x="687934" y="116582"/>
                    </a:cubicBezTo>
                    <a:lnTo>
                      <a:pt x="679139" y="121065"/>
                    </a:lnTo>
                    <a:cubicBezTo>
                      <a:pt x="676199" y="122709"/>
                      <a:pt x="673322" y="124240"/>
                      <a:pt x="670490" y="125573"/>
                    </a:cubicBezTo>
                    <a:cubicBezTo>
                      <a:pt x="667646" y="127008"/>
                      <a:pt x="664775" y="128348"/>
                      <a:pt x="661905" y="129917"/>
                    </a:cubicBezTo>
                    <a:cubicBezTo>
                      <a:pt x="658870" y="131421"/>
                      <a:pt x="655511" y="132844"/>
                      <a:pt x="652317" y="134323"/>
                    </a:cubicBezTo>
                    <a:cubicBezTo>
                      <a:pt x="626510" y="146204"/>
                      <a:pt x="599345" y="158911"/>
                      <a:pt x="570637" y="169560"/>
                    </a:cubicBezTo>
                    <a:cubicBezTo>
                      <a:pt x="541798" y="180438"/>
                      <a:pt x="511818" y="188011"/>
                      <a:pt x="481273" y="192134"/>
                    </a:cubicBezTo>
                    <a:cubicBezTo>
                      <a:pt x="450606" y="196139"/>
                      <a:pt x="419560" y="196316"/>
                      <a:pt x="388849" y="192661"/>
                    </a:cubicBezTo>
                    <a:cubicBezTo>
                      <a:pt x="357432" y="188285"/>
                      <a:pt x="326536" y="180759"/>
                      <a:pt x="296628" y="170195"/>
                    </a:cubicBezTo>
                    <a:cubicBezTo>
                      <a:pt x="266132" y="159316"/>
                      <a:pt x="235046" y="150170"/>
                      <a:pt x="203518" y="142801"/>
                    </a:cubicBezTo>
                    <a:cubicBezTo>
                      <a:pt x="171821" y="136289"/>
                      <a:pt x="139413" y="133916"/>
                      <a:pt x="107105" y="135740"/>
                    </a:cubicBezTo>
                    <a:cubicBezTo>
                      <a:pt x="73929" y="137007"/>
                      <a:pt x="40921" y="141096"/>
                      <a:pt x="8439" y="147963"/>
                    </a:cubicBezTo>
                    <a:cubicBezTo>
                      <a:pt x="5620" y="148598"/>
                      <a:pt x="2813" y="149233"/>
                      <a:pt x="0" y="149906"/>
                    </a:cubicBezTo>
                    <a:cubicBezTo>
                      <a:pt x="62760" y="201304"/>
                      <a:pt x="132403" y="243669"/>
                      <a:pt x="206902" y="275770"/>
                    </a:cubicBezTo>
                    <a:cubicBezTo>
                      <a:pt x="234912" y="271757"/>
                      <a:pt x="263417" y="264911"/>
                      <a:pt x="292094" y="258853"/>
                    </a:cubicBezTo>
                    <a:cubicBezTo>
                      <a:pt x="323405" y="251499"/>
                      <a:pt x="355258" y="246679"/>
                      <a:pt x="387344" y="244439"/>
                    </a:cubicBezTo>
                    <a:cubicBezTo>
                      <a:pt x="419076" y="242876"/>
                      <a:pt x="450877" y="243462"/>
                      <a:pt x="482530" y="246192"/>
                    </a:cubicBezTo>
                    <a:cubicBezTo>
                      <a:pt x="514477" y="248604"/>
                      <a:pt x="546888" y="253354"/>
                      <a:pt x="580377" y="257139"/>
                    </a:cubicBezTo>
                    <a:cubicBezTo>
                      <a:pt x="614532" y="261549"/>
                      <a:pt x="649044" y="262525"/>
                      <a:pt x="683393" y="260054"/>
                    </a:cubicBezTo>
                    <a:cubicBezTo>
                      <a:pt x="687781" y="259647"/>
                      <a:pt x="692055" y="259361"/>
                      <a:pt x="696570" y="258841"/>
                    </a:cubicBezTo>
                    <a:cubicBezTo>
                      <a:pt x="701218" y="258206"/>
                      <a:pt x="705828" y="257323"/>
                      <a:pt x="710483" y="256542"/>
                    </a:cubicBezTo>
                    <a:cubicBezTo>
                      <a:pt x="719969" y="255113"/>
                      <a:pt x="728491" y="252802"/>
                      <a:pt x="737508" y="250636"/>
                    </a:cubicBezTo>
                    <a:cubicBezTo>
                      <a:pt x="754780" y="245823"/>
                      <a:pt x="771589" y="240407"/>
                      <a:pt x="787451" y="234761"/>
                    </a:cubicBezTo>
                    <a:cubicBezTo>
                      <a:pt x="851154" y="212282"/>
                      <a:pt x="906723" y="188660"/>
                      <a:pt x="950455" y="174303"/>
                    </a:cubicBezTo>
                    <a:cubicBezTo>
                      <a:pt x="960748" y="170866"/>
                      <a:pt x="971230" y="168025"/>
                      <a:pt x="981850" y="165794"/>
                    </a:cubicBezTo>
                    <a:cubicBezTo>
                      <a:pt x="984517" y="165292"/>
                      <a:pt x="987133" y="164397"/>
                      <a:pt x="989876" y="164010"/>
                    </a:cubicBezTo>
                    <a:lnTo>
                      <a:pt x="998131" y="162771"/>
                    </a:lnTo>
                    <a:cubicBezTo>
                      <a:pt x="1003805" y="161782"/>
                      <a:pt x="1009529" y="161101"/>
                      <a:pt x="1015276" y="160733"/>
                    </a:cubicBezTo>
                    <a:cubicBezTo>
                      <a:pt x="1039222" y="158966"/>
                      <a:pt x="1063272" y="159142"/>
                      <a:pt x="1087190" y="161260"/>
                    </a:cubicBezTo>
                    <a:cubicBezTo>
                      <a:pt x="1122308" y="133676"/>
                      <a:pt x="1155263" y="103444"/>
                      <a:pt x="1185767" y="70830"/>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19" name="Google Shape;1019;p37"/>
              <p:cNvSpPr/>
              <p:nvPr/>
            </p:nvSpPr>
            <p:spPr>
              <a:xfrm>
                <a:off x="2166976" y="534943"/>
                <a:ext cx="1212850" cy="266700"/>
              </a:xfrm>
              <a:custGeom>
                <a:avLst/>
                <a:gdLst/>
                <a:ahLst/>
                <a:cxnLst/>
                <a:rect l="l" t="t" r="r" b="b"/>
                <a:pathLst>
                  <a:path w="1212850" h="266700" extrusionOk="0">
                    <a:moveTo>
                      <a:pt x="14433" y="106712"/>
                    </a:moveTo>
                    <a:cubicBezTo>
                      <a:pt x="28003" y="117545"/>
                      <a:pt x="41910" y="128086"/>
                      <a:pt x="56172" y="138132"/>
                    </a:cubicBezTo>
                    <a:cubicBezTo>
                      <a:pt x="70777" y="147542"/>
                      <a:pt x="85591" y="156699"/>
                      <a:pt x="100724" y="165310"/>
                    </a:cubicBezTo>
                    <a:cubicBezTo>
                      <a:pt x="116180" y="173190"/>
                      <a:pt x="131648" y="181185"/>
                      <a:pt x="147809" y="187573"/>
                    </a:cubicBezTo>
                    <a:cubicBezTo>
                      <a:pt x="164129" y="193595"/>
                      <a:pt x="180819" y="198560"/>
                      <a:pt x="197777" y="202438"/>
                    </a:cubicBezTo>
                    <a:cubicBezTo>
                      <a:pt x="214946" y="205782"/>
                      <a:pt x="232274" y="208251"/>
                      <a:pt x="249694" y="209836"/>
                    </a:cubicBezTo>
                    <a:cubicBezTo>
                      <a:pt x="267265" y="210922"/>
                      <a:pt x="284740" y="211677"/>
                      <a:pt x="302050" y="212211"/>
                    </a:cubicBezTo>
                    <a:cubicBezTo>
                      <a:pt x="319538" y="212071"/>
                      <a:pt x="336664" y="212509"/>
                      <a:pt x="353593" y="213150"/>
                    </a:cubicBezTo>
                    <a:cubicBezTo>
                      <a:pt x="370643" y="213195"/>
                      <a:pt x="387293" y="214420"/>
                      <a:pt x="403822" y="215983"/>
                    </a:cubicBezTo>
                    <a:cubicBezTo>
                      <a:pt x="420427" y="217037"/>
                      <a:pt x="436778" y="219304"/>
                      <a:pt x="453104" y="221837"/>
                    </a:cubicBezTo>
                    <a:cubicBezTo>
                      <a:pt x="469493" y="223837"/>
                      <a:pt x="485788" y="226759"/>
                      <a:pt x="502133" y="229940"/>
                    </a:cubicBezTo>
                    <a:cubicBezTo>
                      <a:pt x="510330" y="231210"/>
                      <a:pt x="518503" y="233013"/>
                      <a:pt x="526726" y="234518"/>
                    </a:cubicBezTo>
                    <a:lnTo>
                      <a:pt x="551415" y="240005"/>
                    </a:lnTo>
                    <a:cubicBezTo>
                      <a:pt x="567925" y="243180"/>
                      <a:pt x="584581" y="247320"/>
                      <a:pt x="601389" y="251098"/>
                    </a:cubicBezTo>
                    <a:cubicBezTo>
                      <a:pt x="618192" y="254413"/>
                      <a:pt x="635171" y="258013"/>
                      <a:pt x="652285" y="261004"/>
                    </a:cubicBezTo>
                    <a:cubicBezTo>
                      <a:pt x="669373" y="263436"/>
                      <a:pt x="686625" y="265709"/>
                      <a:pt x="703917" y="267113"/>
                    </a:cubicBezTo>
                    <a:cubicBezTo>
                      <a:pt x="712546" y="267532"/>
                      <a:pt x="721201" y="267932"/>
                      <a:pt x="729843" y="268002"/>
                    </a:cubicBezTo>
                    <a:cubicBezTo>
                      <a:pt x="738499" y="268180"/>
                      <a:pt x="747173" y="268326"/>
                      <a:pt x="755821" y="268065"/>
                    </a:cubicBezTo>
                    <a:lnTo>
                      <a:pt x="807657" y="264598"/>
                    </a:lnTo>
                    <a:lnTo>
                      <a:pt x="859511" y="258693"/>
                    </a:lnTo>
                    <a:cubicBezTo>
                      <a:pt x="876656" y="255797"/>
                      <a:pt x="893940" y="253073"/>
                      <a:pt x="911111" y="249745"/>
                    </a:cubicBezTo>
                    <a:cubicBezTo>
                      <a:pt x="928097" y="245688"/>
                      <a:pt x="945115" y="241535"/>
                      <a:pt x="961911" y="236652"/>
                    </a:cubicBezTo>
                    <a:cubicBezTo>
                      <a:pt x="978548" y="231187"/>
                      <a:pt x="995028" y="225260"/>
                      <a:pt x="1011352" y="218872"/>
                    </a:cubicBezTo>
                    <a:cubicBezTo>
                      <a:pt x="1076214" y="191577"/>
                      <a:pt x="1136046" y="153610"/>
                      <a:pt x="1188364" y="106547"/>
                    </a:cubicBezTo>
                    <a:cubicBezTo>
                      <a:pt x="1197496" y="98012"/>
                      <a:pt x="1206360" y="89268"/>
                      <a:pt x="1215111" y="80467"/>
                    </a:cubicBezTo>
                    <a:cubicBezTo>
                      <a:pt x="1184600" y="51327"/>
                      <a:pt x="1152020" y="24434"/>
                      <a:pt x="1117625" y="0"/>
                    </a:cubicBezTo>
                    <a:cubicBezTo>
                      <a:pt x="1061275" y="21260"/>
                      <a:pt x="1005865" y="39814"/>
                      <a:pt x="950620" y="58007"/>
                    </a:cubicBezTo>
                    <a:cubicBezTo>
                      <a:pt x="936435" y="62351"/>
                      <a:pt x="922414" y="67075"/>
                      <a:pt x="908552" y="72314"/>
                    </a:cubicBezTo>
                    <a:cubicBezTo>
                      <a:pt x="894410" y="76759"/>
                      <a:pt x="880440" y="81801"/>
                      <a:pt x="866457" y="87014"/>
                    </a:cubicBezTo>
                    <a:cubicBezTo>
                      <a:pt x="852291" y="91611"/>
                      <a:pt x="838181" y="96634"/>
                      <a:pt x="823982" y="101581"/>
                    </a:cubicBezTo>
                    <a:lnTo>
                      <a:pt x="780802" y="114916"/>
                    </a:lnTo>
                    <a:lnTo>
                      <a:pt x="736835" y="126448"/>
                    </a:lnTo>
                    <a:cubicBezTo>
                      <a:pt x="722052" y="129889"/>
                      <a:pt x="707237" y="133693"/>
                      <a:pt x="692385" y="138157"/>
                    </a:cubicBezTo>
                    <a:cubicBezTo>
                      <a:pt x="677458" y="141967"/>
                      <a:pt x="662430" y="146179"/>
                      <a:pt x="647300" y="150793"/>
                    </a:cubicBezTo>
                    <a:lnTo>
                      <a:pt x="601256" y="163011"/>
                    </a:lnTo>
                    <a:cubicBezTo>
                      <a:pt x="585749" y="166484"/>
                      <a:pt x="570071" y="169609"/>
                      <a:pt x="554266" y="172180"/>
                    </a:cubicBezTo>
                    <a:cubicBezTo>
                      <a:pt x="538499" y="174314"/>
                      <a:pt x="522656" y="175406"/>
                      <a:pt x="506774" y="176092"/>
                    </a:cubicBezTo>
                    <a:cubicBezTo>
                      <a:pt x="490953" y="176120"/>
                      <a:pt x="475141" y="175353"/>
                      <a:pt x="459397" y="173793"/>
                    </a:cubicBezTo>
                    <a:cubicBezTo>
                      <a:pt x="443708" y="171810"/>
                      <a:pt x="428155" y="168869"/>
                      <a:pt x="412826" y="164986"/>
                    </a:cubicBezTo>
                    <a:cubicBezTo>
                      <a:pt x="397540" y="160585"/>
                      <a:pt x="382554" y="155199"/>
                      <a:pt x="367963" y="148863"/>
                    </a:cubicBezTo>
                    <a:cubicBezTo>
                      <a:pt x="353396" y="142240"/>
                      <a:pt x="339268" y="134398"/>
                      <a:pt x="325374" y="126543"/>
                    </a:cubicBezTo>
                    <a:cubicBezTo>
                      <a:pt x="311563" y="118358"/>
                      <a:pt x="298196" y="109398"/>
                      <a:pt x="284772" y="101308"/>
                    </a:cubicBezTo>
                    <a:lnTo>
                      <a:pt x="265017" y="88494"/>
                    </a:lnTo>
                    <a:cubicBezTo>
                      <a:pt x="258407" y="84417"/>
                      <a:pt x="251828" y="80391"/>
                      <a:pt x="245148" y="76727"/>
                    </a:cubicBezTo>
                    <a:cubicBezTo>
                      <a:pt x="232267" y="68796"/>
                      <a:pt x="218937" y="61619"/>
                      <a:pt x="205226" y="55232"/>
                    </a:cubicBezTo>
                    <a:cubicBezTo>
                      <a:pt x="191891" y="48400"/>
                      <a:pt x="178219" y="42412"/>
                      <a:pt x="164332" y="36735"/>
                    </a:cubicBezTo>
                    <a:cubicBezTo>
                      <a:pt x="150692" y="30620"/>
                      <a:pt x="137109" y="24359"/>
                      <a:pt x="123057" y="18739"/>
                    </a:cubicBezTo>
                    <a:cubicBezTo>
                      <a:pt x="115310" y="15221"/>
                      <a:pt x="107518" y="11716"/>
                      <a:pt x="99657" y="8280"/>
                    </a:cubicBezTo>
                    <a:cubicBezTo>
                      <a:pt x="64347" y="34222"/>
                      <a:pt x="31034" y="62778"/>
                      <a:pt x="0" y="93707"/>
                    </a:cubicBezTo>
                    <a:cubicBezTo>
                      <a:pt x="4775" y="98082"/>
                      <a:pt x="9544" y="102464"/>
                      <a:pt x="14433" y="106712"/>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20" name="Google Shape;1020;p37"/>
              <p:cNvSpPr/>
              <p:nvPr/>
            </p:nvSpPr>
            <p:spPr>
              <a:xfrm>
                <a:off x="1941919" y="733469"/>
                <a:ext cx="1625600" cy="419100"/>
              </a:xfrm>
              <a:custGeom>
                <a:avLst/>
                <a:gdLst/>
                <a:ahLst/>
                <a:cxnLst/>
                <a:rect l="l" t="t" r="r" b="b"/>
                <a:pathLst>
                  <a:path w="1625600" h="419100" extrusionOk="0">
                    <a:moveTo>
                      <a:pt x="126911" y="259817"/>
                    </a:moveTo>
                    <a:cubicBezTo>
                      <a:pt x="141237" y="257499"/>
                      <a:pt x="155486" y="255264"/>
                      <a:pt x="169850" y="253340"/>
                    </a:cubicBezTo>
                    <a:lnTo>
                      <a:pt x="191332" y="250482"/>
                    </a:lnTo>
                    <a:cubicBezTo>
                      <a:pt x="198488" y="249688"/>
                      <a:pt x="205619" y="249003"/>
                      <a:pt x="212820" y="248082"/>
                    </a:cubicBezTo>
                    <a:cubicBezTo>
                      <a:pt x="227120" y="246628"/>
                      <a:pt x="241503" y="245396"/>
                      <a:pt x="255753" y="244951"/>
                    </a:cubicBezTo>
                    <a:cubicBezTo>
                      <a:pt x="262960" y="244520"/>
                      <a:pt x="270015" y="244545"/>
                      <a:pt x="277133" y="244532"/>
                    </a:cubicBezTo>
                    <a:cubicBezTo>
                      <a:pt x="280708" y="244532"/>
                      <a:pt x="284239" y="244411"/>
                      <a:pt x="287884" y="244570"/>
                    </a:cubicBezTo>
                    <a:lnTo>
                      <a:pt x="298882" y="245205"/>
                    </a:lnTo>
                    <a:cubicBezTo>
                      <a:pt x="359137" y="247908"/>
                      <a:pt x="418757" y="258692"/>
                      <a:pt x="476142" y="277266"/>
                    </a:cubicBezTo>
                    <a:cubicBezTo>
                      <a:pt x="505352" y="286353"/>
                      <a:pt x="534264" y="297002"/>
                      <a:pt x="563093" y="308445"/>
                    </a:cubicBezTo>
                    <a:cubicBezTo>
                      <a:pt x="592004" y="319557"/>
                      <a:pt x="620719" y="331724"/>
                      <a:pt x="650088" y="343230"/>
                    </a:cubicBezTo>
                    <a:cubicBezTo>
                      <a:pt x="708571" y="366306"/>
                      <a:pt x="768744" y="390004"/>
                      <a:pt x="833603" y="404768"/>
                    </a:cubicBezTo>
                    <a:cubicBezTo>
                      <a:pt x="849662" y="409213"/>
                      <a:pt x="866229" y="411378"/>
                      <a:pt x="882815" y="414293"/>
                    </a:cubicBezTo>
                    <a:cubicBezTo>
                      <a:pt x="899474" y="417118"/>
                      <a:pt x="916284" y="418971"/>
                      <a:pt x="933158" y="419843"/>
                    </a:cubicBezTo>
                    <a:lnTo>
                      <a:pt x="945858" y="420827"/>
                    </a:lnTo>
                    <a:lnTo>
                      <a:pt x="952208" y="421310"/>
                    </a:lnTo>
                    <a:lnTo>
                      <a:pt x="958558" y="421310"/>
                    </a:lnTo>
                    <a:lnTo>
                      <a:pt x="984085" y="421234"/>
                    </a:lnTo>
                    <a:cubicBezTo>
                      <a:pt x="992734" y="421030"/>
                      <a:pt x="1000906" y="421049"/>
                      <a:pt x="1010018" y="420599"/>
                    </a:cubicBezTo>
                    <a:cubicBezTo>
                      <a:pt x="1015098" y="420065"/>
                      <a:pt x="1020496" y="419589"/>
                      <a:pt x="1025379" y="418871"/>
                    </a:cubicBezTo>
                    <a:cubicBezTo>
                      <a:pt x="1030262" y="418154"/>
                      <a:pt x="1035114" y="417309"/>
                      <a:pt x="1039787" y="416408"/>
                    </a:cubicBezTo>
                    <a:cubicBezTo>
                      <a:pt x="1057372" y="412960"/>
                      <a:pt x="1074733" y="408454"/>
                      <a:pt x="1091775" y="402914"/>
                    </a:cubicBezTo>
                    <a:cubicBezTo>
                      <a:pt x="1108285" y="397834"/>
                      <a:pt x="1123798" y="392055"/>
                      <a:pt x="1139146" y="386036"/>
                    </a:cubicBezTo>
                    <a:cubicBezTo>
                      <a:pt x="1169727" y="374040"/>
                      <a:pt x="1198969" y="360953"/>
                      <a:pt x="1227855" y="347821"/>
                    </a:cubicBezTo>
                    <a:cubicBezTo>
                      <a:pt x="1285450" y="321380"/>
                      <a:pt x="1341476" y="294291"/>
                      <a:pt x="1396606" y="266592"/>
                    </a:cubicBezTo>
                    <a:cubicBezTo>
                      <a:pt x="1451852" y="239109"/>
                      <a:pt x="1505896" y="210769"/>
                      <a:pt x="1559268" y="182137"/>
                    </a:cubicBezTo>
                    <a:cubicBezTo>
                      <a:pt x="1582484" y="169704"/>
                      <a:pt x="1605612" y="157326"/>
                      <a:pt x="1628654" y="145002"/>
                    </a:cubicBezTo>
                    <a:cubicBezTo>
                      <a:pt x="1604962" y="94022"/>
                      <a:pt x="1576380" y="45461"/>
                      <a:pt x="1543310" y="0"/>
                    </a:cubicBezTo>
                    <a:cubicBezTo>
                      <a:pt x="1522322" y="9343"/>
                      <a:pt x="1501578" y="19016"/>
                      <a:pt x="1481080" y="29020"/>
                    </a:cubicBezTo>
                    <a:cubicBezTo>
                      <a:pt x="1367492" y="83934"/>
                      <a:pt x="1262501" y="151575"/>
                      <a:pt x="1158094" y="212706"/>
                    </a:cubicBezTo>
                    <a:cubicBezTo>
                      <a:pt x="1132059" y="227914"/>
                      <a:pt x="1105929" y="242405"/>
                      <a:pt x="1080243" y="256026"/>
                    </a:cubicBezTo>
                    <a:cubicBezTo>
                      <a:pt x="1067397" y="262668"/>
                      <a:pt x="1054608" y="269284"/>
                      <a:pt x="1042238" y="275304"/>
                    </a:cubicBezTo>
                    <a:cubicBezTo>
                      <a:pt x="1029830" y="281172"/>
                      <a:pt x="1017543" y="286988"/>
                      <a:pt x="1006367" y="291325"/>
                    </a:cubicBezTo>
                    <a:lnTo>
                      <a:pt x="998245" y="294329"/>
                    </a:lnTo>
                    <a:cubicBezTo>
                      <a:pt x="995604" y="295339"/>
                      <a:pt x="993337" y="295993"/>
                      <a:pt x="990835" y="296907"/>
                    </a:cubicBezTo>
                    <a:cubicBezTo>
                      <a:pt x="984631" y="298456"/>
                      <a:pt x="977398" y="299872"/>
                      <a:pt x="970687" y="301384"/>
                    </a:cubicBezTo>
                    <a:lnTo>
                      <a:pt x="950112" y="306229"/>
                    </a:lnTo>
                    <a:lnTo>
                      <a:pt x="944937" y="307429"/>
                    </a:lnTo>
                    <a:lnTo>
                      <a:pt x="939730" y="308191"/>
                    </a:lnTo>
                    <a:lnTo>
                      <a:pt x="929278" y="309734"/>
                    </a:lnTo>
                    <a:cubicBezTo>
                      <a:pt x="915308" y="311639"/>
                      <a:pt x="901218" y="314452"/>
                      <a:pt x="886955" y="315030"/>
                    </a:cubicBezTo>
                    <a:cubicBezTo>
                      <a:pt x="872608" y="316484"/>
                      <a:pt x="858196" y="317217"/>
                      <a:pt x="843775" y="317227"/>
                    </a:cubicBezTo>
                    <a:cubicBezTo>
                      <a:pt x="829291" y="317011"/>
                      <a:pt x="814629" y="317424"/>
                      <a:pt x="799960" y="315862"/>
                    </a:cubicBezTo>
                    <a:lnTo>
                      <a:pt x="777856" y="314160"/>
                    </a:lnTo>
                    <a:cubicBezTo>
                      <a:pt x="770465" y="313703"/>
                      <a:pt x="763143" y="312147"/>
                      <a:pt x="755758" y="311175"/>
                    </a:cubicBezTo>
                    <a:cubicBezTo>
                      <a:pt x="740988" y="309042"/>
                      <a:pt x="726237" y="306521"/>
                      <a:pt x="711518" y="303086"/>
                    </a:cubicBezTo>
                    <a:lnTo>
                      <a:pt x="689464" y="298006"/>
                    </a:lnTo>
                    <a:cubicBezTo>
                      <a:pt x="682104" y="296228"/>
                      <a:pt x="674795" y="294081"/>
                      <a:pt x="667506" y="291960"/>
                    </a:cubicBezTo>
                    <a:lnTo>
                      <a:pt x="645585" y="285610"/>
                    </a:lnTo>
                    <a:cubicBezTo>
                      <a:pt x="638277" y="283324"/>
                      <a:pt x="631063" y="280778"/>
                      <a:pt x="623792" y="278378"/>
                    </a:cubicBezTo>
                    <a:lnTo>
                      <a:pt x="602025" y="271005"/>
                    </a:lnTo>
                    <a:lnTo>
                      <a:pt x="580352" y="262966"/>
                    </a:lnTo>
                    <a:cubicBezTo>
                      <a:pt x="551396" y="252451"/>
                      <a:pt x="522707" y="240582"/>
                      <a:pt x="493814" y="228587"/>
                    </a:cubicBezTo>
                    <a:cubicBezTo>
                      <a:pt x="436099" y="204591"/>
                      <a:pt x="377870" y="178422"/>
                      <a:pt x="315157" y="157905"/>
                    </a:cubicBezTo>
                    <a:lnTo>
                      <a:pt x="303428" y="153943"/>
                    </a:lnTo>
                    <a:cubicBezTo>
                      <a:pt x="299485" y="152673"/>
                      <a:pt x="295326" y="151625"/>
                      <a:pt x="291268" y="150451"/>
                    </a:cubicBezTo>
                    <a:cubicBezTo>
                      <a:pt x="283102" y="148158"/>
                      <a:pt x="274873" y="145840"/>
                      <a:pt x="266675" y="144101"/>
                    </a:cubicBezTo>
                    <a:cubicBezTo>
                      <a:pt x="250215" y="140113"/>
                      <a:pt x="233725" y="137020"/>
                      <a:pt x="217145" y="134207"/>
                    </a:cubicBezTo>
                    <a:cubicBezTo>
                      <a:pt x="208890" y="132937"/>
                      <a:pt x="200577" y="131616"/>
                      <a:pt x="192278" y="130651"/>
                    </a:cubicBezTo>
                    <a:lnTo>
                      <a:pt x="167399" y="128041"/>
                    </a:lnTo>
                    <a:cubicBezTo>
                      <a:pt x="150857" y="127045"/>
                      <a:pt x="134214" y="125755"/>
                      <a:pt x="117710" y="125800"/>
                    </a:cubicBezTo>
                    <a:cubicBezTo>
                      <a:pt x="97777" y="125514"/>
                      <a:pt x="77946" y="126289"/>
                      <a:pt x="58223" y="127800"/>
                    </a:cubicBezTo>
                    <a:cubicBezTo>
                      <a:pt x="33959" y="177144"/>
                      <a:pt x="14462" y="228692"/>
                      <a:pt x="0" y="281743"/>
                    </a:cubicBezTo>
                    <a:cubicBezTo>
                      <a:pt x="42388" y="273907"/>
                      <a:pt x="84692" y="266598"/>
                      <a:pt x="126911" y="259817"/>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21" name="Google Shape;1021;p37"/>
              <p:cNvSpPr/>
              <p:nvPr/>
            </p:nvSpPr>
            <p:spPr>
              <a:xfrm>
                <a:off x="1911350" y="1116410"/>
                <a:ext cx="1733550" cy="463550"/>
              </a:xfrm>
              <a:custGeom>
                <a:avLst/>
                <a:gdLst/>
                <a:ahLst/>
                <a:cxnLst/>
                <a:rect l="l" t="t" r="r" b="b"/>
                <a:pathLst>
                  <a:path w="1733550" h="463550" extrusionOk="0">
                    <a:moveTo>
                      <a:pt x="180740" y="143354"/>
                    </a:moveTo>
                    <a:cubicBezTo>
                      <a:pt x="185871" y="143849"/>
                      <a:pt x="190976" y="143608"/>
                      <a:pt x="196113" y="144579"/>
                    </a:cubicBezTo>
                    <a:cubicBezTo>
                      <a:pt x="201244" y="145379"/>
                      <a:pt x="206369" y="146167"/>
                      <a:pt x="211512" y="146795"/>
                    </a:cubicBezTo>
                    <a:lnTo>
                      <a:pt x="219221" y="147773"/>
                    </a:lnTo>
                    <a:cubicBezTo>
                      <a:pt x="221819" y="147976"/>
                      <a:pt x="224402" y="148339"/>
                      <a:pt x="226955" y="148859"/>
                    </a:cubicBezTo>
                    <a:cubicBezTo>
                      <a:pt x="232118" y="149932"/>
                      <a:pt x="237299" y="150878"/>
                      <a:pt x="242507" y="151748"/>
                    </a:cubicBezTo>
                    <a:cubicBezTo>
                      <a:pt x="247714" y="152618"/>
                      <a:pt x="252940" y="153399"/>
                      <a:pt x="258185" y="154244"/>
                    </a:cubicBezTo>
                    <a:cubicBezTo>
                      <a:pt x="263411" y="155514"/>
                      <a:pt x="268707" y="156600"/>
                      <a:pt x="273983" y="157774"/>
                    </a:cubicBezTo>
                    <a:cubicBezTo>
                      <a:pt x="284569" y="159952"/>
                      <a:pt x="295713" y="161832"/>
                      <a:pt x="304889" y="164048"/>
                    </a:cubicBezTo>
                    <a:cubicBezTo>
                      <a:pt x="347189" y="174021"/>
                      <a:pt x="387709" y="190421"/>
                      <a:pt x="425037" y="212677"/>
                    </a:cubicBezTo>
                    <a:cubicBezTo>
                      <a:pt x="467146" y="238128"/>
                      <a:pt x="506969" y="267179"/>
                      <a:pt x="544062" y="299506"/>
                    </a:cubicBezTo>
                    <a:cubicBezTo>
                      <a:pt x="582676" y="331891"/>
                      <a:pt x="621716" y="365546"/>
                      <a:pt x="666833" y="393620"/>
                    </a:cubicBezTo>
                    <a:cubicBezTo>
                      <a:pt x="689686" y="407907"/>
                      <a:pt x="713702" y="420245"/>
                      <a:pt x="738626" y="430501"/>
                    </a:cubicBezTo>
                    <a:cubicBezTo>
                      <a:pt x="763773" y="441143"/>
                      <a:pt x="789737" y="449739"/>
                      <a:pt x="816267" y="456205"/>
                    </a:cubicBezTo>
                    <a:cubicBezTo>
                      <a:pt x="844398" y="463061"/>
                      <a:pt x="873281" y="466346"/>
                      <a:pt x="902233" y="465984"/>
                    </a:cubicBezTo>
                    <a:cubicBezTo>
                      <a:pt x="931964" y="465332"/>
                      <a:pt x="961475" y="460725"/>
                      <a:pt x="989990" y="452287"/>
                    </a:cubicBezTo>
                    <a:cubicBezTo>
                      <a:pt x="1046855" y="435669"/>
                      <a:pt x="1094499" y="406269"/>
                      <a:pt x="1137361" y="380317"/>
                    </a:cubicBezTo>
                    <a:cubicBezTo>
                      <a:pt x="1180363" y="353977"/>
                      <a:pt x="1219911" y="329948"/>
                      <a:pt x="1258615" y="311254"/>
                    </a:cubicBezTo>
                    <a:cubicBezTo>
                      <a:pt x="1263523" y="309006"/>
                      <a:pt x="1268140" y="306638"/>
                      <a:pt x="1273258" y="304459"/>
                    </a:cubicBezTo>
                    <a:cubicBezTo>
                      <a:pt x="1278376" y="302281"/>
                      <a:pt x="1283564" y="300148"/>
                      <a:pt x="1288644" y="297855"/>
                    </a:cubicBezTo>
                    <a:lnTo>
                      <a:pt x="1303922" y="291074"/>
                    </a:lnTo>
                    <a:lnTo>
                      <a:pt x="1311504" y="287581"/>
                    </a:lnTo>
                    <a:lnTo>
                      <a:pt x="1319213" y="284565"/>
                    </a:lnTo>
                    <a:cubicBezTo>
                      <a:pt x="1329531" y="280653"/>
                      <a:pt x="1339672" y="276310"/>
                      <a:pt x="1349889" y="272201"/>
                    </a:cubicBezTo>
                    <a:cubicBezTo>
                      <a:pt x="1360132" y="268283"/>
                      <a:pt x="1370546" y="265001"/>
                      <a:pt x="1380769" y="261044"/>
                    </a:cubicBezTo>
                    <a:cubicBezTo>
                      <a:pt x="1422031" y="246573"/>
                      <a:pt x="1464256" y="235011"/>
                      <a:pt x="1507134" y="226443"/>
                    </a:cubicBezTo>
                    <a:cubicBezTo>
                      <a:pt x="1517986" y="224678"/>
                      <a:pt x="1528902" y="223091"/>
                      <a:pt x="1539843" y="221001"/>
                    </a:cubicBezTo>
                    <a:cubicBezTo>
                      <a:pt x="1550835" y="219433"/>
                      <a:pt x="1561935" y="218372"/>
                      <a:pt x="1573066" y="216988"/>
                    </a:cubicBezTo>
                    <a:lnTo>
                      <a:pt x="1581436" y="215966"/>
                    </a:lnTo>
                    <a:lnTo>
                      <a:pt x="1589869" y="215331"/>
                    </a:lnTo>
                    <a:lnTo>
                      <a:pt x="1606811" y="214061"/>
                    </a:lnTo>
                    <a:cubicBezTo>
                      <a:pt x="1618113" y="213007"/>
                      <a:pt x="1629550" y="212791"/>
                      <a:pt x="1641056" y="212353"/>
                    </a:cubicBezTo>
                    <a:cubicBezTo>
                      <a:pt x="1672019" y="211394"/>
                      <a:pt x="1703654" y="211654"/>
                      <a:pt x="1735772" y="212905"/>
                    </a:cubicBezTo>
                    <a:cubicBezTo>
                      <a:pt x="1738469" y="185016"/>
                      <a:pt x="1739843" y="156769"/>
                      <a:pt x="1739894" y="128164"/>
                    </a:cubicBezTo>
                    <a:cubicBezTo>
                      <a:pt x="1739894" y="122068"/>
                      <a:pt x="1739786" y="115998"/>
                      <a:pt x="1739665" y="109934"/>
                    </a:cubicBezTo>
                    <a:cubicBezTo>
                      <a:pt x="1711449" y="100207"/>
                      <a:pt x="1682682" y="92161"/>
                      <a:pt x="1653515" y="85835"/>
                    </a:cubicBezTo>
                    <a:cubicBezTo>
                      <a:pt x="1545870" y="61994"/>
                      <a:pt x="1433928" y="65941"/>
                      <a:pt x="1328229" y="97303"/>
                    </a:cubicBezTo>
                    <a:cubicBezTo>
                      <a:pt x="1315091" y="101380"/>
                      <a:pt x="1301960" y="105647"/>
                      <a:pt x="1288980" y="110162"/>
                    </a:cubicBezTo>
                    <a:cubicBezTo>
                      <a:pt x="1276318" y="115344"/>
                      <a:pt x="1263580" y="120360"/>
                      <a:pt x="1251014" y="125777"/>
                    </a:cubicBezTo>
                    <a:cubicBezTo>
                      <a:pt x="1238244" y="130857"/>
                      <a:pt x="1226477" y="137518"/>
                      <a:pt x="1214272" y="143500"/>
                    </a:cubicBezTo>
                    <a:cubicBezTo>
                      <a:pt x="1208202" y="146535"/>
                      <a:pt x="1202207" y="149697"/>
                      <a:pt x="1196207" y="152859"/>
                    </a:cubicBezTo>
                    <a:cubicBezTo>
                      <a:pt x="1190206" y="156022"/>
                      <a:pt x="1184053" y="159787"/>
                      <a:pt x="1178001" y="163229"/>
                    </a:cubicBezTo>
                    <a:cubicBezTo>
                      <a:pt x="1129741" y="191690"/>
                      <a:pt x="1088669" y="225326"/>
                      <a:pt x="1050595" y="255406"/>
                    </a:cubicBezTo>
                    <a:cubicBezTo>
                      <a:pt x="1016420" y="283645"/>
                      <a:pt x="980158" y="309258"/>
                      <a:pt x="942118" y="332025"/>
                    </a:cubicBezTo>
                    <a:cubicBezTo>
                      <a:pt x="924602" y="342020"/>
                      <a:pt x="906161" y="350297"/>
                      <a:pt x="887051" y="356739"/>
                    </a:cubicBezTo>
                    <a:cubicBezTo>
                      <a:pt x="866974" y="363210"/>
                      <a:pt x="846179" y="367191"/>
                      <a:pt x="825132" y="368594"/>
                    </a:cubicBezTo>
                    <a:cubicBezTo>
                      <a:pt x="802562" y="370054"/>
                      <a:pt x="779900" y="368965"/>
                      <a:pt x="757574" y="365350"/>
                    </a:cubicBezTo>
                    <a:cubicBezTo>
                      <a:pt x="751923" y="364530"/>
                      <a:pt x="746531" y="363305"/>
                      <a:pt x="740963" y="362232"/>
                    </a:cubicBezTo>
                    <a:lnTo>
                      <a:pt x="724529" y="358034"/>
                    </a:lnTo>
                    <a:cubicBezTo>
                      <a:pt x="713615" y="354672"/>
                      <a:pt x="702919" y="350643"/>
                      <a:pt x="692499" y="345969"/>
                    </a:cubicBezTo>
                    <a:cubicBezTo>
                      <a:pt x="649710" y="325504"/>
                      <a:pt x="611318" y="296898"/>
                      <a:pt x="579469" y="261749"/>
                    </a:cubicBezTo>
                    <a:cubicBezTo>
                      <a:pt x="545814" y="226551"/>
                      <a:pt x="516928" y="185848"/>
                      <a:pt x="482733" y="145227"/>
                    </a:cubicBezTo>
                    <a:cubicBezTo>
                      <a:pt x="465132" y="124151"/>
                      <a:pt x="445904" y="104488"/>
                      <a:pt x="425228" y="86419"/>
                    </a:cubicBezTo>
                    <a:cubicBezTo>
                      <a:pt x="414255" y="77057"/>
                      <a:pt x="402771" y="68311"/>
                      <a:pt x="390830" y="60219"/>
                    </a:cubicBezTo>
                    <a:cubicBezTo>
                      <a:pt x="378421" y="52152"/>
                      <a:pt x="365530" y="44853"/>
                      <a:pt x="352228" y="38363"/>
                    </a:cubicBezTo>
                    <a:lnTo>
                      <a:pt x="342024" y="33702"/>
                    </a:lnTo>
                    <a:cubicBezTo>
                      <a:pt x="338525" y="32076"/>
                      <a:pt x="335248" y="30781"/>
                      <a:pt x="332048" y="29587"/>
                    </a:cubicBezTo>
                    <a:lnTo>
                      <a:pt x="312445" y="22405"/>
                    </a:lnTo>
                    <a:cubicBezTo>
                      <a:pt x="305860" y="20145"/>
                      <a:pt x="299288" y="17770"/>
                      <a:pt x="292646" y="15630"/>
                    </a:cubicBezTo>
                    <a:cubicBezTo>
                      <a:pt x="285820" y="13858"/>
                      <a:pt x="278936" y="12144"/>
                      <a:pt x="272034" y="10588"/>
                    </a:cubicBezTo>
                    <a:cubicBezTo>
                      <a:pt x="265132" y="9032"/>
                      <a:pt x="258216" y="7413"/>
                      <a:pt x="251276" y="6009"/>
                    </a:cubicBezTo>
                    <a:cubicBezTo>
                      <a:pt x="244354" y="4479"/>
                      <a:pt x="237096" y="3996"/>
                      <a:pt x="230010" y="3088"/>
                    </a:cubicBezTo>
                    <a:cubicBezTo>
                      <a:pt x="222923" y="2180"/>
                      <a:pt x="215741" y="1539"/>
                      <a:pt x="208610" y="860"/>
                    </a:cubicBezTo>
                    <a:cubicBezTo>
                      <a:pt x="205026" y="454"/>
                      <a:pt x="201422" y="259"/>
                      <a:pt x="197815" y="275"/>
                    </a:cubicBezTo>
                    <a:lnTo>
                      <a:pt x="186976" y="91"/>
                    </a:lnTo>
                    <a:lnTo>
                      <a:pt x="165322" y="2"/>
                    </a:lnTo>
                    <a:cubicBezTo>
                      <a:pt x="158115" y="-55"/>
                      <a:pt x="150895" y="949"/>
                      <a:pt x="143732" y="1469"/>
                    </a:cubicBezTo>
                    <a:lnTo>
                      <a:pt x="122180" y="3469"/>
                    </a:lnTo>
                    <a:cubicBezTo>
                      <a:pt x="115068" y="4511"/>
                      <a:pt x="108014" y="5933"/>
                      <a:pt x="100952" y="7178"/>
                    </a:cubicBezTo>
                    <a:cubicBezTo>
                      <a:pt x="93891" y="8422"/>
                      <a:pt x="86836" y="9762"/>
                      <a:pt x="79902" y="11363"/>
                    </a:cubicBezTo>
                    <a:lnTo>
                      <a:pt x="59398" y="17039"/>
                    </a:lnTo>
                    <a:cubicBezTo>
                      <a:pt x="52654" y="19122"/>
                      <a:pt x="45669" y="20653"/>
                      <a:pt x="39205" y="23243"/>
                    </a:cubicBezTo>
                    <a:lnTo>
                      <a:pt x="19628" y="30571"/>
                    </a:lnTo>
                    <a:cubicBezTo>
                      <a:pt x="14618" y="32540"/>
                      <a:pt x="9715" y="34648"/>
                      <a:pt x="4813" y="36763"/>
                    </a:cubicBezTo>
                    <a:cubicBezTo>
                      <a:pt x="1625" y="67134"/>
                      <a:pt x="18" y="97651"/>
                      <a:pt x="0" y="128190"/>
                    </a:cubicBezTo>
                    <a:cubicBezTo>
                      <a:pt x="0" y="139937"/>
                      <a:pt x="305" y="151609"/>
                      <a:pt x="762" y="163242"/>
                    </a:cubicBezTo>
                    <a:cubicBezTo>
                      <a:pt x="19342" y="158359"/>
                      <a:pt x="37624" y="154072"/>
                      <a:pt x="55581" y="150777"/>
                    </a:cubicBezTo>
                    <a:cubicBezTo>
                      <a:pt x="96780" y="142704"/>
                      <a:pt x="138876" y="140208"/>
                      <a:pt x="180740" y="143354"/>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grpSp>
        <p:nvGrpSpPr>
          <p:cNvPr id="1022" name="Google Shape;1022;p37"/>
          <p:cNvGrpSpPr/>
          <p:nvPr/>
        </p:nvGrpSpPr>
        <p:grpSpPr>
          <a:xfrm>
            <a:off x="8099415" y="-315068"/>
            <a:ext cx="1231985" cy="1178220"/>
            <a:chOff x="7512049" y="977900"/>
            <a:chExt cx="4121150" cy="4127500"/>
          </a:xfrm>
        </p:grpSpPr>
        <p:sp>
          <p:nvSpPr>
            <p:cNvPr id="1023" name="Google Shape;1023;p37"/>
            <p:cNvSpPr/>
            <p:nvPr/>
          </p:nvSpPr>
          <p:spPr>
            <a:xfrm>
              <a:off x="7512049" y="977900"/>
              <a:ext cx="4121150" cy="4127500"/>
            </a:xfrm>
            <a:custGeom>
              <a:avLst/>
              <a:gdLst/>
              <a:ahLst/>
              <a:cxnLst/>
              <a:rect l="l" t="t" r="r" b="b"/>
              <a:pathLst>
                <a:path w="4121150" h="4127500" extrusionOk="0">
                  <a:moveTo>
                    <a:pt x="4032251" y="1435100"/>
                  </a:moveTo>
                  <a:lnTo>
                    <a:pt x="3988894" y="1425093"/>
                  </a:lnTo>
                  <a:cubicBezTo>
                    <a:pt x="3929331" y="1248583"/>
                    <a:pt x="3845874" y="1081063"/>
                    <a:pt x="3740850" y="927202"/>
                  </a:cubicBezTo>
                  <a:lnTo>
                    <a:pt x="3765551" y="806450"/>
                  </a:lnTo>
                  <a:cubicBezTo>
                    <a:pt x="3695701" y="704850"/>
                    <a:pt x="3511551" y="558800"/>
                    <a:pt x="3511551" y="558800"/>
                  </a:cubicBezTo>
                  <a:lnTo>
                    <a:pt x="3444451" y="582028"/>
                  </a:lnTo>
                  <a:cubicBezTo>
                    <a:pt x="3332209" y="477259"/>
                    <a:pt x="3208575" y="385404"/>
                    <a:pt x="3075865" y="308185"/>
                  </a:cubicBezTo>
                  <a:lnTo>
                    <a:pt x="3086101" y="190500"/>
                  </a:lnTo>
                  <a:cubicBezTo>
                    <a:pt x="3041651" y="38100"/>
                    <a:pt x="2406651" y="0"/>
                    <a:pt x="2406651" y="0"/>
                  </a:cubicBezTo>
                  <a:lnTo>
                    <a:pt x="2346002" y="53423"/>
                  </a:lnTo>
                  <a:cubicBezTo>
                    <a:pt x="2247281" y="39003"/>
                    <a:pt x="2147645" y="31760"/>
                    <a:pt x="2047876" y="31750"/>
                  </a:cubicBezTo>
                  <a:cubicBezTo>
                    <a:pt x="1583650" y="31069"/>
                    <a:pt x="1133088" y="188811"/>
                    <a:pt x="770663" y="478904"/>
                  </a:cubicBezTo>
                  <a:lnTo>
                    <a:pt x="654051" y="469900"/>
                  </a:lnTo>
                  <a:cubicBezTo>
                    <a:pt x="273051" y="584200"/>
                    <a:pt x="234951" y="996950"/>
                    <a:pt x="234951" y="996950"/>
                  </a:cubicBezTo>
                  <a:lnTo>
                    <a:pt x="246527" y="1104703"/>
                  </a:lnTo>
                  <a:cubicBezTo>
                    <a:pt x="-54688" y="1662320"/>
                    <a:pt x="-81282" y="2327849"/>
                    <a:pt x="174481" y="2907722"/>
                  </a:cubicBezTo>
                  <a:lnTo>
                    <a:pt x="152401" y="3079750"/>
                  </a:lnTo>
                  <a:cubicBezTo>
                    <a:pt x="152401" y="3079750"/>
                    <a:pt x="260351" y="3479800"/>
                    <a:pt x="571501" y="3689350"/>
                  </a:cubicBezTo>
                  <a:lnTo>
                    <a:pt x="816122" y="3715696"/>
                  </a:lnTo>
                  <a:cubicBezTo>
                    <a:pt x="935404" y="3805686"/>
                    <a:pt x="1064181" y="3882343"/>
                    <a:pt x="1200151" y="3944296"/>
                  </a:cubicBezTo>
                  <a:lnTo>
                    <a:pt x="1200151" y="3994150"/>
                  </a:lnTo>
                  <a:cubicBezTo>
                    <a:pt x="1200151" y="3994150"/>
                    <a:pt x="1466851" y="4108450"/>
                    <a:pt x="1625601" y="4127500"/>
                  </a:cubicBezTo>
                  <a:lnTo>
                    <a:pt x="1641737" y="4087152"/>
                  </a:lnTo>
                  <a:cubicBezTo>
                    <a:pt x="2009940" y="4161141"/>
                    <a:pt x="2391368" y="4133009"/>
                    <a:pt x="2744732" y="4005803"/>
                  </a:cubicBezTo>
                  <a:lnTo>
                    <a:pt x="2863851" y="4019550"/>
                  </a:lnTo>
                  <a:cubicBezTo>
                    <a:pt x="2863851" y="4019550"/>
                    <a:pt x="3289301" y="3867150"/>
                    <a:pt x="3308351" y="3771900"/>
                  </a:cubicBezTo>
                  <a:lnTo>
                    <a:pt x="3308351" y="3693675"/>
                  </a:lnTo>
                  <a:cubicBezTo>
                    <a:pt x="3505517" y="3539488"/>
                    <a:pt x="3672909" y="3350636"/>
                    <a:pt x="3802311" y="3136386"/>
                  </a:cubicBezTo>
                  <a:lnTo>
                    <a:pt x="3860801" y="3124200"/>
                  </a:lnTo>
                  <a:cubicBezTo>
                    <a:pt x="3956051" y="3060700"/>
                    <a:pt x="4070351" y="2597150"/>
                    <a:pt x="4070351" y="2597150"/>
                  </a:cubicBezTo>
                  <a:lnTo>
                    <a:pt x="4042767" y="2544356"/>
                  </a:lnTo>
                  <a:cubicBezTo>
                    <a:pt x="4102305" y="2286648"/>
                    <a:pt x="4111768" y="2019899"/>
                    <a:pt x="4070644" y="1758620"/>
                  </a:cubicBezTo>
                  <a:lnTo>
                    <a:pt x="4121151" y="1701800"/>
                  </a:lnTo>
                  <a:cubicBezTo>
                    <a:pt x="4127501" y="1606550"/>
                    <a:pt x="4032251" y="1435100"/>
                    <a:pt x="4032251" y="1435100"/>
                  </a:cubicBezTo>
                  <a:close/>
                </a:path>
              </a:pathLst>
            </a:custGeom>
            <a:gradFill>
              <a:gsLst>
                <a:gs pos="0">
                  <a:srgbClr val="FFFFFF"/>
                </a:gs>
                <a:gs pos="20000">
                  <a:srgbClr val="FFFFFF"/>
                </a:gs>
                <a:gs pos="78000">
                  <a:srgbClr val="0F264C"/>
                </a:gs>
                <a:gs pos="100000">
                  <a:srgbClr val="0F264C"/>
                </a:gs>
              </a:gsLst>
              <a:lin ang="2700006"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nvGrpSpPr>
            <p:cNvPr id="1024" name="Google Shape;1024;p37"/>
            <p:cNvGrpSpPr/>
            <p:nvPr/>
          </p:nvGrpSpPr>
          <p:grpSpPr>
            <a:xfrm>
              <a:off x="7782261" y="986828"/>
              <a:ext cx="3509633" cy="3805633"/>
              <a:chOff x="7782261" y="986828"/>
              <a:chExt cx="3509633" cy="3805633"/>
            </a:xfrm>
          </p:grpSpPr>
          <p:sp>
            <p:nvSpPr>
              <p:cNvPr id="1025" name="Google Shape;1025;p37"/>
              <p:cNvSpPr/>
              <p:nvPr/>
            </p:nvSpPr>
            <p:spPr>
              <a:xfrm>
                <a:off x="8543529" y="1450662"/>
                <a:ext cx="812800" cy="647700"/>
              </a:xfrm>
              <a:custGeom>
                <a:avLst/>
                <a:gdLst/>
                <a:ahLst/>
                <a:cxnLst/>
                <a:rect l="l" t="t" r="r" b="b"/>
                <a:pathLst>
                  <a:path w="812800" h="647700" extrusionOk="0">
                    <a:moveTo>
                      <a:pt x="735016" y="183950"/>
                    </a:moveTo>
                    <a:cubicBezTo>
                      <a:pt x="778405" y="285543"/>
                      <a:pt x="666628" y="430663"/>
                      <a:pt x="485354" y="508084"/>
                    </a:cubicBezTo>
                    <a:cubicBezTo>
                      <a:pt x="304079" y="585505"/>
                      <a:pt x="121953" y="565909"/>
                      <a:pt x="78564" y="464316"/>
                    </a:cubicBezTo>
                    <a:cubicBezTo>
                      <a:pt x="35174" y="362723"/>
                      <a:pt x="146951" y="217604"/>
                      <a:pt x="328226" y="140183"/>
                    </a:cubicBezTo>
                    <a:cubicBezTo>
                      <a:pt x="509500" y="62762"/>
                      <a:pt x="691626" y="82357"/>
                      <a:pt x="735016" y="183950"/>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26" name="Google Shape;1026;p37"/>
              <p:cNvSpPr/>
              <p:nvPr/>
            </p:nvSpPr>
            <p:spPr>
              <a:xfrm>
                <a:off x="8612758" y="1543533"/>
                <a:ext cx="673100" cy="393700"/>
              </a:xfrm>
              <a:custGeom>
                <a:avLst/>
                <a:gdLst/>
                <a:ahLst/>
                <a:cxnLst/>
                <a:rect l="l" t="t" r="r" b="b"/>
                <a:pathLst>
                  <a:path w="673100" h="393700" extrusionOk="0">
                    <a:moveTo>
                      <a:pt x="280570" y="97841"/>
                    </a:moveTo>
                    <a:cubicBezTo>
                      <a:pt x="446552" y="26949"/>
                      <a:pt x="613170" y="37452"/>
                      <a:pt x="673419" y="117703"/>
                    </a:cubicBezTo>
                    <a:cubicBezTo>
                      <a:pt x="671958" y="108565"/>
                      <a:pt x="669400" y="99635"/>
                      <a:pt x="665799" y="91110"/>
                    </a:cubicBezTo>
                    <a:cubicBezTo>
                      <a:pt x="622410" y="-10490"/>
                      <a:pt x="440285" y="-30080"/>
                      <a:pt x="259012" y="47339"/>
                    </a:cubicBezTo>
                    <a:cubicBezTo>
                      <a:pt x="77738" y="124758"/>
                      <a:pt x="-34041" y="269881"/>
                      <a:pt x="9349" y="371475"/>
                    </a:cubicBezTo>
                    <a:cubicBezTo>
                      <a:pt x="13026" y="379975"/>
                      <a:pt x="17716" y="388000"/>
                      <a:pt x="23318" y="395376"/>
                    </a:cubicBezTo>
                    <a:cubicBezTo>
                      <a:pt x="6961" y="296354"/>
                      <a:pt x="114587" y="168726"/>
                      <a:pt x="280570" y="97841"/>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27" name="Google Shape;1027;p37"/>
              <p:cNvSpPr/>
              <p:nvPr/>
            </p:nvSpPr>
            <p:spPr>
              <a:xfrm>
                <a:off x="10860094" y="2509381"/>
                <a:ext cx="431800" cy="609600"/>
              </a:xfrm>
              <a:custGeom>
                <a:avLst/>
                <a:gdLst/>
                <a:ahLst/>
                <a:cxnLst/>
                <a:rect l="l" t="t" r="r" b="b"/>
                <a:pathLst>
                  <a:path w="431800" h="609600" extrusionOk="0">
                    <a:moveTo>
                      <a:pt x="368538" y="269532"/>
                    </a:moveTo>
                    <a:cubicBezTo>
                      <a:pt x="405225" y="418390"/>
                      <a:pt x="367336" y="555731"/>
                      <a:pt x="283911" y="576292"/>
                    </a:cubicBezTo>
                    <a:cubicBezTo>
                      <a:pt x="200485" y="596852"/>
                      <a:pt x="103115" y="492847"/>
                      <a:pt x="66428" y="343988"/>
                    </a:cubicBezTo>
                    <a:cubicBezTo>
                      <a:pt x="29741" y="195130"/>
                      <a:pt x="67629" y="57789"/>
                      <a:pt x="151055" y="37228"/>
                    </a:cubicBezTo>
                    <a:cubicBezTo>
                      <a:pt x="234481" y="16668"/>
                      <a:pt x="331851" y="120673"/>
                      <a:pt x="368538" y="269532"/>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28" name="Google Shape;1028;p37"/>
              <p:cNvSpPr/>
              <p:nvPr/>
            </p:nvSpPr>
            <p:spPr>
              <a:xfrm>
                <a:off x="10991056" y="2544077"/>
                <a:ext cx="247650" cy="539750"/>
              </a:xfrm>
              <a:custGeom>
                <a:avLst/>
                <a:gdLst/>
                <a:ahLst/>
                <a:cxnLst/>
                <a:rect l="l" t="t" r="r" b="b"/>
                <a:pathLst>
                  <a:path w="247650" h="539750" extrusionOk="0">
                    <a:moveTo>
                      <a:pt x="196107" y="245142"/>
                    </a:moveTo>
                    <a:cubicBezTo>
                      <a:pt x="229698" y="381438"/>
                      <a:pt x="200737" y="508032"/>
                      <a:pt x="131572" y="544195"/>
                    </a:cubicBezTo>
                    <a:cubicBezTo>
                      <a:pt x="138773" y="544212"/>
                      <a:pt x="145949" y="543359"/>
                      <a:pt x="152946" y="541655"/>
                    </a:cubicBezTo>
                    <a:cubicBezTo>
                      <a:pt x="236372" y="521094"/>
                      <a:pt x="274263" y="383750"/>
                      <a:pt x="237572" y="234893"/>
                    </a:cubicBezTo>
                    <a:cubicBezTo>
                      <a:pt x="200882" y="86036"/>
                      <a:pt x="103518" y="-17964"/>
                      <a:pt x="20091" y="2591"/>
                    </a:cubicBezTo>
                    <a:cubicBezTo>
                      <a:pt x="13109" y="4340"/>
                      <a:pt x="6362" y="6926"/>
                      <a:pt x="0" y="10293"/>
                    </a:cubicBezTo>
                    <a:cubicBezTo>
                      <a:pt x="78054" y="10217"/>
                      <a:pt x="162516" y="108839"/>
                      <a:pt x="196107" y="245142"/>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29" name="Google Shape;1029;p37"/>
              <p:cNvSpPr/>
              <p:nvPr/>
            </p:nvSpPr>
            <p:spPr>
              <a:xfrm>
                <a:off x="8034994" y="2802312"/>
                <a:ext cx="406400" cy="635000"/>
              </a:xfrm>
              <a:custGeom>
                <a:avLst/>
                <a:gdLst/>
                <a:ahLst/>
                <a:cxnLst/>
                <a:rect l="l" t="t" r="r" b="b"/>
                <a:pathLst>
                  <a:path w="406400" h="635000" extrusionOk="0">
                    <a:moveTo>
                      <a:pt x="371103" y="297948"/>
                    </a:moveTo>
                    <a:cubicBezTo>
                      <a:pt x="391614" y="462500"/>
                      <a:pt x="333480" y="605214"/>
                      <a:pt x="241258" y="616709"/>
                    </a:cubicBezTo>
                    <a:cubicBezTo>
                      <a:pt x="149037" y="628204"/>
                      <a:pt x="57648" y="504127"/>
                      <a:pt x="37138" y="339575"/>
                    </a:cubicBezTo>
                    <a:cubicBezTo>
                      <a:pt x="16627" y="175023"/>
                      <a:pt x="74761" y="32309"/>
                      <a:pt x="166983" y="20814"/>
                    </a:cubicBezTo>
                    <a:cubicBezTo>
                      <a:pt x="259205" y="9319"/>
                      <a:pt x="350593" y="133396"/>
                      <a:pt x="371103" y="297948"/>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30" name="Google Shape;1030;p37"/>
              <p:cNvSpPr/>
              <p:nvPr/>
            </p:nvSpPr>
            <p:spPr>
              <a:xfrm>
                <a:off x="8068027" y="2822368"/>
                <a:ext cx="228600" cy="596900"/>
              </a:xfrm>
              <a:custGeom>
                <a:avLst/>
                <a:gdLst/>
                <a:ahLst/>
                <a:cxnLst/>
                <a:rect l="l" t="t" r="r" b="b"/>
                <a:pathLst>
                  <a:path w="228600" h="596900" extrusionOk="0">
                    <a:moveTo>
                      <a:pt x="49953" y="313757"/>
                    </a:moveTo>
                    <a:cubicBezTo>
                      <a:pt x="31170" y="163085"/>
                      <a:pt x="78351" y="30801"/>
                      <a:pt x="157236" y="702"/>
                    </a:cubicBezTo>
                    <a:cubicBezTo>
                      <a:pt x="149505" y="-234"/>
                      <a:pt x="141689" y="-234"/>
                      <a:pt x="133957" y="702"/>
                    </a:cubicBezTo>
                    <a:cubicBezTo>
                      <a:pt x="41737" y="12196"/>
                      <a:pt x="-16398" y="154912"/>
                      <a:pt x="4119" y="319473"/>
                    </a:cubicBezTo>
                    <a:cubicBezTo>
                      <a:pt x="24636" y="484033"/>
                      <a:pt x="116019" y="608105"/>
                      <a:pt x="208240" y="596606"/>
                    </a:cubicBezTo>
                    <a:cubicBezTo>
                      <a:pt x="215962" y="595615"/>
                      <a:pt x="223538" y="593696"/>
                      <a:pt x="230801" y="590890"/>
                    </a:cubicBezTo>
                    <a:cubicBezTo>
                      <a:pt x="146968" y="581086"/>
                      <a:pt x="68736" y="464430"/>
                      <a:pt x="49953" y="313757"/>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31" name="Google Shape;1031;p37"/>
              <p:cNvSpPr/>
              <p:nvPr/>
            </p:nvSpPr>
            <p:spPr>
              <a:xfrm>
                <a:off x="9716872" y="4417811"/>
                <a:ext cx="533400" cy="374650"/>
              </a:xfrm>
              <a:custGeom>
                <a:avLst/>
                <a:gdLst/>
                <a:ahLst/>
                <a:cxnLst/>
                <a:rect l="l" t="t" r="r" b="b"/>
                <a:pathLst>
                  <a:path w="533400" h="374650" extrusionOk="0">
                    <a:moveTo>
                      <a:pt x="505562" y="132846"/>
                    </a:moveTo>
                    <a:cubicBezTo>
                      <a:pt x="522949" y="206214"/>
                      <a:pt x="430917" y="290841"/>
                      <a:pt x="300003" y="321865"/>
                    </a:cubicBezTo>
                    <a:cubicBezTo>
                      <a:pt x="169090" y="352889"/>
                      <a:pt x="48868" y="318562"/>
                      <a:pt x="31482" y="245193"/>
                    </a:cubicBezTo>
                    <a:cubicBezTo>
                      <a:pt x="14095" y="171824"/>
                      <a:pt x="106126" y="87198"/>
                      <a:pt x="237040" y="56174"/>
                    </a:cubicBezTo>
                    <a:cubicBezTo>
                      <a:pt x="367953" y="25150"/>
                      <a:pt x="488175" y="59477"/>
                      <a:pt x="505562" y="132846"/>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32" name="Google Shape;1032;p37"/>
              <p:cNvSpPr/>
              <p:nvPr/>
            </p:nvSpPr>
            <p:spPr>
              <a:xfrm>
                <a:off x="9746305" y="4533062"/>
                <a:ext cx="476250" cy="215900"/>
              </a:xfrm>
              <a:custGeom>
                <a:avLst/>
                <a:gdLst/>
                <a:ahLst/>
                <a:cxnLst/>
                <a:rect l="l" t="t" r="r" b="b"/>
                <a:pathLst>
                  <a:path w="476250" h="215900" extrusionOk="0">
                    <a:moveTo>
                      <a:pt x="261930" y="170243"/>
                    </a:moveTo>
                    <a:cubicBezTo>
                      <a:pt x="142061" y="198647"/>
                      <a:pt x="31215" y="172238"/>
                      <a:pt x="5" y="111258"/>
                    </a:cubicBezTo>
                    <a:cubicBezTo>
                      <a:pt x="-69" y="117577"/>
                      <a:pt x="618" y="123881"/>
                      <a:pt x="2050" y="130035"/>
                    </a:cubicBezTo>
                    <a:cubicBezTo>
                      <a:pt x="19436" y="203403"/>
                      <a:pt x="139654" y="237732"/>
                      <a:pt x="270573" y="206712"/>
                    </a:cubicBezTo>
                    <a:cubicBezTo>
                      <a:pt x="401490" y="175692"/>
                      <a:pt x="493514" y="91059"/>
                      <a:pt x="476128" y="17691"/>
                    </a:cubicBezTo>
                    <a:cubicBezTo>
                      <a:pt x="474648" y="11550"/>
                      <a:pt x="472432" y="5611"/>
                      <a:pt x="469531" y="0"/>
                    </a:cubicBezTo>
                    <a:cubicBezTo>
                      <a:pt x="468985" y="68491"/>
                      <a:pt x="381780" y="141808"/>
                      <a:pt x="261930" y="170243"/>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33" name="Google Shape;1033;p37"/>
              <p:cNvSpPr/>
              <p:nvPr/>
            </p:nvSpPr>
            <p:spPr>
              <a:xfrm>
                <a:off x="10308085" y="3788883"/>
                <a:ext cx="673100" cy="641350"/>
              </a:xfrm>
              <a:custGeom>
                <a:avLst/>
                <a:gdLst/>
                <a:ahLst/>
                <a:cxnLst/>
                <a:rect l="l" t="t" r="r" b="b"/>
                <a:pathLst>
                  <a:path w="673100" h="641350" extrusionOk="0">
                    <a:moveTo>
                      <a:pt x="566312" y="128123"/>
                    </a:moveTo>
                    <a:cubicBezTo>
                      <a:pt x="626562" y="198883"/>
                      <a:pt x="573051" y="343395"/>
                      <a:pt x="446793" y="450898"/>
                    </a:cubicBezTo>
                    <a:cubicBezTo>
                      <a:pt x="320535" y="558402"/>
                      <a:pt x="169341" y="588188"/>
                      <a:pt x="109091" y="517428"/>
                    </a:cubicBezTo>
                    <a:cubicBezTo>
                      <a:pt x="48842" y="446667"/>
                      <a:pt x="102352" y="302156"/>
                      <a:pt x="228610" y="194652"/>
                    </a:cubicBezTo>
                    <a:cubicBezTo>
                      <a:pt x="354868" y="87149"/>
                      <a:pt x="506063" y="57362"/>
                      <a:pt x="566312" y="128123"/>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34" name="Google Shape;1034;p37"/>
              <p:cNvSpPr/>
              <p:nvPr/>
            </p:nvSpPr>
            <p:spPr>
              <a:xfrm>
                <a:off x="10404386" y="3901256"/>
                <a:ext cx="488950" cy="438150"/>
              </a:xfrm>
              <a:custGeom>
                <a:avLst/>
                <a:gdLst/>
                <a:ahLst/>
                <a:cxnLst/>
                <a:rect l="l" t="t" r="r" b="b"/>
                <a:pathLst>
                  <a:path w="488950" h="438150" extrusionOk="0">
                    <a:moveTo>
                      <a:pt x="320535" y="303320"/>
                    </a:moveTo>
                    <a:cubicBezTo>
                      <a:pt x="204928" y="401745"/>
                      <a:pt x="68441" y="434975"/>
                      <a:pt x="0" y="385566"/>
                    </a:cubicBezTo>
                    <a:cubicBezTo>
                      <a:pt x="3463" y="392540"/>
                      <a:pt x="7752" y="399073"/>
                      <a:pt x="12776" y="405022"/>
                    </a:cubicBezTo>
                    <a:cubicBezTo>
                      <a:pt x="73025" y="475786"/>
                      <a:pt x="224231" y="445998"/>
                      <a:pt x="350482" y="338493"/>
                    </a:cubicBezTo>
                    <a:cubicBezTo>
                      <a:pt x="476733" y="230987"/>
                      <a:pt x="530251" y="86474"/>
                      <a:pt x="470002" y="15716"/>
                    </a:cubicBezTo>
                    <a:cubicBezTo>
                      <a:pt x="464938" y="9809"/>
                      <a:pt x="459181" y="4532"/>
                      <a:pt x="452857" y="0"/>
                    </a:cubicBezTo>
                    <a:cubicBezTo>
                      <a:pt x="490690" y="75463"/>
                      <a:pt x="436144" y="204882"/>
                      <a:pt x="320535" y="303320"/>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35" name="Google Shape;1035;p37"/>
              <p:cNvSpPr/>
              <p:nvPr/>
            </p:nvSpPr>
            <p:spPr>
              <a:xfrm>
                <a:off x="9830407" y="2168692"/>
                <a:ext cx="812800" cy="704850"/>
              </a:xfrm>
              <a:custGeom>
                <a:avLst/>
                <a:gdLst/>
                <a:ahLst/>
                <a:cxnLst/>
                <a:rect l="l" t="t" r="r" b="b"/>
                <a:pathLst>
                  <a:path w="812800" h="704850" extrusionOk="0">
                    <a:moveTo>
                      <a:pt x="512074" y="184019"/>
                    </a:moveTo>
                    <a:cubicBezTo>
                      <a:pt x="680968" y="285650"/>
                      <a:pt x="771711" y="444771"/>
                      <a:pt x="714754" y="539426"/>
                    </a:cubicBezTo>
                    <a:cubicBezTo>
                      <a:pt x="657796" y="634081"/>
                      <a:pt x="474706" y="628426"/>
                      <a:pt x="305811" y="526795"/>
                    </a:cubicBezTo>
                    <a:cubicBezTo>
                      <a:pt x="136916" y="425165"/>
                      <a:pt x="46173" y="266044"/>
                      <a:pt x="103131" y="171388"/>
                    </a:cubicBezTo>
                    <a:cubicBezTo>
                      <a:pt x="160089" y="76733"/>
                      <a:pt x="343179" y="82388"/>
                      <a:pt x="512074" y="184019"/>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36" name="Google Shape;1036;p37"/>
              <p:cNvSpPr/>
              <p:nvPr/>
            </p:nvSpPr>
            <p:spPr>
              <a:xfrm>
                <a:off x="9922351" y="2272645"/>
                <a:ext cx="635000" cy="457200"/>
              </a:xfrm>
              <a:custGeom>
                <a:avLst/>
                <a:gdLst/>
                <a:ahLst/>
                <a:cxnLst/>
                <a:rect l="l" t="t" r="r" b="b"/>
                <a:pathLst>
                  <a:path w="635000" h="457200" extrusionOk="0">
                    <a:moveTo>
                      <a:pt x="391846" y="127141"/>
                    </a:moveTo>
                    <a:cubicBezTo>
                      <a:pt x="546494" y="220200"/>
                      <a:pt x="635527" y="361418"/>
                      <a:pt x="605740" y="457252"/>
                    </a:cubicBezTo>
                    <a:cubicBezTo>
                      <a:pt x="612292" y="450714"/>
                      <a:pt x="618032" y="443410"/>
                      <a:pt x="622834" y="435497"/>
                    </a:cubicBezTo>
                    <a:cubicBezTo>
                      <a:pt x="679793" y="340844"/>
                      <a:pt x="589052" y="181726"/>
                      <a:pt x="420154" y="80094"/>
                    </a:cubicBezTo>
                    <a:cubicBezTo>
                      <a:pt x="251257" y="-21538"/>
                      <a:pt x="68174" y="-27221"/>
                      <a:pt x="11214" y="67464"/>
                    </a:cubicBezTo>
                    <a:cubicBezTo>
                      <a:pt x="6469" y="75411"/>
                      <a:pt x="2704" y="83904"/>
                      <a:pt x="0" y="92756"/>
                    </a:cubicBezTo>
                    <a:cubicBezTo>
                      <a:pt x="70720" y="21553"/>
                      <a:pt x="237198" y="34082"/>
                      <a:pt x="391846" y="127141"/>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37" name="Google Shape;1037;p37"/>
              <p:cNvSpPr/>
              <p:nvPr/>
            </p:nvSpPr>
            <p:spPr>
              <a:xfrm>
                <a:off x="10150746" y="1432766"/>
                <a:ext cx="577850" cy="476250"/>
              </a:xfrm>
              <a:custGeom>
                <a:avLst/>
                <a:gdLst/>
                <a:ahLst/>
                <a:cxnLst/>
                <a:rect l="l" t="t" r="r" b="b"/>
                <a:pathLst>
                  <a:path w="577850" h="476250" extrusionOk="0">
                    <a:moveTo>
                      <a:pt x="354622" y="112111"/>
                    </a:moveTo>
                    <a:cubicBezTo>
                      <a:pt x="481073" y="174029"/>
                      <a:pt x="555450" y="281672"/>
                      <a:pt x="520749" y="352540"/>
                    </a:cubicBezTo>
                    <a:cubicBezTo>
                      <a:pt x="486048" y="423408"/>
                      <a:pt x="355409" y="430664"/>
                      <a:pt x="228959" y="368747"/>
                    </a:cubicBezTo>
                    <a:cubicBezTo>
                      <a:pt x="102508" y="306829"/>
                      <a:pt x="28131" y="199186"/>
                      <a:pt x="62832" y="128318"/>
                    </a:cubicBezTo>
                    <a:cubicBezTo>
                      <a:pt x="97533" y="57450"/>
                      <a:pt x="228172" y="50194"/>
                      <a:pt x="354622" y="112111"/>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38" name="Google Shape;1038;p37"/>
              <p:cNvSpPr/>
              <p:nvPr/>
            </p:nvSpPr>
            <p:spPr>
              <a:xfrm>
                <a:off x="10207168" y="1502849"/>
                <a:ext cx="469900" cy="298450"/>
              </a:xfrm>
              <a:custGeom>
                <a:avLst/>
                <a:gdLst/>
                <a:ahLst/>
                <a:cxnLst/>
                <a:rect l="l" t="t" r="r" b="b"/>
                <a:pathLst>
                  <a:path w="469900" h="298450" extrusionOk="0">
                    <a:moveTo>
                      <a:pt x="280994" y="77284"/>
                    </a:moveTo>
                    <a:cubicBezTo>
                      <a:pt x="396773" y="133977"/>
                      <a:pt x="468833" y="228992"/>
                      <a:pt x="453543" y="299020"/>
                    </a:cubicBezTo>
                    <a:cubicBezTo>
                      <a:pt x="457790" y="293970"/>
                      <a:pt x="461414" y="288426"/>
                      <a:pt x="464338" y="282510"/>
                    </a:cubicBezTo>
                    <a:cubicBezTo>
                      <a:pt x="499040" y="211638"/>
                      <a:pt x="424662" y="103993"/>
                      <a:pt x="298215" y="42080"/>
                    </a:cubicBezTo>
                    <a:cubicBezTo>
                      <a:pt x="171768" y="-19832"/>
                      <a:pt x="41123" y="-12587"/>
                      <a:pt x="6426" y="58279"/>
                    </a:cubicBezTo>
                    <a:cubicBezTo>
                      <a:pt x="3541" y="64230"/>
                      <a:pt x="1383" y="70506"/>
                      <a:pt x="0" y="76973"/>
                    </a:cubicBezTo>
                    <a:cubicBezTo>
                      <a:pt x="45968" y="21925"/>
                      <a:pt x="165208" y="20585"/>
                      <a:pt x="280994" y="77284"/>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39" name="Google Shape;1039;p37"/>
              <p:cNvSpPr/>
              <p:nvPr/>
            </p:nvSpPr>
            <p:spPr>
              <a:xfrm>
                <a:off x="7852752" y="2564556"/>
                <a:ext cx="158750" cy="285750"/>
              </a:xfrm>
              <a:custGeom>
                <a:avLst/>
                <a:gdLst/>
                <a:ahLst/>
                <a:cxnLst/>
                <a:rect l="l" t="t" r="r" b="b"/>
                <a:pathLst>
                  <a:path w="158750" h="285750" extrusionOk="0">
                    <a:moveTo>
                      <a:pt x="83161" y="866"/>
                    </a:moveTo>
                    <a:cubicBezTo>
                      <a:pt x="127382" y="1345"/>
                      <a:pt x="162537" y="65697"/>
                      <a:pt x="161684" y="144600"/>
                    </a:cubicBezTo>
                    <a:cubicBezTo>
                      <a:pt x="160830" y="223503"/>
                      <a:pt x="124289" y="287078"/>
                      <a:pt x="80069" y="286600"/>
                    </a:cubicBezTo>
                    <a:cubicBezTo>
                      <a:pt x="35848" y="286121"/>
                      <a:pt x="692" y="221770"/>
                      <a:pt x="1546" y="142867"/>
                    </a:cubicBezTo>
                    <a:cubicBezTo>
                      <a:pt x="2400" y="63964"/>
                      <a:pt x="38940" y="388"/>
                      <a:pt x="83161" y="866"/>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40" name="Google Shape;1040;p37"/>
              <p:cNvSpPr/>
              <p:nvPr/>
            </p:nvSpPr>
            <p:spPr>
              <a:xfrm>
                <a:off x="7854243" y="2565397"/>
                <a:ext cx="88900" cy="279400"/>
              </a:xfrm>
              <a:custGeom>
                <a:avLst/>
                <a:gdLst/>
                <a:ahLst/>
                <a:cxnLst/>
                <a:rect l="l" t="t" r="r" b="b"/>
                <a:pathLst>
                  <a:path w="88900" h="279400" extrusionOk="0">
                    <a:moveTo>
                      <a:pt x="21993" y="142243"/>
                    </a:moveTo>
                    <a:cubicBezTo>
                      <a:pt x="22773" y="69999"/>
                      <a:pt x="53482" y="10639"/>
                      <a:pt x="92605" y="1495"/>
                    </a:cubicBezTo>
                    <a:cubicBezTo>
                      <a:pt x="89018" y="559"/>
                      <a:pt x="85332" y="58"/>
                      <a:pt x="81626" y="3"/>
                    </a:cubicBezTo>
                    <a:cubicBezTo>
                      <a:pt x="37411" y="-474"/>
                      <a:pt x="866" y="63103"/>
                      <a:pt x="15" y="142008"/>
                    </a:cubicBezTo>
                    <a:cubicBezTo>
                      <a:pt x="-836" y="220913"/>
                      <a:pt x="34305" y="285257"/>
                      <a:pt x="78539" y="285740"/>
                    </a:cubicBezTo>
                    <a:cubicBezTo>
                      <a:pt x="82245" y="285761"/>
                      <a:pt x="85940" y="285334"/>
                      <a:pt x="89544" y="284470"/>
                    </a:cubicBezTo>
                    <a:cubicBezTo>
                      <a:pt x="50624" y="274507"/>
                      <a:pt x="21212" y="214493"/>
                      <a:pt x="21993" y="142243"/>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41" name="Google Shape;1041;p37"/>
              <p:cNvSpPr/>
              <p:nvPr/>
            </p:nvSpPr>
            <p:spPr>
              <a:xfrm>
                <a:off x="9852336" y="1635727"/>
                <a:ext cx="317500" cy="247650"/>
              </a:xfrm>
              <a:custGeom>
                <a:avLst/>
                <a:gdLst/>
                <a:ahLst/>
                <a:cxnLst/>
                <a:rect l="l" t="t" r="r" b="b"/>
                <a:pathLst>
                  <a:path w="317500" h="247650" extrusionOk="0">
                    <a:moveTo>
                      <a:pt x="189428" y="49435"/>
                    </a:moveTo>
                    <a:cubicBezTo>
                      <a:pt x="263443" y="76737"/>
                      <a:pt x="311040" y="132497"/>
                      <a:pt x="295739" y="173978"/>
                    </a:cubicBezTo>
                    <a:cubicBezTo>
                      <a:pt x="280438" y="215460"/>
                      <a:pt x="208032" y="226955"/>
                      <a:pt x="134017" y="199653"/>
                    </a:cubicBezTo>
                    <a:cubicBezTo>
                      <a:pt x="60001" y="172350"/>
                      <a:pt x="12404" y="116591"/>
                      <a:pt x="27705" y="75109"/>
                    </a:cubicBezTo>
                    <a:cubicBezTo>
                      <a:pt x="43007" y="33627"/>
                      <a:pt x="115412" y="22133"/>
                      <a:pt x="189428" y="49435"/>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42" name="Google Shape;1042;p37"/>
              <p:cNvSpPr/>
              <p:nvPr/>
            </p:nvSpPr>
            <p:spPr>
              <a:xfrm>
                <a:off x="9874180" y="1665852"/>
                <a:ext cx="273050" cy="146050"/>
              </a:xfrm>
              <a:custGeom>
                <a:avLst/>
                <a:gdLst/>
                <a:ahLst/>
                <a:cxnLst/>
                <a:rect l="l" t="t" r="r" b="b"/>
                <a:pathLst>
                  <a:path w="273050" h="146050" extrusionOk="0">
                    <a:moveTo>
                      <a:pt x="156673" y="35408"/>
                    </a:moveTo>
                    <a:cubicBezTo>
                      <a:pt x="224472" y="60382"/>
                      <a:pt x="270091" y="109220"/>
                      <a:pt x="265576" y="149136"/>
                    </a:cubicBezTo>
                    <a:cubicBezTo>
                      <a:pt x="267659" y="146074"/>
                      <a:pt x="269365" y="142772"/>
                      <a:pt x="270656" y="139300"/>
                    </a:cubicBezTo>
                    <a:cubicBezTo>
                      <a:pt x="285934" y="97803"/>
                      <a:pt x="238271" y="42056"/>
                      <a:pt x="164255" y="14783"/>
                    </a:cubicBezTo>
                    <a:cubicBezTo>
                      <a:pt x="90239" y="-12490"/>
                      <a:pt x="17793" y="-952"/>
                      <a:pt x="2508" y="40545"/>
                    </a:cubicBezTo>
                    <a:cubicBezTo>
                      <a:pt x="1243" y="44030"/>
                      <a:pt x="401" y="47654"/>
                      <a:pt x="0" y="51340"/>
                    </a:cubicBezTo>
                    <a:cubicBezTo>
                      <a:pt x="22472" y="18022"/>
                      <a:pt x="88874" y="10440"/>
                      <a:pt x="156673" y="35408"/>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43" name="Google Shape;1043;p37"/>
              <p:cNvSpPr/>
              <p:nvPr/>
            </p:nvSpPr>
            <p:spPr>
              <a:xfrm>
                <a:off x="8129275" y="3889326"/>
                <a:ext cx="533400" cy="495300"/>
              </a:xfrm>
              <a:custGeom>
                <a:avLst/>
                <a:gdLst/>
                <a:ahLst/>
                <a:cxnLst/>
                <a:rect l="l" t="t" r="r" b="b"/>
                <a:pathLst>
                  <a:path w="533400" h="495300" extrusionOk="0">
                    <a:moveTo>
                      <a:pt x="349824" y="143218"/>
                    </a:moveTo>
                    <a:cubicBezTo>
                      <a:pt x="454369" y="222315"/>
                      <a:pt x="503183" y="333933"/>
                      <a:pt x="458854" y="392524"/>
                    </a:cubicBezTo>
                    <a:cubicBezTo>
                      <a:pt x="414525" y="451114"/>
                      <a:pt x="293839" y="434491"/>
                      <a:pt x="189295" y="355393"/>
                    </a:cubicBezTo>
                    <a:cubicBezTo>
                      <a:pt x="84750" y="276296"/>
                      <a:pt x="35935" y="164678"/>
                      <a:pt x="80264" y="106088"/>
                    </a:cubicBezTo>
                    <a:cubicBezTo>
                      <a:pt x="124593" y="47497"/>
                      <a:pt x="245279" y="64121"/>
                      <a:pt x="349824" y="143218"/>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44" name="Google Shape;1044;p37"/>
              <p:cNvSpPr/>
              <p:nvPr/>
            </p:nvSpPr>
            <p:spPr>
              <a:xfrm>
                <a:off x="8198451" y="3980510"/>
                <a:ext cx="400050" cy="330200"/>
              </a:xfrm>
              <a:custGeom>
                <a:avLst/>
                <a:gdLst/>
                <a:ahLst/>
                <a:cxnLst/>
                <a:rect l="l" t="t" r="r" b="b"/>
                <a:pathLst>
                  <a:path w="400050" h="330200" extrusionOk="0">
                    <a:moveTo>
                      <a:pt x="147500" y="233521"/>
                    </a:moveTo>
                    <a:cubicBezTo>
                      <a:pt x="51730" y="161043"/>
                      <a:pt x="2765" y="61316"/>
                      <a:pt x="29232" y="0"/>
                    </a:cubicBezTo>
                    <a:cubicBezTo>
                      <a:pt x="24434" y="3866"/>
                      <a:pt x="20121" y="8296"/>
                      <a:pt x="16386" y="13195"/>
                    </a:cubicBezTo>
                    <a:cubicBezTo>
                      <a:pt x="-27976" y="71812"/>
                      <a:pt x="20831" y="183502"/>
                      <a:pt x="125453" y="262655"/>
                    </a:cubicBezTo>
                    <a:cubicBezTo>
                      <a:pt x="230076" y="341808"/>
                      <a:pt x="350802" y="358458"/>
                      <a:pt x="395163" y="299834"/>
                    </a:cubicBezTo>
                    <a:cubicBezTo>
                      <a:pt x="398865" y="294911"/>
                      <a:pt x="401957" y="289557"/>
                      <a:pt x="404370" y="283890"/>
                    </a:cubicBezTo>
                    <a:cubicBezTo>
                      <a:pt x="352548" y="326022"/>
                      <a:pt x="243271" y="305994"/>
                      <a:pt x="147500" y="233521"/>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45" name="Google Shape;1045;p37"/>
              <p:cNvSpPr/>
              <p:nvPr/>
            </p:nvSpPr>
            <p:spPr>
              <a:xfrm>
                <a:off x="8914257" y="2683996"/>
                <a:ext cx="552450" cy="539750"/>
              </a:xfrm>
              <a:custGeom>
                <a:avLst/>
                <a:gdLst/>
                <a:ahLst/>
                <a:cxnLst/>
                <a:rect l="l" t="t" r="r" b="b"/>
                <a:pathLst>
                  <a:path w="552450" h="539750" extrusionOk="0">
                    <a:moveTo>
                      <a:pt x="459571" y="102111"/>
                    </a:moveTo>
                    <a:cubicBezTo>
                      <a:pt x="512138" y="158505"/>
                      <a:pt x="473180" y="280257"/>
                      <a:pt x="372556" y="374051"/>
                    </a:cubicBezTo>
                    <a:cubicBezTo>
                      <a:pt x="271932" y="467845"/>
                      <a:pt x="147747" y="498163"/>
                      <a:pt x="95180" y="441769"/>
                    </a:cubicBezTo>
                    <a:cubicBezTo>
                      <a:pt x="42614" y="385374"/>
                      <a:pt x="81572" y="263623"/>
                      <a:pt x="182196" y="169829"/>
                    </a:cubicBezTo>
                    <a:cubicBezTo>
                      <a:pt x="282820" y="76035"/>
                      <a:pt x="407005" y="45717"/>
                      <a:pt x="459571" y="102111"/>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46" name="Google Shape;1046;p37"/>
              <p:cNvSpPr/>
              <p:nvPr/>
            </p:nvSpPr>
            <p:spPr>
              <a:xfrm>
                <a:off x="8986030" y="2757731"/>
                <a:ext cx="393700" cy="374650"/>
              </a:xfrm>
              <a:custGeom>
                <a:avLst/>
                <a:gdLst/>
                <a:ahLst/>
                <a:cxnLst/>
                <a:rect l="l" t="t" r="r" b="b"/>
                <a:pathLst>
                  <a:path w="393700" h="374650" extrusionOk="0">
                    <a:moveTo>
                      <a:pt x="136545" y="124115"/>
                    </a:moveTo>
                    <a:cubicBezTo>
                      <a:pt x="228677" y="38231"/>
                      <a:pt x="340526" y="5617"/>
                      <a:pt x="399105" y="44009"/>
                    </a:cubicBezTo>
                    <a:cubicBezTo>
                      <a:pt x="395978" y="38356"/>
                      <a:pt x="392178" y="33103"/>
                      <a:pt x="387789" y="28363"/>
                    </a:cubicBezTo>
                    <a:cubicBezTo>
                      <a:pt x="335224" y="-28032"/>
                      <a:pt x="211037" y="2290"/>
                      <a:pt x="110415" y="96086"/>
                    </a:cubicBezTo>
                    <a:cubicBezTo>
                      <a:pt x="9793" y="189882"/>
                      <a:pt x="-29170" y="311630"/>
                      <a:pt x="23420" y="368024"/>
                    </a:cubicBezTo>
                    <a:cubicBezTo>
                      <a:pt x="27842" y="372733"/>
                      <a:pt x="32816" y="376891"/>
                      <a:pt x="38235" y="380407"/>
                    </a:cubicBezTo>
                    <a:cubicBezTo>
                      <a:pt x="4027" y="319282"/>
                      <a:pt x="44407" y="209998"/>
                      <a:pt x="136545" y="124115"/>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47" name="Google Shape;1047;p37"/>
              <p:cNvSpPr/>
              <p:nvPr/>
            </p:nvSpPr>
            <p:spPr>
              <a:xfrm>
                <a:off x="9259313" y="3652427"/>
                <a:ext cx="660400" cy="393700"/>
              </a:xfrm>
              <a:custGeom>
                <a:avLst/>
                <a:gdLst/>
                <a:ahLst/>
                <a:cxnLst/>
                <a:rect l="l" t="t" r="r" b="b"/>
                <a:pathLst>
                  <a:path w="660400" h="393700" extrusionOk="0">
                    <a:moveTo>
                      <a:pt x="654516" y="180539"/>
                    </a:moveTo>
                    <a:cubicBezTo>
                      <a:pt x="660171" y="280248"/>
                      <a:pt x="520529" y="369257"/>
                      <a:pt x="342617" y="379347"/>
                    </a:cubicBezTo>
                    <a:cubicBezTo>
                      <a:pt x="164704" y="389438"/>
                      <a:pt x="15894" y="316787"/>
                      <a:pt x="10239" y="217078"/>
                    </a:cubicBezTo>
                    <a:cubicBezTo>
                      <a:pt x="4584" y="117370"/>
                      <a:pt x="144226" y="28360"/>
                      <a:pt x="322139" y="18270"/>
                    </a:cubicBezTo>
                    <a:cubicBezTo>
                      <a:pt x="500051" y="8180"/>
                      <a:pt x="648861" y="80830"/>
                      <a:pt x="654516" y="180539"/>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48" name="Google Shape;1048;p37"/>
              <p:cNvSpPr/>
              <p:nvPr/>
            </p:nvSpPr>
            <p:spPr>
              <a:xfrm>
                <a:off x="9269395" y="3808400"/>
                <a:ext cx="641350" cy="222250"/>
              </a:xfrm>
              <a:custGeom>
                <a:avLst/>
                <a:gdLst/>
                <a:ahLst/>
                <a:cxnLst/>
                <a:rect l="l" t="t" r="r" b="b"/>
                <a:pathLst>
                  <a:path w="641350" h="222250" extrusionOk="0">
                    <a:moveTo>
                      <a:pt x="329710" y="173857"/>
                    </a:moveTo>
                    <a:cubicBezTo>
                      <a:pt x="166807" y="183090"/>
                      <a:pt x="28383" y="122942"/>
                      <a:pt x="1834" y="36189"/>
                    </a:cubicBezTo>
                    <a:cubicBezTo>
                      <a:pt x="270" y="44409"/>
                      <a:pt x="-296" y="52788"/>
                      <a:pt x="145" y="61144"/>
                    </a:cubicBezTo>
                    <a:cubicBezTo>
                      <a:pt x="5796" y="160839"/>
                      <a:pt x="154608" y="233502"/>
                      <a:pt x="332517" y="223412"/>
                    </a:cubicBezTo>
                    <a:cubicBezTo>
                      <a:pt x="510425" y="213322"/>
                      <a:pt x="650073" y="124314"/>
                      <a:pt x="644416" y="24606"/>
                    </a:cubicBezTo>
                    <a:cubicBezTo>
                      <a:pt x="643913" y="16252"/>
                      <a:pt x="642401" y="7991"/>
                      <a:pt x="639914" y="0"/>
                    </a:cubicBezTo>
                    <a:cubicBezTo>
                      <a:pt x="623346" y="89230"/>
                      <a:pt x="492613" y="164617"/>
                      <a:pt x="329710" y="173857"/>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49" name="Google Shape;1049;p37"/>
              <p:cNvSpPr/>
              <p:nvPr/>
            </p:nvSpPr>
            <p:spPr>
              <a:xfrm>
                <a:off x="9926284" y="986828"/>
                <a:ext cx="641350" cy="203200"/>
              </a:xfrm>
              <a:custGeom>
                <a:avLst/>
                <a:gdLst/>
                <a:ahLst/>
                <a:cxnLst/>
                <a:rect l="l" t="t" r="r" b="b"/>
                <a:pathLst>
                  <a:path w="641350" h="203200" extrusionOk="0">
                    <a:moveTo>
                      <a:pt x="316266" y="54572"/>
                    </a:moveTo>
                    <a:cubicBezTo>
                      <a:pt x="153707" y="21698"/>
                      <a:pt x="94016" y="22822"/>
                      <a:pt x="5809" y="0"/>
                    </a:cubicBezTo>
                    <a:cubicBezTo>
                      <a:pt x="3158" y="3048"/>
                      <a:pt x="1310" y="6711"/>
                      <a:pt x="437" y="10655"/>
                    </a:cubicBezTo>
                    <a:cubicBezTo>
                      <a:pt x="-8739" y="56026"/>
                      <a:pt x="127773" y="121907"/>
                      <a:pt x="305338" y="157817"/>
                    </a:cubicBezTo>
                    <a:cubicBezTo>
                      <a:pt x="482903" y="193726"/>
                      <a:pt x="637291" y="233293"/>
                      <a:pt x="646466" y="187922"/>
                    </a:cubicBezTo>
                    <a:cubicBezTo>
                      <a:pt x="647241" y="184112"/>
                      <a:pt x="478826" y="87446"/>
                      <a:pt x="316266" y="54572"/>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50" name="Google Shape;1050;p37"/>
              <p:cNvSpPr/>
              <p:nvPr/>
            </p:nvSpPr>
            <p:spPr>
              <a:xfrm>
                <a:off x="7782261" y="1461503"/>
                <a:ext cx="406400" cy="596900"/>
              </a:xfrm>
              <a:custGeom>
                <a:avLst/>
                <a:gdLst/>
                <a:ahLst/>
                <a:cxnLst/>
                <a:rect l="l" t="t" r="r" b="b"/>
                <a:pathLst>
                  <a:path w="406400" h="596900" extrusionOk="0">
                    <a:moveTo>
                      <a:pt x="91739" y="240297"/>
                    </a:moveTo>
                    <a:cubicBezTo>
                      <a:pt x="-7524" y="389833"/>
                      <a:pt x="2839" y="513347"/>
                      <a:pt x="0" y="585737"/>
                    </a:cubicBezTo>
                    <a:cubicBezTo>
                      <a:pt x="1701" y="589437"/>
                      <a:pt x="4361" y="592616"/>
                      <a:pt x="7703" y="594944"/>
                    </a:cubicBezTo>
                    <a:cubicBezTo>
                      <a:pt x="46266" y="620547"/>
                      <a:pt x="97625" y="479793"/>
                      <a:pt x="206039" y="316478"/>
                    </a:cubicBezTo>
                    <a:cubicBezTo>
                      <a:pt x="314452" y="153162"/>
                      <a:pt x="438862" y="29121"/>
                      <a:pt x="400291" y="3524"/>
                    </a:cubicBezTo>
                    <a:cubicBezTo>
                      <a:pt x="396850" y="1349"/>
                      <a:pt x="392892" y="133"/>
                      <a:pt x="388823" y="0"/>
                    </a:cubicBezTo>
                    <a:cubicBezTo>
                      <a:pt x="307639" y="43447"/>
                      <a:pt x="191002" y="90761"/>
                      <a:pt x="91739" y="240297"/>
                    </a:cubicBezTo>
                    <a:close/>
                  </a:path>
                </a:pathLst>
              </a:custGeom>
              <a:solidFill>
                <a:srgbClr val="0E003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grpSp>
        <p:nvGrpSpPr>
          <p:cNvPr id="1051" name="Google Shape;1051;p37"/>
          <p:cNvGrpSpPr/>
          <p:nvPr/>
        </p:nvGrpSpPr>
        <p:grpSpPr>
          <a:xfrm>
            <a:off x="1339474" y="3643836"/>
            <a:ext cx="2148169" cy="1195082"/>
            <a:chOff x="4376200" y="2476500"/>
            <a:chExt cx="2190750" cy="1276350"/>
          </a:xfrm>
        </p:grpSpPr>
        <p:sp>
          <p:nvSpPr>
            <p:cNvPr id="1052" name="Google Shape;1052;p37"/>
            <p:cNvSpPr/>
            <p:nvPr/>
          </p:nvSpPr>
          <p:spPr>
            <a:xfrm>
              <a:off x="4832350" y="2476500"/>
              <a:ext cx="1276350" cy="1276350"/>
            </a:xfrm>
            <a:custGeom>
              <a:avLst/>
              <a:gdLst/>
              <a:ahLst/>
              <a:cxnLst/>
              <a:rect l="l" t="t" r="r" b="b"/>
              <a:pathLst>
                <a:path w="1276350" h="1276350" extrusionOk="0">
                  <a:moveTo>
                    <a:pt x="1276350" y="638175"/>
                  </a:moveTo>
                  <a:cubicBezTo>
                    <a:pt x="1276350" y="990629"/>
                    <a:pt x="990629" y="1276350"/>
                    <a:pt x="638175" y="1276350"/>
                  </a:cubicBezTo>
                  <a:cubicBezTo>
                    <a:pt x="285721" y="1276350"/>
                    <a:pt x="0" y="990629"/>
                    <a:pt x="0" y="638175"/>
                  </a:cubicBezTo>
                  <a:cubicBezTo>
                    <a:pt x="0" y="285721"/>
                    <a:pt x="285721" y="0"/>
                    <a:pt x="638175" y="0"/>
                  </a:cubicBezTo>
                  <a:cubicBezTo>
                    <a:pt x="990629" y="0"/>
                    <a:pt x="1276350" y="285721"/>
                    <a:pt x="1276350" y="638175"/>
                  </a:cubicBezTo>
                  <a:close/>
                </a:path>
              </a:pathLst>
            </a:custGeom>
            <a:gradFill>
              <a:gsLst>
                <a:gs pos="0">
                  <a:srgbClr val="FFFFFF"/>
                </a:gs>
                <a:gs pos="20000">
                  <a:srgbClr val="FFFFFF"/>
                </a:gs>
                <a:gs pos="78000">
                  <a:srgbClr val="251047"/>
                </a:gs>
                <a:gs pos="100000">
                  <a:srgbClr val="251047"/>
                </a:gs>
              </a:gsLst>
              <a:lin ang="2700006"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53" name="Google Shape;1053;p37"/>
            <p:cNvSpPr/>
            <p:nvPr/>
          </p:nvSpPr>
          <p:spPr>
            <a:xfrm>
              <a:off x="4376200" y="2918085"/>
              <a:ext cx="2190750" cy="476250"/>
            </a:xfrm>
            <a:custGeom>
              <a:avLst/>
              <a:gdLst/>
              <a:ahLst/>
              <a:cxnLst/>
              <a:rect l="l" t="t" r="r" b="b"/>
              <a:pathLst>
                <a:path w="2190750" h="476250" extrusionOk="0">
                  <a:moveTo>
                    <a:pt x="2165195" y="135141"/>
                  </a:moveTo>
                  <a:cubicBezTo>
                    <a:pt x="2113125" y="67488"/>
                    <a:pt x="2003118" y="46552"/>
                    <a:pt x="1926372" y="30677"/>
                  </a:cubicBezTo>
                  <a:cubicBezTo>
                    <a:pt x="1852178" y="15635"/>
                    <a:pt x="1777093" y="5388"/>
                    <a:pt x="1701581" y="0"/>
                  </a:cubicBezTo>
                  <a:cubicBezTo>
                    <a:pt x="1705468" y="12008"/>
                    <a:pt x="1709043" y="24130"/>
                    <a:pt x="1712224" y="36455"/>
                  </a:cubicBezTo>
                  <a:cubicBezTo>
                    <a:pt x="1802591" y="56191"/>
                    <a:pt x="1891961" y="80315"/>
                    <a:pt x="1976956" y="114484"/>
                  </a:cubicBezTo>
                  <a:cubicBezTo>
                    <a:pt x="2067233" y="150781"/>
                    <a:pt x="2155022" y="188144"/>
                    <a:pt x="2032708" y="241332"/>
                  </a:cubicBezTo>
                  <a:cubicBezTo>
                    <a:pt x="1937046" y="282911"/>
                    <a:pt x="1828448" y="302133"/>
                    <a:pt x="1721558" y="314706"/>
                  </a:cubicBezTo>
                  <a:cubicBezTo>
                    <a:pt x="1674759" y="320205"/>
                    <a:pt x="1628271" y="324447"/>
                    <a:pt x="1583344" y="328676"/>
                  </a:cubicBezTo>
                  <a:cubicBezTo>
                    <a:pt x="1424829" y="343700"/>
                    <a:pt x="1265514" y="349758"/>
                    <a:pt x="1106326" y="350088"/>
                  </a:cubicBezTo>
                  <a:cubicBezTo>
                    <a:pt x="904333" y="350501"/>
                    <a:pt x="680241" y="353263"/>
                    <a:pt x="468545" y="322148"/>
                  </a:cubicBezTo>
                  <a:cubicBezTo>
                    <a:pt x="368796" y="308513"/>
                    <a:pt x="270780" y="284304"/>
                    <a:pt x="176153" y="249930"/>
                  </a:cubicBezTo>
                  <a:cubicBezTo>
                    <a:pt x="146428" y="238766"/>
                    <a:pt x="88523" y="222116"/>
                    <a:pt x="90390" y="186684"/>
                  </a:cubicBezTo>
                  <a:cubicBezTo>
                    <a:pt x="92085" y="154521"/>
                    <a:pt x="191888" y="121279"/>
                    <a:pt x="214913" y="112077"/>
                  </a:cubicBezTo>
                  <a:cubicBezTo>
                    <a:pt x="299133" y="78499"/>
                    <a:pt x="387538" y="54699"/>
                    <a:pt x="476806" y="35014"/>
                  </a:cubicBezTo>
                  <a:cubicBezTo>
                    <a:pt x="479833" y="23427"/>
                    <a:pt x="483179" y="11974"/>
                    <a:pt x="486845" y="654"/>
                  </a:cubicBezTo>
                  <a:cubicBezTo>
                    <a:pt x="377441" y="7696"/>
                    <a:pt x="267993" y="23457"/>
                    <a:pt x="165402" y="56490"/>
                  </a:cubicBezTo>
                  <a:cubicBezTo>
                    <a:pt x="104049" y="76244"/>
                    <a:pt x="8011" y="111734"/>
                    <a:pt x="499" y="189344"/>
                  </a:cubicBezTo>
                  <a:cubicBezTo>
                    <a:pt x="-9553" y="293103"/>
                    <a:pt x="134700" y="343776"/>
                    <a:pt x="210722" y="369627"/>
                  </a:cubicBezTo>
                  <a:cubicBezTo>
                    <a:pt x="306175" y="400984"/>
                    <a:pt x="404170" y="423996"/>
                    <a:pt x="503603" y="438404"/>
                  </a:cubicBezTo>
                  <a:cubicBezTo>
                    <a:pt x="551977" y="445916"/>
                    <a:pt x="600504" y="452095"/>
                    <a:pt x="648834" y="457511"/>
                  </a:cubicBezTo>
                  <a:cubicBezTo>
                    <a:pt x="947660" y="490878"/>
                    <a:pt x="1249285" y="490635"/>
                    <a:pt x="1548057" y="456787"/>
                  </a:cubicBezTo>
                  <a:cubicBezTo>
                    <a:pt x="1571400" y="454127"/>
                    <a:pt x="1622149" y="447897"/>
                    <a:pt x="1685434" y="437452"/>
                  </a:cubicBezTo>
                  <a:cubicBezTo>
                    <a:pt x="1911887" y="400088"/>
                    <a:pt x="2298863" y="308908"/>
                    <a:pt x="2165195" y="135141"/>
                  </a:cubicBezTo>
                  <a:close/>
                </a:path>
              </a:pathLst>
            </a:custGeom>
            <a:solidFill>
              <a:srgbClr val="FFFFFF">
                <a:alpha val="4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6" name="Título 1">
            <a:extLst>
              <a:ext uri="{FF2B5EF4-FFF2-40B4-BE49-F238E27FC236}">
                <a16:creationId xmlns:a16="http://schemas.microsoft.com/office/drawing/2014/main" id="{C70BB8E7-C7C6-5CDB-F13F-C450EAF88975}"/>
              </a:ext>
            </a:extLst>
          </p:cNvPr>
          <p:cNvSpPr txBox="1">
            <a:spLocks/>
          </p:cNvSpPr>
          <p:nvPr/>
        </p:nvSpPr>
        <p:spPr>
          <a:xfrm>
            <a:off x="1416999" y="1349079"/>
            <a:ext cx="6538196" cy="1807315"/>
          </a:xfrm>
          <a:prstGeom prst="rect">
            <a:avLst/>
          </a:prstGeom>
        </p:spPr>
        <p:txBody>
          <a:bodyPr wrap="square" anchor="b">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s-MX" sz="1600" b="1" dirty="0">
                <a:solidFill>
                  <a:schemeClr val="accent2">
                    <a:lumMod val="20000"/>
                    <a:lumOff val="80000"/>
                  </a:schemeClr>
                </a:solidFill>
              </a:rPr>
              <a:t>Aplica el lenguaje técnico de la física y los métodos de investigación propios de esta disciplina, al identificar problemas, formular preguntas de carácter científico, construir hipótesis, recuperar evidencias y aplicar modelos matemáticos que le permitan describir el funcionamiento físico de algunos aparatos de su entorno. </a:t>
            </a:r>
          </a:p>
        </p:txBody>
      </p:sp>
      <p:pic>
        <p:nvPicPr>
          <p:cNvPr id="3" name="Picture 2" descr="Animated Next Button Gif">
            <a:extLst>
              <a:ext uri="{FF2B5EF4-FFF2-40B4-BE49-F238E27FC236}">
                <a16:creationId xmlns:a16="http://schemas.microsoft.com/office/drawing/2014/main" id="{7C726A8D-7F9D-4F4B-BED2-DAB7EFB521A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6219" y="3770612"/>
            <a:ext cx="1095296" cy="13707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90127465"/>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92"/>
        <p:cNvGrpSpPr/>
        <p:nvPr/>
      </p:nvGrpSpPr>
      <p:grpSpPr>
        <a:xfrm>
          <a:off x="0" y="0"/>
          <a:ext cx="0" cy="0"/>
          <a:chOff x="0" y="0"/>
          <a:chExt cx="0" cy="0"/>
        </a:xfrm>
      </p:grpSpPr>
      <p:pic>
        <p:nvPicPr>
          <p:cNvPr id="2" name="Picture 2" descr="Hermosos GIFs del espacio y el universo - 100 imágenes animadas">
            <a:extLst>
              <a:ext uri="{FF2B5EF4-FFF2-40B4-BE49-F238E27FC236}">
                <a16:creationId xmlns:a16="http://schemas.microsoft.com/office/drawing/2014/main" id="{44B6ADD7-08F9-4433-6D17-EFB8B270419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extLst>
            <a:ext uri="{909E8E84-426E-40DD-AFC4-6F175D3DCCD1}">
              <a14:hiddenFill xmlns:a14="http://schemas.microsoft.com/office/drawing/2010/main">
                <a:solidFill>
                  <a:srgbClr val="FFFFFF"/>
                </a:solidFill>
              </a14:hiddenFill>
            </a:ext>
          </a:extLst>
        </p:spPr>
      </p:pic>
      <p:sp>
        <p:nvSpPr>
          <p:cNvPr id="793" name="Google Shape;793;p18"/>
          <p:cNvSpPr txBox="1">
            <a:spLocks noGrp="1"/>
          </p:cNvSpPr>
          <p:nvPr>
            <p:ph type="ctrTitle" idx="4294967295"/>
          </p:nvPr>
        </p:nvSpPr>
        <p:spPr>
          <a:xfrm>
            <a:off x="1972275" y="1827474"/>
            <a:ext cx="6952996" cy="2392942"/>
          </a:xfrm>
          <a:prstGeom prst="rect">
            <a:avLst/>
          </a:prstGeom>
        </p:spPr>
        <p:txBody>
          <a:bodyPr spcFirstLastPara="1" wrap="square" lIns="0" tIns="0" rIns="0" bIns="0" anchor="b" anchorCtr="0">
            <a:noAutofit/>
          </a:bodyPr>
          <a:lstStyle/>
          <a:p>
            <a:pPr marL="0" lvl="0" indent="0" rtl="0">
              <a:spcBef>
                <a:spcPts val="0"/>
              </a:spcBef>
              <a:spcAft>
                <a:spcPts val="0"/>
              </a:spcAft>
              <a:buNone/>
            </a:pPr>
            <a:r>
              <a:rPr lang="es-MX" sz="3500" dirty="0">
                <a:solidFill>
                  <a:srgbClr val="FFC000"/>
                </a:solidFill>
                <a:latin typeface="Malgun Gothic" panose="020B0503020000020004" pitchFamily="34" charset="-127"/>
                <a:ea typeface="Malgun Gothic" panose="020B0503020000020004" pitchFamily="34" charset="-127"/>
              </a:rPr>
              <a:t>4.1 Funcionamiento de algunos aparatos contemporáneos de uso cotidiano explicados a través de la Física.</a:t>
            </a:r>
            <a:endParaRPr lang="es-MX" sz="2400" dirty="0">
              <a:solidFill>
                <a:srgbClr val="FFC000"/>
              </a:solidFill>
              <a:latin typeface="Malgun Gothic" panose="020B0503020000020004" pitchFamily="34" charset="-127"/>
              <a:ea typeface="Malgun Gothic" panose="020B0503020000020004" pitchFamily="34" charset="-127"/>
            </a:endParaRPr>
          </a:p>
        </p:txBody>
      </p:sp>
      <p:sp>
        <p:nvSpPr>
          <p:cNvPr id="795" name="Google Shape;795;p18"/>
          <p:cNvSpPr/>
          <p:nvPr/>
        </p:nvSpPr>
        <p:spPr>
          <a:xfrm>
            <a:off x="1689574" y="1715654"/>
            <a:ext cx="282701" cy="269932"/>
          </a:xfrm>
          <a:custGeom>
            <a:avLst/>
            <a:gdLst/>
            <a:ahLst/>
            <a:cxnLst/>
            <a:rect l="l" t="t" r="r" b="b"/>
            <a:pathLst>
              <a:path w="15144" h="14460" extrusionOk="0">
                <a:moveTo>
                  <a:pt x="7572" y="1"/>
                </a:moveTo>
                <a:lnTo>
                  <a:pt x="7499" y="25"/>
                </a:lnTo>
                <a:lnTo>
                  <a:pt x="7401" y="74"/>
                </a:lnTo>
                <a:lnTo>
                  <a:pt x="7328" y="172"/>
                </a:lnTo>
                <a:lnTo>
                  <a:pt x="7255" y="294"/>
                </a:lnTo>
                <a:lnTo>
                  <a:pt x="5594" y="4104"/>
                </a:lnTo>
                <a:lnTo>
                  <a:pt x="5521" y="4226"/>
                </a:lnTo>
                <a:lnTo>
                  <a:pt x="5398" y="4373"/>
                </a:lnTo>
                <a:lnTo>
                  <a:pt x="5276" y="4495"/>
                </a:lnTo>
                <a:lnTo>
                  <a:pt x="5130" y="4617"/>
                </a:lnTo>
                <a:lnTo>
                  <a:pt x="4983" y="4715"/>
                </a:lnTo>
                <a:lnTo>
                  <a:pt x="4812" y="4788"/>
                </a:lnTo>
                <a:lnTo>
                  <a:pt x="4666" y="4861"/>
                </a:lnTo>
                <a:lnTo>
                  <a:pt x="4495" y="4886"/>
                </a:lnTo>
                <a:lnTo>
                  <a:pt x="392" y="5301"/>
                </a:lnTo>
                <a:lnTo>
                  <a:pt x="245" y="5325"/>
                </a:lnTo>
                <a:lnTo>
                  <a:pt x="123" y="5374"/>
                </a:lnTo>
                <a:lnTo>
                  <a:pt x="50" y="5423"/>
                </a:lnTo>
                <a:lnTo>
                  <a:pt x="1" y="5521"/>
                </a:lnTo>
                <a:lnTo>
                  <a:pt x="1" y="5594"/>
                </a:lnTo>
                <a:lnTo>
                  <a:pt x="25" y="5692"/>
                </a:lnTo>
                <a:lnTo>
                  <a:pt x="74" y="5789"/>
                </a:lnTo>
                <a:lnTo>
                  <a:pt x="196" y="5911"/>
                </a:lnTo>
                <a:lnTo>
                  <a:pt x="3274" y="8647"/>
                </a:lnTo>
                <a:lnTo>
                  <a:pt x="3396" y="8769"/>
                </a:lnTo>
                <a:lnTo>
                  <a:pt x="3493" y="8915"/>
                </a:lnTo>
                <a:lnTo>
                  <a:pt x="3567" y="9086"/>
                </a:lnTo>
                <a:lnTo>
                  <a:pt x="3640" y="9257"/>
                </a:lnTo>
                <a:lnTo>
                  <a:pt x="3689" y="9428"/>
                </a:lnTo>
                <a:lnTo>
                  <a:pt x="3713" y="9599"/>
                </a:lnTo>
                <a:lnTo>
                  <a:pt x="3713" y="9770"/>
                </a:lnTo>
                <a:lnTo>
                  <a:pt x="3689" y="9941"/>
                </a:lnTo>
                <a:lnTo>
                  <a:pt x="2810" y="13995"/>
                </a:lnTo>
                <a:lnTo>
                  <a:pt x="2785" y="14142"/>
                </a:lnTo>
                <a:lnTo>
                  <a:pt x="2810" y="14240"/>
                </a:lnTo>
                <a:lnTo>
                  <a:pt x="2834" y="14337"/>
                </a:lnTo>
                <a:lnTo>
                  <a:pt x="2883" y="14411"/>
                </a:lnTo>
                <a:lnTo>
                  <a:pt x="2981" y="14435"/>
                </a:lnTo>
                <a:lnTo>
                  <a:pt x="3078" y="14459"/>
                </a:lnTo>
                <a:lnTo>
                  <a:pt x="3200" y="14411"/>
                </a:lnTo>
                <a:lnTo>
                  <a:pt x="3322" y="14362"/>
                </a:lnTo>
                <a:lnTo>
                  <a:pt x="6888" y="12261"/>
                </a:lnTo>
                <a:lnTo>
                  <a:pt x="7035" y="12188"/>
                </a:lnTo>
                <a:lnTo>
                  <a:pt x="7206" y="12139"/>
                </a:lnTo>
                <a:lnTo>
                  <a:pt x="7401" y="12115"/>
                </a:lnTo>
                <a:lnTo>
                  <a:pt x="7743" y="12115"/>
                </a:lnTo>
                <a:lnTo>
                  <a:pt x="7938" y="12139"/>
                </a:lnTo>
                <a:lnTo>
                  <a:pt x="8109" y="12188"/>
                </a:lnTo>
                <a:lnTo>
                  <a:pt x="8256" y="12261"/>
                </a:lnTo>
                <a:lnTo>
                  <a:pt x="11822" y="14362"/>
                </a:lnTo>
                <a:lnTo>
                  <a:pt x="11944" y="14411"/>
                </a:lnTo>
                <a:lnTo>
                  <a:pt x="12066" y="14459"/>
                </a:lnTo>
                <a:lnTo>
                  <a:pt x="12164" y="14435"/>
                </a:lnTo>
                <a:lnTo>
                  <a:pt x="12261" y="14411"/>
                </a:lnTo>
                <a:lnTo>
                  <a:pt x="12310" y="14337"/>
                </a:lnTo>
                <a:lnTo>
                  <a:pt x="12335" y="14240"/>
                </a:lnTo>
                <a:lnTo>
                  <a:pt x="12359" y="14142"/>
                </a:lnTo>
                <a:lnTo>
                  <a:pt x="12335" y="13995"/>
                </a:lnTo>
                <a:lnTo>
                  <a:pt x="11455" y="9941"/>
                </a:lnTo>
                <a:lnTo>
                  <a:pt x="11431" y="9770"/>
                </a:lnTo>
                <a:lnTo>
                  <a:pt x="11431" y="9599"/>
                </a:lnTo>
                <a:lnTo>
                  <a:pt x="11455" y="9428"/>
                </a:lnTo>
                <a:lnTo>
                  <a:pt x="11504" y="9257"/>
                </a:lnTo>
                <a:lnTo>
                  <a:pt x="11577" y="9086"/>
                </a:lnTo>
                <a:lnTo>
                  <a:pt x="11651" y="8915"/>
                </a:lnTo>
                <a:lnTo>
                  <a:pt x="11748" y="8769"/>
                </a:lnTo>
                <a:lnTo>
                  <a:pt x="11870" y="8647"/>
                </a:lnTo>
                <a:lnTo>
                  <a:pt x="14948" y="5911"/>
                </a:lnTo>
                <a:lnTo>
                  <a:pt x="15070" y="5789"/>
                </a:lnTo>
                <a:lnTo>
                  <a:pt x="15119" y="5692"/>
                </a:lnTo>
                <a:lnTo>
                  <a:pt x="15143" y="5594"/>
                </a:lnTo>
                <a:lnTo>
                  <a:pt x="15143" y="5521"/>
                </a:lnTo>
                <a:lnTo>
                  <a:pt x="15094" y="5423"/>
                </a:lnTo>
                <a:lnTo>
                  <a:pt x="15021" y="5374"/>
                </a:lnTo>
                <a:lnTo>
                  <a:pt x="14899" y="5325"/>
                </a:lnTo>
                <a:lnTo>
                  <a:pt x="14752" y="5301"/>
                </a:lnTo>
                <a:lnTo>
                  <a:pt x="10649" y="4886"/>
                </a:lnTo>
                <a:lnTo>
                  <a:pt x="10478" y="4861"/>
                </a:lnTo>
                <a:lnTo>
                  <a:pt x="10332" y="4788"/>
                </a:lnTo>
                <a:lnTo>
                  <a:pt x="10161" y="4715"/>
                </a:lnTo>
                <a:lnTo>
                  <a:pt x="10014" y="4617"/>
                </a:lnTo>
                <a:lnTo>
                  <a:pt x="9868" y="4495"/>
                </a:lnTo>
                <a:lnTo>
                  <a:pt x="9746" y="4373"/>
                </a:lnTo>
                <a:lnTo>
                  <a:pt x="9624" y="4226"/>
                </a:lnTo>
                <a:lnTo>
                  <a:pt x="9550" y="4104"/>
                </a:lnTo>
                <a:lnTo>
                  <a:pt x="7890" y="294"/>
                </a:lnTo>
                <a:lnTo>
                  <a:pt x="7816" y="172"/>
                </a:lnTo>
                <a:lnTo>
                  <a:pt x="7743" y="74"/>
                </a:lnTo>
                <a:lnTo>
                  <a:pt x="7645" y="25"/>
                </a:lnTo>
                <a:lnTo>
                  <a:pt x="7572" y="1"/>
                </a:lnTo>
                <a:close/>
              </a:path>
            </a:pathLst>
          </a:custGeom>
          <a:solidFill>
            <a:srgbClr val="FFFFFF"/>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96" name="Google Shape;796;p18"/>
          <p:cNvGrpSpPr/>
          <p:nvPr/>
        </p:nvGrpSpPr>
        <p:grpSpPr>
          <a:xfrm>
            <a:off x="1338922" y="233610"/>
            <a:ext cx="1211100" cy="1211378"/>
            <a:chOff x="6654650" y="3665275"/>
            <a:chExt cx="409100" cy="409125"/>
          </a:xfrm>
        </p:grpSpPr>
        <p:sp>
          <p:nvSpPr>
            <p:cNvPr id="797" name="Google Shape;797;p18"/>
            <p:cNvSpPr/>
            <p:nvPr/>
          </p:nvSpPr>
          <p:spPr>
            <a:xfrm>
              <a:off x="6808525" y="3819150"/>
              <a:ext cx="211875" cy="211900"/>
            </a:xfrm>
            <a:custGeom>
              <a:avLst/>
              <a:gdLst/>
              <a:ahLst/>
              <a:cxnLst/>
              <a:rect l="l" t="t" r="r" b="b"/>
              <a:pathLst>
                <a:path w="8475" h="8476" extrusionOk="0">
                  <a:moveTo>
                    <a:pt x="8157" y="0"/>
                  </a:moveTo>
                  <a:lnTo>
                    <a:pt x="7327" y="1075"/>
                  </a:lnTo>
                  <a:lnTo>
                    <a:pt x="6399" y="2150"/>
                  </a:lnTo>
                  <a:lnTo>
                    <a:pt x="5422" y="3249"/>
                  </a:lnTo>
                  <a:lnTo>
                    <a:pt x="4347" y="4348"/>
                  </a:lnTo>
                  <a:lnTo>
                    <a:pt x="3248" y="5422"/>
                  </a:lnTo>
                  <a:lnTo>
                    <a:pt x="2149" y="6399"/>
                  </a:lnTo>
                  <a:lnTo>
                    <a:pt x="1075" y="7327"/>
                  </a:lnTo>
                  <a:lnTo>
                    <a:pt x="0" y="8158"/>
                  </a:lnTo>
                  <a:lnTo>
                    <a:pt x="440" y="8280"/>
                  </a:lnTo>
                  <a:lnTo>
                    <a:pt x="855" y="8377"/>
                  </a:lnTo>
                  <a:lnTo>
                    <a:pt x="1294" y="8426"/>
                  </a:lnTo>
                  <a:lnTo>
                    <a:pt x="1734" y="8475"/>
                  </a:lnTo>
                  <a:lnTo>
                    <a:pt x="2174" y="8475"/>
                  </a:lnTo>
                  <a:lnTo>
                    <a:pt x="2613" y="8451"/>
                  </a:lnTo>
                  <a:lnTo>
                    <a:pt x="3028" y="8402"/>
                  </a:lnTo>
                  <a:lnTo>
                    <a:pt x="3468" y="8304"/>
                  </a:lnTo>
                  <a:lnTo>
                    <a:pt x="3883" y="8207"/>
                  </a:lnTo>
                  <a:lnTo>
                    <a:pt x="4323" y="8060"/>
                  </a:lnTo>
                  <a:lnTo>
                    <a:pt x="4714" y="7889"/>
                  </a:lnTo>
                  <a:lnTo>
                    <a:pt x="5129" y="7694"/>
                  </a:lnTo>
                  <a:lnTo>
                    <a:pt x="5520" y="7449"/>
                  </a:lnTo>
                  <a:lnTo>
                    <a:pt x="5886" y="7205"/>
                  </a:lnTo>
                  <a:lnTo>
                    <a:pt x="6252" y="6912"/>
                  </a:lnTo>
                  <a:lnTo>
                    <a:pt x="6594" y="6595"/>
                  </a:lnTo>
                  <a:lnTo>
                    <a:pt x="6912" y="6253"/>
                  </a:lnTo>
                  <a:lnTo>
                    <a:pt x="7205" y="5886"/>
                  </a:lnTo>
                  <a:lnTo>
                    <a:pt x="7449" y="5520"/>
                  </a:lnTo>
                  <a:lnTo>
                    <a:pt x="7693" y="5129"/>
                  </a:lnTo>
                  <a:lnTo>
                    <a:pt x="7889" y="4714"/>
                  </a:lnTo>
                  <a:lnTo>
                    <a:pt x="8060" y="4323"/>
                  </a:lnTo>
                  <a:lnTo>
                    <a:pt x="8206" y="3884"/>
                  </a:lnTo>
                  <a:lnTo>
                    <a:pt x="8304" y="3468"/>
                  </a:lnTo>
                  <a:lnTo>
                    <a:pt x="8402" y="3029"/>
                  </a:lnTo>
                  <a:lnTo>
                    <a:pt x="8450" y="2614"/>
                  </a:lnTo>
                  <a:lnTo>
                    <a:pt x="8475" y="2174"/>
                  </a:lnTo>
                  <a:lnTo>
                    <a:pt x="8475" y="1734"/>
                  </a:lnTo>
                  <a:lnTo>
                    <a:pt x="8426" y="1295"/>
                  </a:lnTo>
                  <a:lnTo>
                    <a:pt x="8377" y="855"/>
                  </a:lnTo>
                  <a:lnTo>
                    <a:pt x="8279" y="440"/>
                  </a:lnTo>
                  <a:lnTo>
                    <a:pt x="8157" y="0"/>
                  </a:lnTo>
                  <a:close/>
                </a:path>
              </a:pathLst>
            </a:custGeom>
            <a:solidFill>
              <a:srgbClr val="FFFFFF"/>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8" name="Google Shape;798;p18"/>
            <p:cNvSpPr/>
            <p:nvPr/>
          </p:nvSpPr>
          <p:spPr>
            <a:xfrm>
              <a:off x="6654650" y="3665275"/>
              <a:ext cx="409100" cy="409125"/>
            </a:xfrm>
            <a:custGeom>
              <a:avLst/>
              <a:gdLst/>
              <a:ahLst/>
              <a:cxnLst/>
              <a:rect l="l" t="t" r="r" b="b"/>
              <a:pathLst>
                <a:path w="16364" h="16365" extrusionOk="0">
                  <a:moveTo>
                    <a:pt x="13580" y="1686"/>
                  </a:moveTo>
                  <a:lnTo>
                    <a:pt x="13677" y="1735"/>
                  </a:lnTo>
                  <a:lnTo>
                    <a:pt x="13775" y="1759"/>
                  </a:lnTo>
                  <a:lnTo>
                    <a:pt x="13848" y="1832"/>
                  </a:lnTo>
                  <a:lnTo>
                    <a:pt x="13897" y="1906"/>
                  </a:lnTo>
                  <a:lnTo>
                    <a:pt x="13946" y="1979"/>
                  </a:lnTo>
                  <a:lnTo>
                    <a:pt x="13970" y="2077"/>
                  </a:lnTo>
                  <a:lnTo>
                    <a:pt x="13995" y="2174"/>
                  </a:lnTo>
                  <a:lnTo>
                    <a:pt x="13995" y="2419"/>
                  </a:lnTo>
                  <a:lnTo>
                    <a:pt x="13922" y="2687"/>
                  </a:lnTo>
                  <a:lnTo>
                    <a:pt x="13824" y="3029"/>
                  </a:lnTo>
                  <a:lnTo>
                    <a:pt x="13677" y="3371"/>
                  </a:lnTo>
                  <a:lnTo>
                    <a:pt x="13482" y="3762"/>
                  </a:lnTo>
                  <a:lnTo>
                    <a:pt x="13238" y="4177"/>
                  </a:lnTo>
                  <a:lnTo>
                    <a:pt x="12993" y="3908"/>
                  </a:lnTo>
                  <a:lnTo>
                    <a:pt x="12749" y="3615"/>
                  </a:lnTo>
                  <a:lnTo>
                    <a:pt x="12407" y="3298"/>
                  </a:lnTo>
                  <a:lnTo>
                    <a:pt x="12041" y="3029"/>
                  </a:lnTo>
                  <a:lnTo>
                    <a:pt x="11675" y="2761"/>
                  </a:lnTo>
                  <a:lnTo>
                    <a:pt x="11308" y="2541"/>
                  </a:lnTo>
                  <a:lnTo>
                    <a:pt x="11748" y="2272"/>
                  </a:lnTo>
                  <a:lnTo>
                    <a:pt x="12187" y="2052"/>
                  </a:lnTo>
                  <a:lnTo>
                    <a:pt x="12554" y="1881"/>
                  </a:lnTo>
                  <a:lnTo>
                    <a:pt x="12920" y="1759"/>
                  </a:lnTo>
                  <a:lnTo>
                    <a:pt x="13213" y="1686"/>
                  </a:lnTo>
                  <a:close/>
                  <a:moveTo>
                    <a:pt x="9721" y="3591"/>
                  </a:moveTo>
                  <a:lnTo>
                    <a:pt x="9794" y="3615"/>
                  </a:lnTo>
                  <a:lnTo>
                    <a:pt x="9916" y="3713"/>
                  </a:lnTo>
                  <a:lnTo>
                    <a:pt x="10014" y="3835"/>
                  </a:lnTo>
                  <a:lnTo>
                    <a:pt x="10038" y="3908"/>
                  </a:lnTo>
                  <a:lnTo>
                    <a:pt x="10038" y="3982"/>
                  </a:lnTo>
                  <a:lnTo>
                    <a:pt x="10038" y="4055"/>
                  </a:lnTo>
                  <a:lnTo>
                    <a:pt x="10014" y="4128"/>
                  </a:lnTo>
                  <a:lnTo>
                    <a:pt x="9916" y="4250"/>
                  </a:lnTo>
                  <a:lnTo>
                    <a:pt x="9794" y="4348"/>
                  </a:lnTo>
                  <a:lnTo>
                    <a:pt x="9721" y="4372"/>
                  </a:lnTo>
                  <a:lnTo>
                    <a:pt x="9574" y="4372"/>
                  </a:lnTo>
                  <a:lnTo>
                    <a:pt x="9501" y="4348"/>
                  </a:lnTo>
                  <a:lnTo>
                    <a:pt x="9379" y="4250"/>
                  </a:lnTo>
                  <a:lnTo>
                    <a:pt x="9281" y="4128"/>
                  </a:lnTo>
                  <a:lnTo>
                    <a:pt x="9257" y="4055"/>
                  </a:lnTo>
                  <a:lnTo>
                    <a:pt x="9257" y="3982"/>
                  </a:lnTo>
                  <a:lnTo>
                    <a:pt x="9257" y="3908"/>
                  </a:lnTo>
                  <a:lnTo>
                    <a:pt x="9281" y="3835"/>
                  </a:lnTo>
                  <a:lnTo>
                    <a:pt x="9379" y="3713"/>
                  </a:lnTo>
                  <a:lnTo>
                    <a:pt x="9501" y="3615"/>
                  </a:lnTo>
                  <a:lnTo>
                    <a:pt x="9574" y="3591"/>
                  </a:lnTo>
                  <a:close/>
                  <a:moveTo>
                    <a:pt x="8182" y="3322"/>
                  </a:moveTo>
                  <a:lnTo>
                    <a:pt x="8304" y="3347"/>
                  </a:lnTo>
                  <a:lnTo>
                    <a:pt x="8402" y="3371"/>
                  </a:lnTo>
                  <a:lnTo>
                    <a:pt x="8500" y="3420"/>
                  </a:lnTo>
                  <a:lnTo>
                    <a:pt x="8597" y="3493"/>
                  </a:lnTo>
                  <a:lnTo>
                    <a:pt x="8671" y="3591"/>
                  </a:lnTo>
                  <a:lnTo>
                    <a:pt x="8719" y="3689"/>
                  </a:lnTo>
                  <a:lnTo>
                    <a:pt x="8768" y="3786"/>
                  </a:lnTo>
                  <a:lnTo>
                    <a:pt x="8768" y="3908"/>
                  </a:lnTo>
                  <a:lnTo>
                    <a:pt x="8768" y="4031"/>
                  </a:lnTo>
                  <a:lnTo>
                    <a:pt x="8719" y="4153"/>
                  </a:lnTo>
                  <a:lnTo>
                    <a:pt x="8671" y="4250"/>
                  </a:lnTo>
                  <a:lnTo>
                    <a:pt x="8597" y="4324"/>
                  </a:lnTo>
                  <a:lnTo>
                    <a:pt x="8500" y="4397"/>
                  </a:lnTo>
                  <a:lnTo>
                    <a:pt x="8402" y="4446"/>
                  </a:lnTo>
                  <a:lnTo>
                    <a:pt x="8304" y="4495"/>
                  </a:lnTo>
                  <a:lnTo>
                    <a:pt x="8060" y="4495"/>
                  </a:lnTo>
                  <a:lnTo>
                    <a:pt x="7962" y="4446"/>
                  </a:lnTo>
                  <a:lnTo>
                    <a:pt x="7865" y="4397"/>
                  </a:lnTo>
                  <a:lnTo>
                    <a:pt x="7767" y="4324"/>
                  </a:lnTo>
                  <a:lnTo>
                    <a:pt x="7694" y="4250"/>
                  </a:lnTo>
                  <a:lnTo>
                    <a:pt x="7645" y="4153"/>
                  </a:lnTo>
                  <a:lnTo>
                    <a:pt x="7596" y="4031"/>
                  </a:lnTo>
                  <a:lnTo>
                    <a:pt x="7596" y="3908"/>
                  </a:lnTo>
                  <a:lnTo>
                    <a:pt x="7596" y="3786"/>
                  </a:lnTo>
                  <a:lnTo>
                    <a:pt x="7645" y="3689"/>
                  </a:lnTo>
                  <a:lnTo>
                    <a:pt x="7694" y="3591"/>
                  </a:lnTo>
                  <a:lnTo>
                    <a:pt x="7767" y="3493"/>
                  </a:lnTo>
                  <a:lnTo>
                    <a:pt x="7865" y="3420"/>
                  </a:lnTo>
                  <a:lnTo>
                    <a:pt x="7962" y="3371"/>
                  </a:lnTo>
                  <a:lnTo>
                    <a:pt x="8060" y="3347"/>
                  </a:lnTo>
                  <a:lnTo>
                    <a:pt x="8182" y="3322"/>
                  </a:lnTo>
                  <a:close/>
                  <a:moveTo>
                    <a:pt x="9086" y="4763"/>
                  </a:moveTo>
                  <a:lnTo>
                    <a:pt x="9159" y="4788"/>
                  </a:lnTo>
                  <a:lnTo>
                    <a:pt x="9281" y="4885"/>
                  </a:lnTo>
                  <a:lnTo>
                    <a:pt x="9354" y="5007"/>
                  </a:lnTo>
                  <a:lnTo>
                    <a:pt x="9379" y="5081"/>
                  </a:lnTo>
                  <a:lnTo>
                    <a:pt x="9379" y="5154"/>
                  </a:lnTo>
                  <a:lnTo>
                    <a:pt x="9379" y="5227"/>
                  </a:lnTo>
                  <a:lnTo>
                    <a:pt x="9354" y="5301"/>
                  </a:lnTo>
                  <a:lnTo>
                    <a:pt x="9281" y="5423"/>
                  </a:lnTo>
                  <a:lnTo>
                    <a:pt x="9159" y="5520"/>
                  </a:lnTo>
                  <a:lnTo>
                    <a:pt x="9086" y="5545"/>
                  </a:lnTo>
                  <a:lnTo>
                    <a:pt x="8915" y="5545"/>
                  </a:lnTo>
                  <a:lnTo>
                    <a:pt x="8842" y="5520"/>
                  </a:lnTo>
                  <a:lnTo>
                    <a:pt x="8719" y="5423"/>
                  </a:lnTo>
                  <a:lnTo>
                    <a:pt x="8646" y="5301"/>
                  </a:lnTo>
                  <a:lnTo>
                    <a:pt x="8622" y="5227"/>
                  </a:lnTo>
                  <a:lnTo>
                    <a:pt x="8597" y="5154"/>
                  </a:lnTo>
                  <a:lnTo>
                    <a:pt x="8622" y="5081"/>
                  </a:lnTo>
                  <a:lnTo>
                    <a:pt x="8646" y="5007"/>
                  </a:lnTo>
                  <a:lnTo>
                    <a:pt x="8719" y="4885"/>
                  </a:lnTo>
                  <a:lnTo>
                    <a:pt x="8842" y="4788"/>
                  </a:lnTo>
                  <a:lnTo>
                    <a:pt x="8915" y="4763"/>
                  </a:lnTo>
                  <a:close/>
                  <a:moveTo>
                    <a:pt x="2540" y="11309"/>
                  </a:moveTo>
                  <a:lnTo>
                    <a:pt x="2760" y="11675"/>
                  </a:lnTo>
                  <a:lnTo>
                    <a:pt x="3029" y="12041"/>
                  </a:lnTo>
                  <a:lnTo>
                    <a:pt x="3298" y="12408"/>
                  </a:lnTo>
                  <a:lnTo>
                    <a:pt x="3615" y="12750"/>
                  </a:lnTo>
                  <a:lnTo>
                    <a:pt x="3908" y="12994"/>
                  </a:lnTo>
                  <a:lnTo>
                    <a:pt x="4177" y="13238"/>
                  </a:lnTo>
                  <a:lnTo>
                    <a:pt x="3762" y="13482"/>
                  </a:lnTo>
                  <a:lnTo>
                    <a:pt x="3371" y="13678"/>
                  </a:lnTo>
                  <a:lnTo>
                    <a:pt x="3029" y="13824"/>
                  </a:lnTo>
                  <a:lnTo>
                    <a:pt x="2687" y="13922"/>
                  </a:lnTo>
                  <a:lnTo>
                    <a:pt x="2418" y="13995"/>
                  </a:lnTo>
                  <a:lnTo>
                    <a:pt x="2174" y="13995"/>
                  </a:lnTo>
                  <a:lnTo>
                    <a:pt x="2076" y="13971"/>
                  </a:lnTo>
                  <a:lnTo>
                    <a:pt x="1979" y="13946"/>
                  </a:lnTo>
                  <a:lnTo>
                    <a:pt x="1905" y="13897"/>
                  </a:lnTo>
                  <a:lnTo>
                    <a:pt x="1832" y="13849"/>
                  </a:lnTo>
                  <a:lnTo>
                    <a:pt x="1759" y="13775"/>
                  </a:lnTo>
                  <a:lnTo>
                    <a:pt x="1734" y="13678"/>
                  </a:lnTo>
                  <a:lnTo>
                    <a:pt x="1686" y="13580"/>
                  </a:lnTo>
                  <a:lnTo>
                    <a:pt x="1686" y="13482"/>
                  </a:lnTo>
                  <a:lnTo>
                    <a:pt x="1686" y="13214"/>
                  </a:lnTo>
                  <a:lnTo>
                    <a:pt x="1759" y="12921"/>
                  </a:lnTo>
                  <a:lnTo>
                    <a:pt x="1881" y="12554"/>
                  </a:lnTo>
                  <a:lnTo>
                    <a:pt x="2052" y="12188"/>
                  </a:lnTo>
                  <a:lnTo>
                    <a:pt x="2272" y="11748"/>
                  </a:lnTo>
                  <a:lnTo>
                    <a:pt x="2540" y="11309"/>
                  </a:lnTo>
                  <a:close/>
                  <a:moveTo>
                    <a:pt x="15362" y="1"/>
                  </a:moveTo>
                  <a:lnTo>
                    <a:pt x="15094" y="25"/>
                  </a:lnTo>
                  <a:lnTo>
                    <a:pt x="14801" y="74"/>
                  </a:lnTo>
                  <a:lnTo>
                    <a:pt x="14483" y="172"/>
                  </a:lnTo>
                  <a:lnTo>
                    <a:pt x="14141" y="294"/>
                  </a:lnTo>
                  <a:lnTo>
                    <a:pt x="13775" y="440"/>
                  </a:lnTo>
                  <a:lnTo>
                    <a:pt x="13384" y="611"/>
                  </a:lnTo>
                  <a:lnTo>
                    <a:pt x="12993" y="831"/>
                  </a:lnTo>
                  <a:lnTo>
                    <a:pt x="12578" y="1051"/>
                  </a:lnTo>
                  <a:lnTo>
                    <a:pt x="11699" y="1613"/>
                  </a:lnTo>
                  <a:lnTo>
                    <a:pt x="10747" y="2272"/>
                  </a:lnTo>
                  <a:lnTo>
                    <a:pt x="10307" y="2101"/>
                  </a:lnTo>
                  <a:lnTo>
                    <a:pt x="9843" y="1955"/>
                  </a:lnTo>
                  <a:lnTo>
                    <a:pt x="9379" y="1857"/>
                  </a:lnTo>
                  <a:lnTo>
                    <a:pt x="8915" y="1784"/>
                  </a:lnTo>
                  <a:lnTo>
                    <a:pt x="8451" y="1735"/>
                  </a:lnTo>
                  <a:lnTo>
                    <a:pt x="7962" y="1735"/>
                  </a:lnTo>
                  <a:lnTo>
                    <a:pt x="7498" y="1784"/>
                  </a:lnTo>
                  <a:lnTo>
                    <a:pt x="7034" y="1832"/>
                  </a:lnTo>
                  <a:lnTo>
                    <a:pt x="6570" y="1930"/>
                  </a:lnTo>
                  <a:lnTo>
                    <a:pt x="6106" y="2077"/>
                  </a:lnTo>
                  <a:lnTo>
                    <a:pt x="5667" y="2248"/>
                  </a:lnTo>
                  <a:lnTo>
                    <a:pt x="5227" y="2443"/>
                  </a:lnTo>
                  <a:lnTo>
                    <a:pt x="4787" y="2687"/>
                  </a:lnTo>
                  <a:lnTo>
                    <a:pt x="4397" y="2980"/>
                  </a:lnTo>
                  <a:lnTo>
                    <a:pt x="4006" y="3273"/>
                  </a:lnTo>
                  <a:lnTo>
                    <a:pt x="3615" y="3615"/>
                  </a:lnTo>
                  <a:lnTo>
                    <a:pt x="3273" y="4006"/>
                  </a:lnTo>
                  <a:lnTo>
                    <a:pt x="2980" y="4397"/>
                  </a:lnTo>
                  <a:lnTo>
                    <a:pt x="2687" y="4788"/>
                  </a:lnTo>
                  <a:lnTo>
                    <a:pt x="2443" y="5227"/>
                  </a:lnTo>
                  <a:lnTo>
                    <a:pt x="2247" y="5667"/>
                  </a:lnTo>
                  <a:lnTo>
                    <a:pt x="2076" y="6107"/>
                  </a:lnTo>
                  <a:lnTo>
                    <a:pt x="1930" y="6571"/>
                  </a:lnTo>
                  <a:lnTo>
                    <a:pt x="1832" y="7035"/>
                  </a:lnTo>
                  <a:lnTo>
                    <a:pt x="1783" y="7499"/>
                  </a:lnTo>
                  <a:lnTo>
                    <a:pt x="1734" y="7963"/>
                  </a:lnTo>
                  <a:lnTo>
                    <a:pt x="1734" y="8451"/>
                  </a:lnTo>
                  <a:lnTo>
                    <a:pt x="1783" y="8915"/>
                  </a:lnTo>
                  <a:lnTo>
                    <a:pt x="1857" y="9379"/>
                  </a:lnTo>
                  <a:lnTo>
                    <a:pt x="1954" y="9843"/>
                  </a:lnTo>
                  <a:lnTo>
                    <a:pt x="2101" y="10307"/>
                  </a:lnTo>
                  <a:lnTo>
                    <a:pt x="2272" y="10747"/>
                  </a:lnTo>
                  <a:lnTo>
                    <a:pt x="1612" y="11699"/>
                  </a:lnTo>
                  <a:lnTo>
                    <a:pt x="1051" y="12579"/>
                  </a:lnTo>
                  <a:lnTo>
                    <a:pt x="831" y="12994"/>
                  </a:lnTo>
                  <a:lnTo>
                    <a:pt x="611" y="13385"/>
                  </a:lnTo>
                  <a:lnTo>
                    <a:pt x="440" y="13775"/>
                  </a:lnTo>
                  <a:lnTo>
                    <a:pt x="293" y="14142"/>
                  </a:lnTo>
                  <a:lnTo>
                    <a:pt x="171" y="14484"/>
                  </a:lnTo>
                  <a:lnTo>
                    <a:pt x="74" y="14801"/>
                  </a:lnTo>
                  <a:lnTo>
                    <a:pt x="25" y="15094"/>
                  </a:lnTo>
                  <a:lnTo>
                    <a:pt x="0" y="15363"/>
                  </a:lnTo>
                  <a:lnTo>
                    <a:pt x="0" y="15583"/>
                  </a:lnTo>
                  <a:lnTo>
                    <a:pt x="49" y="15802"/>
                  </a:lnTo>
                  <a:lnTo>
                    <a:pt x="123" y="15973"/>
                  </a:lnTo>
                  <a:lnTo>
                    <a:pt x="245" y="16120"/>
                  </a:lnTo>
                  <a:lnTo>
                    <a:pt x="342" y="16218"/>
                  </a:lnTo>
                  <a:lnTo>
                    <a:pt x="489" y="16291"/>
                  </a:lnTo>
                  <a:lnTo>
                    <a:pt x="635" y="16340"/>
                  </a:lnTo>
                  <a:lnTo>
                    <a:pt x="806" y="16364"/>
                  </a:lnTo>
                  <a:lnTo>
                    <a:pt x="1173" y="16364"/>
                  </a:lnTo>
                  <a:lnTo>
                    <a:pt x="1393" y="16315"/>
                  </a:lnTo>
                  <a:lnTo>
                    <a:pt x="1637" y="16267"/>
                  </a:lnTo>
                  <a:lnTo>
                    <a:pt x="2150" y="16120"/>
                  </a:lnTo>
                  <a:lnTo>
                    <a:pt x="2711" y="15876"/>
                  </a:lnTo>
                  <a:lnTo>
                    <a:pt x="3322" y="15583"/>
                  </a:lnTo>
                  <a:lnTo>
                    <a:pt x="3957" y="15192"/>
                  </a:lnTo>
                  <a:lnTo>
                    <a:pt x="4665" y="14752"/>
                  </a:lnTo>
                  <a:lnTo>
                    <a:pt x="5373" y="14264"/>
                  </a:lnTo>
                  <a:lnTo>
                    <a:pt x="6131" y="13702"/>
                  </a:lnTo>
                  <a:lnTo>
                    <a:pt x="6912" y="13092"/>
                  </a:lnTo>
                  <a:lnTo>
                    <a:pt x="7718" y="12432"/>
                  </a:lnTo>
                  <a:lnTo>
                    <a:pt x="8524" y="11724"/>
                  </a:lnTo>
                  <a:lnTo>
                    <a:pt x="9330" y="10967"/>
                  </a:lnTo>
                  <a:lnTo>
                    <a:pt x="10160" y="10161"/>
                  </a:lnTo>
                  <a:lnTo>
                    <a:pt x="10966" y="9330"/>
                  </a:lnTo>
                  <a:lnTo>
                    <a:pt x="11723" y="8524"/>
                  </a:lnTo>
                  <a:lnTo>
                    <a:pt x="12432" y="7718"/>
                  </a:lnTo>
                  <a:lnTo>
                    <a:pt x="13091" y="6912"/>
                  </a:lnTo>
                  <a:lnTo>
                    <a:pt x="13702" y="6131"/>
                  </a:lnTo>
                  <a:lnTo>
                    <a:pt x="14263" y="5374"/>
                  </a:lnTo>
                  <a:lnTo>
                    <a:pt x="14752" y="4666"/>
                  </a:lnTo>
                  <a:lnTo>
                    <a:pt x="15192" y="3957"/>
                  </a:lnTo>
                  <a:lnTo>
                    <a:pt x="15582" y="3322"/>
                  </a:lnTo>
                  <a:lnTo>
                    <a:pt x="15875" y="2712"/>
                  </a:lnTo>
                  <a:lnTo>
                    <a:pt x="16120" y="2150"/>
                  </a:lnTo>
                  <a:lnTo>
                    <a:pt x="16266" y="1637"/>
                  </a:lnTo>
                  <a:lnTo>
                    <a:pt x="16315" y="1393"/>
                  </a:lnTo>
                  <a:lnTo>
                    <a:pt x="16364" y="1173"/>
                  </a:lnTo>
                  <a:lnTo>
                    <a:pt x="16364" y="978"/>
                  </a:lnTo>
                  <a:lnTo>
                    <a:pt x="16364" y="807"/>
                  </a:lnTo>
                  <a:lnTo>
                    <a:pt x="16339" y="636"/>
                  </a:lnTo>
                  <a:lnTo>
                    <a:pt x="16291" y="489"/>
                  </a:lnTo>
                  <a:lnTo>
                    <a:pt x="16217" y="343"/>
                  </a:lnTo>
                  <a:lnTo>
                    <a:pt x="16120" y="245"/>
                  </a:lnTo>
                  <a:lnTo>
                    <a:pt x="15973" y="123"/>
                  </a:lnTo>
                  <a:lnTo>
                    <a:pt x="15802" y="50"/>
                  </a:lnTo>
                  <a:lnTo>
                    <a:pt x="15582" y="1"/>
                  </a:lnTo>
                  <a:close/>
                </a:path>
              </a:pathLst>
            </a:custGeom>
            <a:solidFill>
              <a:srgbClr val="FFFFFF"/>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99" name="Google Shape;799;p18"/>
          <p:cNvGrpSpPr/>
          <p:nvPr/>
        </p:nvGrpSpPr>
        <p:grpSpPr>
          <a:xfrm rot="1056887">
            <a:off x="171465" y="1152014"/>
            <a:ext cx="800125" cy="800199"/>
            <a:chOff x="570875" y="4322250"/>
            <a:chExt cx="443300" cy="443325"/>
          </a:xfrm>
        </p:grpSpPr>
        <p:sp>
          <p:nvSpPr>
            <p:cNvPr id="800" name="Google Shape;800;p18"/>
            <p:cNvSpPr/>
            <p:nvPr/>
          </p:nvSpPr>
          <p:spPr>
            <a:xfrm>
              <a:off x="570875" y="4322250"/>
              <a:ext cx="443300" cy="443325"/>
            </a:xfrm>
            <a:custGeom>
              <a:avLst/>
              <a:gdLst/>
              <a:ahLst/>
              <a:cxnLst/>
              <a:rect l="l" t="t" r="r" b="b"/>
              <a:pathLst>
                <a:path w="17732" h="17733" extrusionOk="0">
                  <a:moveTo>
                    <a:pt x="13091" y="2712"/>
                  </a:moveTo>
                  <a:lnTo>
                    <a:pt x="13286" y="2736"/>
                  </a:lnTo>
                  <a:lnTo>
                    <a:pt x="13506" y="2785"/>
                  </a:lnTo>
                  <a:lnTo>
                    <a:pt x="13702" y="2858"/>
                  </a:lnTo>
                  <a:lnTo>
                    <a:pt x="13873" y="2956"/>
                  </a:lnTo>
                  <a:lnTo>
                    <a:pt x="14068" y="3054"/>
                  </a:lnTo>
                  <a:lnTo>
                    <a:pt x="14239" y="3176"/>
                  </a:lnTo>
                  <a:lnTo>
                    <a:pt x="14410" y="3323"/>
                  </a:lnTo>
                  <a:lnTo>
                    <a:pt x="14556" y="3493"/>
                  </a:lnTo>
                  <a:lnTo>
                    <a:pt x="14679" y="3664"/>
                  </a:lnTo>
                  <a:lnTo>
                    <a:pt x="14776" y="3860"/>
                  </a:lnTo>
                  <a:lnTo>
                    <a:pt x="14874" y="4031"/>
                  </a:lnTo>
                  <a:lnTo>
                    <a:pt x="14947" y="4226"/>
                  </a:lnTo>
                  <a:lnTo>
                    <a:pt x="14996" y="4446"/>
                  </a:lnTo>
                  <a:lnTo>
                    <a:pt x="15021" y="4641"/>
                  </a:lnTo>
                  <a:lnTo>
                    <a:pt x="15021" y="4861"/>
                  </a:lnTo>
                  <a:lnTo>
                    <a:pt x="15021" y="5057"/>
                  </a:lnTo>
                  <a:lnTo>
                    <a:pt x="14996" y="5252"/>
                  </a:lnTo>
                  <a:lnTo>
                    <a:pt x="14947" y="5472"/>
                  </a:lnTo>
                  <a:lnTo>
                    <a:pt x="14874" y="5667"/>
                  </a:lnTo>
                  <a:lnTo>
                    <a:pt x="14776" y="5838"/>
                  </a:lnTo>
                  <a:lnTo>
                    <a:pt x="14679" y="6033"/>
                  </a:lnTo>
                  <a:lnTo>
                    <a:pt x="14556" y="6204"/>
                  </a:lnTo>
                  <a:lnTo>
                    <a:pt x="14410" y="6375"/>
                  </a:lnTo>
                  <a:lnTo>
                    <a:pt x="13433" y="7328"/>
                  </a:lnTo>
                  <a:lnTo>
                    <a:pt x="13311" y="7426"/>
                  </a:lnTo>
                  <a:lnTo>
                    <a:pt x="13189" y="7499"/>
                  </a:lnTo>
                  <a:lnTo>
                    <a:pt x="13042" y="7548"/>
                  </a:lnTo>
                  <a:lnTo>
                    <a:pt x="12871" y="7572"/>
                  </a:lnTo>
                  <a:lnTo>
                    <a:pt x="12725" y="7548"/>
                  </a:lnTo>
                  <a:lnTo>
                    <a:pt x="12578" y="7499"/>
                  </a:lnTo>
                  <a:lnTo>
                    <a:pt x="12456" y="7426"/>
                  </a:lnTo>
                  <a:lnTo>
                    <a:pt x="12334" y="7328"/>
                  </a:lnTo>
                  <a:lnTo>
                    <a:pt x="10405" y="5398"/>
                  </a:lnTo>
                  <a:lnTo>
                    <a:pt x="10307" y="5276"/>
                  </a:lnTo>
                  <a:lnTo>
                    <a:pt x="10234" y="5154"/>
                  </a:lnTo>
                  <a:lnTo>
                    <a:pt x="10185" y="5008"/>
                  </a:lnTo>
                  <a:lnTo>
                    <a:pt x="10160" y="4861"/>
                  </a:lnTo>
                  <a:lnTo>
                    <a:pt x="10185" y="4690"/>
                  </a:lnTo>
                  <a:lnTo>
                    <a:pt x="10234" y="4544"/>
                  </a:lnTo>
                  <a:lnTo>
                    <a:pt x="10307" y="4422"/>
                  </a:lnTo>
                  <a:lnTo>
                    <a:pt x="10405" y="4299"/>
                  </a:lnTo>
                  <a:lnTo>
                    <a:pt x="11357" y="3323"/>
                  </a:lnTo>
                  <a:lnTo>
                    <a:pt x="11528" y="3176"/>
                  </a:lnTo>
                  <a:lnTo>
                    <a:pt x="11699" y="3054"/>
                  </a:lnTo>
                  <a:lnTo>
                    <a:pt x="11894" y="2956"/>
                  </a:lnTo>
                  <a:lnTo>
                    <a:pt x="12065" y="2858"/>
                  </a:lnTo>
                  <a:lnTo>
                    <a:pt x="12261" y="2785"/>
                  </a:lnTo>
                  <a:lnTo>
                    <a:pt x="12481" y="2736"/>
                  </a:lnTo>
                  <a:lnTo>
                    <a:pt x="12676" y="2712"/>
                  </a:lnTo>
                  <a:close/>
                  <a:moveTo>
                    <a:pt x="8377" y="8867"/>
                  </a:moveTo>
                  <a:lnTo>
                    <a:pt x="8475" y="8891"/>
                  </a:lnTo>
                  <a:lnTo>
                    <a:pt x="8548" y="8915"/>
                  </a:lnTo>
                  <a:lnTo>
                    <a:pt x="8646" y="8964"/>
                  </a:lnTo>
                  <a:lnTo>
                    <a:pt x="8719" y="9013"/>
                  </a:lnTo>
                  <a:lnTo>
                    <a:pt x="8768" y="9086"/>
                  </a:lnTo>
                  <a:lnTo>
                    <a:pt x="8817" y="9184"/>
                  </a:lnTo>
                  <a:lnTo>
                    <a:pt x="8841" y="9257"/>
                  </a:lnTo>
                  <a:lnTo>
                    <a:pt x="8866" y="9355"/>
                  </a:lnTo>
                  <a:lnTo>
                    <a:pt x="8841" y="9453"/>
                  </a:lnTo>
                  <a:lnTo>
                    <a:pt x="8817" y="9550"/>
                  </a:lnTo>
                  <a:lnTo>
                    <a:pt x="8768" y="9624"/>
                  </a:lnTo>
                  <a:lnTo>
                    <a:pt x="8719" y="9697"/>
                  </a:lnTo>
                  <a:lnTo>
                    <a:pt x="6179" y="12237"/>
                  </a:lnTo>
                  <a:lnTo>
                    <a:pt x="6106" y="12310"/>
                  </a:lnTo>
                  <a:lnTo>
                    <a:pt x="6033" y="12359"/>
                  </a:lnTo>
                  <a:lnTo>
                    <a:pt x="5935" y="12383"/>
                  </a:lnTo>
                  <a:lnTo>
                    <a:pt x="5740" y="12383"/>
                  </a:lnTo>
                  <a:lnTo>
                    <a:pt x="5642" y="12359"/>
                  </a:lnTo>
                  <a:lnTo>
                    <a:pt x="5569" y="12310"/>
                  </a:lnTo>
                  <a:lnTo>
                    <a:pt x="5496" y="12237"/>
                  </a:lnTo>
                  <a:lnTo>
                    <a:pt x="5422" y="12164"/>
                  </a:lnTo>
                  <a:lnTo>
                    <a:pt x="5373" y="12090"/>
                  </a:lnTo>
                  <a:lnTo>
                    <a:pt x="5349" y="11993"/>
                  </a:lnTo>
                  <a:lnTo>
                    <a:pt x="5349" y="11895"/>
                  </a:lnTo>
                  <a:lnTo>
                    <a:pt x="5349" y="11797"/>
                  </a:lnTo>
                  <a:lnTo>
                    <a:pt x="5373" y="11700"/>
                  </a:lnTo>
                  <a:lnTo>
                    <a:pt x="5422" y="11626"/>
                  </a:lnTo>
                  <a:lnTo>
                    <a:pt x="5496" y="11553"/>
                  </a:lnTo>
                  <a:lnTo>
                    <a:pt x="8036" y="9013"/>
                  </a:lnTo>
                  <a:lnTo>
                    <a:pt x="8109" y="8964"/>
                  </a:lnTo>
                  <a:lnTo>
                    <a:pt x="8182" y="8915"/>
                  </a:lnTo>
                  <a:lnTo>
                    <a:pt x="8280" y="8891"/>
                  </a:lnTo>
                  <a:lnTo>
                    <a:pt x="8377" y="8867"/>
                  </a:lnTo>
                  <a:close/>
                  <a:moveTo>
                    <a:pt x="14825" y="1"/>
                  </a:moveTo>
                  <a:lnTo>
                    <a:pt x="14288" y="25"/>
                  </a:lnTo>
                  <a:lnTo>
                    <a:pt x="13751" y="50"/>
                  </a:lnTo>
                  <a:lnTo>
                    <a:pt x="13213" y="123"/>
                  </a:lnTo>
                  <a:lnTo>
                    <a:pt x="12676" y="245"/>
                  </a:lnTo>
                  <a:lnTo>
                    <a:pt x="12163" y="367"/>
                  </a:lnTo>
                  <a:lnTo>
                    <a:pt x="11675" y="538"/>
                  </a:lnTo>
                  <a:lnTo>
                    <a:pt x="11235" y="758"/>
                  </a:lnTo>
                  <a:lnTo>
                    <a:pt x="11015" y="856"/>
                  </a:lnTo>
                  <a:lnTo>
                    <a:pt x="10844" y="1002"/>
                  </a:lnTo>
                  <a:lnTo>
                    <a:pt x="10649" y="1124"/>
                  </a:lnTo>
                  <a:lnTo>
                    <a:pt x="10502" y="1271"/>
                  </a:lnTo>
                  <a:lnTo>
                    <a:pt x="5544" y="6229"/>
                  </a:lnTo>
                  <a:lnTo>
                    <a:pt x="391" y="6229"/>
                  </a:lnTo>
                  <a:lnTo>
                    <a:pt x="245" y="6253"/>
                  </a:lnTo>
                  <a:lnTo>
                    <a:pt x="147" y="6278"/>
                  </a:lnTo>
                  <a:lnTo>
                    <a:pt x="49" y="6327"/>
                  </a:lnTo>
                  <a:lnTo>
                    <a:pt x="0" y="6400"/>
                  </a:lnTo>
                  <a:lnTo>
                    <a:pt x="0" y="6473"/>
                  </a:lnTo>
                  <a:lnTo>
                    <a:pt x="25" y="6571"/>
                  </a:lnTo>
                  <a:lnTo>
                    <a:pt x="74" y="6668"/>
                  </a:lnTo>
                  <a:lnTo>
                    <a:pt x="171" y="6791"/>
                  </a:lnTo>
                  <a:lnTo>
                    <a:pt x="2589" y="9184"/>
                  </a:lnTo>
                  <a:lnTo>
                    <a:pt x="2272" y="9502"/>
                  </a:lnTo>
                  <a:lnTo>
                    <a:pt x="953" y="9746"/>
                  </a:lnTo>
                  <a:lnTo>
                    <a:pt x="806" y="9795"/>
                  </a:lnTo>
                  <a:lnTo>
                    <a:pt x="684" y="9843"/>
                  </a:lnTo>
                  <a:lnTo>
                    <a:pt x="611" y="9941"/>
                  </a:lnTo>
                  <a:lnTo>
                    <a:pt x="562" y="10014"/>
                  </a:lnTo>
                  <a:lnTo>
                    <a:pt x="562" y="10112"/>
                  </a:lnTo>
                  <a:lnTo>
                    <a:pt x="586" y="10234"/>
                  </a:lnTo>
                  <a:lnTo>
                    <a:pt x="635" y="10332"/>
                  </a:lnTo>
                  <a:lnTo>
                    <a:pt x="733" y="10454"/>
                  </a:lnTo>
                  <a:lnTo>
                    <a:pt x="7278" y="16999"/>
                  </a:lnTo>
                  <a:lnTo>
                    <a:pt x="7401" y="17097"/>
                  </a:lnTo>
                  <a:lnTo>
                    <a:pt x="7498" y="17146"/>
                  </a:lnTo>
                  <a:lnTo>
                    <a:pt x="7620" y="17170"/>
                  </a:lnTo>
                  <a:lnTo>
                    <a:pt x="7718" y="17170"/>
                  </a:lnTo>
                  <a:lnTo>
                    <a:pt x="7791" y="17122"/>
                  </a:lnTo>
                  <a:lnTo>
                    <a:pt x="7889" y="17048"/>
                  </a:lnTo>
                  <a:lnTo>
                    <a:pt x="7938" y="16926"/>
                  </a:lnTo>
                  <a:lnTo>
                    <a:pt x="7987" y="16780"/>
                  </a:lnTo>
                  <a:lnTo>
                    <a:pt x="8231" y="15461"/>
                  </a:lnTo>
                  <a:lnTo>
                    <a:pt x="8548" y="15143"/>
                  </a:lnTo>
                  <a:lnTo>
                    <a:pt x="10942" y="17561"/>
                  </a:lnTo>
                  <a:lnTo>
                    <a:pt x="11064" y="17659"/>
                  </a:lnTo>
                  <a:lnTo>
                    <a:pt x="11162" y="17708"/>
                  </a:lnTo>
                  <a:lnTo>
                    <a:pt x="11259" y="17732"/>
                  </a:lnTo>
                  <a:lnTo>
                    <a:pt x="11333" y="17732"/>
                  </a:lnTo>
                  <a:lnTo>
                    <a:pt x="11406" y="17683"/>
                  </a:lnTo>
                  <a:lnTo>
                    <a:pt x="11455" y="17586"/>
                  </a:lnTo>
                  <a:lnTo>
                    <a:pt x="11479" y="17488"/>
                  </a:lnTo>
                  <a:lnTo>
                    <a:pt x="11504" y="17341"/>
                  </a:lnTo>
                  <a:lnTo>
                    <a:pt x="11504" y="12188"/>
                  </a:lnTo>
                  <a:lnTo>
                    <a:pt x="16461" y="7230"/>
                  </a:lnTo>
                  <a:lnTo>
                    <a:pt x="16608" y="7084"/>
                  </a:lnTo>
                  <a:lnTo>
                    <a:pt x="16730" y="6888"/>
                  </a:lnTo>
                  <a:lnTo>
                    <a:pt x="16877" y="6693"/>
                  </a:lnTo>
                  <a:lnTo>
                    <a:pt x="16974" y="6498"/>
                  </a:lnTo>
                  <a:lnTo>
                    <a:pt x="17194" y="6058"/>
                  </a:lnTo>
                  <a:lnTo>
                    <a:pt x="17365" y="5569"/>
                  </a:lnTo>
                  <a:lnTo>
                    <a:pt x="17487" y="5057"/>
                  </a:lnTo>
                  <a:lnTo>
                    <a:pt x="17609" y="4519"/>
                  </a:lnTo>
                  <a:lnTo>
                    <a:pt x="17683" y="3982"/>
                  </a:lnTo>
                  <a:lnTo>
                    <a:pt x="17707" y="3445"/>
                  </a:lnTo>
                  <a:lnTo>
                    <a:pt x="17731" y="2907"/>
                  </a:lnTo>
                  <a:lnTo>
                    <a:pt x="17731" y="2419"/>
                  </a:lnTo>
                  <a:lnTo>
                    <a:pt x="17707" y="1955"/>
                  </a:lnTo>
                  <a:lnTo>
                    <a:pt x="17658" y="1515"/>
                  </a:lnTo>
                  <a:lnTo>
                    <a:pt x="17585" y="1149"/>
                  </a:lnTo>
                  <a:lnTo>
                    <a:pt x="17512" y="831"/>
                  </a:lnTo>
                  <a:lnTo>
                    <a:pt x="17414" y="587"/>
                  </a:lnTo>
                  <a:lnTo>
                    <a:pt x="17341" y="489"/>
                  </a:lnTo>
                  <a:lnTo>
                    <a:pt x="17292" y="441"/>
                  </a:lnTo>
                  <a:lnTo>
                    <a:pt x="17243" y="392"/>
                  </a:lnTo>
                  <a:lnTo>
                    <a:pt x="17145" y="318"/>
                  </a:lnTo>
                  <a:lnTo>
                    <a:pt x="16901" y="221"/>
                  </a:lnTo>
                  <a:lnTo>
                    <a:pt x="16584" y="148"/>
                  </a:lnTo>
                  <a:lnTo>
                    <a:pt x="16217" y="74"/>
                  </a:lnTo>
                  <a:lnTo>
                    <a:pt x="15778" y="25"/>
                  </a:lnTo>
                  <a:lnTo>
                    <a:pt x="15314" y="1"/>
                  </a:lnTo>
                  <a:close/>
                </a:path>
              </a:pathLst>
            </a:custGeom>
            <a:solidFill>
              <a:srgbClr val="FFFFFF"/>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1" name="Google Shape;801;p18"/>
            <p:cNvSpPr/>
            <p:nvPr/>
          </p:nvSpPr>
          <p:spPr>
            <a:xfrm>
              <a:off x="597725" y="4665400"/>
              <a:ext cx="73300" cy="73300"/>
            </a:xfrm>
            <a:custGeom>
              <a:avLst/>
              <a:gdLst/>
              <a:ahLst/>
              <a:cxnLst/>
              <a:rect l="l" t="t" r="r" b="b"/>
              <a:pathLst>
                <a:path w="2932" h="2932" extrusionOk="0">
                  <a:moveTo>
                    <a:pt x="2028" y="1"/>
                  </a:moveTo>
                  <a:lnTo>
                    <a:pt x="1857" y="25"/>
                  </a:lnTo>
                  <a:lnTo>
                    <a:pt x="1686" y="74"/>
                  </a:lnTo>
                  <a:lnTo>
                    <a:pt x="1515" y="147"/>
                  </a:lnTo>
                  <a:lnTo>
                    <a:pt x="1369" y="269"/>
                  </a:lnTo>
                  <a:lnTo>
                    <a:pt x="1222" y="489"/>
                  </a:lnTo>
                  <a:lnTo>
                    <a:pt x="1002" y="831"/>
                  </a:lnTo>
                  <a:lnTo>
                    <a:pt x="563" y="1735"/>
                  </a:lnTo>
                  <a:lnTo>
                    <a:pt x="172" y="2565"/>
                  </a:lnTo>
                  <a:lnTo>
                    <a:pt x="1" y="2932"/>
                  </a:lnTo>
                  <a:lnTo>
                    <a:pt x="1" y="2932"/>
                  </a:lnTo>
                  <a:lnTo>
                    <a:pt x="367" y="2761"/>
                  </a:lnTo>
                  <a:lnTo>
                    <a:pt x="1198" y="2370"/>
                  </a:lnTo>
                  <a:lnTo>
                    <a:pt x="2101" y="1930"/>
                  </a:lnTo>
                  <a:lnTo>
                    <a:pt x="2443" y="1710"/>
                  </a:lnTo>
                  <a:lnTo>
                    <a:pt x="2663" y="1564"/>
                  </a:lnTo>
                  <a:lnTo>
                    <a:pt x="2785" y="1417"/>
                  </a:lnTo>
                  <a:lnTo>
                    <a:pt x="2858" y="1246"/>
                  </a:lnTo>
                  <a:lnTo>
                    <a:pt x="2907" y="1075"/>
                  </a:lnTo>
                  <a:lnTo>
                    <a:pt x="2932" y="904"/>
                  </a:lnTo>
                  <a:lnTo>
                    <a:pt x="2907" y="733"/>
                  </a:lnTo>
                  <a:lnTo>
                    <a:pt x="2858" y="562"/>
                  </a:lnTo>
                  <a:lnTo>
                    <a:pt x="2785" y="416"/>
                  </a:lnTo>
                  <a:lnTo>
                    <a:pt x="2663" y="269"/>
                  </a:lnTo>
                  <a:lnTo>
                    <a:pt x="2517" y="147"/>
                  </a:lnTo>
                  <a:lnTo>
                    <a:pt x="2370" y="74"/>
                  </a:lnTo>
                  <a:lnTo>
                    <a:pt x="2199" y="25"/>
                  </a:lnTo>
                  <a:lnTo>
                    <a:pt x="2028" y="1"/>
                  </a:lnTo>
                  <a:close/>
                </a:path>
              </a:pathLst>
            </a:custGeom>
            <a:solidFill>
              <a:srgbClr val="FFFFFF"/>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2" name="Google Shape;802;p18"/>
            <p:cNvSpPr/>
            <p:nvPr/>
          </p:nvSpPr>
          <p:spPr>
            <a:xfrm>
              <a:off x="654525" y="4708150"/>
              <a:ext cx="47025" cy="47025"/>
            </a:xfrm>
            <a:custGeom>
              <a:avLst/>
              <a:gdLst/>
              <a:ahLst/>
              <a:cxnLst/>
              <a:rect l="l" t="t" r="r" b="b"/>
              <a:pathLst>
                <a:path w="1881" h="1881" extrusionOk="0">
                  <a:moveTo>
                    <a:pt x="1124" y="0"/>
                  </a:moveTo>
                  <a:lnTo>
                    <a:pt x="977" y="25"/>
                  </a:lnTo>
                  <a:lnTo>
                    <a:pt x="831" y="74"/>
                  </a:lnTo>
                  <a:lnTo>
                    <a:pt x="709" y="147"/>
                  </a:lnTo>
                  <a:lnTo>
                    <a:pt x="586" y="245"/>
                  </a:lnTo>
                  <a:lnTo>
                    <a:pt x="464" y="391"/>
                  </a:lnTo>
                  <a:lnTo>
                    <a:pt x="367" y="611"/>
                  </a:lnTo>
                  <a:lnTo>
                    <a:pt x="269" y="880"/>
                  </a:lnTo>
                  <a:lnTo>
                    <a:pt x="171" y="1173"/>
                  </a:lnTo>
                  <a:lnTo>
                    <a:pt x="49" y="1686"/>
                  </a:lnTo>
                  <a:lnTo>
                    <a:pt x="0" y="1881"/>
                  </a:lnTo>
                  <a:lnTo>
                    <a:pt x="0" y="1881"/>
                  </a:lnTo>
                  <a:lnTo>
                    <a:pt x="220" y="1857"/>
                  </a:lnTo>
                  <a:lnTo>
                    <a:pt x="733" y="1710"/>
                  </a:lnTo>
                  <a:lnTo>
                    <a:pt x="1002" y="1637"/>
                  </a:lnTo>
                  <a:lnTo>
                    <a:pt x="1270" y="1539"/>
                  </a:lnTo>
                  <a:lnTo>
                    <a:pt x="1515" y="1417"/>
                  </a:lnTo>
                  <a:lnTo>
                    <a:pt x="1661" y="1319"/>
                  </a:lnTo>
                  <a:lnTo>
                    <a:pt x="1759" y="1197"/>
                  </a:lnTo>
                  <a:lnTo>
                    <a:pt x="1832" y="1051"/>
                  </a:lnTo>
                  <a:lnTo>
                    <a:pt x="1881" y="928"/>
                  </a:lnTo>
                  <a:lnTo>
                    <a:pt x="1881" y="782"/>
                  </a:lnTo>
                  <a:lnTo>
                    <a:pt x="1881" y="635"/>
                  </a:lnTo>
                  <a:lnTo>
                    <a:pt x="1832" y="489"/>
                  </a:lnTo>
                  <a:lnTo>
                    <a:pt x="1759" y="367"/>
                  </a:lnTo>
                  <a:lnTo>
                    <a:pt x="1661" y="245"/>
                  </a:lnTo>
                  <a:lnTo>
                    <a:pt x="1539" y="147"/>
                  </a:lnTo>
                  <a:lnTo>
                    <a:pt x="1417" y="74"/>
                  </a:lnTo>
                  <a:lnTo>
                    <a:pt x="1270" y="25"/>
                  </a:lnTo>
                  <a:lnTo>
                    <a:pt x="1124" y="0"/>
                  </a:lnTo>
                  <a:close/>
                </a:path>
              </a:pathLst>
            </a:custGeom>
            <a:solidFill>
              <a:srgbClr val="FFFFFF"/>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3" name="Google Shape;803;p18"/>
            <p:cNvSpPr/>
            <p:nvPr/>
          </p:nvSpPr>
          <p:spPr>
            <a:xfrm>
              <a:off x="581250" y="4634875"/>
              <a:ext cx="47050" cy="47050"/>
            </a:xfrm>
            <a:custGeom>
              <a:avLst/>
              <a:gdLst/>
              <a:ahLst/>
              <a:cxnLst/>
              <a:rect l="l" t="t" r="r" b="b"/>
              <a:pathLst>
                <a:path w="1882" h="1882" extrusionOk="0">
                  <a:moveTo>
                    <a:pt x="953" y="1"/>
                  </a:moveTo>
                  <a:lnTo>
                    <a:pt x="831" y="49"/>
                  </a:lnTo>
                  <a:lnTo>
                    <a:pt x="684" y="123"/>
                  </a:lnTo>
                  <a:lnTo>
                    <a:pt x="562" y="220"/>
                  </a:lnTo>
                  <a:lnTo>
                    <a:pt x="465" y="367"/>
                  </a:lnTo>
                  <a:lnTo>
                    <a:pt x="342" y="611"/>
                  </a:lnTo>
                  <a:lnTo>
                    <a:pt x="245" y="880"/>
                  </a:lnTo>
                  <a:lnTo>
                    <a:pt x="171" y="1148"/>
                  </a:lnTo>
                  <a:lnTo>
                    <a:pt x="25" y="1661"/>
                  </a:lnTo>
                  <a:lnTo>
                    <a:pt x="1" y="1881"/>
                  </a:lnTo>
                  <a:lnTo>
                    <a:pt x="196" y="1832"/>
                  </a:lnTo>
                  <a:lnTo>
                    <a:pt x="709" y="1710"/>
                  </a:lnTo>
                  <a:lnTo>
                    <a:pt x="1002" y="1613"/>
                  </a:lnTo>
                  <a:lnTo>
                    <a:pt x="1271" y="1515"/>
                  </a:lnTo>
                  <a:lnTo>
                    <a:pt x="1490" y="1417"/>
                  </a:lnTo>
                  <a:lnTo>
                    <a:pt x="1637" y="1295"/>
                  </a:lnTo>
                  <a:lnTo>
                    <a:pt x="1735" y="1173"/>
                  </a:lnTo>
                  <a:lnTo>
                    <a:pt x="1808" y="1051"/>
                  </a:lnTo>
                  <a:lnTo>
                    <a:pt x="1857" y="904"/>
                  </a:lnTo>
                  <a:lnTo>
                    <a:pt x="1881" y="758"/>
                  </a:lnTo>
                  <a:lnTo>
                    <a:pt x="1857" y="611"/>
                  </a:lnTo>
                  <a:lnTo>
                    <a:pt x="1808" y="465"/>
                  </a:lnTo>
                  <a:lnTo>
                    <a:pt x="1735" y="343"/>
                  </a:lnTo>
                  <a:lnTo>
                    <a:pt x="1637" y="220"/>
                  </a:lnTo>
                  <a:lnTo>
                    <a:pt x="1515" y="123"/>
                  </a:lnTo>
                  <a:lnTo>
                    <a:pt x="1393" y="49"/>
                  </a:lnTo>
                  <a:lnTo>
                    <a:pt x="1246" y="1"/>
                  </a:lnTo>
                  <a:close/>
                </a:path>
              </a:pathLst>
            </a:custGeom>
            <a:solidFill>
              <a:srgbClr val="FFFFFF"/>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04" name="Google Shape;804;p18"/>
          <p:cNvSpPr/>
          <p:nvPr/>
        </p:nvSpPr>
        <p:spPr>
          <a:xfrm rot="2466666">
            <a:off x="261334" y="434676"/>
            <a:ext cx="392752" cy="375013"/>
          </a:xfrm>
          <a:custGeom>
            <a:avLst/>
            <a:gdLst/>
            <a:ahLst/>
            <a:cxnLst/>
            <a:rect l="l" t="t" r="r" b="b"/>
            <a:pathLst>
              <a:path w="15144" h="14460" extrusionOk="0">
                <a:moveTo>
                  <a:pt x="7572" y="1"/>
                </a:moveTo>
                <a:lnTo>
                  <a:pt x="7499" y="25"/>
                </a:lnTo>
                <a:lnTo>
                  <a:pt x="7401" y="74"/>
                </a:lnTo>
                <a:lnTo>
                  <a:pt x="7328" y="172"/>
                </a:lnTo>
                <a:lnTo>
                  <a:pt x="7255" y="294"/>
                </a:lnTo>
                <a:lnTo>
                  <a:pt x="5594" y="4104"/>
                </a:lnTo>
                <a:lnTo>
                  <a:pt x="5521" y="4226"/>
                </a:lnTo>
                <a:lnTo>
                  <a:pt x="5398" y="4373"/>
                </a:lnTo>
                <a:lnTo>
                  <a:pt x="5276" y="4495"/>
                </a:lnTo>
                <a:lnTo>
                  <a:pt x="5130" y="4617"/>
                </a:lnTo>
                <a:lnTo>
                  <a:pt x="4983" y="4715"/>
                </a:lnTo>
                <a:lnTo>
                  <a:pt x="4812" y="4788"/>
                </a:lnTo>
                <a:lnTo>
                  <a:pt x="4666" y="4861"/>
                </a:lnTo>
                <a:lnTo>
                  <a:pt x="4495" y="4886"/>
                </a:lnTo>
                <a:lnTo>
                  <a:pt x="392" y="5301"/>
                </a:lnTo>
                <a:lnTo>
                  <a:pt x="245" y="5325"/>
                </a:lnTo>
                <a:lnTo>
                  <a:pt x="123" y="5374"/>
                </a:lnTo>
                <a:lnTo>
                  <a:pt x="50" y="5423"/>
                </a:lnTo>
                <a:lnTo>
                  <a:pt x="1" y="5521"/>
                </a:lnTo>
                <a:lnTo>
                  <a:pt x="1" y="5594"/>
                </a:lnTo>
                <a:lnTo>
                  <a:pt x="25" y="5692"/>
                </a:lnTo>
                <a:lnTo>
                  <a:pt x="74" y="5789"/>
                </a:lnTo>
                <a:lnTo>
                  <a:pt x="196" y="5911"/>
                </a:lnTo>
                <a:lnTo>
                  <a:pt x="3274" y="8647"/>
                </a:lnTo>
                <a:lnTo>
                  <a:pt x="3396" y="8769"/>
                </a:lnTo>
                <a:lnTo>
                  <a:pt x="3493" y="8915"/>
                </a:lnTo>
                <a:lnTo>
                  <a:pt x="3567" y="9086"/>
                </a:lnTo>
                <a:lnTo>
                  <a:pt x="3640" y="9257"/>
                </a:lnTo>
                <a:lnTo>
                  <a:pt x="3689" y="9428"/>
                </a:lnTo>
                <a:lnTo>
                  <a:pt x="3713" y="9599"/>
                </a:lnTo>
                <a:lnTo>
                  <a:pt x="3713" y="9770"/>
                </a:lnTo>
                <a:lnTo>
                  <a:pt x="3689" y="9941"/>
                </a:lnTo>
                <a:lnTo>
                  <a:pt x="2810" y="13995"/>
                </a:lnTo>
                <a:lnTo>
                  <a:pt x="2785" y="14142"/>
                </a:lnTo>
                <a:lnTo>
                  <a:pt x="2810" y="14240"/>
                </a:lnTo>
                <a:lnTo>
                  <a:pt x="2834" y="14337"/>
                </a:lnTo>
                <a:lnTo>
                  <a:pt x="2883" y="14411"/>
                </a:lnTo>
                <a:lnTo>
                  <a:pt x="2981" y="14435"/>
                </a:lnTo>
                <a:lnTo>
                  <a:pt x="3078" y="14459"/>
                </a:lnTo>
                <a:lnTo>
                  <a:pt x="3200" y="14411"/>
                </a:lnTo>
                <a:lnTo>
                  <a:pt x="3322" y="14362"/>
                </a:lnTo>
                <a:lnTo>
                  <a:pt x="6888" y="12261"/>
                </a:lnTo>
                <a:lnTo>
                  <a:pt x="7035" y="12188"/>
                </a:lnTo>
                <a:lnTo>
                  <a:pt x="7206" y="12139"/>
                </a:lnTo>
                <a:lnTo>
                  <a:pt x="7401" y="12115"/>
                </a:lnTo>
                <a:lnTo>
                  <a:pt x="7743" y="12115"/>
                </a:lnTo>
                <a:lnTo>
                  <a:pt x="7938" y="12139"/>
                </a:lnTo>
                <a:lnTo>
                  <a:pt x="8109" y="12188"/>
                </a:lnTo>
                <a:lnTo>
                  <a:pt x="8256" y="12261"/>
                </a:lnTo>
                <a:lnTo>
                  <a:pt x="11822" y="14362"/>
                </a:lnTo>
                <a:lnTo>
                  <a:pt x="11944" y="14411"/>
                </a:lnTo>
                <a:lnTo>
                  <a:pt x="12066" y="14459"/>
                </a:lnTo>
                <a:lnTo>
                  <a:pt x="12164" y="14435"/>
                </a:lnTo>
                <a:lnTo>
                  <a:pt x="12261" y="14411"/>
                </a:lnTo>
                <a:lnTo>
                  <a:pt x="12310" y="14337"/>
                </a:lnTo>
                <a:lnTo>
                  <a:pt x="12335" y="14240"/>
                </a:lnTo>
                <a:lnTo>
                  <a:pt x="12359" y="14142"/>
                </a:lnTo>
                <a:lnTo>
                  <a:pt x="12335" y="13995"/>
                </a:lnTo>
                <a:lnTo>
                  <a:pt x="11455" y="9941"/>
                </a:lnTo>
                <a:lnTo>
                  <a:pt x="11431" y="9770"/>
                </a:lnTo>
                <a:lnTo>
                  <a:pt x="11431" y="9599"/>
                </a:lnTo>
                <a:lnTo>
                  <a:pt x="11455" y="9428"/>
                </a:lnTo>
                <a:lnTo>
                  <a:pt x="11504" y="9257"/>
                </a:lnTo>
                <a:lnTo>
                  <a:pt x="11577" y="9086"/>
                </a:lnTo>
                <a:lnTo>
                  <a:pt x="11651" y="8915"/>
                </a:lnTo>
                <a:lnTo>
                  <a:pt x="11748" y="8769"/>
                </a:lnTo>
                <a:lnTo>
                  <a:pt x="11870" y="8647"/>
                </a:lnTo>
                <a:lnTo>
                  <a:pt x="14948" y="5911"/>
                </a:lnTo>
                <a:lnTo>
                  <a:pt x="15070" y="5789"/>
                </a:lnTo>
                <a:lnTo>
                  <a:pt x="15119" y="5692"/>
                </a:lnTo>
                <a:lnTo>
                  <a:pt x="15143" y="5594"/>
                </a:lnTo>
                <a:lnTo>
                  <a:pt x="15143" y="5521"/>
                </a:lnTo>
                <a:lnTo>
                  <a:pt x="15094" y="5423"/>
                </a:lnTo>
                <a:lnTo>
                  <a:pt x="15021" y="5374"/>
                </a:lnTo>
                <a:lnTo>
                  <a:pt x="14899" y="5325"/>
                </a:lnTo>
                <a:lnTo>
                  <a:pt x="14752" y="5301"/>
                </a:lnTo>
                <a:lnTo>
                  <a:pt x="10649" y="4886"/>
                </a:lnTo>
                <a:lnTo>
                  <a:pt x="10478" y="4861"/>
                </a:lnTo>
                <a:lnTo>
                  <a:pt x="10332" y="4788"/>
                </a:lnTo>
                <a:lnTo>
                  <a:pt x="10161" y="4715"/>
                </a:lnTo>
                <a:lnTo>
                  <a:pt x="10014" y="4617"/>
                </a:lnTo>
                <a:lnTo>
                  <a:pt x="9868" y="4495"/>
                </a:lnTo>
                <a:lnTo>
                  <a:pt x="9746" y="4373"/>
                </a:lnTo>
                <a:lnTo>
                  <a:pt x="9624" y="4226"/>
                </a:lnTo>
                <a:lnTo>
                  <a:pt x="9550" y="4104"/>
                </a:lnTo>
                <a:lnTo>
                  <a:pt x="7890" y="294"/>
                </a:lnTo>
                <a:lnTo>
                  <a:pt x="7816" y="172"/>
                </a:lnTo>
                <a:lnTo>
                  <a:pt x="7743" y="74"/>
                </a:lnTo>
                <a:lnTo>
                  <a:pt x="7645" y="25"/>
                </a:lnTo>
                <a:lnTo>
                  <a:pt x="7572" y="1"/>
                </a:lnTo>
                <a:close/>
              </a:path>
            </a:pathLst>
          </a:custGeom>
          <a:solidFill>
            <a:srgbClr val="FFFFFF"/>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5" name="Google Shape;805;p18"/>
          <p:cNvSpPr/>
          <p:nvPr/>
        </p:nvSpPr>
        <p:spPr>
          <a:xfrm rot="-1609554">
            <a:off x="835729" y="670633"/>
            <a:ext cx="282641" cy="269875"/>
          </a:xfrm>
          <a:custGeom>
            <a:avLst/>
            <a:gdLst/>
            <a:ahLst/>
            <a:cxnLst/>
            <a:rect l="l" t="t" r="r" b="b"/>
            <a:pathLst>
              <a:path w="15144" h="14460" extrusionOk="0">
                <a:moveTo>
                  <a:pt x="7572" y="1"/>
                </a:moveTo>
                <a:lnTo>
                  <a:pt x="7499" y="25"/>
                </a:lnTo>
                <a:lnTo>
                  <a:pt x="7401" y="74"/>
                </a:lnTo>
                <a:lnTo>
                  <a:pt x="7328" y="172"/>
                </a:lnTo>
                <a:lnTo>
                  <a:pt x="7255" y="294"/>
                </a:lnTo>
                <a:lnTo>
                  <a:pt x="5594" y="4104"/>
                </a:lnTo>
                <a:lnTo>
                  <a:pt x="5521" y="4226"/>
                </a:lnTo>
                <a:lnTo>
                  <a:pt x="5398" y="4373"/>
                </a:lnTo>
                <a:lnTo>
                  <a:pt x="5276" y="4495"/>
                </a:lnTo>
                <a:lnTo>
                  <a:pt x="5130" y="4617"/>
                </a:lnTo>
                <a:lnTo>
                  <a:pt x="4983" y="4715"/>
                </a:lnTo>
                <a:lnTo>
                  <a:pt x="4812" y="4788"/>
                </a:lnTo>
                <a:lnTo>
                  <a:pt x="4666" y="4861"/>
                </a:lnTo>
                <a:lnTo>
                  <a:pt x="4495" y="4886"/>
                </a:lnTo>
                <a:lnTo>
                  <a:pt x="392" y="5301"/>
                </a:lnTo>
                <a:lnTo>
                  <a:pt x="245" y="5325"/>
                </a:lnTo>
                <a:lnTo>
                  <a:pt x="123" y="5374"/>
                </a:lnTo>
                <a:lnTo>
                  <a:pt x="50" y="5423"/>
                </a:lnTo>
                <a:lnTo>
                  <a:pt x="1" y="5521"/>
                </a:lnTo>
                <a:lnTo>
                  <a:pt x="1" y="5594"/>
                </a:lnTo>
                <a:lnTo>
                  <a:pt x="25" y="5692"/>
                </a:lnTo>
                <a:lnTo>
                  <a:pt x="74" y="5789"/>
                </a:lnTo>
                <a:lnTo>
                  <a:pt x="196" y="5911"/>
                </a:lnTo>
                <a:lnTo>
                  <a:pt x="3274" y="8647"/>
                </a:lnTo>
                <a:lnTo>
                  <a:pt x="3396" y="8769"/>
                </a:lnTo>
                <a:lnTo>
                  <a:pt x="3493" y="8915"/>
                </a:lnTo>
                <a:lnTo>
                  <a:pt x="3567" y="9086"/>
                </a:lnTo>
                <a:lnTo>
                  <a:pt x="3640" y="9257"/>
                </a:lnTo>
                <a:lnTo>
                  <a:pt x="3689" y="9428"/>
                </a:lnTo>
                <a:lnTo>
                  <a:pt x="3713" y="9599"/>
                </a:lnTo>
                <a:lnTo>
                  <a:pt x="3713" y="9770"/>
                </a:lnTo>
                <a:lnTo>
                  <a:pt x="3689" y="9941"/>
                </a:lnTo>
                <a:lnTo>
                  <a:pt x="2810" y="13995"/>
                </a:lnTo>
                <a:lnTo>
                  <a:pt x="2785" y="14142"/>
                </a:lnTo>
                <a:lnTo>
                  <a:pt x="2810" y="14240"/>
                </a:lnTo>
                <a:lnTo>
                  <a:pt x="2834" y="14337"/>
                </a:lnTo>
                <a:lnTo>
                  <a:pt x="2883" y="14411"/>
                </a:lnTo>
                <a:lnTo>
                  <a:pt x="2981" y="14435"/>
                </a:lnTo>
                <a:lnTo>
                  <a:pt x="3078" y="14459"/>
                </a:lnTo>
                <a:lnTo>
                  <a:pt x="3200" y="14411"/>
                </a:lnTo>
                <a:lnTo>
                  <a:pt x="3322" y="14362"/>
                </a:lnTo>
                <a:lnTo>
                  <a:pt x="6888" y="12261"/>
                </a:lnTo>
                <a:lnTo>
                  <a:pt x="7035" y="12188"/>
                </a:lnTo>
                <a:lnTo>
                  <a:pt x="7206" y="12139"/>
                </a:lnTo>
                <a:lnTo>
                  <a:pt x="7401" y="12115"/>
                </a:lnTo>
                <a:lnTo>
                  <a:pt x="7743" y="12115"/>
                </a:lnTo>
                <a:lnTo>
                  <a:pt x="7938" y="12139"/>
                </a:lnTo>
                <a:lnTo>
                  <a:pt x="8109" y="12188"/>
                </a:lnTo>
                <a:lnTo>
                  <a:pt x="8256" y="12261"/>
                </a:lnTo>
                <a:lnTo>
                  <a:pt x="11822" y="14362"/>
                </a:lnTo>
                <a:lnTo>
                  <a:pt x="11944" y="14411"/>
                </a:lnTo>
                <a:lnTo>
                  <a:pt x="12066" y="14459"/>
                </a:lnTo>
                <a:lnTo>
                  <a:pt x="12164" y="14435"/>
                </a:lnTo>
                <a:lnTo>
                  <a:pt x="12261" y="14411"/>
                </a:lnTo>
                <a:lnTo>
                  <a:pt x="12310" y="14337"/>
                </a:lnTo>
                <a:lnTo>
                  <a:pt x="12335" y="14240"/>
                </a:lnTo>
                <a:lnTo>
                  <a:pt x="12359" y="14142"/>
                </a:lnTo>
                <a:lnTo>
                  <a:pt x="12335" y="13995"/>
                </a:lnTo>
                <a:lnTo>
                  <a:pt x="11455" y="9941"/>
                </a:lnTo>
                <a:lnTo>
                  <a:pt x="11431" y="9770"/>
                </a:lnTo>
                <a:lnTo>
                  <a:pt x="11431" y="9599"/>
                </a:lnTo>
                <a:lnTo>
                  <a:pt x="11455" y="9428"/>
                </a:lnTo>
                <a:lnTo>
                  <a:pt x="11504" y="9257"/>
                </a:lnTo>
                <a:lnTo>
                  <a:pt x="11577" y="9086"/>
                </a:lnTo>
                <a:lnTo>
                  <a:pt x="11651" y="8915"/>
                </a:lnTo>
                <a:lnTo>
                  <a:pt x="11748" y="8769"/>
                </a:lnTo>
                <a:lnTo>
                  <a:pt x="11870" y="8647"/>
                </a:lnTo>
                <a:lnTo>
                  <a:pt x="14948" y="5911"/>
                </a:lnTo>
                <a:lnTo>
                  <a:pt x="15070" y="5789"/>
                </a:lnTo>
                <a:lnTo>
                  <a:pt x="15119" y="5692"/>
                </a:lnTo>
                <a:lnTo>
                  <a:pt x="15143" y="5594"/>
                </a:lnTo>
                <a:lnTo>
                  <a:pt x="15143" y="5521"/>
                </a:lnTo>
                <a:lnTo>
                  <a:pt x="15094" y="5423"/>
                </a:lnTo>
                <a:lnTo>
                  <a:pt x="15021" y="5374"/>
                </a:lnTo>
                <a:lnTo>
                  <a:pt x="14899" y="5325"/>
                </a:lnTo>
                <a:lnTo>
                  <a:pt x="14752" y="5301"/>
                </a:lnTo>
                <a:lnTo>
                  <a:pt x="10649" y="4886"/>
                </a:lnTo>
                <a:lnTo>
                  <a:pt x="10478" y="4861"/>
                </a:lnTo>
                <a:lnTo>
                  <a:pt x="10332" y="4788"/>
                </a:lnTo>
                <a:lnTo>
                  <a:pt x="10161" y="4715"/>
                </a:lnTo>
                <a:lnTo>
                  <a:pt x="10014" y="4617"/>
                </a:lnTo>
                <a:lnTo>
                  <a:pt x="9868" y="4495"/>
                </a:lnTo>
                <a:lnTo>
                  <a:pt x="9746" y="4373"/>
                </a:lnTo>
                <a:lnTo>
                  <a:pt x="9624" y="4226"/>
                </a:lnTo>
                <a:lnTo>
                  <a:pt x="9550" y="4104"/>
                </a:lnTo>
                <a:lnTo>
                  <a:pt x="7890" y="294"/>
                </a:lnTo>
                <a:lnTo>
                  <a:pt x="7816" y="172"/>
                </a:lnTo>
                <a:lnTo>
                  <a:pt x="7743" y="74"/>
                </a:lnTo>
                <a:lnTo>
                  <a:pt x="7645" y="25"/>
                </a:lnTo>
                <a:lnTo>
                  <a:pt x="7572" y="1"/>
                </a:lnTo>
                <a:close/>
              </a:path>
            </a:pathLst>
          </a:custGeom>
          <a:solidFill>
            <a:srgbClr val="FFFFFF"/>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6" name="Google Shape;806;p18"/>
          <p:cNvSpPr/>
          <p:nvPr/>
        </p:nvSpPr>
        <p:spPr>
          <a:xfrm rot="2926242">
            <a:off x="2549510" y="884446"/>
            <a:ext cx="211682" cy="202121"/>
          </a:xfrm>
          <a:custGeom>
            <a:avLst/>
            <a:gdLst/>
            <a:ahLst/>
            <a:cxnLst/>
            <a:rect l="l" t="t" r="r" b="b"/>
            <a:pathLst>
              <a:path w="15144" h="14460" extrusionOk="0">
                <a:moveTo>
                  <a:pt x="7572" y="1"/>
                </a:moveTo>
                <a:lnTo>
                  <a:pt x="7499" y="25"/>
                </a:lnTo>
                <a:lnTo>
                  <a:pt x="7401" y="74"/>
                </a:lnTo>
                <a:lnTo>
                  <a:pt x="7328" y="172"/>
                </a:lnTo>
                <a:lnTo>
                  <a:pt x="7255" y="294"/>
                </a:lnTo>
                <a:lnTo>
                  <a:pt x="5594" y="4104"/>
                </a:lnTo>
                <a:lnTo>
                  <a:pt x="5521" y="4226"/>
                </a:lnTo>
                <a:lnTo>
                  <a:pt x="5398" y="4373"/>
                </a:lnTo>
                <a:lnTo>
                  <a:pt x="5276" y="4495"/>
                </a:lnTo>
                <a:lnTo>
                  <a:pt x="5130" y="4617"/>
                </a:lnTo>
                <a:lnTo>
                  <a:pt x="4983" y="4715"/>
                </a:lnTo>
                <a:lnTo>
                  <a:pt x="4812" y="4788"/>
                </a:lnTo>
                <a:lnTo>
                  <a:pt x="4666" y="4861"/>
                </a:lnTo>
                <a:lnTo>
                  <a:pt x="4495" y="4886"/>
                </a:lnTo>
                <a:lnTo>
                  <a:pt x="392" y="5301"/>
                </a:lnTo>
                <a:lnTo>
                  <a:pt x="245" y="5325"/>
                </a:lnTo>
                <a:lnTo>
                  <a:pt x="123" y="5374"/>
                </a:lnTo>
                <a:lnTo>
                  <a:pt x="50" y="5423"/>
                </a:lnTo>
                <a:lnTo>
                  <a:pt x="1" y="5521"/>
                </a:lnTo>
                <a:lnTo>
                  <a:pt x="1" y="5594"/>
                </a:lnTo>
                <a:lnTo>
                  <a:pt x="25" y="5692"/>
                </a:lnTo>
                <a:lnTo>
                  <a:pt x="74" y="5789"/>
                </a:lnTo>
                <a:lnTo>
                  <a:pt x="196" y="5911"/>
                </a:lnTo>
                <a:lnTo>
                  <a:pt x="3274" y="8647"/>
                </a:lnTo>
                <a:lnTo>
                  <a:pt x="3396" y="8769"/>
                </a:lnTo>
                <a:lnTo>
                  <a:pt x="3493" y="8915"/>
                </a:lnTo>
                <a:lnTo>
                  <a:pt x="3567" y="9086"/>
                </a:lnTo>
                <a:lnTo>
                  <a:pt x="3640" y="9257"/>
                </a:lnTo>
                <a:lnTo>
                  <a:pt x="3689" y="9428"/>
                </a:lnTo>
                <a:lnTo>
                  <a:pt x="3713" y="9599"/>
                </a:lnTo>
                <a:lnTo>
                  <a:pt x="3713" y="9770"/>
                </a:lnTo>
                <a:lnTo>
                  <a:pt x="3689" y="9941"/>
                </a:lnTo>
                <a:lnTo>
                  <a:pt x="2810" y="13995"/>
                </a:lnTo>
                <a:lnTo>
                  <a:pt x="2785" y="14142"/>
                </a:lnTo>
                <a:lnTo>
                  <a:pt x="2810" y="14240"/>
                </a:lnTo>
                <a:lnTo>
                  <a:pt x="2834" y="14337"/>
                </a:lnTo>
                <a:lnTo>
                  <a:pt x="2883" y="14411"/>
                </a:lnTo>
                <a:lnTo>
                  <a:pt x="2981" y="14435"/>
                </a:lnTo>
                <a:lnTo>
                  <a:pt x="3078" y="14459"/>
                </a:lnTo>
                <a:lnTo>
                  <a:pt x="3200" y="14411"/>
                </a:lnTo>
                <a:lnTo>
                  <a:pt x="3322" y="14362"/>
                </a:lnTo>
                <a:lnTo>
                  <a:pt x="6888" y="12261"/>
                </a:lnTo>
                <a:lnTo>
                  <a:pt x="7035" y="12188"/>
                </a:lnTo>
                <a:lnTo>
                  <a:pt x="7206" y="12139"/>
                </a:lnTo>
                <a:lnTo>
                  <a:pt x="7401" y="12115"/>
                </a:lnTo>
                <a:lnTo>
                  <a:pt x="7743" y="12115"/>
                </a:lnTo>
                <a:lnTo>
                  <a:pt x="7938" y="12139"/>
                </a:lnTo>
                <a:lnTo>
                  <a:pt x="8109" y="12188"/>
                </a:lnTo>
                <a:lnTo>
                  <a:pt x="8256" y="12261"/>
                </a:lnTo>
                <a:lnTo>
                  <a:pt x="11822" y="14362"/>
                </a:lnTo>
                <a:lnTo>
                  <a:pt x="11944" y="14411"/>
                </a:lnTo>
                <a:lnTo>
                  <a:pt x="12066" y="14459"/>
                </a:lnTo>
                <a:lnTo>
                  <a:pt x="12164" y="14435"/>
                </a:lnTo>
                <a:lnTo>
                  <a:pt x="12261" y="14411"/>
                </a:lnTo>
                <a:lnTo>
                  <a:pt x="12310" y="14337"/>
                </a:lnTo>
                <a:lnTo>
                  <a:pt x="12335" y="14240"/>
                </a:lnTo>
                <a:lnTo>
                  <a:pt x="12359" y="14142"/>
                </a:lnTo>
                <a:lnTo>
                  <a:pt x="12335" y="13995"/>
                </a:lnTo>
                <a:lnTo>
                  <a:pt x="11455" y="9941"/>
                </a:lnTo>
                <a:lnTo>
                  <a:pt x="11431" y="9770"/>
                </a:lnTo>
                <a:lnTo>
                  <a:pt x="11431" y="9599"/>
                </a:lnTo>
                <a:lnTo>
                  <a:pt x="11455" y="9428"/>
                </a:lnTo>
                <a:lnTo>
                  <a:pt x="11504" y="9257"/>
                </a:lnTo>
                <a:lnTo>
                  <a:pt x="11577" y="9086"/>
                </a:lnTo>
                <a:lnTo>
                  <a:pt x="11651" y="8915"/>
                </a:lnTo>
                <a:lnTo>
                  <a:pt x="11748" y="8769"/>
                </a:lnTo>
                <a:lnTo>
                  <a:pt x="11870" y="8647"/>
                </a:lnTo>
                <a:lnTo>
                  <a:pt x="14948" y="5911"/>
                </a:lnTo>
                <a:lnTo>
                  <a:pt x="15070" y="5789"/>
                </a:lnTo>
                <a:lnTo>
                  <a:pt x="15119" y="5692"/>
                </a:lnTo>
                <a:lnTo>
                  <a:pt x="15143" y="5594"/>
                </a:lnTo>
                <a:lnTo>
                  <a:pt x="15143" y="5521"/>
                </a:lnTo>
                <a:lnTo>
                  <a:pt x="15094" y="5423"/>
                </a:lnTo>
                <a:lnTo>
                  <a:pt x="15021" y="5374"/>
                </a:lnTo>
                <a:lnTo>
                  <a:pt x="14899" y="5325"/>
                </a:lnTo>
                <a:lnTo>
                  <a:pt x="14752" y="5301"/>
                </a:lnTo>
                <a:lnTo>
                  <a:pt x="10649" y="4886"/>
                </a:lnTo>
                <a:lnTo>
                  <a:pt x="10478" y="4861"/>
                </a:lnTo>
                <a:lnTo>
                  <a:pt x="10332" y="4788"/>
                </a:lnTo>
                <a:lnTo>
                  <a:pt x="10161" y="4715"/>
                </a:lnTo>
                <a:lnTo>
                  <a:pt x="10014" y="4617"/>
                </a:lnTo>
                <a:lnTo>
                  <a:pt x="9868" y="4495"/>
                </a:lnTo>
                <a:lnTo>
                  <a:pt x="9746" y="4373"/>
                </a:lnTo>
                <a:lnTo>
                  <a:pt x="9624" y="4226"/>
                </a:lnTo>
                <a:lnTo>
                  <a:pt x="9550" y="4104"/>
                </a:lnTo>
                <a:lnTo>
                  <a:pt x="7890" y="294"/>
                </a:lnTo>
                <a:lnTo>
                  <a:pt x="7816" y="172"/>
                </a:lnTo>
                <a:lnTo>
                  <a:pt x="7743" y="74"/>
                </a:lnTo>
                <a:lnTo>
                  <a:pt x="7645" y="25"/>
                </a:lnTo>
                <a:lnTo>
                  <a:pt x="7572" y="1"/>
                </a:lnTo>
                <a:close/>
              </a:path>
            </a:pathLst>
          </a:custGeom>
          <a:solidFill>
            <a:srgbClr val="FFFFFF"/>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7" name="Google Shape;807;p18"/>
          <p:cNvSpPr/>
          <p:nvPr/>
        </p:nvSpPr>
        <p:spPr>
          <a:xfrm rot="-1609469">
            <a:off x="1369746" y="59648"/>
            <a:ext cx="190702" cy="182088"/>
          </a:xfrm>
          <a:custGeom>
            <a:avLst/>
            <a:gdLst/>
            <a:ahLst/>
            <a:cxnLst/>
            <a:rect l="l" t="t" r="r" b="b"/>
            <a:pathLst>
              <a:path w="15144" h="14460" extrusionOk="0">
                <a:moveTo>
                  <a:pt x="7572" y="1"/>
                </a:moveTo>
                <a:lnTo>
                  <a:pt x="7499" y="25"/>
                </a:lnTo>
                <a:lnTo>
                  <a:pt x="7401" y="74"/>
                </a:lnTo>
                <a:lnTo>
                  <a:pt x="7328" y="172"/>
                </a:lnTo>
                <a:lnTo>
                  <a:pt x="7255" y="294"/>
                </a:lnTo>
                <a:lnTo>
                  <a:pt x="5594" y="4104"/>
                </a:lnTo>
                <a:lnTo>
                  <a:pt x="5521" y="4226"/>
                </a:lnTo>
                <a:lnTo>
                  <a:pt x="5398" y="4373"/>
                </a:lnTo>
                <a:lnTo>
                  <a:pt x="5276" y="4495"/>
                </a:lnTo>
                <a:lnTo>
                  <a:pt x="5130" y="4617"/>
                </a:lnTo>
                <a:lnTo>
                  <a:pt x="4983" y="4715"/>
                </a:lnTo>
                <a:lnTo>
                  <a:pt x="4812" y="4788"/>
                </a:lnTo>
                <a:lnTo>
                  <a:pt x="4666" y="4861"/>
                </a:lnTo>
                <a:lnTo>
                  <a:pt x="4495" y="4886"/>
                </a:lnTo>
                <a:lnTo>
                  <a:pt x="392" y="5301"/>
                </a:lnTo>
                <a:lnTo>
                  <a:pt x="245" y="5325"/>
                </a:lnTo>
                <a:lnTo>
                  <a:pt x="123" y="5374"/>
                </a:lnTo>
                <a:lnTo>
                  <a:pt x="50" y="5423"/>
                </a:lnTo>
                <a:lnTo>
                  <a:pt x="1" y="5521"/>
                </a:lnTo>
                <a:lnTo>
                  <a:pt x="1" y="5594"/>
                </a:lnTo>
                <a:lnTo>
                  <a:pt x="25" y="5692"/>
                </a:lnTo>
                <a:lnTo>
                  <a:pt x="74" y="5789"/>
                </a:lnTo>
                <a:lnTo>
                  <a:pt x="196" y="5911"/>
                </a:lnTo>
                <a:lnTo>
                  <a:pt x="3274" y="8647"/>
                </a:lnTo>
                <a:lnTo>
                  <a:pt x="3396" y="8769"/>
                </a:lnTo>
                <a:lnTo>
                  <a:pt x="3493" y="8915"/>
                </a:lnTo>
                <a:lnTo>
                  <a:pt x="3567" y="9086"/>
                </a:lnTo>
                <a:lnTo>
                  <a:pt x="3640" y="9257"/>
                </a:lnTo>
                <a:lnTo>
                  <a:pt x="3689" y="9428"/>
                </a:lnTo>
                <a:lnTo>
                  <a:pt x="3713" y="9599"/>
                </a:lnTo>
                <a:lnTo>
                  <a:pt x="3713" y="9770"/>
                </a:lnTo>
                <a:lnTo>
                  <a:pt x="3689" y="9941"/>
                </a:lnTo>
                <a:lnTo>
                  <a:pt x="2810" y="13995"/>
                </a:lnTo>
                <a:lnTo>
                  <a:pt x="2785" y="14142"/>
                </a:lnTo>
                <a:lnTo>
                  <a:pt x="2810" y="14240"/>
                </a:lnTo>
                <a:lnTo>
                  <a:pt x="2834" y="14337"/>
                </a:lnTo>
                <a:lnTo>
                  <a:pt x="2883" y="14411"/>
                </a:lnTo>
                <a:lnTo>
                  <a:pt x="2981" y="14435"/>
                </a:lnTo>
                <a:lnTo>
                  <a:pt x="3078" y="14459"/>
                </a:lnTo>
                <a:lnTo>
                  <a:pt x="3200" y="14411"/>
                </a:lnTo>
                <a:lnTo>
                  <a:pt x="3322" y="14362"/>
                </a:lnTo>
                <a:lnTo>
                  <a:pt x="6888" y="12261"/>
                </a:lnTo>
                <a:lnTo>
                  <a:pt x="7035" y="12188"/>
                </a:lnTo>
                <a:lnTo>
                  <a:pt x="7206" y="12139"/>
                </a:lnTo>
                <a:lnTo>
                  <a:pt x="7401" y="12115"/>
                </a:lnTo>
                <a:lnTo>
                  <a:pt x="7743" y="12115"/>
                </a:lnTo>
                <a:lnTo>
                  <a:pt x="7938" y="12139"/>
                </a:lnTo>
                <a:lnTo>
                  <a:pt x="8109" y="12188"/>
                </a:lnTo>
                <a:lnTo>
                  <a:pt x="8256" y="12261"/>
                </a:lnTo>
                <a:lnTo>
                  <a:pt x="11822" y="14362"/>
                </a:lnTo>
                <a:lnTo>
                  <a:pt x="11944" y="14411"/>
                </a:lnTo>
                <a:lnTo>
                  <a:pt x="12066" y="14459"/>
                </a:lnTo>
                <a:lnTo>
                  <a:pt x="12164" y="14435"/>
                </a:lnTo>
                <a:lnTo>
                  <a:pt x="12261" y="14411"/>
                </a:lnTo>
                <a:lnTo>
                  <a:pt x="12310" y="14337"/>
                </a:lnTo>
                <a:lnTo>
                  <a:pt x="12335" y="14240"/>
                </a:lnTo>
                <a:lnTo>
                  <a:pt x="12359" y="14142"/>
                </a:lnTo>
                <a:lnTo>
                  <a:pt x="12335" y="13995"/>
                </a:lnTo>
                <a:lnTo>
                  <a:pt x="11455" y="9941"/>
                </a:lnTo>
                <a:lnTo>
                  <a:pt x="11431" y="9770"/>
                </a:lnTo>
                <a:lnTo>
                  <a:pt x="11431" y="9599"/>
                </a:lnTo>
                <a:lnTo>
                  <a:pt x="11455" y="9428"/>
                </a:lnTo>
                <a:lnTo>
                  <a:pt x="11504" y="9257"/>
                </a:lnTo>
                <a:lnTo>
                  <a:pt x="11577" y="9086"/>
                </a:lnTo>
                <a:lnTo>
                  <a:pt x="11651" y="8915"/>
                </a:lnTo>
                <a:lnTo>
                  <a:pt x="11748" y="8769"/>
                </a:lnTo>
                <a:lnTo>
                  <a:pt x="11870" y="8647"/>
                </a:lnTo>
                <a:lnTo>
                  <a:pt x="14948" y="5911"/>
                </a:lnTo>
                <a:lnTo>
                  <a:pt x="15070" y="5789"/>
                </a:lnTo>
                <a:lnTo>
                  <a:pt x="15119" y="5692"/>
                </a:lnTo>
                <a:lnTo>
                  <a:pt x="15143" y="5594"/>
                </a:lnTo>
                <a:lnTo>
                  <a:pt x="15143" y="5521"/>
                </a:lnTo>
                <a:lnTo>
                  <a:pt x="15094" y="5423"/>
                </a:lnTo>
                <a:lnTo>
                  <a:pt x="15021" y="5374"/>
                </a:lnTo>
                <a:lnTo>
                  <a:pt x="14899" y="5325"/>
                </a:lnTo>
                <a:lnTo>
                  <a:pt x="14752" y="5301"/>
                </a:lnTo>
                <a:lnTo>
                  <a:pt x="10649" y="4886"/>
                </a:lnTo>
                <a:lnTo>
                  <a:pt x="10478" y="4861"/>
                </a:lnTo>
                <a:lnTo>
                  <a:pt x="10332" y="4788"/>
                </a:lnTo>
                <a:lnTo>
                  <a:pt x="10161" y="4715"/>
                </a:lnTo>
                <a:lnTo>
                  <a:pt x="10014" y="4617"/>
                </a:lnTo>
                <a:lnTo>
                  <a:pt x="9868" y="4495"/>
                </a:lnTo>
                <a:lnTo>
                  <a:pt x="9746" y="4373"/>
                </a:lnTo>
                <a:lnTo>
                  <a:pt x="9624" y="4226"/>
                </a:lnTo>
                <a:lnTo>
                  <a:pt x="9550" y="4104"/>
                </a:lnTo>
                <a:lnTo>
                  <a:pt x="7890" y="294"/>
                </a:lnTo>
                <a:lnTo>
                  <a:pt x="7816" y="172"/>
                </a:lnTo>
                <a:lnTo>
                  <a:pt x="7743" y="74"/>
                </a:lnTo>
                <a:lnTo>
                  <a:pt x="7645" y="25"/>
                </a:lnTo>
                <a:lnTo>
                  <a:pt x="7572" y="1"/>
                </a:lnTo>
                <a:close/>
              </a:path>
            </a:pathLst>
          </a:custGeom>
          <a:solidFill>
            <a:srgbClr val="FFFFFF"/>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8" name="Google Shape;808;p18"/>
          <p:cNvSpPr txBox="1">
            <a:spLocks noGrp="1"/>
          </p:cNvSpPr>
          <p:nvPr>
            <p:ph type="sldNum" idx="12"/>
          </p:nvPr>
        </p:nvSpPr>
        <p:spPr>
          <a:xfrm>
            <a:off x="4297650" y="4749851"/>
            <a:ext cx="548700" cy="3936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t>4</a:t>
            </a:fld>
            <a:endParaRPr/>
          </a:p>
        </p:txBody>
      </p:sp>
      <p:pic>
        <p:nvPicPr>
          <p:cNvPr id="3" name="Picture 2" descr="Animated Next Button Gif">
            <a:extLst>
              <a:ext uri="{FF2B5EF4-FFF2-40B4-BE49-F238E27FC236}">
                <a16:creationId xmlns:a16="http://schemas.microsoft.com/office/drawing/2014/main" id="{55EC99A6-F677-6B3B-E34C-05EE3DDF080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86219" y="3770612"/>
            <a:ext cx="1095296" cy="13707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1214437"/>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número de diapositiva 2">
            <a:extLst>
              <a:ext uri="{FF2B5EF4-FFF2-40B4-BE49-F238E27FC236}">
                <a16:creationId xmlns:a16="http://schemas.microsoft.com/office/drawing/2014/main" id="{CD7649D7-7F1E-1426-E78B-1B5600DC7FAF}"/>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s-MX" smtClean="0"/>
              <a:t>5</a:t>
            </a:fld>
            <a:endParaRPr lang="es-MX"/>
          </a:p>
        </p:txBody>
      </p:sp>
      <p:pic>
        <p:nvPicPr>
          <p:cNvPr id="5122" name="Picture 2" descr="Pin en Education quotes">
            <a:extLst>
              <a:ext uri="{FF2B5EF4-FFF2-40B4-BE49-F238E27FC236}">
                <a16:creationId xmlns:a16="http://schemas.microsoft.com/office/drawing/2014/main" id="{BB283456-69DE-341F-FD22-A3B347B57C4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9957"/>
          <a:stretch/>
        </p:blipFill>
        <p:spPr bwMode="auto">
          <a:xfrm>
            <a:off x="0" y="0"/>
            <a:ext cx="9144000" cy="5143451"/>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descr="Animated Next Button Gif">
            <a:extLst>
              <a:ext uri="{FF2B5EF4-FFF2-40B4-BE49-F238E27FC236}">
                <a16:creationId xmlns:a16="http://schemas.microsoft.com/office/drawing/2014/main" id="{4DC24229-478F-AB79-A1E1-3BA459F9E4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6219" y="3770612"/>
            <a:ext cx="1095296" cy="13707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903489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a:extLst>
              <a:ext uri="{FF2B5EF4-FFF2-40B4-BE49-F238E27FC236}">
                <a16:creationId xmlns:a16="http://schemas.microsoft.com/office/drawing/2014/main" id="{329F14D1-A605-0962-E798-983A2EB84F6A}"/>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s-MX" smtClean="0"/>
              <a:t>6</a:t>
            </a:fld>
            <a:endParaRPr lang="es-MX"/>
          </a:p>
        </p:txBody>
      </p:sp>
      <p:grpSp>
        <p:nvGrpSpPr>
          <p:cNvPr id="4" name="Grupo 3">
            <a:extLst>
              <a:ext uri="{FF2B5EF4-FFF2-40B4-BE49-F238E27FC236}">
                <a16:creationId xmlns:a16="http://schemas.microsoft.com/office/drawing/2014/main" id="{4E217C7B-0046-9F6D-026D-C702AD84E1D3}"/>
              </a:ext>
            </a:extLst>
          </p:cNvPr>
          <p:cNvGrpSpPr/>
          <p:nvPr/>
        </p:nvGrpSpPr>
        <p:grpSpPr>
          <a:xfrm>
            <a:off x="-30554" y="-2024"/>
            <a:ext cx="9174555" cy="5143500"/>
            <a:chOff x="-30554" y="-2024"/>
            <a:chExt cx="9174555" cy="5143500"/>
          </a:xfrm>
        </p:grpSpPr>
        <p:pic>
          <p:nvPicPr>
            <p:cNvPr id="4098" name="Picture 2">
              <a:extLst>
                <a:ext uri="{FF2B5EF4-FFF2-40B4-BE49-F238E27FC236}">
                  <a16:creationId xmlns:a16="http://schemas.microsoft.com/office/drawing/2014/main" id="{44F7C31F-B89A-9296-3A81-FA96E0ED708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55391" y="-2024"/>
              <a:ext cx="5788610" cy="514350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CFD4A49E-A5E8-A0DA-F045-B05ABE51E76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91502"/>
            <a:stretch/>
          </p:blipFill>
          <p:spPr bwMode="auto">
            <a:xfrm>
              <a:off x="-30554" y="-2024"/>
              <a:ext cx="3385945" cy="5143500"/>
            </a:xfrm>
            <a:prstGeom prst="rect">
              <a:avLst/>
            </a:prstGeom>
            <a:noFill/>
            <a:extLst>
              <a:ext uri="{909E8E84-426E-40DD-AFC4-6F175D3DCCD1}">
                <a14:hiddenFill xmlns:a14="http://schemas.microsoft.com/office/drawing/2010/main">
                  <a:solidFill>
                    <a:srgbClr val="FFFFFF"/>
                  </a:solidFill>
                </a14:hiddenFill>
              </a:ext>
            </a:extLst>
          </p:spPr>
        </p:pic>
      </p:grpSp>
      <p:sp>
        <p:nvSpPr>
          <p:cNvPr id="6" name="CuadroTexto 5">
            <a:extLst>
              <a:ext uri="{FF2B5EF4-FFF2-40B4-BE49-F238E27FC236}">
                <a16:creationId xmlns:a16="http://schemas.microsoft.com/office/drawing/2014/main" id="{05BFB143-71B8-C9F8-29D2-94A175A06B1E}"/>
              </a:ext>
            </a:extLst>
          </p:cNvPr>
          <p:cNvSpPr txBox="1"/>
          <p:nvPr/>
        </p:nvSpPr>
        <p:spPr>
          <a:xfrm>
            <a:off x="312232" y="461838"/>
            <a:ext cx="3701628" cy="4031873"/>
          </a:xfrm>
          <a:prstGeom prst="rect">
            <a:avLst/>
          </a:prstGeom>
          <a:noFill/>
        </p:spPr>
        <p:txBody>
          <a:bodyPr wrap="square">
            <a:spAutoFit/>
          </a:bodyPr>
          <a:lstStyle/>
          <a:p>
            <a:r>
              <a:rPr lang="es-MX" sz="1600" b="1" dirty="0">
                <a:solidFill>
                  <a:schemeClr val="bg1"/>
                </a:solidFill>
                <a:latin typeface="Megrim" panose="020B0604020202020204" charset="0"/>
              </a:rPr>
              <a:t>En julio del 2015, la nave New </a:t>
            </a:r>
            <a:r>
              <a:rPr lang="es-MX" sz="1600" b="1" dirty="0" err="1">
                <a:solidFill>
                  <a:schemeClr val="bg1"/>
                </a:solidFill>
                <a:latin typeface="Megrim" panose="020B0604020202020204" charset="0"/>
              </a:rPr>
              <a:t>Horizons</a:t>
            </a:r>
            <a:r>
              <a:rPr lang="es-MX" sz="1600" b="1" dirty="0">
                <a:solidFill>
                  <a:schemeClr val="bg1"/>
                </a:solidFill>
                <a:latin typeface="Megrim" panose="020B0604020202020204" charset="0"/>
              </a:rPr>
              <a:t> de la Nasa completó una misión sin precedentes que comenzó hace una década.</a:t>
            </a:r>
          </a:p>
          <a:p>
            <a:endParaRPr lang="es-MX" sz="1600" b="1" dirty="0">
              <a:solidFill>
                <a:schemeClr val="bg1"/>
              </a:solidFill>
              <a:latin typeface="Megrim" panose="020B0604020202020204" charset="0"/>
            </a:endParaRPr>
          </a:p>
          <a:p>
            <a:r>
              <a:rPr lang="es-MX" sz="1600" b="1" dirty="0">
                <a:solidFill>
                  <a:schemeClr val="bg1"/>
                </a:solidFill>
                <a:latin typeface="Megrim" panose="020B0604020202020204" charset="0"/>
              </a:rPr>
              <a:t>La sonda sobrevoló a Plutón y sus 5 lunas, obteniendo las mejores imágenes de este planeta enano hasta la fecha.</a:t>
            </a:r>
          </a:p>
          <a:p>
            <a:endParaRPr lang="es-MX" sz="1600" b="1" dirty="0">
              <a:solidFill>
                <a:schemeClr val="bg1"/>
              </a:solidFill>
              <a:latin typeface="Megrim" panose="020B0604020202020204" charset="0"/>
            </a:endParaRPr>
          </a:p>
          <a:p>
            <a:r>
              <a:rPr lang="es-MX" sz="1600" b="1" dirty="0">
                <a:solidFill>
                  <a:schemeClr val="bg1"/>
                </a:solidFill>
                <a:latin typeface="Megrim" panose="020B0604020202020204" charset="0"/>
              </a:rPr>
              <a:t>En su punto más cercano, la nave se aproximó a 12 500 Km de la superficie de este pequeño y misterioso mundo helado, el que hasta 2006 era considerado el noveno planeta de nuestro Sistema Solar</a:t>
            </a:r>
          </a:p>
        </p:txBody>
      </p:sp>
      <p:pic>
        <p:nvPicPr>
          <p:cNvPr id="5" name="Picture 2" descr="Animated Next Button Gif">
            <a:extLst>
              <a:ext uri="{FF2B5EF4-FFF2-40B4-BE49-F238E27FC236}">
                <a16:creationId xmlns:a16="http://schemas.microsoft.com/office/drawing/2014/main" id="{CC8ED178-6614-2A17-89DF-150CBD1D10A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6219" y="3770612"/>
            <a:ext cx="1095296" cy="13707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744321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792"/>
        <p:cNvGrpSpPr/>
        <p:nvPr/>
      </p:nvGrpSpPr>
      <p:grpSpPr>
        <a:xfrm>
          <a:off x="0" y="0"/>
          <a:ext cx="0" cy="0"/>
          <a:chOff x="0" y="0"/>
          <a:chExt cx="0" cy="0"/>
        </a:xfrm>
      </p:grpSpPr>
      <p:pic>
        <p:nvPicPr>
          <p:cNvPr id="2050" name="Picture 2" descr="Plutón el Nano planeta">
            <a:extLst>
              <a:ext uri="{FF2B5EF4-FFF2-40B4-BE49-F238E27FC236}">
                <a16:creationId xmlns:a16="http://schemas.microsoft.com/office/drawing/2014/main" id="{E8C54750-4B93-4267-24B8-6F048E9B0FC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571749"/>
            <a:ext cx="9144000" cy="2541581"/>
          </a:xfrm>
          <a:prstGeom prst="rect">
            <a:avLst/>
          </a:prstGeom>
          <a:noFill/>
          <a:extLst>
            <a:ext uri="{909E8E84-426E-40DD-AFC4-6F175D3DCCD1}">
              <a14:hiddenFill xmlns:a14="http://schemas.microsoft.com/office/drawing/2010/main">
                <a:solidFill>
                  <a:srgbClr val="FFFFFF"/>
                </a:solidFill>
              </a14:hiddenFill>
            </a:ext>
          </a:extLst>
        </p:spPr>
      </p:pic>
      <p:sp>
        <p:nvSpPr>
          <p:cNvPr id="808" name="Google Shape;808;p18"/>
          <p:cNvSpPr txBox="1">
            <a:spLocks noGrp="1"/>
          </p:cNvSpPr>
          <p:nvPr>
            <p:ph type="sldNum" idx="12"/>
          </p:nvPr>
        </p:nvSpPr>
        <p:spPr>
          <a:xfrm>
            <a:off x="4297650" y="4749851"/>
            <a:ext cx="548700" cy="3936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t>7</a:t>
            </a:fld>
            <a:endParaRPr/>
          </a:p>
        </p:txBody>
      </p:sp>
      <p:sp>
        <p:nvSpPr>
          <p:cNvPr id="793" name="Google Shape;793;p18"/>
          <p:cNvSpPr txBox="1">
            <a:spLocks noGrp="1"/>
          </p:cNvSpPr>
          <p:nvPr>
            <p:ph type="ctrTitle" idx="4294967295"/>
          </p:nvPr>
        </p:nvSpPr>
        <p:spPr>
          <a:xfrm>
            <a:off x="0" y="0"/>
            <a:ext cx="9144000" cy="2571749"/>
          </a:xfrm>
          <a:prstGeom prst="rect">
            <a:avLst/>
          </a:prstGeom>
          <a:solidFill>
            <a:schemeClr val="tx1"/>
          </a:solidFill>
          <a:ln>
            <a:solidFill>
              <a:schemeClr val="tx1"/>
            </a:solidFill>
          </a:ln>
          <a:effectLst>
            <a:outerShdw blurRad="50800" dist="38100" dir="2700000" algn="tl" rotWithShape="0">
              <a:prstClr val="black">
                <a:alpha val="40000"/>
              </a:prstClr>
            </a:outerShdw>
          </a:effectLst>
        </p:spPr>
        <p:txBody>
          <a:bodyPr spcFirstLastPara="1" wrap="square" lIns="0" tIns="0" rIns="0" bIns="0" anchor="b" anchorCtr="0">
            <a:noAutofit/>
          </a:bodyPr>
          <a:lstStyle/>
          <a:p>
            <a:pPr marL="0" lvl="0" indent="0" algn="ctr" rtl="0">
              <a:spcBef>
                <a:spcPts val="0"/>
              </a:spcBef>
              <a:spcAft>
                <a:spcPts val="0"/>
              </a:spcAft>
              <a:buNone/>
            </a:pPr>
            <a:r>
              <a:rPr lang="es-MX" sz="2200" dirty="0">
                <a:solidFill>
                  <a:srgbClr val="FFC000"/>
                </a:solidFill>
                <a:latin typeface="Megrim" panose="020B0604020202020204" charset="0"/>
                <a:ea typeface="Malgun Gothic" panose="020B0503020000020004" pitchFamily="34" charset="-127"/>
              </a:rPr>
              <a:t>¿De qué está hecha la atmósfera de Plutón y cómo se comporta? </a:t>
            </a:r>
            <a:br>
              <a:rPr lang="es-MX" sz="2200" dirty="0">
                <a:solidFill>
                  <a:srgbClr val="FFC000"/>
                </a:solidFill>
                <a:latin typeface="Megrim" panose="020B0604020202020204" charset="0"/>
                <a:ea typeface="Malgun Gothic" panose="020B0503020000020004" pitchFamily="34" charset="-127"/>
              </a:rPr>
            </a:br>
            <a:br>
              <a:rPr lang="es-MX" sz="2200" dirty="0">
                <a:solidFill>
                  <a:srgbClr val="FFC000"/>
                </a:solidFill>
                <a:latin typeface="Megrim" panose="020B0604020202020204" charset="0"/>
                <a:ea typeface="Malgun Gothic" panose="020B0503020000020004" pitchFamily="34" charset="-127"/>
              </a:rPr>
            </a:br>
            <a:r>
              <a:rPr lang="es-MX" sz="2200" dirty="0">
                <a:solidFill>
                  <a:srgbClr val="FFC000"/>
                </a:solidFill>
                <a:latin typeface="Megrim" panose="020B0604020202020204" charset="0"/>
                <a:ea typeface="Malgun Gothic" panose="020B0503020000020004" pitchFamily="34" charset="-127"/>
              </a:rPr>
              <a:t>¿Cómo se ve su superficie? </a:t>
            </a:r>
            <a:br>
              <a:rPr lang="es-MX" sz="2200" dirty="0">
                <a:solidFill>
                  <a:srgbClr val="FFC000"/>
                </a:solidFill>
                <a:latin typeface="Megrim" panose="020B0604020202020204" charset="0"/>
                <a:ea typeface="Malgun Gothic" panose="020B0503020000020004" pitchFamily="34" charset="-127"/>
              </a:rPr>
            </a:br>
            <a:br>
              <a:rPr lang="es-MX" sz="2200" dirty="0">
                <a:solidFill>
                  <a:srgbClr val="FFC000"/>
                </a:solidFill>
                <a:latin typeface="Megrim" panose="020B0604020202020204" charset="0"/>
                <a:ea typeface="Malgun Gothic" panose="020B0503020000020004" pitchFamily="34" charset="-127"/>
              </a:rPr>
            </a:br>
            <a:r>
              <a:rPr lang="es-MX" sz="2200" dirty="0">
                <a:solidFill>
                  <a:srgbClr val="FFC000"/>
                </a:solidFill>
                <a:latin typeface="Megrim" panose="020B0604020202020204" charset="0"/>
                <a:ea typeface="Malgun Gothic" panose="020B0503020000020004" pitchFamily="34" charset="-127"/>
              </a:rPr>
              <a:t>¿Hay grandes estructuras geológicas? </a:t>
            </a:r>
            <a:br>
              <a:rPr lang="es-MX" sz="2400" dirty="0">
                <a:solidFill>
                  <a:srgbClr val="FFC000"/>
                </a:solidFill>
                <a:latin typeface="Malgun Gothic" panose="020B0503020000020004" pitchFamily="34" charset="-127"/>
                <a:ea typeface="Malgun Gothic" panose="020B0503020000020004" pitchFamily="34" charset="-127"/>
              </a:rPr>
            </a:br>
            <a:endParaRPr sz="2400" dirty="0">
              <a:solidFill>
                <a:srgbClr val="FFC000"/>
              </a:solidFill>
              <a:latin typeface="Malgun Gothic" panose="020B0503020000020004" pitchFamily="34" charset="-127"/>
              <a:ea typeface="Malgun Gothic" panose="020B0503020000020004" pitchFamily="34" charset="-127"/>
            </a:endParaRPr>
          </a:p>
        </p:txBody>
      </p:sp>
      <p:pic>
        <p:nvPicPr>
          <p:cNvPr id="2" name="Picture 2" descr="Animated Next Button Gif">
            <a:extLst>
              <a:ext uri="{FF2B5EF4-FFF2-40B4-BE49-F238E27FC236}">
                <a16:creationId xmlns:a16="http://schemas.microsoft.com/office/drawing/2014/main" id="{B4216636-62DD-C585-903B-69DC360D079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86219" y="3770612"/>
            <a:ext cx="1095296" cy="137070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792"/>
        <p:cNvGrpSpPr/>
        <p:nvPr/>
      </p:nvGrpSpPr>
      <p:grpSpPr>
        <a:xfrm>
          <a:off x="0" y="0"/>
          <a:ext cx="0" cy="0"/>
          <a:chOff x="0" y="0"/>
          <a:chExt cx="0" cy="0"/>
        </a:xfrm>
      </p:grpSpPr>
      <p:sp>
        <p:nvSpPr>
          <p:cNvPr id="3" name="Rectángulo 2">
            <a:extLst>
              <a:ext uri="{FF2B5EF4-FFF2-40B4-BE49-F238E27FC236}">
                <a16:creationId xmlns:a16="http://schemas.microsoft.com/office/drawing/2014/main" id="{421F0713-FCD1-1049-6530-C37A3C6E05D4}"/>
              </a:ext>
            </a:extLst>
          </p:cNvPr>
          <p:cNvSpPr/>
          <p:nvPr/>
        </p:nvSpPr>
        <p:spPr>
          <a:xfrm>
            <a:off x="0" y="-1"/>
            <a:ext cx="4096987" cy="5117085"/>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s-MX"/>
          </a:p>
        </p:txBody>
      </p:sp>
      <p:sp>
        <p:nvSpPr>
          <p:cNvPr id="795" name="Google Shape;795;p18"/>
          <p:cNvSpPr/>
          <p:nvPr/>
        </p:nvSpPr>
        <p:spPr>
          <a:xfrm>
            <a:off x="1689574" y="1715654"/>
            <a:ext cx="282701" cy="269932"/>
          </a:xfrm>
          <a:custGeom>
            <a:avLst/>
            <a:gdLst/>
            <a:ahLst/>
            <a:cxnLst/>
            <a:rect l="l" t="t" r="r" b="b"/>
            <a:pathLst>
              <a:path w="15144" h="14460" extrusionOk="0">
                <a:moveTo>
                  <a:pt x="7572" y="1"/>
                </a:moveTo>
                <a:lnTo>
                  <a:pt x="7499" y="25"/>
                </a:lnTo>
                <a:lnTo>
                  <a:pt x="7401" y="74"/>
                </a:lnTo>
                <a:lnTo>
                  <a:pt x="7328" y="172"/>
                </a:lnTo>
                <a:lnTo>
                  <a:pt x="7255" y="294"/>
                </a:lnTo>
                <a:lnTo>
                  <a:pt x="5594" y="4104"/>
                </a:lnTo>
                <a:lnTo>
                  <a:pt x="5521" y="4226"/>
                </a:lnTo>
                <a:lnTo>
                  <a:pt x="5398" y="4373"/>
                </a:lnTo>
                <a:lnTo>
                  <a:pt x="5276" y="4495"/>
                </a:lnTo>
                <a:lnTo>
                  <a:pt x="5130" y="4617"/>
                </a:lnTo>
                <a:lnTo>
                  <a:pt x="4983" y="4715"/>
                </a:lnTo>
                <a:lnTo>
                  <a:pt x="4812" y="4788"/>
                </a:lnTo>
                <a:lnTo>
                  <a:pt x="4666" y="4861"/>
                </a:lnTo>
                <a:lnTo>
                  <a:pt x="4495" y="4886"/>
                </a:lnTo>
                <a:lnTo>
                  <a:pt x="392" y="5301"/>
                </a:lnTo>
                <a:lnTo>
                  <a:pt x="245" y="5325"/>
                </a:lnTo>
                <a:lnTo>
                  <a:pt x="123" y="5374"/>
                </a:lnTo>
                <a:lnTo>
                  <a:pt x="50" y="5423"/>
                </a:lnTo>
                <a:lnTo>
                  <a:pt x="1" y="5521"/>
                </a:lnTo>
                <a:lnTo>
                  <a:pt x="1" y="5594"/>
                </a:lnTo>
                <a:lnTo>
                  <a:pt x="25" y="5692"/>
                </a:lnTo>
                <a:lnTo>
                  <a:pt x="74" y="5789"/>
                </a:lnTo>
                <a:lnTo>
                  <a:pt x="196" y="5911"/>
                </a:lnTo>
                <a:lnTo>
                  <a:pt x="3274" y="8647"/>
                </a:lnTo>
                <a:lnTo>
                  <a:pt x="3396" y="8769"/>
                </a:lnTo>
                <a:lnTo>
                  <a:pt x="3493" y="8915"/>
                </a:lnTo>
                <a:lnTo>
                  <a:pt x="3567" y="9086"/>
                </a:lnTo>
                <a:lnTo>
                  <a:pt x="3640" y="9257"/>
                </a:lnTo>
                <a:lnTo>
                  <a:pt x="3689" y="9428"/>
                </a:lnTo>
                <a:lnTo>
                  <a:pt x="3713" y="9599"/>
                </a:lnTo>
                <a:lnTo>
                  <a:pt x="3713" y="9770"/>
                </a:lnTo>
                <a:lnTo>
                  <a:pt x="3689" y="9941"/>
                </a:lnTo>
                <a:lnTo>
                  <a:pt x="2810" y="13995"/>
                </a:lnTo>
                <a:lnTo>
                  <a:pt x="2785" y="14142"/>
                </a:lnTo>
                <a:lnTo>
                  <a:pt x="2810" y="14240"/>
                </a:lnTo>
                <a:lnTo>
                  <a:pt x="2834" y="14337"/>
                </a:lnTo>
                <a:lnTo>
                  <a:pt x="2883" y="14411"/>
                </a:lnTo>
                <a:lnTo>
                  <a:pt x="2981" y="14435"/>
                </a:lnTo>
                <a:lnTo>
                  <a:pt x="3078" y="14459"/>
                </a:lnTo>
                <a:lnTo>
                  <a:pt x="3200" y="14411"/>
                </a:lnTo>
                <a:lnTo>
                  <a:pt x="3322" y="14362"/>
                </a:lnTo>
                <a:lnTo>
                  <a:pt x="6888" y="12261"/>
                </a:lnTo>
                <a:lnTo>
                  <a:pt x="7035" y="12188"/>
                </a:lnTo>
                <a:lnTo>
                  <a:pt x="7206" y="12139"/>
                </a:lnTo>
                <a:lnTo>
                  <a:pt x="7401" y="12115"/>
                </a:lnTo>
                <a:lnTo>
                  <a:pt x="7743" y="12115"/>
                </a:lnTo>
                <a:lnTo>
                  <a:pt x="7938" y="12139"/>
                </a:lnTo>
                <a:lnTo>
                  <a:pt x="8109" y="12188"/>
                </a:lnTo>
                <a:lnTo>
                  <a:pt x="8256" y="12261"/>
                </a:lnTo>
                <a:lnTo>
                  <a:pt x="11822" y="14362"/>
                </a:lnTo>
                <a:lnTo>
                  <a:pt x="11944" y="14411"/>
                </a:lnTo>
                <a:lnTo>
                  <a:pt x="12066" y="14459"/>
                </a:lnTo>
                <a:lnTo>
                  <a:pt x="12164" y="14435"/>
                </a:lnTo>
                <a:lnTo>
                  <a:pt x="12261" y="14411"/>
                </a:lnTo>
                <a:lnTo>
                  <a:pt x="12310" y="14337"/>
                </a:lnTo>
                <a:lnTo>
                  <a:pt x="12335" y="14240"/>
                </a:lnTo>
                <a:lnTo>
                  <a:pt x="12359" y="14142"/>
                </a:lnTo>
                <a:lnTo>
                  <a:pt x="12335" y="13995"/>
                </a:lnTo>
                <a:lnTo>
                  <a:pt x="11455" y="9941"/>
                </a:lnTo>
                <a:lnTo>
                  <a:pt x="11431" y="9770"/>
                </a:lnTo>
                <a:lnTo>
                  <a:pt x="11431" y="9599"/>
                </a:lnTo>
                <a:lnTo>
                  <a:pt x="11455" y="9428"/>
                </a:lnTo>
                <a:lnTo>
                  <a:pt x="11504" y="9257"/>
                </a:lnTo>
                <a:lnTo>
                  <a:pt x="11577" y="9086"/>
                </a:lnTo>
                <a:lnTo>
                  <a:pt x="11651" y="8915"/>
                </a:lnTo>
                <a:lnTo>
                  <a:pt x="11748" y="8769"/>
                </a:lnTo>
                <a:lnTo>
                  <a:pt x="11870" y="8647"/>
                </a:lnTo>
                <a:lnTo>
                  <a:pt x="14948" y="5911"/>
                </a:lnTo>
                <a:lnTo>
                  <a:pt x="15070" y="5789"/>
                </a:lnTo>
                <a:lnTo>
                  <a:pt x="15119" y="5692"/>
                </a:lnTo>
                <a:lnTo>
                  <a:pt x="15143" y="5594"/>
                </a:lnTo>
                <a:lnTo>
                  <a:pt x="15143" y="5521"/>
                </a:lnTo>
                <a:lnTo>
                  <a:pt x="15094" y="5423"/>
                </a:lnTo>
                <a:lnTo>
                  <a:pt x="15021" y="5374"/>
                </a:lnTo>
                <a:lnTo>
                  <a:pt x="14899" y="5325"/>
                </a:lnTo>
                <a:lnTo>
                  <a:pt x="14752" y="5301"/>
                </a:lnTo>
                <a:lnTo>
                  <a:pt x="10649" y="4886"/>
                </a:lnTo>
                <a:lnTo>
                  <a:pt x="10478" y="4861"/>
                </a:lnTo>
                <a:lnTo>
                  <a:pt x="10332" y="4788"/>
                </a:lnTo>
                <a:lnTo>
                  <a:pt x="10161" y="4715"/>
                </a:lnTo>
                <a:lnTo>
                  <a:pt x="10014" y="4617"/>
                </a:lnTo>
                <a:lnTo>
                  <a:pt x="9868" y="4495"/>
                </a:lnTo>
                <a:lnTo>
                  <a:pt x="9746" y="4373"/>
                </a:lnTo>
                <a:lnTo>
                  <a:pt x="9624" y="4226"/>
                </a:lnTo>
                <a:lnTo>
                  <a:pt x="9550" y="4104"/>
                </a:lnTo>
                <a:lnTo>
                  <a:pt x="7890" y="294"/>
                </a:lnTo>
                <a:lnTo>
                  <a:pt x="7816" y="172"/>
                </a:lnTo>
                <a:lnTo>
                  <a:pt x="7743" y="74"/>
                </a:lnTo>
                <a:lnTo>
                  <a:pt x="7645" y="25"/>
                </a:lnTo>
                <a:lnTo>
                  <a:pt x="7572" y="1"/>
                </a:lnTo>
                <a:close/>
              </a:path>
            </a:pathLst>
          </a:custGeom>
          <a:solidFill>
            <a:srgbClr val="FFFFFF"/>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96" name="Google Shape;796;p18"/>
          <p:cNvGrpSpPr/>
          <p:nvPr/>
        </p:nvGrpSpPr>
        <p:grpSpPr>
          <a:xfrm>
            <a:off x="1338922" y="233610"/>
            <a:ext cx="1211100" cy="1211378"/>
            <a:chOff x="6654650" y="3665275"/>
            <a:chExt cx="409100" cy="409125"/>
          </a:xfrm>
        </p:grpSpPr>
        <p:sp>
          <p:nvSpPr>
            <p:cNvPr id="797" name="Google Shape;797;p18"/>
            <p:cNvSpPr/>
            <p:nvPr/>
          </p:nvSpPr>
          <p:spPr>
            <a:xfrm>
              <a:off x="6808525" y="3819150"/>
              <a:ext cx="211875" cy="211900"/>
            </a:xfrm>
            <a:custGeom>
              <a:avLst/>
              <a:gdLst/>
              <a:ahLst/>
              <a:cxnLst/>
              <a:rect l="l" t="t" r="r" b="b"/>
              <a:pathLst>
                <a:path w="8475" h="8476" extrusionOk="0">
                  <a:moveTo>
                    <a:pt x="8157" y="0"/>
                  </a:moveTo>
                  <a:lnTo>
                    <a:pt x="7327" y="1075"/>
                  </a:lnTo>
                  <a:lnTo>
                    <a:pt x="6399" y="2150"/>
                  </a:lnTo>
                  <a:lnTo>
                    <a:pt x="5422" y="3249"/>
                  </a:lnTo>
                  <a:lnTo>
                    <a:pt x="4347" y="4348"/>
                  </a:lnTo>
                  <a:lnTo>
                    <a:pt x="3248" y="5422"/>
                  </a:lnTo>
                  <a:lnTo>
                    <a:pt x="2149" y="6399"/>
                  </a:lnTo>
                  <a:lnTo>
                    <a:pt x="1075" y="7327"/>
                  </a:lnTo>
                  <a:lnTo>
                    <a:pt x="0" y="8158"/>
                  </a:lnTo>
                  <a:lnTo>
                    <a:pt x="440" y="8280"/>
                  </a:lnTo>
                  <a:lnTo>
                    <a:pt x="855" y="8377"/>
                  </a:lnTo>
                  <a:lnTo>
                    <a:pt x="1294" y="8426"/>
                  </a:lnTo>
                  <a:lnTo>
                    <a:pt x="1734" y="8475"/>
                  </a:lnTo>
                  <a:lnTo>
                    <a:pt x="2174" y="8475"/>
                  </a:lnTo>
                  <a:lnTo>
                    <a:pt x="2613" y="8451"/>
                  </a:lnTo>
                  <a:lnTo>
                    <a:pt x="3028" y="8402"/>
                  </a:lnTo>
                  <a:lnTo>
                    <a:pt x="3468" y="8304"/>
                  </a:lnTo>
                  <a:lnTo>
                    <a:pt x="3883" y="8207"/>
                  </a:lnTo>
                  <a:lnTo>
                    <a:pt x="4323" y="8060"/>
                  </a:lnTo>
                  <a:lnTo>
                    <a:pt x="4714" y="7889"/>
                  </a:lnTo>
                  <a:lnTo>
                    <a:pt x="5129" y="7694"/>
                  </a:lnTo>
                  <a:lnTo>
                    <a:pt x="5520" y="7449"/>
                  </a:lnTo>
                  <a:lnTo>
                    <a:pt x="5886" y="7205"/>
                  </a:lnTo>
                  <a:lnTo>
                    <a:pt x="6252" y="6912"/>
                  </a:lnTo>
                  <a:lnTo>
                    <a:pt x="6594" y="6595"/>
                  </a:lnTo>
                  <a:lnTo>
                    <a:pt x="6912" y="6253"/>
                  </a:lnTo>
                  <a:lnTo>
                    <a:pt x="7205" y="5886"/>
                  </a:lnTo>
                  <a:lnTo>
                    <a:pt x="7449" y="5520"/>
                  </a:lnTo>
                  <a:lnTo>
                    <a:pt x="7693" y="5129"/>
                  </a:lnTo>
                  <a:lnTo>
                    <a:pt x="7889" y="4714"/>
                  </a:lnTo>
                  <a:lnTo>
                    <a:pt x="8060" y="4323"/>
                  </a:lnTo>
                  <a:lnTo>
                    <a:pt x="8206" y="3884"/>
                  </a:lnTo>
                  <a:lnTo>
                    <a:pt x="8304" y="3468"/>
                  </a:lnTo>
                  <a:lnTo>
                    <a:pt x="8402" y="3029"/>
                  </a:lnTo>
                  <a:lnTo>
                    <a:pt x="8450" y="2614"/>
                  </a:lnTo>
                  <a:lnTo>
                    <a:pt x="8475" y="2174"/>
                  </a:lnTo>
                  <a:lnTo>
                    <a:pt x="8475" y="1734"/>
                  </a:lnTo>
                  <a:lnTo>
                    <a:pt x="8426" y="1295"/>
                  </a:lnTo>
                  <a:lnTo>
                    <a:pt x="8377" y="855"/>
                  </a:lnTo>
                  <a:lnTo>
                    <a:pt x="8279" y="440"/>
                  </a:lnTo>
                  <a:lnTo>
                    <a:pt x="8157" y="0"/>
                  </a:lnTo>
                  <a:close/>
                </a:path>
              </a:pathLst>
            </a:custGeom>
            <a:solidFill>
              <a:srgbClr val="FFFFFF"/>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8" name="Google Shape;798;p18"/>
            <p:cNvSpPr/>
            <p:nvPr/>
          </p:nvSpPr>
          <p:spPr>
            <a:xfrm>
              <a:off x="6654650" y="3665275"/>
              <a:ext cx="409100" cy="409125"/>
            </a:xfrm>
            <a:custGeom>
              <a:avLst/>
              <a:gdLst/>
              <a:ahLst/>
              <a:cxnLst/>
              <a:rect l="l" t="t" r="r" b="b"/>
              <a:pathLst>
                <a:path w="16364" h="16365" extrusionOk="0">
                  <a:moveTo>
                    <a:pt x="13580" y="1686"/>
                  </a:moveTo>
                  <a:lnTo>
                    <a:pt x="13677" y="1735"/>
                  </a:lnTo>
                  <a:lnTo>
                    <a:pt x="13775" y="1759"/>
                  </a:lnTo>
                  <a:lnTo>
                    <a:pt x="13848" y="1832"/>
                  </a:lnTo>
                  <a:lnTo>
                    <a:pt x="13897" y="1906"/>
                  </a:lnTo>
                  <a:lnTo>
                    <a:pt x="13946" y="1979"/>
                  </a:lnTo>
                  <a:lnTo>
                    <a:pt x="13970" y="2077"/>
                  </a:lnTo>
                  <a:lnTo>
                    <a:pt x="13995" y="2174"/>
                  </a:lnTo>
                  <a:lnTo>
                    <a:pt x="13995" y="2419"/>
                  </a:lnTo>
                  <a:lnTo>
                    <a:pt x="13922" y="2687"/>
                  </a:lnTo>
                  <a:lnTo>
                    <a:pt x="13824" y="3029"/>
                  </a:lnTo>
                  <a:lnTo>
                    <a:pt x="13677" y="3371"/>
                  </a:lnTo>
                  <a:lnTo>
                    <a:pt x="13482" y="3762"/>
                  </a:lnTo>
                  <a:lnTo>
                    <a:pt x="13238" y="4177"/>
                  </a:lnTo>
                  <a:lnTo>
                    <a:pt x="12993" y="3908"/>
                  </a:lnTo>
                  <a:lnTo>
                    <a:pt x="12749" y="3615"/>
                  </a:lnTo>
                  <a:lnTo>
                    <a:pt x="12407" y="3298"/>
                  </a:lnTo>
                  <a:lnTo>
                    <a:pt x="12041" y="3029"/>
                  </a:lnTo>
                  <a:lnTo>
                    <a:pt x="11675" y="2761"/>
                  </a:lnTo>
                  <a:lnTo>
                    <a:pt x="11308" y="2541"/>
                  </a:lnTo>
                  <a:lnTo>
                    <a:pt x="11748" y="2272"/>
                  </a:lnTo>
                  <a:lnTo>
                    <a:pt x="12187" y="2052"/>
                  </a:lnTo>
                  <a:lnTo>
                    <a:pt x="12554" y="1881"/>
                  </a:lnTo>
                  <a:lnTo>
                    <a:pt x="12920" y="1759"/>
                  </a:lnTo>
                  <a:lnTo>
                    <a:pt x="13213" y="1686"/>
                  </a:lnTo>
                  <a:close/>
                  <a:moveTo>
                    <a:pt x="9721" y="3591"/>
                  </a:moveTo>
                  <a:lnTo>
                    <a:pt x="9794" y="3615"/>
                  </a:lnTo>
                  <a:lnTo>
                    <a:pt x="9916" y="3713"/>
                  </a:lnTo>
                  <a:lnTo>
                    <a:pt x="10014" y="3835"/>
                  </a:lnTo>
                  <a:lnTo>
                    <a:pt x="10038" y="3908"/>
                  </a:lnTo>
                  <a:lnTo>
                    <a:pt x="10038" y="3982"/>
                  </a:lnTo>
                  <a:lnTo>
                    <a:pt x="10038" y="4055"/>
                  </a:lnTo>
                  <a:lnTo>
                    <a:pt x="10014" y="4128"/>
                  </a:lnTo>
                  <a:lnTo>
                    <a:pt x="9916" y="4250"/>
                  </a:lnTo>
                  <a:lnTo>
                    <a:pt x="9794" y="4348"/>
                  </a:lnTo>
                  <a:lnTo>
                    <a:pt x="9721" y="4372"/>
                  </a:lnTo>
                  <a:lnTo>
                    <a:pt x="9574" y="4372"/>
                  </a:lnTo>
                  <a:lnTo>
                    <a:pt x="9501" y="4348"/>
                  </a:lnTo>
                  <a:lnTo>
                    <a:pt x="9379" y="4250"/>
                  </a:lnTo>
                  <a:lnTo>
                    <a:pt x="9281" y="4128"/>
                  </a:lnTo>
                  <a:lnTo>
                    <a:pt x="9257" y="4055"/>
                  </a:lnTo>
                  <a:lnTo>
                    <a:pt x="9257" y="3982"/>
                  </a:lnTo>
                  <a:lnTo>
                    <a:pt x="9257" y="3908"/>
                  </a:lnTo>
                  <a:lnTo>
                    <a:pt x="9281" y="3835"/>
                  </a:lnTo>
                  <a:lnTo>
                    <a:pt x="9379" y="3713"/>
                  </a:lnTo>
                  <a:lnTo>
                    <a:pt x="9501" y="3615"/>
                  </a:lnTo>
                  <a:lnTo>
                    <a:pt x="9574" y="3591"/>
                  </a:lnTo>
                  <a:close/>
                  <a:moveTo>
                    <a:pt x="8182" y="3322"/>
                  </a:moveTo>
                  <a:lnTo>
                    <a:pt x="8304" y="3347"/>
                  </a:lnTo>
                  <a:lnTo>
                    <a:pt x="8402" y="3371"/>
                  </a:lnTo>
                  <a:lnTo>
                    <a:pt x="8500" y="3420"/>
                  </a:lnTo>
                  <a:lnTo>
                    <a:pt x="8597" y="3493"/>
                  </a:lnTo>
                  <a:lnTo>
                    <a:pt x="8671" y="3591"/>
                  </a:lnTo>
                  <a:lnTo>
                    <a:pt x="8719" y="3689"/>
                  </a:lnTo>
                  <a:lnTo>
                    <a:pt x="8768" y="3786"/>
                  </a:lnTo>
                  <a:lnTo>
                    <a:pt x="8768" y="3908"/>
                  </a:lnTo>
                  <a:lnTo>
                    <a:pt x="8768" y="4031"/>
                  </a:lnTo>
                  <a:lnTo>
                    <a:pt x="8719" y="4153"/>
                  </a:lnTo>
                  <a:lnTo>
                    <a:pt x="8671" y="4250"/>
                  </a:lnTo>
                  <a:lnTo>
                    <a:pt x="8597" y="4324"/>
                  </a:lnTo>
                  <a:lnTo>
                    <a:pt x="8500" y="4397"/>
                  </a:lnTo>
                  <a:lnTo>
                    <a:pt x="8402" y="4446"/>
                  </a:lnTo>
                  <a:lnTo>
                    <a:pt x="8304" y="4495"/>
                  </a:lnTo>
                  <a:lnTo>
                    <a:pt x="8060" y="4495"/>
                  </a:lnTo>
                  <a:lnTo>
                    <a:pt x="7962" y="4446"/>
                  </a:lnTo>
                  <a:lnTo>
                    <a:pt x="7865" y="4397"/>
                  </a:lnTo>
                  <a:lnTo>
                    <a:pt x="7767" y="4324"/>
                  </a:lnTo>
                  <a:lnTo>
                    <a:pt x="7694" y="4250"/>
                  </a:lnTo>
                  <a:lnTo>
                    <a:pt x="7645" y="4153"/>
                  </a:lnTo>
                  <a:lnTo>
                    <a:pt x="7596" y="4031"/>
                  </a:lnTo>
                  <a:lnTo>
                    <a:pt x="7596" y="3908"/>
                  </a:lnTo>
                  <a:lnTo>
                    <a:pt x="7596" y="3786"/>
                  </a:lnTo>
                  <a:lnTo>
                    <a:pt x="7645" y="3689"/>
                  </a:lnTo>
                  <a:lnTo>
                    <a:pt x="7694" y="3591"/>
                  </a:lnTo>
                  <a:lnTo>
                    <a:pt x="7767" y="3493"/>
                  </a:lnTo>
                  <a:lnTo>
                    <a:pt x="7865" y="3420"/>
                  </a:lnTo>
                  <a:lnTo>
                    <a:pt x="7962" y="3371"/>
                  </a:lnTo>
                  <a:lnTo>
                    <a:pt x="8060" y="3347"/>
                  </a:lnTo>
                  <a:lnTo>
                    <a:pt x="8182" y="3322"/>
                  </a:lnTo>
                  <a:close/>
                  <a:moveTo>
                    <a:pt x="9086" y="4763"/>
                  </a:moveTo>
                  <a:lnTo>
                    <a:pt x="9159" y="4788"/>
                  </a:lnTo>
                  <a:lnTo>
                    <a:pt x="9281" y="4885"/>
                  </a:lnTo>
                  <a:lnTo>
                    <a:pt x="9354" y="5007"/>
                  </a:lnTo>
                  <a:lnTo>
                    <a:pt x="9379" y="5081"/>
                  </a:lnTo>
                  <a:lnTo>
                    <a:pt x="9379" y="5154"/>
                  </a:lnTo>
                  <a:lnTo>
                    <a:pt x="9379" y="5227"/>
                  </a:lnTo>
                  <a:lnTo>
                    <a:pt x="9354" y="5301"/>
                  </a:lnTo>
                  <a:lnTo>
                    <a:pt x="9281" y="5423"/>
                  </a:lnTo>
                  <a:lnTo>
                    <a:pt x="9159" y="5520"/>
                  </a:lnTo>
                  <a:lnTo>
                    <a:pt x="9086" y="5545"/>
                  </a:lnTo>
                  <a:lnTo>
                    <a:pt x="8915" y="5545"/>
                  </a:lnTo>
                  <a:lnTo>
                    <a:pt x="8842" y="5520"/>
                  </a:lnTo>
                  <a:lnTo>
                    <a:pt x="8719" y="5423"/>
                  </a:lnTo>
                  <a:lnTo>
                    <a:pt x="8646" y="5301"/>
                  </a:lnTo>
                  <a:lnTo>
                    <a:pt x="8622" y="5227"/>
                  </a:lnTo>
                  <a:lnTo>
                    <a:pt x="8597" y="5154"/>
                  </a:lnTo>
                  <a:lnTo>
                    <a:pt x="8622" y="5081"/>
                  </a:lnTo>
                  <a:lnTo>
                    <a:pt x="8646" y="5007"/>
                  </a:lnTo>
                  <a:lnTo>
                    <a:pt x="8719" y="4885"/>
                  </a:lnTo>
                  <a:lnTo>
                    <a:pt x="8842" y="4788"/>
                  </a:lnTo>
                  <a:lnTo>
                    <a:pt x="8915" y="4763"/>
                  </a:lnTo>
                  <a:close/>
                  <a:moveTo>
                    <a:pt x="2540" y="11309"/>
                  </a:moveTo>
                  <a:lnTo>
                    <a:pt x="2760" y="11675"/>
                  </a:lnTo>
                  <a:lnTo>
                    <a:pt x="3029" y="12041"/>
                  </a:lnTo>
                  <a:lnTo>
                    <a:pt x="3298" y="12408"/>
                  </a:lnTo>
                  <a:lnTo>
                    <a:pt x="3615" y="12750"/>
                  </a:lnTo>
                  <a:lnTo>
                    <a:pt x="3908" y="12994"/>
                  </a:lnTo>
                  <a:lnTo>
                    <a:pt x="4177" y="13238"/>
                  </a:lnTo>
                  <a:lnTo>
                    <a:pt x="3762" y="13482"/>
                  </a:lnTo>
                  <a:lnTo>
                    <a:pt x="3371" y="13678"/>
                  </a:lnTo>
                  <a:lnTo>
                    <a:pt x="3029" y="13824"/>
                  </a:lnTo>
                  <a:lnTo>
                    <a:pt x="2687" y="13922"/>
                  </a:lnTo>
                  <a:lnTo>
                    <a:pt x="2418" y="13995"/>
                  </a:lnTo>
                  <a:lnTo>
                    <a:pt x="2174" y="13995"/>
                  </a:lnTo>
                  <a:lnTo>
                    <a:pt x="2076" y="13971"/>
                  </a:lnTo>
                  <a:lnTo>
                    <a:pt x="1979" y="13946"/>
                  </a:lnTo>
                  <a:lnTo>
                    <a:pt x="1905" y="13897"/>
                  </a:lnTo>
                  <a:lnTo>
                    <a:pt x="1832" y="13849"/>
                  </a:lnTo>
                  <a:lnTo>
                    <a:pt x="1759" y="13775"/>
                  </a:lnTo>
                  <a:lnTo>
                    <a:pt x="1734" y="13678"/>
                  </a:lnTo>
                  <a:lnTo>
                    <a:pt x="1686" y="13580"/>
                  </a:lnTo>
                  <a:lnTo>
                    <a:pt x="1686" y="13482"/>
                  </a:lnTo>
                  <a:lnTo>
                    <a:pt x="1686" y="13214"/>
                  </a:lnTo>
                  <a:lnTo>
                    <a:pt x="1759" y="12921"/>
                  </a:lnTo>
                  <a:lnTo>
                    <a:pt x="1881" y="12554"/>
                  </a:lnTo>
                  <a:lnTo>
                    <a:pt x="2052" y="12188"/>
                  </a:lnTo>
                  <a:lnTo>
                    <a:pt x="2272" y="11748"/>
                  </a:lnTo>
                  <a:lnTo>
                    <a:pt x="2540" y="11309"/>
                  </a:lnTo>
                  <a:close/>
                  <a:moveTo>
                    <a:pt x="15362" y="1"/>
                  </a:moveTo>
                  <a:lnTo>
                    <a:pt x="15094" y="25"/>
                  </a:lnTo>
                  <a:lnTo>
                    <a:pt x="14801" y="74"/>
                  </a:lnTo>
                  <a:lnTo>
                    <a:pt x="14483" y="172"/>
                  </a:lnTo>
                  <a:lnTo>
                    <a:pt x="14141" y="294"/>
                  </a:lnTo>
                  <a:lnTo>
                    <a:pt x="13775" y="440"/>
                  </a:lnTo>
                  <a:lnTo>
                    <a:pt x="13384" y="611"/>
                  </a:lnTo>
                  <a:lnTo>
                    <a:pt x="12993" y="831"/>
                  </a:lnTo>
                  <a:lnTo>
                    <a:pt x="12578" y="1051"/>
                  </a:lnTo>
                  <a:lnTo>
                    <a:pt x="11699" y="1613"/>
                  </a:lnTo>
                  <a:lnTo>
                    <a:pt x="10747" y="2272"/>
                  </a:lnTo>
                  <a:lnTo>
                    <a:pt x="10307" y="2101"/>
                  </a:lnTo>
                  <a:lnTo>
                    <a:pt x="9843" y="1955"/>
                  </a:lnTo>
                  <a:lnTo>
                    <a:pt x="9379" y="1857"/>
                  </a:lnTo>
                  <a:lnTo>
                    <a:pt x="8915" y="1784"/>
                  </a:lnTo>
                  <a:lnTo>
                    <a:pt x="8451" y="1735"/>
                  </a:lnTo>
                  <a:lnTo>
                    <a:pt x="7962" y="1735"/>
                  </a:lnTo>
                  <a:lnTo>
                    <a:pt x="7498" y="1784"/>
                  </a:lnTo>
                  <a:lnTo>
                    <a:pt x="7034" y="1832"/>
                  </a:lnTo>
                  <a:lnTo>
                    <a:pt x="6570" y="1930"/>
                  </a:lnTo>
                  <a:lnTo>
                    <a:pt x="6106" y="2077"/>
                  </a:lnTo>
                  <a:lnTo>
                    <a:pt x="5667" y="2248"/>
                  </a:lnTo>
                  <a:lnTo>
                    <a:pt x="5227" y="2443"/>
                  </a:lnTo>
                  <a:lnTo>
                    <a:pt x="4787" y="2687"/>
                  </a:lnTo>
                  <a:lnTo>
                    <a:pt x="4397" y="2980"/>
                  </a:lnTo>
                  <a:lnTo>
                    <a:pt x="4006" y="3273"/>
                  </a:lnTo>
                  <a:lnTo>
                    <a:pt x="3615" y="3615"/>
                  </a:lnTo>
                  <a:lnTo>
                    <a:pt x="3273" y="4006"/>
                  </a:lnTo>
                  <a:lnTo>
                    <a:pt x="2980" y="4397"/>
                  </a:lnTo>
                  <a:lnTo>
                    <a:pt x="2687" y="4788"/>
                  </a:lnTo>
                  <a:lnTo>
                    <a:pt x="2443" y="5227"/>
                  </a:lnTo>
                  <a:lnTo>
                    <a:pt x="2247" y="5667"/>
                  </a:lnTo>
                  <a:lnTo>
                    <a:pt x="2076" y="6107"/>
                  </a:lnTo>
                  <a:lnTo>
                    <a:pt x="1930" y="6571"/>
                  </a:lnTo>
                  <a:lnTo>
                    <a:pt x="1832" y="7035"/>
                  </a:lnTo>
                  <a:lnTo>
                    <a:pt x="1783" y="7499"/>
                  </a:lnTo>
                  <a:lnTo>
                    <a:pt x="1734" y="7963"/>
                  </a:lnTo>
                  <a:lnTo>
                    <a:pt x="1734" y="8451"/>
                  </a:lnTo>
                  <a:lnTo>
                    <a:pt x="1783" y="8915"/>
                  </a:lnTo>
                  <a:lnTo>
                    <a:pt x="1857" y="9379"/>
                  </a:lnTo>
                  <a:lnTo>
                    <a:pt x="1954" y="9843"/>
                  </a:lnTo>
                  <a:lnTo>
                    <a:pt x="2101" y="10307"/>
                  </a:lnTo>
                  <a:lnTo>
                    <a:pt x="2272" y="10747"/>
                  </a:lnTo>
                  <a:lnTo>
                    <a:pt x="1612" y="11699"/>
                  </a:lnTo>
                  <a:lnTo>
                    <a:pt x="1051" y="12579"/>
                  </a:lnTo>
                  <a:lnTo>
                    <a:pt x="831" y="12994"/>
                  </a:lnTo>
                  <a:lnTo>
                    <a:pt x="611" y="13385"/>
                  </a:lnTo>
                  <a:lnTo>
                    <a:pt x="440" y="13775"/>
                  </a:lnTo>
                  <a:lnTo>
                    <a:pt x="293" y="14142"/>
                  </a:lnTo>
                  <a:lnTo>
                    <a:pt x="171" y="14484"/>
                  </a:lnTo>
                  <a:lnTo>
                    <a:pt x="74" y="14801"/>
                  </a:lnTo>
                  <a:lnTo>
                    <a:pt x="25" y="15094"/>
                  </a:lnTo>
                  <a:lnTo>
                    <a:pt x="0" y="15363"/>
                  </a:lnTo>
                  <a:lnTo>
                    <a:pt x="0" y="15583"/>
                  </a:lnTo>
                  <a:lnTo>
                    <a:pt x="49" y="15802"/>
                  </a:lnTo>
                  <a:lnTo>
                    <a:pt x="123" y="15973"/>
                  </a:lnTo>
                  <a:lnTo>
                    <a:pt x="245" y="16120"/>
                  </a:lnTo>
                  <a:lnTo>
                    <a:pt x="342" y="16218"/>
                  </a:lnTo>
                  <a:lnTo>
                    <a:pt x="489" y="16291"/>
                  </a:lnTo>
                  <a:lnTo>
                    <a:pt x="635" y="16340"/>
                  </a:lnTo>
                  <a:lnTo>
                    <a:pt x="806" y="16364"/>
                  </a:lnTo>
                  <a:lnTo>
                    <a:pt x="1173" y="16364"/>
                  </a:lnTo>
                  <a:lnTo>
                    <a:pt x="1393" y="16315"/>
                  </a:lnTo>
                  <a:lnTo>
                    <a:pt x="1637" y="16267"/>
                  </a:lnTo>
                  <a:lnTo>
                    <a:pt x="2150" y="16120"/>
                  </a:lnTo>
                  <a:lnTo>
                    <a:pt x="2711" y="15876"/>
                  </a:lnTo>
                  <a:lnTo>
                    <a:pt x="3322" y="15583"/>
                  </a:lnTo>
                  <a:lnTo>
                    <a:pt x="3957" y="15192"/>
                  </a:lnTo>
                  <a:lnTo>
                    <a:pt x="4665" y="14752"/>
                  </a:lnTo>
                  <a:lnTo>
                    <a:pt x="5373" y="14264"/>
                  </a:lnTo>
                  <a:lnTo>
                    <a:pt x="6131" y="13702"/>
                  </a:lnTo>
                  <a:lnTo>
                    <a:pt x="6912" y="13092"/>
                  </a:lnTo>
                  <a:lnTo>
                    <a:pt x="7718" y="12432"/>
                  </a:lnTo>
                  <a:lnTo>
                    <a:pt x="8524" y="11724"/>
                  </a:lnTo>
                  <a:lnTo>
                    <a:pt x="9330" y="10967"/>
                  </a:lnTo>
                  <a:lnTo>
                    <a:pt x="10160" y="10161"/>
                  </a:lnTo>
                  <a:lnTo>
                    <a:pt x="10966" y="9330"/>
                  </a:lnTo>
                  <a:lnTo>
                    <a:pt x="11723" y="8524"/>
                  </a:lnTo>
                  <a:lnTo>
                    <a:pt x="12432" y="7718"/>
                  </a:lnTo>
                  <a:lnTo>
                    <a:pt x="13091" y="6912"/>
                  </a:lnTo>
                  <a:lnTo>
                    <a:pt x="13702" y="6131"/>
                  </a:lnTo>
                  <a:lnTo>
                    <a:pt x="14263" y="5374"/>
                  </a:lnTo>
                  <a:lnTo>
                    <a:pt x="14752" y="4666"/>
                  </a:lnTo>
                  <a:lnTo>
                    <a:pt x="15192" y="3957"/>
                  </a:lnTo>
                  <a:lnTo>
                    <a:pt x="15582" y="3322"/>
                  </a:lnTo>
                  <a:lnTo>
                    <a:pt x="15875" y="2712"/>
                  </a:lnTo>
                  <a:lnTo>
                    <a:pt x="16120" y="2150"/>
                  </a:lnTo>
                  <a:lnTo>
                    <a:pt x="16266" y="1637"/>
                  </a:lnTo>
                  <a:lnTo>
                    <a:pt x="16315" y="1393"/>
                  </a:lnTo>
                  <a:lnTo>
                    <a:pt x="16364" y="1173"/>
                  </a:lnTo>
                  <a:lnTo>
                    <a:pt x="16364" y="978"/>
                  </a:lnTo>
                  <a:lnTo>
                    <a:pt x="16364" y="807"/>
                  </a:lnTo>
                  <a:lnTo>
                    <a:pt x="16339" y="636"/>
                  </a:lnTo>
                  <a:lnTo>
                    <a:pt x="16291" y="489"/>
                  </a:lnTo>
                  <a:lnTo>
                    <a:pt x="16217" y="343"/>
                  </a:lnTo>
                  <a:lnTo>
                    <a:pt x="16120" y="245"/>
                  </a:lnTo>
                  <a:lnTo>
                    <a:pt x="15973" y="123"/>
                  </a:lnTo>
                  <a:lnTo>
                    <a:pt x="15802" y="50"/>
                  </a:lnTo>
                  <a:lnTo>
                    <a:pt x="15582" y="1"/>
                  </a:lnTo>
                  <a:close/>
                </a:path>
              </a:pathLst>
            </a:custGeom>
            <a:solidFill>
              <a:srgbClr val="FFFFFF"/>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99" name="Google Shape;799;p18"/>
          <p:cNvGrpSpPr/>
          <p:nvPr/>
        </p:nvGrpSpPr>
        <p:grpSpPr>
          <a:xfrm rot="1056887">
            <a:off x="171465" y="1152014"/>
            <a:ext cx="800125" cy="800199"/>
            <a:chOff x="570875" y="4322250"/>
            <a:chExt cx="443300" cy="443325"/>
          </a:xfrm>
        </p:grpSpPr>
        <p:sp>
          <p:nvSpPr>
            <p:cNvPr id="800" name="Google Shape;800;p18"/>
            <p:cNvSpPr/>
            <p:nvPr/>
          </p:nvSpPr>
          <p:spPr>
            <a:xfrm>
              <a:off x="570875" y="4322250"/>
              <a:ext cx="443300" cy="443325"/>
            </a:xfrm>
            <a:custGeom>
              <a:avLst/>
              <a:gdLst/>
              <a:ahLst/>
              <a:cxnLst/>
              <a:rect l="l" t="t" r="r" b="b"/>
              <a:pathLst>
                <a:path w="17732" h="17733" extrusionOk="0">
                  <a:moveTo>
                    <a:pt x="13091" y="2712"/>
                  </a:moveTo>
                  <a:lnTo>
                    <a:pt x="13286" y="2736"/>
                  </a:lnTo>
                  <a:lnTo>
                    <a:pt x="13506" y="2785"/>
                  </a:lnTo>
                  <a:lnTo>
                    <a:pt x="13702" y="2858"/>
                  </a:lnTo>
                  <a:lnTo>
                    <a:pt x="13873" y="2956"/>
                  </a:lnTo>
                  <a:lnTo>
                    <a:pt x="14068" y="3054"/>
                  </a:lnTo>
                  <a:lnTo>
                    <a:pt x="14239" y="3176"/>
                  </a:lnTo>
                  <a:lnTo>
                    <a:pt x="14410" y="3323"/>
                  </a:lnTo>
                  <a:lnTo>
                    <a:pt x="14556" y="3493"/>
                  </a:lnTo>
                  <a:lnTo>
                    <a:pt x="14679" y="3664"/>
                  </a:lnTo>
                  <a:lnTo>
                    <a:pt x="14776" y="3860"/>
                  </a:lnTo>
                  <a:lnTo>
                    <a:pt x="14874" y="4031"/>
                  </a:lnTo>
                  <a:lnTo>
                    <a:pt x="14947" y="4226"/>
                  </a:lnTo>
                  <a:lnTo>
                    <a:pt x="14996" y="4446"/>
                  </a:lnTo>
                  <a:lnTo>
                    <a:pt x="15021" y="4641"/>
                  </a:lnTo>
                  <a:lnTo>
                    <a:pt x="15021" y="4861"/>
                  </a:lnTo>
                  <a:lnTo>
                    <a:pt x="15021" y="5057"/>
                  </a:lnTo>
                  <a:lnTo>
                    <a:pt x="14996" y="5252"/>
                  </a:lnTo>
                  <a:lnTo>
                    <a:pt x="14947" y="5472"/>
                  </a:lnTo>
                  <a:lnTo>
                    <a:pt x="14874" y="5667"/>
                  </a:lnTo>
                  <a:lnTo>
                    <a:pt x="14776" y="5838"/>
                  </a:lnTo>
                  <a:lnTo>
                    <a:pt x="14679" y="6033"/>
                  </a:lnTo>
                  <a:lnTo>
                    <a:pt x="14556" y="6204"/>
                  </a:lnTo>
                  <a:lnTo>
                    <a:pt x="14410" y="6375"/>
                  </a:lnTo>
                  <a:lnTo>
                    <a:pt x="13433" y="7328"/>
                  </a:lnTo>
                  <a:lnTo>
                    <a:pt x="13311" y="7426"/>
                  </a:lnTo>
                  <a:lnTo>
                    <a:pt x="13189" y="7499"/>
                  </a:lnTo>
                  <a:lnTo>
                    <a:pt x="13042" y="7548"/>
                  </a:lnTo>
                  <a:lnTo>
                    <a:pt x="12871" y="7572"/>
                  </a:lnTo>
                  <a:lnTo>
                    <a:pt x="12725" y="7548"/>
                  </a:lnTo>
                  <a:lnTo>
                    <a:pt x="12578" y="7499"/>
                  </a:lnTo>
                  <a:lnTo>
                    <a:pt x="12456" y="7426"/>
                  </a:lnTo>
                  <a:lnTo>
                    <a:pt x="12334" y="7328"/>
                  </a:lnTo>
                  <a:lnTo>
                    <a:pt x="10405" y="5398"/>
                  </a:lnTo>
                  <a:lnTo>
                    <a:pt x="10307" y="5276"/>
                  </a:lnTo>
                  <a:lnTo>
                    <a:pt x="10234" y="5154"/>
                  </a:lnTo>
                  <a:lnTo>
                    <a:pt x="10185" y="5008"/>
                  </a:lnTo>
                  <a:lnTo>
                    <a:pt x="10160" y="4861"/>
                  </a:lnTo>
                  <a:lnTo>
                    <a:pt x="10185" y="4690"/>
                  </a:lnTo>
                  <a:lnTo>
                    <a:pt x="10234" y="4544"/>
                  </a:lnTo>
                  <a:lnTo>
                    <a:pt x="10307" y="4422"/>
                  </a:lnTo>
                  <a:lnTo>
                    <a:pt x="10405" y="4299"/>
                  </a:lnTo>
                  <a:lnTo>
                    <a:pt x="11357" y="3323"/>
                  </a:lnTo>
                  <a:lnTo>
                    <a:pt x="11528" y="3176"/>
                  </a:lnTo>
                  <a:lnTo>
                    <a:pt x="11699" y="3054"/>
                  </a:lnTo>
                  <a:lnTo>
                    <a:pt x="11894" y="2956"/>
                  </a:lnTo>
                  <a:lnTo>
                    <a:pt x="12065" y="2858"/>
                  </a:lnTo>
                  <a:lnTo>
                    <a:pt x="12261" y="2785"/>
                  </a:lnTo>
                  <a:lnTo>
                    <a:pt x="12481" y="2736"/>
                  </a:lnTo>
                  <a:lnTo>
                    <a:pt x="12676" y="2712"/>
                  </a:lnTo>
                  <a:close/>
                  <a:moveTo>
                    <a:pt x="8377" y="8867"/>
                  </a:moveTo>
                  <a:lnTo>
                    <a:pt x="8475" y="8891"/>
                  </a:lnTo>
                  <a:lnTo>
                    <a:pt x="8548" y="8915"/>
                  </a:lnTo>
                  <a:lnTo>
                    <a:pt x="8646" y="8964"/>
                  </a:lnTo>
                  <a:lnTo>
                    <a:pt x="8719" y="9013"/>
                  </a:lnTo>
                  <a:lnTo>
                    <a:pt x="8768" y="9086"/>
                  </a:lnTo>
                  <a:lnTo>
                    <a:pt x="8817" y="9184"/>
                  </a:lnTo>
                  <a:lnTo>
                    <a:pt x="8841" y="9257"/>
                  </a:lnTo>
                  <a:lnTo>
                    <a:pt x="8866" y="9355"/>
                  </a:lnTo>
                  <a:lnTo>
                    <a:pt x="8841" y="9453"/>
                  </a:lnTo>
                  <a:lnTo>
                    <a:pt x="8817" y="9550"/>
                  </a:lnTo>
                  <a:lnTo>
                    <a:pt x="8768" y="9624"/>
                  </a:lnTo>
                  <a:lnTo>
                    <a:pt x="8719" y="9697"/>
                  </a:lnTo>
                  <a:lnTo>
                    <a:pt x="6179" y="12237"/>
                  </a:lnTo>
                  <a:lnTo>
                    <a:pt x="6106" y="12310"/>
                  </a:lnTo>
                  <a:lnTo>
                    <a:pt x="6033" y="12359"/>
                  </a:lnTo>
                  <a:lnTo>
                    <a:pt x="5935" y="12383"/>
                  </a:lnTo>
                  <a:lnTo>
                    <a:pt x="5740" y="12383"/>
                  </a:lnTo>
                  <a:lnTo>
                    <a:pt x="5642" y="12359"/>
                  </a:lnTo>
                  <a:lnTo>
                    <a:pt x="5569" y="12310"/>
                  </a:lnTo>
                  <a:lnTo>
                    <a:pt x="5496" y="12237"/>
                  </a:lnTo>
                  <a:lnTo>
                    <a:pt x="5422" y="12164"/>
                  </a:lnTo>
                  <a:lnTo>
                    <a:pt x="5373" y="12090"/>
                  </a:lnTo>
                  <a:lnTo>
                    <a:pt x="5349" y="11993"/>
                  </a:lnTo>
                  <a:lnTo>
                    <a:pt x="5349" y="11895"/>
                  </a:lnTo>
                  <a:lnTo>
                    <a:pt x="5349" y="11797"/>
                  </a:lnTo>
                  <a:lnTo>
                    <a:pt x="5373" y="11700"/>
                  </a:lnTo>
                  <a:lnTo>
                    <a:pt x="5422" y="11626"/>
                  </a:lnTo>
                  <a:lnTo>
                    <a:pt x="5496" y="11553"/>
                  </a:lnTo>
                  <a:lnTo>
                    <a:pt x="8036" y="9013"/>
                  </a:lnTo>
                  <a:lnTo>
                    <a:pt x="8109" y="8964"/>
                  </a:lnTo>
                  <a:lnTo>
                    <a:pt x="8182" y="8915"/>
                  </a:lnTo>
                  <a:lnTo>
                    <a:pt x="8280" y="8891"/>
                  </a:lnTo>
                  <a:lnTo>
                    <a:pt x="8377" y="8867"/>
                  </a:lnTo>
                  <a:close/>
                  <a:moveTo>
                    <a:pt x="14825" y="1"/>
                  </a:moveTo>
                  <a:lnTo>
                    <a:pt x="14288" y="25"/>
                  </a:lnTo>
                  <a:lnTo>
                    <a:pt x="13751" y="50"/>
                  </a:lnTo>
                  <a:lnTo>
                    <a:pt x="13213" y="123"/>
                  </a:lnTo>
                  <a:lnTo>
                    <a:pt x="12676" y="245"/>
                  </a:lnTo>
                  <a:lnTo>
                    <a:pt x="12163" y="367"/>
                  </a:lnTo>
                  <a:lnTo>
                    <a:pt x="11675" y="538"/>
                  </a:lnTo>
                  <a:lnTo>
                    <a:pt x="11235" y="758"/>
                  </a:lnTo>
                  <a:lnTo>
                    <a:pt x="11015" y="856"/>
                  </a:lnTo>
                  <a:lnTo>
                    <a:pt x="10844" y="1002"/>
                  </a:lnTo>
                  <a:lnTo>
                    <a:pt x="10649" y="1124"/>
                  </a:lnTo>
                  <a:lnTo>
                    <a:pt x="10502" y="1271"/>
                  </a:lnTo>
                  <a:lnTo>
                    <a:pt x="5544" y="6229"/>
                  </a:lnTo>
                  <a:lnTo>
                    <a:pt x="391" y="6229"/>
                  </a:lnTo>
                  <a:lnTo>
                    <a:pt x="245" y="6253"/>
                  </a:lnTo>
                  <a:lnTo>
                    <a:pt x="147" y="6278"/>
                  </a:lnTo>
                  <a:lnTo>
                    <a:pt x="49" y="6327"/>
                  </a:lnTo>
                  <a:lnTo>
                    <a:pt x="0" y="6400"/>
                  </a:lnTo>
                  <a:lnTo>
                    <a:pt x="0" y="6473"/>
                  </a:lnTo>
                  <a:lnTo>
                    <a:pt x="25" y="6571"/>
                  </a:lnTo>
                  <a:lnTo>
                    <a:pt x="74" y="6668"/>
                  </a:lnTo>
                  <a:lnTo>
                    <a:pt x="171" y="6791"/>
                  </a:lnTo>
                  <a:lnTo>
                    <a:pt x="2589" y="9184"/>
                  </a:lnTo>
                  <a:lnTo>
                    <a:pt x="2272" y="9502"/>
                  </a:lnTo>
                  <a:lnTo>
                    <a:pt x="953" y="9746"/>
                  </a:lnTo>
                  <a:lnTo>
                    <a:pt x="806" y="9795"/>
                  </a:lnTo>
                  <a:lnTo>
                    <a:pt x="684" y="9843"/>
                  </a:lnTo>
                  <a:lnTo>
                    <a:pt x="611" y="9941"/>
                  </a:lnTo>
                  <a:lnTo>
                    <a:pt x="562" y="10014"/>
                  </a:lnTo>
                  <a:lnTo>
                    <a:pt x="562" y="10112"/>
                  </a:lnTo>
                  <a:lnTo>
                    <a:pt x="586" y="10234"/>
                  </a:lnTo>
                  <a:lnTo>
                    <a:pt x="635" y="10332"/>
                  </a:lnTo>
                  <a:lnTo>
                    <a:pt x="733" y="10454"/>
                  </a:lnTo>
                  <a:lnTo>
                    <a:pt x="7278" y="16999"/>
                  </a:lnTo>
                  <a:lnTo>
                    <a:pt x="7401" y="17097"/>
                  </a:lnTo>
                  <a:lnTo>
                    <a:pt x="7498" y="17146"/>
                  </a:lnTo>
                  <a:lnTo>
                    <a:pt x="7620" y="17170"/>
                  </a:lnTo>
                  <a:lnTo>
                    <a:pt x="7718" y="17170"/>
                  </a:lnTo>
                  <a:lnTo>
                    <a:pt x="7791" y="17122"/>
                  </a:lnTo>
                  <a:lnTo>
                    <a:pt x="7889" y="17048"/>
                  </a:lnTo>
                  <a:lnTo>
                    <a:pt x="7938" y="16926"/>
                  </a:lnTo>
                  <a:lnTo>
                    <a:pt x="7987" y="16780"/>
                  </a:lnTo>
                  <a:lnTo>
                    <a:pt x="8231" y="15461"/>
                  </a:lnTo>
                  <a:lnTo>
                    <a:pt x="8548" y="15143"/>
                  </a:lnTo>
                  <a:lnTo>
                    <a:pt x="10942" y="17561"/>
                  </a:lnTo>
                  <a:lnTo>
                    <a:pt x="11064" y="17659"/>
                  </a:lnTo>
                  <a:lnTo>
                    <a:pt x="11162" y="17708"/>
                  </a:lnTo>
                  <a:lnTo>
                    <a:pt x="11259" y="17732"/>
                  </a:lnTo>
                  <a:lnTo>
                    <a:pt x="11333" y="17732"/>
                  </a:lnTo>
                  <a:lnTo>
                    <a:pt x="11406" y="17683"/>
                  </a:lnTo>
                  <a:lnTo>
                    <a:pt x="11455" y="17586"/>
                  </a:lnTo>
                  <a:lnTo>
                    <a:pt x="11479" y="17488"/>
                  </a:lnTo>
                  <a:lnTo>
                    <a:pt x="11504" y="17341"/>
                  </a:lnTo>
                  <a:lnTo>
                    <a:pt x="11504" y="12188"/>
                  </a:lnTo>
                  <a:lnTo>
                    <a:pt x="16461" y="7230"/>
                  </a:lnTo>
                  <a:lnTo>
                    <a:pt x="16608" y="7084"/>
                  </a:lnTo>
                  <a:lnTo>
                    <a:pt x="16730" y="6888"/>
                  </a:lnTo>
                  <a:lnTo>
                    <a:pt x="16877" y="6693"/>
                  </a:lnTo>
                  <a:lnTo>
                    <a:pt x="16974" y="6498"/>
                  </a:lnTo>
                  <a:lnTo>
                    <a:pt x="17194" y="6058"/>
                  </a:lnTo>
                  <a:lnTo>
                    <a:pt x="17365" y="5569"/>
                  </a:lnTo>
                  <a:lnTo>
                    <a:pt x="17487" y="5057"/>
                  </a:lnTo>
                  <a:lnTo>
                    <a:pt x="17609" y="4519"/>
                  </a:lnTo>
                  <a:lnTo>
                    <a:pt x="17683" y="3982"/>
                  </a:lnTo>
                  <a:lnTo>
                    <a:pt x="17707" y="3445"/>
                  </a:lnTo>
                  <a:lnTo>
                    <a:pt x="17731" y="2907"/>
                  </a:lnTo>
                  <a:lnTo>
                    <a:pt x="17731" y="2419"/>
                  </a:lnTo>
                  <a:lnTo>
                    <a:pt x="17707" y="1955"/>
                  </a:lnTo>
                  <a:lnTo>
                    <a:pt x="17658" y="1515"/>
                  </a:lnTo>
                  <a:lnTo>
                    <a:pt x="17585" y="1149"/>
                  </a:lnTo>
                  <a:lnTo>
                    <a:pt x="17512" y="831"/>
                  </a:lnTo>
                  <a:lnTo>
                    <a:pt x="17414" y="587"/>
                  </a:lnTo>
                  <a:lnTo>
                    <a:pt x="17341" y="489"/>
                  </a:lnTo>
                  <a:lnTo>
                    <a:pt x="17292" y="441"/>
                  </a:lnTo>
                  <a:lnTo>
                    <a:pt x="17243" y="392"/>
                  </a:lnTo>
                  <a:lnTo>
                    <a:pt x="17145" y="318"/>
                  </a:lnTo>
                  <a:lnTo>
                    <a:pt x="16901" y="221"/>
                  </a:lnTo>
                  <a:lnTo>
                    <a:pt x="16584" y="148"/>
                  </a:lnTo>
                  <a:lnTo>
                    <a:pt x="16217" y="74"/>
                  </a:lnTo>
                  <a:lnTo>
                    <a:pt x="15778" y="25"/>
                  </a:lnTo>
                  <a:lnTo>
                    <a:pt x="15314" y="1"/>
                  </a:lnTo>
                  <a:close/>
                </a:path>
              </a:pathLst>
            </a:custGeom>
            <a:solidFill>
              <a:srgbClr val="FFFFFF"/>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1" name="Google Shape;801;p18"/>
            <p:cNvSpPr/>
            <p:nvPr/>
          </p:nvSpPr>
          <p:spPr>
            <a:xfrm>
              <a:off x="597725" y="4665400"/>
              <a:ext cx="73300" cy="73300"/>
            </a:xfrm>
            <a:custGeom>
              <a:avLst/>
              <a:gdLst/>
              <a:ahLst/>
              <a:cxnLst/>
              <a:rect l="l" t="t" r="r" b="b"/>
              <a:pathLst>
                <a:path w="2932" h="2932" extrusionOk="0">
                  <a:moveTo>
                    <a:pt x="2028" y="1"/>
                  </a:moveTo>
                  <a:lnTo>
                    <a:pt x="1857" y="25"/>
                  </a:lnTo>
                  <a:lnTo>
                    <a:pt x="1686" y="74"/>
                  </a:lnTo>
                  <a:lnTo>
                    <a:pt x="1515" y="147"/>
                  </a:lnTo>
                  <a:lnTo>
                    <a:pt x="1369" y="269"/>
                  </a:lnTo>
                  <a:lnTo>
                    <a:pt x="1222" y="489"/>
                  </a:lnTo>
                  <a:lnTo>
                    <a:pt x="1002" y="831"/>
                  </a:lnTo>
                  <a:lnTo>
                    <a:pt x="563" y="1735"/>
                  </a:lnTo>
                  <a:lnTo>
                    <a:pt x="172" y="2565"/>
                  </a:lnTo>
                  <a:lnTo>
                    <a:pt x="1" y="2932"/>
                  </a:lnTo>
                  <a:lnTo>
                    <a:pt x="1" y="2932"/>
                  </a:lnTo>
                  <a:lnTo>
                    <a:pt x="367" y="2761"/>
                  </a:lnTo>
                  <a:lnTo>
                    <a:pt x="1198" y="2370"/>
                  </a:lnTo>
                  <a:lnTo>
                    <a:pt x="2101" y="1930"/>
                  </a:lnTo>
                  <a:lnTo>
                    <a:pt x="2443" y="1710"/>
                  </a:lnTo>
                  <a:lnTo>
                    <a:pt x="2663" y="1564"/>
                  </a:lnTo>
                  <a:lnTo>
                    <a:pt x="2785" y="1417"/>
                  </a:lnTo>
                  <a:lnTo>
                    <a:pt x="2858" y="1246"/>
                  </a:lnTo>
                  <a:lnTo>
                    <a:pt x="2907" y="1075"/>
                  </a:lnTo>
                  <a:lnTo>
                    <a:pt x="2932" y="904"/>
                  </a:lnTo>
                  <a:lnTo>
                    <a:pt x="2907" y="733"/>
                  </a:lnTo>
                  <a:lnTo>
                    <a:pt x="2858" y="562"/>
                  </a:lnTo>
                  <a:lnTo>
                    <a:pt x="2785" y="416"/>
                  </a:lnTo>
                  <a:lnTo>
                    <a:pt x="2663" y="269"/>
                  </a:lnTo>
                  <a:lnTo>
                    <a:pt x="2517" y="147"/>
                  </a:lnTo>
                  <a:lnTo>
                    <a:pt x="2370" y="74"/>
                  </a:lnTo>
                  <a:lnTo>
                    <a:pt x="2199" y="25"/>
                  </a:lnTo>
                  <a:lnTo>
                    <a:pt x="2028" y="1"/>
                  </a:lnTo>
                  <a:close/>
                </a:path>
              </a:pathLst>
            </a:custGeom>
            <a:solidFill>
              <a:srgbClr val="FFFFFF"/>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2" name="Google Shape;802;p18"/>
            <p:cNvSpPr/>
            <p:nvPr/>
          </p:nvSpPr>
          <p:spPr>
            <a:xfrm>
              <a:off x="654525" y="4708150"/>
              <a:ext cx="47025" cy="47025"/>
            </a:xfrm>
            <a:custGeom>
              <a:avLst/>
              <a:gdLst/>
              <a:ahLst/>
              <a:cxnLst/>
              <a:rect l="l" t="t" r="r" b="b"/>
              <a:pathLst>
                <a:path w="1881" h="1881" extrusionOk="0">
                  <a:moveTo>
                    <a:pt x="1124" y="0"/>
                  </a:moveTo>
                  <a:lnTo>
                    <a:pt x="977" y="25"/>
                  </a:lnTo>
                  <a:lnTo>
                    <a:pt x="831" y="74"/>
                  </a:lnTo>
                  <a:lnTo>
                    <a:pt x="709" y="147"/>
                  </a:lnTo>
                  <a:lnTo>
                    <a:pt x="586" y="245"/>
                  </a:lnTo>
                  <a:lnTo>
                    <a:pt x="464" y="391"/>
                  </a:lnTo>
                  <a:lnTo>
                    <a:pt x="367" y="611"/>
                  </a:lnTo>
                  <a:lnTo>
                    <a:pt x="269" y="880"/>
                  </a:lnTo>
                  <a:lnTo>
                    <a:pt x="171" y="1173"/>
                  </a:lnTo>
                  <a:lnTo>
                    <a:pt x="49" y="1686"/>
                  </a:lnTo>
                  <a:lnTo>
                    <a:pt x="0" y="1881"/>
                  </a:lnTo>
                  <a:lnTo>
                    <a:pt x="0" y="1881"/>
                  </a:lnTo>
                  <a:lnTo>
                    <a:pt x="220" y="1857"/>
                  </a:lnTo>
                  <a:lnTo>
                    <a:pt x="733" y="1710"/>
                  </a:lnTo>
                  <a:lnTo>
                    <a:pt x="1002" y="1637"/>
                  </a:lnTo>
                  <a:lnTo>
                    <a:pt x="1270" y="1539"/>
                  </a:lnTo>
                  <a:lnTo>
                    <a:pt x="1515" y="1417"/>
                  </a:lnTo>
                  <a:lnTo>
                    <a:pt x="1661" y="1319"/>
                  </a:lnTo>
                  <a:lnTo>
                    <a:pt x="1759" y="1197"/>
                  </a:lnTo>
                  <a:lnTo>
                    <a:pt x="1832" y="1051"/>
                  </a:lnTo>
                  <a:lnTo>
                    <a:pt x="1881" y="928"/>
                  </a:lnTo>
                  <a:lnTo>
                    <a:pt x="1881" y="782"/>
                  </a:lnTo>
                  <a:lnTo>
                    <a:pt x="1881" y="635"/>
                  </a:lnTo>
                  <a:lnTo>
                    <a:pt x="1832" y="489"/>
                  </a:lnTo>
                  <a:lnTo>
                    <a:pt x="1759" y="367"/>
                  </a:lnTo>
                  <a:lnTo>
                    <a:pt x="1661" y="245"/>
                  </a:lnTo>
                  <a:lnTo>
                    <a:pt x="1539" y="147"/>
                  </a:lnTo>
                  <a:lnTo>
                    <a:pt x="1417" y="74"/>
                  </a:lnTo>
                  <a:lnTo>
                    <a:pt x="1270" y="25"/>
                  </a:lnTo>
                  <a:lnTo>
                    <a:pt x="1124" y="0"/>
                  </a:lnTo>
                  <a:close/>
                </a:path>
              </a:pathLst>
            </a:custGeom>
            <a:solidFill>
              <a:srgbClr val="FFFFFF"/>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3" name="Google Shape;803;p18"/>
            <p:cNvSpPr/>
            <p:nvPr/>
          </p:nvSpPr>
          <p:spPr>
            <a:xfrm>
              <a:off x="581250" y="4634875"/>
              <a:ext cx="47050" cy="47050"/>
            </a:xfrm>
            <a:custGeom>
              <a:avLst/>
              <a:gdLst/>
              <a:ahLst/>
              <a:cxnLst/>
              <a:rect l="l" t="t" r="r" b="b"/>
              <a:pathLst>
                <a:path w="1882" h="1882" extrusionOk="0">
                  <a:moveTo>
                    <a:pt x="953" y="1"/>
                  </a:moveTo>
                  <a:lnTo>
                    <a:pt x="831" y="49"/>
                  </a:lnTo>
                  <a:lnTo>
                    <a:pt x="684" y="123"/>
                  </a:lnTo>
                  <a:lnTo>
                    <a:pt x="562" y="220"/>
                  </a:lnTo>
                  <a:lnTo>
                    <a:pt x="465" y="367"/>
                  </a:lnTo>
                  <a:lnTo>
                    <a:pt x="342" y="611"/>
                  </a:lnTo>
                  <a:lnTo>
                    <a:pt x="245" y="880"/>
                  </a:lnTo>
                  <a:lnTo>
                    <a:pt x="171" y="1148"/>
                  </a:lnTo>
                  <a:lnTo>
                    <a:pt x="25" y="1661"/>
                  </a:lnTo>
                  <a:lnTo>
                    <a:pt x="1" y="1881"/>
                  </a:lnTo>
                  <a:lnTo>
                    <a:pt x="196" y="1832"/>
                  </a:lnTo>
                  <a:lnTo>
                    <a:pt x="709" y="1710"/>
                  </a:lnTo>
                  <a:lnTo>
                    <a:pt x="1002" y="1613"/>
                  </a:lnTo>
                  <a:lnTo>
                    <a:pt x="1271" y="1515"/>
                  </a:lnTo>
                  <a:lnTo>
                    <a:pt x="1490" y="1417"/>
                  </a:lnTo>
                  <a:lnTo>
                    <a:pt x="1637" y="1295"/>
                  </a:lnTo>
                  <a:lnTo>
                    <a:pt x="1735" y="1173"/>
                  </a:lnTo>
                  <a:lnTo>
                    <a:pt x="1808" y="1051"/>
                  </a:lnTo>
                  <a:lnTo>
                    <a:pt x="1857" y="904"/>
                  </a:lnTo>
                  <a:lnTo>
                    <a:pt x="1881" y="758"/>
                  </a:lnTo>
                  <a:lnTo>
                    <a:pt x="1857" y="611"/>
                  </a:lnTo>
                  <a:lnTo>
                    <a:pt x="1808" y="465"/>
                  </a:lnTo>
                  <a:lnTo>
                    <a:pt x="1735" y="343"/>
                  </a:lnTo>
                  <a:lnTo>
                    <a:pt x="1637" y="220"/>
                  </a:lnTo>
                  <a:lnTo>
                    <a:pt x="1515" y="123"/>
                  </a:lnTo>
                  <a:lnTo>
                    <a:pt x="1393" y="49"/>
                  </a:lnTo>
                  <a:lnTo>
                    <a:pt x="1246" y="1"/>
                  </a:lnTo>
                  <a:close/>
                </a:path>
              </a:pathLst>
            </a:custGeom>
            <a:solidFill>
              <a:srgbClr val="FFFFFF"/>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04" name="Google Shape;804;p18"/>
          <p:cNvSpPr/>
          <p:nvPr/>
        </p:nvSpPr>
        <p:spPr>
          <a:xfrm rot="2466666">
            <a:off x="261334" y="434676"/>
            <a:ext cx="392752" cy="375013"/>
          </a:xfrm>
          <a:custGeom>
            <a:avLst/>
            <a:gdLst/>
            <a:ahLst/>
            <a:cxnLst/>
            <a:rect l="l" t="t" r="r" b="b"/>
            <a:pathLst>
              <a:path w="15144" h="14460" extrusionOk="0">
                <a:moveTo>
                  <a:pt x="7572" y="1"/>
                </a:moveTo>
                <a:lnTo>
                  <a:pt x="7499" y="25"/>
                </a:lnTo>
                <a:lnTo>
                  <a:pt x="7401" y="74"/>
                </a:lnTo>
                <a:lnTo>
                  <a:pt x="7328" y="172"/>
                </a:lnTo>
                <a:lnTo>
                  <a:pt x="7255" y="294"/>
                </a:lnTo>
                <a:lnTo>
                  <a:pt x="5594" y="4104"/>
                </a:lnTo>
                <a:lnTo>
                  <a:pt x="5521" y="4226"/>
                </a:lnTo>
                <a:lnTo>
                  <a:pt x="5398" y="4373"/>
                </a:lnTo>
                <a:lnTo>
                  <a:pt x="5276" y="4495"/>
                </a:lnTo>
                <a:lnTo>
                  <a:pt x="5130" y="4617"/>
                </a:lnTo>
                <a:lnTo>
                  <a:pt x="4983" y="4715"/>
                </a:lnTo>
                <a:lnTo>
                  <a:pt x="4812" y="4788"/>
                </a:lnTo>
                <a:lnTo>
                  <a:pt x="4666" y="4861"/>
                </a:lnTo>
                <a:lnTo>
                  <a:pt x="4495" y="4886"/>
                </a:lnTo>
                <a:lnTo>
                  <a:pt x="392" y="5301"/>
                </a:lnTo>
                <a:lnTo>
                  <a:pt x="245" y="5325"/>
                </a:lnTo>
                <a:lnTo>
                  <a:pt x="123" y="5374"/>
                </a:lnTo>
                <a:lnTo>
                  <a:pt x="50" y="5423"/>
                </a:lnTo>
                <a:lnTo>
                  <a:pt x="1" y="5521"/>
                </a:lnTo>
                <a:lnTo>
                  <a:pt x="1" y="5594"/>
                </a:lnTo>
                <a:lnTo>
                  <a:pt x="25" y="5692"/>
                </a:lnTo>
                <a:lnTo>
                  <a:pt x="74" y="5789"/>
                </a:lnTo>
                <a:lnTo>
                  <a:pt x="196" y="5911"/>
                </a:lnTo>
                <a:lnTo>
                  <a:pt x="3274" y="8647"/>
                </a:lnTo>
                <a:lnTo>
                  <a:pt x="3396" y="8769"/>
                </a:lnTo>
                <a:lnTo>
                  <a:pt x="3493" y="8915"/>
                </a:lnTo>
                <a:lnTo>
                  <a:pt x="3567" y="9086"/>
                </a:lnTo>
                <a:lnTo>
                  <a:pt x="3640" y="9257"/>
                </a:lnTo>
                <a:lnTo>
                  <a:pt x="3689" y="9428"/>
                </a:lnTo>
                <a:lnTo>
                  <a:pt x="3713" y="9599"/>
                </a:lnTo>
                <a:lnTo>
                  <a:pt x="3713" y="9770"/>
                </a:lnTo>
                <a:lnTo>
                  <a:pt x="3689" y="9941"/>
                </a:lnTo>
                <a:lnTo>
                  <a:pt x="2810" y="13995"/>
                </a:lnTo>
                <a:lnTo>
                  <a:pt x="2785" y="14142"/>
                </a:lnTo>
                <a:lnTo>
                  <a:pt x="2810" y="14240"/>
                </a:lnTo>
                <a:lnTo>
                  <a:pt x="2834" y="14337"/>
                </a:lnTo>
                <a:lnTo>
                  <a:pt x="2883" y="14411"/>
                </a:lnTo>
                <a:lnTo>
                  <a:pt x="2981" y="14435"/>
                </a:lnTo>
                <a:lnTo>
                  <a:pt x="3078" y="14459"/>
                </a:lnTo>
                <a:lnTo>
                  <a:pt x="3200" y="14411"/>
                </a:lnTo>
                <a:lnTo>
                  <a:pt x="3322" y="14362"/>
                </a:lnTo>
                <a:lnTo>
                  <a:pt x="6888" y="12261"/>
                </a:lnTo>
                <a:lnTo>
                  <a:pt x="7035" y="12188"/>
                </a:lnTo>
                <a:lnTo>
                  <a:pt x="7206" y="12139"/>
                </a:lnTo>
                <a:lnTo>
                  <a:pt x="7401" y="12115"/>
                </a:lnTo>
                <a:lnTo>
                  <a:pt x="7743" y="12115"/>
                </a:lnTo>
                <a:lnTo>
                  <a:pt x="7938" y="12139"/>
                </a:lnTo>
                <a:lnTo>
                  <a:pt x="8109" y="12188"/>
                </a:lnTo>
                <a:lnTo>
                  <a:pt x="8256" y="12261"/>
                </a:lnTo>
                <a:lnTo>
                  <a:pt x="11822" y="14362"/>
                </a:lnTo>
                <a:lnTo>
                  <a:pt x="11944" y="14411"/>
                </a:lnTo>
                <a:lnTo>
                  <a:pt x="12066" y="14459"/>
                </a:lnTo>
                <a:lnTo>
                  <a:pt x="12164" y="14435"/>
                </a:lnTo>
                <a:lnTo>
                  <a:pt x="12261" y="14411"/>
                </a:lnTo>
                <a:lnTo>
                  <a:pt x="12310" y="14337"/>
                </a:lnTo>
                <a:lnTo>
                  <a:pt x="12335" y="14240"/>
                </a:lnTo>
                <a:lnTo>
                  <a:pt x="12359" y="14142"/>
                </a:lnTo>
                <a:lnTo>
                  <a:pt x="12335" y="13995"/>
                </a:lnTo>
                <a:lnTo>
                  <a:pt x="11455" y="9941"/>
                </a:lnTo>
                <a:lnTo>
                  <a:pt x="11431" y="9770"/>
                </a:lnTo>
                <a:lnTo>
                  <a:pt x="11431" y="9599"/>
                </a:lnTo>
                <a:lnTo>
                  <a:pt x="11455" y="9428"/>
                </a:lnTo>
                <a:lnTo>
                  <a:pt x="11504" y="9257"/>
                </a:lnTo>
                <a:lnTo>
                  <a:pt x="11577" y="9086"/>
                </a:lnTo>
                <a:lnTo>
                  <a:pt x="11651" y="8915"/>
                </a:lnTo>
                <a:lnTo>
                  <a:pt x="11748" y="8769"/>
                </a:lnTo>
                <a:lnTo>
                  <a:pt x="11870" y="8647"/>
                </a:lnTo>
                <a:lnTo>
                  <a:pt x="14948" y="5911"/>
                </a:lnTo>
                <a:lnTo>
                  <a:pt x="15070" y="5789"/>
                </a:lnTo>
                <a:lnTo>
                  <a:pt x="15119" y="5692"/>
                </a:lnTo>
                <a:lnTo>
                  <a:pt x="15143" y="5594"/>
                </a:lnTo>
                <a:lnTo>
                  <a:pt x="15143" y="5521"/>
                </a:lnTo>
                <a:lnTo>
                  <a:pt x="15094" y="5423"/>
                </a:lnTo>
                <a:lnTo>
                  <a:pt x="15021" y="5374"/>
                </a:lnTo>
                <a:lnTo>
                  <a:pt x="14899" y="5325"/>
                </a:lnTo>
                <a:lnTo>
                  <a:pt x="14752" y="5301"/>
                </a:lnTo>
                <a:lnTo>
                  <a:pt x="10649" y="4886"/>
                </a:lnTo>
                <a:lnTo>
                  <a:pt x="10478" y="4861"/>
                </a:lnTo>
                <a:lnTo>
                  <a:pt x="10332" y="4788"/>
                </a:lnTo>
                <a:lnTo>
                  <a:pt x="10161" y="4715"/>
                </a:lnTo>
                <a:lnTo>
                  <a:pt x="10014" y="4617"/>
                </a:lnTo>
                <a:lnTo>
                  <a:pt x="9868" y="4495"/>
                </a:lnTo>
                <a:lnTo>
                  <a:pt x="9746" y="4373"/>
                </a:lnTo>
                <a:lnTo>
                  <a:pt x="9624" y="4226"/>
                </a:lnTo>
                <a:lnTo>
                  <a:pt x="9550" y="4104"/>
                </a:lnTo>
                <a:lnTo>
                  <a:pt x="7890" y="294"/>
                </a:lnTo>
                <a:lnTo>
                  <a:pt x="7816" y="172"/>
                </a:lnTo>
                <a:lnTo>
                  <a:pt x="7743" y="74"/>
                </a:lnTo>
                <a:lnTo>
                  <a:pt x="7645" y="25"/>
                </a:lnTo>
                <a:lnTo>
                  <a:pt x="7572" y="1"/>
                </a:lnTo>
                <a:close/>
              </a:path>
            </a:pathLst>
          </a:custGeom>
          <a:solidFill>
            <a:srgbClr val="FFFFFF"/>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5" name="Google Shape;805;p18"/>
          <p:cNvSpPr/>
          <p:nvPr/>
        </p:nvSpPr>
        <p:spPr>
          <a:xfrm rot="-1609554">
            <a:off x="835729" y="670633"/>
            <a:ext cx="282641" cy="269875"/>
          </a:xfrm>
          <a:custGeom>
            <a:avLst/>
            <a:gdLst/>
            <a:ahLst/>
            <a:cxnLst/>
            <a:rect l="l" t="t" r="r" b="b"/>
            <a:pathLst>
              <a:path w="15144" h="14460" extrusionOk="0">
                <a:moveTo>
                  <a:pt x="7572" y="1"/>
                </a:moveTo>
                <a:lnTo>
                  <a:pt x="7499" y="25"/>
                </a:lnTo>
                <a:lnTo>
                  <a:pt x="7401" y="74"/>
                </a:lnTo>
                <a:lnTo>
                  <a:pt x="7328" y="172"/>
                </a:lnTo>
                <a:lnTo>
                  <a:pt x="7255" y="294"/>
                </a:lnTo>
                <a:lnTo>
                  <a:pt x="5594" y="4104"/>
                </a:lnTo>
                <a:lnTo>
                  <a:pt x="5521" y="4226"/>
                </a:lnTo>
                <a:lnTo>
                  <a:pt x="5398" y="4373"/>
                </a:lnTo>
                <a:lnTo>
                  <a:pt x="5276" y="4495"/>
                </a:lnTo>
                <a:lnTo>
                  <a:pt x="5130" y="4617"/>
                </a:lnTo>
                <a:lnTo>
                  <a:pt x="4983" y="4715"/>
                </a:lnTo>
                <a:lnTo>
                  <a:pt x="4812" y="4788"/>
                </a:lnTo>
                <a:lnTo>
                  <a:pt x="4666" y="4861"/>
                </a:lnTo>
                <a:lnTo>
                  <a:pt x="4495" y="4886"/>
                </a:lnTo>
                <a:lnTo>
                  <a:pt x="392" y="5301"/>
                </a:lnTo>
                <a:lnTo>
                  <a:pt x="245" y="5325"/>
                </a:lnTo>
                <a:lnTo>
                  <a:pt x="123" y="5374"/>
                </a:lnTo>
                <a:lnTo>
                  <a:pt x="50" y="5423"/>
                </a:lnTo>
                <a:lnTo>
                  <a:pt x="1" y="5521"/>
                </a:lnTo>
                <a:lnTo>
                  <a:pt x="1" y="5594"/>
                </a:lnTo>
                <a:lnTo>
                  <a:pt x="25" y="5692"/>
                </a:lnTo>
                <a:lnTo>
                  <a:pt x="74" y="5789"/>
                </a:lnTo>
                <a:lnTo>
                  <a:pt x="196" y="5911"/>
                </a:lnTo>
                <a:lnTo>
                  <a:pt x="3274" y="8647"/>
                </a:lnTo>
                <a:lnTo>
                  <a:pt x="3396" y="8769"/>
                </a:lnTo>
                <a:lnTo>
                  <a:pt x="3493" y="8915"/>
                </a:lnTo>
                <a:lnTo>
                  <a:pt x="3567" y="9086"/>
                </a:lnTo>
                <a:lnTo>
                  <a:pt x="3640" y="9257"/>
                </a:lnTo>
                <a:lnTo>
                  <a:pt x="3689" y="9428"/>
                </a:lnTo>
                <a:lnTo>
                  <a:pt x="3713" y="9599"/>
                </a:lnTo>
                <a:lnTo>
                  <a:pt x="3713" y="9770"/>
                </a:lnTo>
                <a:lnTo>
                  <a:pt x="3689" y="9941"/>
                </a:lnTo>
                <a:lnTo>
                  <a:pt x="2810" y="13995"/>
                </a:lnTo>
                <a:lnTo>
                  <a:pt x="2785" y="14142"/>
                </a:lnTo>
                <a:lnTo>
                  <a:pt x="2810" y="14240"/>
                </a:lnTo>
                <a:lnTo>
                  <a:pt x="2834" y="14337"/>
                </a:lnTo>
                <a:lnTo>
                  <a:pt x="2883" y="14411"/>
                </a:lnTo>
                <a:lnTo>
                  <a:pt x="2981" y="14435"/>
                </a:lnTo>
                <a:lnTo>
                  <a:pt x="3078" y="14459"/>
                </a:lnTo>
                <a:lnTo>
                  <a:pt x="3200" y="14411"/>
                </a:lnTo>
                <a:lnTo>
                  <a:pt x="3322" y="14362"/>
                </a:lnTo>
                <a:lnTo>
                  <a:pt x="6888" y="12261"/>
                </a:lnTo>
                <a:lnTo>
                  <a:pt x="7035" y="12188"/>
                </a:lnTo>
                <a:lnTo>
                  <a:pt x="7206" y="12139"/>
                </a:lnTo>
                <a:lnTo>
                  <a:pt x="7401" y="12115"/>
                </a:lnTo>
                <a:lnTo>
                  <a:pt x="7743" y="12115"/>
                </a:lnTo>
                <a:lnTo>
                  <a:pt x="7938" y="12139"/>
                </a:lnTo>
                <a:lnTo>
                  <a:pt x="8109" y="12188"/>
                </a:lnTo>
                <a:lnTo>
                  <a:pt x="8256" y="12261"/>
                </a:lnTo>
                <a:lnTo>
                  <a:pt x="11822" y="14362"/>
                </a:lnTo>
                <a:lnTo>
                  <a:pt x="11944" y="14411"/>
                </a:lnTo>
                <a:lnTo>
                  <a:pt x="12066" y="14459"/>
                </a:lnTo>
                <a:lnTo>
                  <a:pt x="12164" y="14435"/>
                </a:lnTo>
                <a:lnTo>
                  <a:pt x="12261" y="14411"/>
                </a:lnTo>
                <a:lnTo>
                  <a:pt x="12310" y="14337"/>
                </a:lnTo>
                <a:lnTo>
                  <a:pt x="12335" y="14240"/>
                </a:lnTo>
                <a:lnTo>
                  <a:pt x="12359" y="14142"/>
                </a:lnTo>
                <a:lnTo>
                  <a:pt x="12335" y="13995"/>
                </a:lnTo>
                <a:lnTo>
                  <a:pt x="11455" y="9941"/>
                </a:lnTo>
                <a:lnTo>
                  <a:pt x="11431" y="9770"/>
                </a:lnTo>
                <a:lnTo>
                  <a:pt x="11431" y="9599"/>
                </a:lnTo>
                <a:lnTo>
                  <a:pt x="11455" y="9428"/>
                </a:lnTo>
                <a:lnTo>
                  <a:pt x="11504" y="9257"/>
                </a:lnTo>
                <a:lnTo>
                  <a:pt x="11577" y="9086"/>
                </a:lnTo>
                <a:lnTo>
                  <a:pt x="11651" y="8915"/>
                </a:lnTo>
                <a:lnTo>
                  <a:pt x="11748" y="8769"/>
                </a:lnTo>
                <a:lnTo>
                  <a:pt x="11870" y="8647"/>
                </a:lnTo>
                <a:lnTo>
                  <a:pt x="14948" y="5911"/>
                </a:lnTo>
                <a:lnTo>
                  <a:pt x="15070" y="5789"/>
                </a:lnTo>
                <a:lnTo>
                  <a:pt x="15119" y="5692"/>
                </a:lnTo>
                <a:lnTo>
                  <a:pt x="15143" y="5594"/>
                </a:lnTo>
                <a:lnTo>
                  <a:pt x="15143" y="5521"/>
                </a:lnTo>
                <a:lnTo>
                  <a:pt x="15094" y="5423"/>
                </a:lnTo>
                <a:lnTo>
                  <a:pt x="15021" y="5374"/>
                </a:lnTo>
                <a:lnTo>
                  <a:pt x="14899" y="5325"/>
                </a:lnTo>
                <a:lnTo>
                  <a:pt x="14752" y="5301"/>
                </a:lnTo>
                <a:lnTo>
                  <a:pt x="10649" y="4886"/>
                </a:lnTo>
                <a:lnTo>
                  <a:pt x="10478" y="4861"/>
                </a:lnTo>
                <a:lnTo>
                  <a:pt x="10332" y="4788"/>
                </a:lnTo>
                <a:lnTo>
                  <a:pt x="10161" y="4715"/>
                </a:lnTo>
                <a:lnTo>
                  <a:pt x="10014" y="4617"/>
                </a:lnTo>
                <a:lnTo>
                  <a:pt x="9868" y="4495"/>
                </a:lnTo>
                <a:lnTo>
                  <a:pt x="9746" y="4373"/>
                </a:lnTo>
                <a:lnTo>
                  <a:pt x="9624" y="4226"/>
                </a:lnTo>
                <a:lnTo>
                  <a:pt x="9550" y="4104"/>
                </a:lnTo>
                <a:lnTo>
                  <a:pt x="7890" y="294"/>
                </a:lnTo>
                <a:lnTo>
                  <a:pt x="7816" y="172"/>
                </a:lnTo>
                <a:lnTo>
                  <a:pt x="7743" y="74"/>
                </a:lnTo>
                <a:lnTo>
                  <a:pt x="7645" y="25"/>
                </a:lnTo>
                <a:lnTo>
                  <a:pt x="7572" y="1"/>
                </a:lnTo>
                <a:close/>
              </a:path>
            </a:pathLst>
          </a:custGeom>
          <a:solidFill>
            <a:srgbClr val="FFFFFF"/>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6" name="Google Shape;806;p18"/>
          <p:cNvSpPr/>
          <p:nvPr/>
        </p:nvSpPr>
        <p:spPr>
          <a:xfrm rot="2926242">
            <a:off x="2549510" y="884446"/>
            <a:ext cx="211682" cy="202121"/>
          </a:xfrm>
          <a:custGeom>
            <a:avLst/>
            <a:gdLst/>
            <a:ahLst/>
            <a:cxnLst/>
            <a:rect l="l" t="t" r="r" b="b"/>
            <a:pathLst>
              <a:path w="15144" h="14460" extrusionOk="0">
                <a:moveTo>
                  <a:pt x="7572" y="1"/>
                </a:moveTo>
                <a:lnTo>
                  <a:pt x="7499" y="25"/>
                </a:lnTo>
                <a:lnTo>
                  <a:pt x="7401" y="74"/>
                </a:lnTo>
                <a:lnTo>
                  <a:pt x="7328" y="172"/>
                </a:lnTo>
                <a:lnTo>
                  <a:pt x="7255" y="294"/>
                </a:lnTo>
                <a:lnTo>
                  <a:pt x="5594" y="4104"/>
                </a:lnTo>
                <a:lnTo>
                  <a:pt x="5521" y="4226"/>
                </a:lnTo>
                <a:lnTo>
                  <a:pt x="5398" y="4373"/>
                </a:lnTo>
                <a:lnTo>
                  <a:pt x="5276" y="4495"/>
                </a:lnTo>
                <a:lnTo>
                  <a:pt x="5130" y="4617"/>
                </a:lnTo>
                <a:lnTo>
                  <a:pt x="4983" y="4715"/>
                </a:lnTo>
                <a:lnTo>
                  <a:pt x="4812" y="4788"/>
                </a:lnTo>
                <a:lnTo>
                  <a:pt x="4666" y="4861"/>
                </a:lnTo>
                <a:lnTo>
                  <a:pt x="4495" y="4886"/>
                </a:lnTo>
                <a:lnTo>
                  <a:pt x="392" y="5301"/>
                </a:lnTo>
                <a:lnTo>
                  <a:pt x="245" y="5325"/>
                </a:lnTo>
                <a:lnTo>
                  <a:pt x="123" y="5374"/>
                </a:lnTo>
                <a:lnTo>
                  <a:pt x="50" y="5423"/>
                </a:lnTo>
                <a:lnTo>
                  <a:pt x="1" y="5521"/>
                </a:lnTo>
                <a:lnTo>
                  <a:pt x="1" y="5594"/>
                </a:lnTo>
                <a:lnTo>
                  <a:pt x="25" y="5692"/>
                </a:lnTo>
                <a:lnTo>
                  <a:pt x="74" y="5789"/>
                </a:lnTo>
                <a:lnTo>
                  <a:pt x="196" y="5911"/>
                </a:lnTo>
                <a:lnTo>
                  <a:pt x="3274" y="8647"/>
                </a:lnTo>
                <a:lnTo>
                  <a:pt x="3396" y="8769"/>
                </a:lnTo>
                <a:lnTo>
                  <a:pt x="3493" y="8915"/>
                </a:lnTo>
                <a:lnTo>
                  <a:pt x="3567" y="9086"/>
                </a:lnTo>
                <a:lnTo>
                  <a:pt x="3640" y="9257"/>
                </a:lnTo>
                <a:lnTo>
                  <a:pt x="3689" y="9428"/>
                </a:lnTo>
                <a:lnTo>
                  <a:pt x="3713" y="9599"/>
                </a:lnTo>
                <a:lnTo>
                  <a:pt x="3713" y="9770"/>
                </a:lnTo>
                <a:lnTo>
                  <a:pt x="3689" y="9941"/>
                </a:lnTo>
                <a:lnTo>
                  <a:pt x="2810" y="13995"/>
                </a:lnTo>
                <a:lnTo>
                  <a:pt x="2785" y="14142"/>
                </a:lnTo>
                <a:lnTo>
                  <a:pt x="2810" y="14240"/>
                </a:lnTo>
                <a:lnTo>
                  <a:pt x="2834" y="14337"/>
                </a:lnTo>
                <a:lnTo>
                  <a:pt x="2883" y="14411"/>
                </a:lnTo>
                <a:lnTo>
                  <a:pt x="2981" y="14435"/>
                </a:lnTo>
                <a:lnTo>
                  <a:pt x="3078" y="14459"/>
                </a:lnTo>
                <a:lnTo>
                  <a:pt x="3200" y="14411"/>
                </a:lnTo>
                <a:lnTo>
                  <a:pt x="3322" y="14362"/>
                </a:lnTo>
                <a:lnTo>
                  <a:pt x="6888" y="12261"/>
                </a:lnTo>
                <a:lnTo>
                  <a:pt x="7035" y="12188"/>
                </a:lnTo>
                <a:lnTo>
                  <a:pt x="7206" y="12139"/>
                </a:lnTo>
                <a:lnTo>
                  <a:pt x="7401" y="12115"/>
                </a:lnTo>
                <a:lnTo>
                  <a:pt x="7743" y="12115"/>
                </a:lnTo>
                <a:lnTo>
                  <a:pt x="7938" y="12139"/>
                </a:lnTo>
                <a:lnTo>
                  <a:pt x="8109" y="12188"/>
                </a:lnTo>
                <a:lnTo>
                  <a:pt x="8256" y="12261"/>
                </a:lnTo>
                <a:lnTo>
                  <a:pt x="11822" y="14362"/>
                </a:lnTo>
                <a:lnTo>
                  <a:pt x="11944" y="14411"/>
                </a:lnTo>
                <a:lnTo>
                  <a:pt x="12066" y="14459"/>
                </a:lnTo>
                <a:lnTo>
                  <a:pt x="12164" y="14435"/>
                </a:lnTo>
                <a:lnTo>
                  <a:pt x="12261" y="14411"/>
                </a:lnTo>
                <a:lnTo>
                  <a:pt x="12310" y="14337"/>
                </a:lnTo>
                <a:lnTo>
                  <a:pt x="12335" y="14240"/>
                </a:lnTo>
                <a:lnTo>
                  <a:pt x="12359" y="14142"/>
                </a:lnTo>
                <a:lnTo>
                  <a:pt x="12335" y="13995"/>
                </a:lnTo>
                <a:lnTo>
                  <a:pt x="11455" y="9941"/>
                </a:lnTo>
                <a:lnTo>
                  <a:pt x="11431" y="9770"/>
                </a:lnTo>
                <a:lnTo>
                  <a:pt x="11431" y="9599"/>
                </a:lnTo>
                <a:lnTo>
                  <a:pt x="11455" y="9428"/>
                </a:lnTo>
                <a:lnTo>
                  <a:pt x="11504" y="9257"/>
                </a:lnTo>
                <a:lnTo>
                  <a:pt x="11577" y="9086"/>
                </a:lnTo>
                <a:lnTo>
                  <a:pt x="11651" y="8915"/>
                </a:lnTo>
                <a:lnTo>
                  <a:pt x="11748" y="8769"/>
                </a:lnTo>
                <a:lnTo>
                  <a:pt x="11870" y="8647"/>
                </a:lnTo>
                <a:lnTo>
                  <a:pt x="14948" y="5911"/>
                </a:lnTo>
                <a:lnTo>
                  <a:pt x="15070" y="5789"/>
                </a:lnTo>
                <a:lnTo>
                  <a:pt x="15119" y="5692"/>
                </a:lnTo>
                <a:lnTo>
                  <a:pt x="15143" y="5594"/>
                </a:lnTo>
                <a:lnTo>
                  <a:pt x="15143" y="5521"/>
                </a:lnTo>
                <a:lnTo>
                  <a:pt x="15094" y="5423"/>
                </a:lnTo>
                <a:lnTo>
                  <a:pt x="15021" y="5374"/>
                </a:lnTo>
                <a:lnTo>
                  <a:pt x="14899" y="5325"/>
                </a:lnTo>
                <a:lnTo>
                  <a:pt x="14752" y="5301"/>
                </a:lnTo>
                <a:lnTo>
                  <a:pt x="10649" y="4886"/>
                </a:lnTo>
                <a:lnTo>
                  <a:pt x="10478" y="4861"/>
                </a:lnTo>
                <a:lnTo>
                  <a:pt x="10332" y="4788"/>
                </a:lnTo>
                <a:lnTo>
                  <a:pt x="10161" y="4715"/>
                </a:lnTo>
                <a:lnTo>
                  <a:pt x="10014" y="4617"/>
                </a:lnTo>
                <a:lnTo>
                  <a:pt x="9868" y="4495"/>
                </a:lnTo>
                <a:lnTo>
                  <a:pt x="9746" y="4373"/>
                </a:lnTo>
                <a:lnTo>
                  <a:pt x="9624" y="4226"/>
                </a:lnTo>
                <a:lnTo>
                  <a:pt x="9550" y="4104"/>
                </a:lnTo>
                <a:lnTo>
                  <a:pt x="7890" y="294"/>
                </a:lnTo>
                <a:lnTo>
                  <a:pt x="7816" y="172"/>
                </a:lnTo>
                <a:lnTo>
                  <a:pt x="7743" y="74"/>
                </a:lnTo>
                <a:lnTo>
                  <a:pt x="7645" y="25"/>
                </a:lnTo>
                <a:lnTo>
                  <a:pt x="7572" y="1"/>
                </a:lnTo>
                <a:close/>
              </a:path>
            </a:pathLst>
          </a:custGeom>
          <a:solidFill>
            <a:srgbClr val="FFFFFF"/>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7" name="Google Shape;807;p18"/>
          <p:cNvSpPr/>
          <p:nvPr/>
        </p:nvSpPr>
        <p:spPr>
          <a:xfrm rot="-1609469">
            <a:off x="1369746" y="59648"/>
            <a:ext cx="190702" cy="182088"/>
          </a:xfrm>
          <a:custGeom>
            <a:avLst/>
            <a:gdLst/>
            <a:ahLst/>
            <a:cxnLst/>
            <a:rect l="l" t="t" r="r" b="b"/>
            <a:pathLst>
              <a:path w="15144" h="14460" extrusionOk="0">
                <a:moveTo>
                  <a:pt x="7572" y="1"/>
                </a:moveTo>
                <a:lnTo>
                  <a:pt x="7499" y="25"/>
                </a:lnTo>
                <a:lnTo>
                  <a:pt x="7401" y="74"/>
                </a:lnTo>
                <a:lnTo>
                  <a:pt x="7328" y="172"/>
                </a:lnTo>
                <a:lnTo>
                  <a:pt x="7255" y="294"/>
                </a:lnTo>
                <a:lnTo>
                  <a:pt x="5594" y="4104"/>
                </a:lnTo>
                <a:lnTo>
                  <a:pt x="5521" y="4226"/>
                </a:lnTo>
                <a:lnTo>
                  <a:pt x="5398" y="4373"/>
                </a:lnTo>
                <a:lnTo>
                  <a:pt x="5276" y="4495"/>
                </a:lnTo>
                <a:lnTo>
                  <a:pt x="5130" y="4617"/>
                </a:lnTo>
                <a:lnTo>
                  <a:pt x="4983" y="4715"/>
                </a:lnTo>
                <a:lnTo>
                  <a:pt x="4812" y="4788"/>
                </a:lnTo>
                <a:lnTo>
                  <a:pt x="4666" y="4861"/>
                </a:lnTo>
                <a:lnTo>
                  <a:pt x="4495" y="4886"/>
                </a:lnTo>
                <a:lnTo>
                  <a:pt x="392" y="5301"/>
                </a:lnTo>
                <a:lnTo>
                  <a:pt x="245" y="5325"/>
                </a:lnTo>
                <a:lnTo>
                  <a:pt x="123" y="5374"/>
                </a:lnTo>
                <a:lnTo>
                  <a:pt x="50" y="5423"/>
                </a:lnTo>
                <a:lnTo>
                  <a:pt x="1" y="5521"/>
                </a:lnTo>
                <a:lnTo>
                  <a:pt x="1" y="5594"/>
                </a:lnTo>
                <a:lnTo>
                  <a:pt x="25" y="5692"/>
                </a:lnTo>
                <a:lnTo>
                  <a:pt x="74" y="5789"/>
                </a:lnTo>
                <a:lnTo>
                  <a:pt x="196" y="5911"/>
                </a:lnTo>
                <a:lnTo>
                  <a:pt x="3274" y="8647"/>
                </a:lnTo>
                <a:lnTo>
                  <a:pt x="3396" y="8769"/>
                </a:lnTo>
                <a:lnTo>
                  <a:pt x="3493" y="8915"/>
                </a:lnTo>
                <a:lnTo>
                  <a:pt x="3567" y="9086"/>
                </a:lnTo>
                <a:lnTo>
                  <a:pt x="3640" y="9257"/>
                </a:lnTo>
                <a:lnTo>
                  <a:pt x="3689" y="9428"/>
                </a:lnTo>
                <a:lnTo>
                  <a:pt x="3713" y="9599"/>
                </a:lnTo>
                <a:lnTo>
                  <a:pt x="3713" y="9770"/>
                </a:lnTo>
                <a:lnTo>
                  <a:pt x="3689" y="9941"/>
                </a:lnTo>
                <a:lnTo>
                  <a:pt x="2810" y="13995"/>
                </a:lnTo>
                <a:lnTo>
                  <a:pt x="2785" y="14142"/>
                </a:lnTo>
                <a:lnTo>
                  <a:pt x="2810" y="14240"/>
                </a:lnTo>
                <a:lnTo>
                  <a:pt x="2834" y="14337"/>
                </a:lnTo>
                <a:lnTo>
                  <a:pt x="2883" y="14411"/>
                </a:lnTo>
                <a:lnTo>
                  <a:pt x="2981" y="14435"/>
                </a:lnTo>
                <a:lnTo>
                  <a:pt x="3078" y="14459"/>
                </a:lnTo>
                <a:lnTo>
                  <a:pt x="3200" y="14411"/>
                </a:lnTo>
                <a:lnTo>
                  <a:pt x="3322" y="14362"/>
                </a:lnTo>
                <a:lnTo>
                  <a:pt x="6888" y="12261"/>
                </a:lnTo>
                <a:lnTo>
                  <a:pt x="7035" y="12188"/>
                </a:lnTo>
                <a:lnTo>
                  <a:pt x="7206" y="12139"/>
                </a:lnTo>
                <a:lnTo>
                  <a:pt x="7401" y="12115"/>
                </a:lnTo>
                <a:lnTo>
                  <a:pt x="7743" y="12115"/>
                </a:lnTo>
                <a:lnTo>
                  <a:pt x="7938" y="12139"/>
                </a:lnTo>
                <a:lnTo>
                  <a:pt x="8109" y="12188"/>
                </a:lnTo>
                <a:lnTo>
                  <a:pt x="8256" y="12261"/>
                </a:lnTo>
                <a:lnTo>
                  <a:pt x="11822" y="14362"/>
                </a:lnTo>
                <a:lnTo>
                  <a:pt x="11944" y="14411"/>
                </a:lnTo>
                <a:lnTo>
                  <a:pt x="12066" y="14459"/>
                </a:lnTo>
                <a:lnTo>
                  <a:pt x="12164" y="14435"/>
                </a:lnTo>
                <a:lnTo>
                  <a:pt x="12261" y="14411"/>
                </a:lnTo>
                <a:lnTo>
                  <a:pt x="12310" y="14337"/>
                </a:lnTo>
                <a:lnTo>
                  <a:pt x="12335" y="14240"/>
                </a:lnTo>
                <a:lnTo>
                  <a:pt x="12359" y="14142"/>
                </a:lnTo>
                <a:lnTo>
                  <a:pt x="12335" y="13995"/>
                </a:lnTo>
                <a:lnTo>
                  <a:pt x="11455" y="9941"/>
                </a:lnTo>
                <a:lnTo>
                  <a:pt x="11431" y="9770"/>
                </a:lnTo>
                <a:lnTo>
                  <a:pt x="11431" y="9599"/>
                </a:lnTo>
                <a:lnTo>
                  <a:pt x="11455" y="9428"/>
                </a:lnTo>
                <a:lnTo>
                  <a:pt x="11504" y="9257"/>
                </a:lnTo>
                <a:lnTo>
                  <a:pt x="11577" y="9086"/>
                </a:lnTo>
                <a:lnTo>
                  <a:pt x="11651" y="8915"/>
                </a:lnTo>
                <a:lnTo>
                  <a:pt x="11748" y="8769"/>
                </a:lnTo>
                <a:lnTo>
                  <a:pt x="11870" y="8647"/>
                </a:lnTo>
                <a:lnTo>
                  <a:pt x="14948" y="5911"/>
                </a:lnTo>
                <a:lnTo>
                  <a:pt x="15070" y="5789"/>
                </a:lnTo>
                <a:lnTo>
                  <a:pt x="15119" y="5692"/>
                </a:lnTo>
                <a:lnTo>
                  <a:pt x="15143" y="5594"/>
                </a:lnTo>
                <a:lnTo>
                  <a:pt x="15143" y="5521"/>
                </a:lnTo>
                <a:lnTo>
                  <a:pt x="15094" y="5423"/>
                </a:lnTo>
                <a:lnTo>
                  <a:pt x="15021" y="5374"/>
                </a:lnTo>
                <a:lnTo>
                  <a:pt x="14899" y="5325"/>
                </a:lnTo>
                <a:lnTo>
                  <a:pt x="14752" y="5301"/>
                </a:lnTo>
                <a:lnTo>
                  <a:pt x="10649" y="4886"/>
                </a:lnTo>
                <a:lnTo>
                  <a:pt x="10478" y="4861"/>
                </a:lnTo>
                <a:lnTo>
                  <a:pt x="10332" y="4788"/>
                </a:lnTo>
                <a:lnTo>
                  <a:pt x="10161" y="4715"/>
                </a:lnTo>
                <a:lnTo>
                  <a:pt x="10014" y="4617"/>
                </a:lnTo>
                <a:lnTo>
                  <a:pt x="9868" y="4495"/>
                </a:lnTo>
                <a:lnTo>
                  <a:pt x="9746" y="4373"/>
                </a:lnTo>
                <a:lnTo>
                  <a:pt x="9624" y="4226"/>
                </a:lnTo>
                <a:lnTo>
                  <a:pt x="9550" y="4104"/>
                </a:lnTo>
                <a:lnTo>
                  <a:pt x="7890" y="294"/>
                </a:lnTo>
                <a:lnTo>
                  <a:pt x="7816" y="172"/>
                </a:lnTo>
                <a:lnTo>
                  <a:pt x="7743" y="74"/>
                </a:lnTo>
                <a:lnTo>
                  <a:pt x="7645" y="25"/>
                </a:lnTo>
                <a:lnTo>
                  <a:pt x="7572" y="1"/>
                </a:lnTo>
                <a:close/>
              </a:path>
            </a:pathLst>
          </a:custGeom>
          <a:solidFill>
            <a:srgbClr val="FFFFFF"/>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8" name="Google Shape;808;p18"/>
          <p:cNvSpPr txBox="1">
            <a:spLocks noGrp="1"/>
          </p:cNvSpPr>
          <p:nvPr>
            <p:ph type="sldNum" idx="12"/>
          </p:nvPr>
        </p:nvSpPr>
        <p:spPr>
          <a:xfrm>
            <a:off x="4297650" y="4749851"/>
            <a:ext cx="548700" cy="3936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t>8</a:t>
            </a:fld>
            <a:endParaRPr/>
          </a:p>
        </p:txBody>
      </p:sp>
      <p:pic>
        <p:nvPicPr>
          <p:cNvPr id="3078" name="Picture 6" descr="Pluto-is-a-planet GIFs - Get the best GIF on GIPHY">
            <a:extLst>
              <a:ext uri="{FF2B5EF4-FFF2-40B4-BE49-F238E27FC236}">
                <a16:creationId xmlns:a16="http://schemas.microsoft.com/office/drawing/2014/main" id="{41B10B30-94B3-EF7D-AFB7-0C0C13D2624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85701" y="-1"/>
            <a:ext cx="5158299" cy="5158299"/>
          </a:xfrm>
          <a:prstGeom prst="rect">
            <a:avLst/>
          </a:prstGeom>
          <a:noFill/>
          <a:extLst>
            <a:ext uri="{909E8E84-426E-40DD-AFC4-6F175D3DCCD1}">
              <a14:hiddenFill xmlns:a14="http://schemas.microsoft.com/office/drawing/2010/main">
                <a:solidFill>
                  <a:srgbClr val="FFFFFF"/>
                </a:solidFill>
              </a14:hiddenFill>
            </a:ext>
          </a:extLst>
        </p:spPr>
      </p:pic>
      <p:sp>
        <p:nvSpPr>
          <p:cNvPr id="793" name="Google Shape;793;p18"/>
          <p:cNvSpPr txBox="1">
            <a:spLocks noGrp="1"/>
          </p:cNvSpPr>
          <p:nvPr>
            <p:ph type="ctrTitle" idx="4294967295"/>
          </p:nvPr>
        </p:nvSpPr>
        <p:spPr>
          <a:xfrm>
            <a:off x="189067" y="2284288"/>
            <a:ext cx="4641042" cy="2388579"/>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es-MX" sz="2400" dirty="0">
                <a:solidFill>
                  <a:srgbClr val="FFC000"/>
                </a:solidFill>
                <a:latin typeface="Malgun Gothic" panose="020B0503020000020004" pitchFamily="34" charset="-127"/>
                <a:ea typeface="Malgun Gothic" panose="020B0503020000020004" pitchFamily="34" charset="-127"/>
              </a:rPr>
              <a:t> </a:t>
            </a:r>
            <a:endParaRPr lang="es-MX" sz="1800" dirty="0">
              <a:solidFill>
                <a:srgbClr val="FFC000"/>
              </a:solidFill>
              <a:latin typeface="Malgun Gothic" panose="020B0503020000020004" pitchFamily="34" charset="-127"/>
              <a:ea typeface="Malgun Gothic" panose="020B0503020000020004" pitchFamily="34" charset="-127"/>
            </a:endParaRPr>
          </a:p>
        </p:txBody>
      </p:sp>
      <p:sp>
        <p:nvSpPr>
          <p:cNvPr id="5" name="CuadroTexto 4">
            <a:extLst>
              <a:ext uri="{FF2B5EF4-FFF2-40B4-BE49-F238E27FC236}">
                <a16:creationId xmlns:a16="http://schemas.microsoft.com/office/drawing/2014/main" id="{156DB83F-5771-54A0-B66D-9583F93C0A04}"/>
              </a:ext>
            </a:extLst>
          </p:cNvPr>
          <p:cNvSpPr txBox="1"/>
          <p:nvPr/>
        </p:nvSpPr>
        <p:spPr>
          <a:xfrm>
            <a:off x="130015" y="2237169"/>
            <a:ext cx="5158298" cy="2554545"/>
          </a:xfrm>
          <a:prstGeom prst="rect">
            <a:avLst/>
          </a:prstGeom>
          <a:noFill/>
        </p:spPr>
        <p:txBody>
          <a:bodyPr wrap="square">
            <a:spAutoFit/>
          </a:bodyPr>
          <a:lstStyle/>
          <a:p>
            <a:pPr lvl="0">
              <a:defRPr/>
            </a:pPr>
            <a:r>
              <a:rPr lang="es-MX" sz="2000" b="1" dirty="0">
                <a:solidFill>
                  <a:schemeClr val="accent2">
                    <a:lumMod val="60000"/>
                    <a:lumOff val="40000"/>
                  </a:schemeClr>
                </a:solidFill>
                <a:latin typeface="Megrim" panose="020B0604020202020204" charset="0"/>
              </a:rPr>
              <a:t>Los instrumentos en la sonda fueron diseñados para que</a:t>
            </a:r>
            <a:r>
              <a:rPr lang="es-MX" sz="2000" dirty="0">
                <a:solidFill>
                  <a:schemeClr val="accent6">
                    <a:lumMod val="75000"/>
                  </a:schemeClr>
                </a:solidFill>
                <a:latin typeface="Megrim" panose="020B0604020202020204" charset="0"/>
              </a:rPr>
              <a:t> en el breve paso sobre Plutón </a:t>
            </a:r>
            <a:r>
              <a:rPr lang="es-MX" sz="2000" b="1" dirty="0">
                <a:solidFill>
                  <a:schemeClr val="accent2">
                    <a:lumMod val="60000"/>
                    <a:lumOff val="40000"/>
                  </a:schemeClr>
                </a:solidFill>
                <a:latin typeface="Megrim" panose="020B0604020202020204" charset="0"/>
              </a:rPr>
              <a:t>se obtuviera la mayor información posible</a:t>
            </a:r>
            <a:r>
              <a:rPr lang="es-MX" sz="2000" dirty="0">
                <a:solidFill>
                  <a:schemeClr val="accent6">
                    <a:lumMod val="75000"/>
                  </a:schemeClr>
                </a:solidFill>
                <a:latin typeface="Megrim" panose="020B0604020202020204" charset="0"/>
              </a:rPr>
              <a:t>, como por ejemplo la composición y comportamiento de la atmósfera, la forma en que el viento solar interactúa con la misma, los elementos geográficos.</a:t>
            </a:r>
            <a:endParaRPr lang="es-MX" sz="2000" b="1" dirty="0">
              <a:solidFill>
                <a:schemeClr val="accent2">
                  <a:lumMod val="60000"/>
                  <a:lumOff val="40000"/>
                </a:schemeClr>
              </a:solidFill>
              <a:latin typeface="Megrim" panose="020B0604020202020204" charset="0"/>
            </a:endParaRPr>
          </a:p>
        </p:txBody>
      </p:sp>
      <p:sp>
        <p:nvSpPr>
          <p:cNvPr id="6" name="Google Shape;774;p15">
            <a:extLst>
              <a:ext uri="{FF2B5EF4-FFF2-40B4-BE49-F238E27FC236}">
                <a16:creationId xmlns:a16="http://schemas.microsoft.com/office/drawing/2014/main" id="{86961406-71E0-E3C0-8F2E-485F9093049A}"/>
              </a:ext>
            </a:extLst>
          </p:cNvPr>
          <p:cNvSpPr txBox="1">
            <a:spLocks/>
          </p:cNvSpPr>
          <p:nvPr/>
        </p:nvSpPr>
        <p:spPr>
          <a:xfrm>
            <a:off x="631840" y="1201327"/>
            <a:ext cx="6750184" cy="733778"/>
          </a:xfrm>
          <a:prstGeom prst="rect">
            <a:avLst/>
          </a:prstGeom>
          <a:noFill/>
          <a:ln>
            <a:noFill/>
          </a:ln>
          <a:effectLst>
            <a:outerShdw blurRad="42863" dist="9525" dir="5400000" algn="bl" rotWithShape="0">
              <a:srgbClr val="20124D">
                <a:alpha val="80000"/>
              </a:srgbClr>
            </a:outerShdw>
          </a:effectLst>
        </p:spPr>
        <p:txBody>
          <a:bodyPr spcFirstLastPara="1" wrap="square" lIns="0" tIns="0" rIns="0" bIns="0"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1pPr>
            <a:lvl2pPr marR="0" lvl="1"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2pPr>
            <a:lvl3pPr marR="0" lvl="2"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3pPr>
            <a:lvl4pPr marR="0" lvl="3"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4pPr>
            <a:lvl5pPr marR="0" lvl="4"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5pPr>
            <a:lvl6pPr marR="0" lvl="5"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6pPr>
            <a:lvl7pPr marR="0" lvl="6"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7pPr>
            <a:lvl8pPr marR="0" lvl="7"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8pPr>
            <a:lvl9pPr marR="0" lvl="8"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9pPr>
          </a:lstStyle>
          <a:p>
            <a:pPr marL="0" marR="0" lvl="0" indent="0" algn="ctr" defTabSz="914400" rtl="0" eaLnBrk="1" fontAlgn="auto" latinLnBrk="0" hangingPunct="1">
              <a:lnSpc>
                <a:spcPct val="100000"/>
              </a:lnSpc>
              <a:spcBef>
                <a:spcPts val="0"/>
              </a:spcBef>
              <a:spcAft>
                <a:spcPts val="0"/>
              </a:spcAft>
              <a:buClr>
                <a:srgbClr val="FFFFFF"/>
              </a:buClr>
              <a:buSzPts val="3200"/>
              <a:buFont typeface="Megrim"/>
              <a:buNone/>
              <a:tabLst/>
              <a:defRPr/>
            </a:pPr>
            <a:r>
              <a:rPr lang="es-MX" dirty="0"/>
              <a:t>Para saber más…</a:t>
            </a:r>
            <a:endParaRPr kumimoji="0" lang="es-MX" sz="3200" b="1" i="0" u="none" strike="noStrike" kern="0" cap="none" spc="0" normalizeH="0" baseline="0" noProof="0" dirty="0">
              <a:ln>
                <a:noFill/>
              </a:ln>
              <a:effectLst/>
              <a:uLnTx/>
              <a:uFillTx/>
              <a:latin typeface="Megrim"/>
              <a:sym typeface="Megrim"/>
            </a:endParaRPr>
          </a:p>
        </p:txBody>
      </p:sp>
      <p:pic>
        <p:nvPicPr>
          <p:cNvPr id="2" name="Picture 2" descr="Animated Next Button Gif">
            <a:extLst>
              <a:ext uri="{FF2B5EF4-FFF2-40B4-BE49-F238E27FC236}">
                <a16:creationId xmlns:a16="http://schemas.microsoft.com/office/drawing/2014/main" id="{39967B09-F1C4-FC5A-731D-04E73A0274A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86219" y="3770612"/>
            <a:ext cx="1095296" cy="13707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53586227"/>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756"/>
        <p:cNvGrpSpPr/>
        <p:nvPr/>
      </p:nvGrpSpPr>
      <p:grpSpPr>
        <a:xfrm>
          <a:off x="0" y="0"/>
          <a:ext cx="0" cy="0"/>
          <a:chOff x="0" y="0"/>
          <a:chExt cx="0" cy="0"/>
        </a:xfrm>
      </p:grpSpPr>
      <p:pic>
        <p:nvPicPr>
          <p:cNvPr id="6146" name="Picture 2">
            <a:extLst>
              <a:ext uri="{FF2B5EF4-FFF2-40B4-BE49-F238E27FC236}">
                <a16:creationId xmlns:a16="http://schemas.microsoft.com/office/drawing/2014/main" id="{4E32BA29-2C04-684F-BF92-40844D98C88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039" t="33708" b="26119"/>
          <a:stretch/>
        </p:blipFill>
        <p:spPr bwMode="auto">
          <a:xfrm>
            <a:off x="0" y="8346"/>
            <a:ext cx="9143999" cy="5135105"/>
          </a:xfrm>
          <a:prstGeom prst="rect">
            <a:avLst/>
          </a:prstGeom>
          <a:noFill/>
          <a:extLst>
            <a:ext uri="{909E8E84-426E-40DD-AFC4-6F175D3DCCD1}">
              <a14:hiddenFill xmlns:a14="http://schemas.microsoft.com/office/drawing/2010/main">
                <a:solidFill>
                  <a:srgbClr val="FFFFFF"/>
                </a:solidFill>
              </a14:hiddenFill>
            </a:ext>
          </a:extLst>
        </p:spPr>
      </p:pic>
      <p:sp>
        <p:nvSpPr>
          <p:cNvPr id="761" name="Google Shape;761;p13"/>
          <p:cNvSpPr txBox="1">
            <a:spLocks noGrp="1"/>
          </p:cNvSpPr>
          <p:nvPr>
            <p:ph type="sldNum" idx="12"/>
          </p:nvPr>
        </p:nvSpPr>
        <p:spPr>
          <a:xfrm>
            <a:off x="4297650" y="4749851"/>
            <a:ext cx="548700" cy="3936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t>9</a:t>
            </a:fld>
            <a:endParaRPr/>
          </a:p>
        </p:txBody>
      </p:sp>
      <p:sp>
        <p:nvSpPr>
          <p:cNvPr id="5" name="Título 1">
            <a:extLst>
              <a:ext uri="{FF2B5EF4-FFF2-40B4-BE49-F238E27FC236}">
                <a16:creationId xmlns:a16="http://schemas.microsoft.com/office/drawing/2014/main" id="{593E6A91-22B8-9334-5B7E-DEAE98459779}"/>
              </a:ext>
            </a:extLst>
          </p:cNvPr>
          <p:cNvSpPr txBox="1">
            <a:spLocks/>
          </p:cNvSpPr>
          <p:nvPr/>
        </p:nvSpPr>
        <p:spPr>
          <a:xfrm>
            <a:off x="-391885" y="225631"/>
            <a:ext cx="3562597" cy="743969"/>
          </a:xfrm>
          <a:prstGeom prst="rect">
            <a:avLst/>
          </a:prstGeom>
          <a:noFill/>
          <a:ln>
            <a:noFill/>
          </a:ln>
          <a:effectLst>
            <a:outerShdw blurRad="42863" dist="9525" dir="5400000" algn="bl" rotWithShape="0">
              <a:srgbClr val="20124D">
                <a:alpha val="80000"/>
              </a:srgbClr>
            </a:outerShdw>
          </a:effectLst>
        </p:spPr>
        <p:txBody>
          <a:bodyPr spcFirstLastPara="1" wrap="square" lIns="0" tIns="0" rIns="0" bIns="0"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1pPr>
            <a:lvl2pPr marR="0" lvl="1"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2pPr>
            <a:lvl3pPr marR="0" lvl="2"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3pPr>
            <a:lvl4pPr marR="0" lvl="3"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4pPr>
            <a:lvl5pPr marR="0" lvl="4"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5pPr>
            <a:lvl6pPr marR="0" lvl="5"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6pPr>
            <a:lvl7pPr marR="0" lvl="6"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7pPr>
            <a:lvl8pPr marR="0" lvl="7"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8pPr>
            <a:lvl9pPr marR="0" lvl="8"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9pPr>
          </a:lstStyle>
          <a:p>
            <a:r>
              <a:rPr lang="es-MX" dirty="0">
                <a:solidFill>
                  <a:schemeClr val="accent2">
                    <a:lumMod val="60000"/>
                    <a:lumOff val="40000"/>
                  </a:schemeClr>
                </a:solidFill>
              </a:rPr>
              <a:t>Instrumentos </a:t>
            </a:r>
          </a:p>
          <a:p>
            <a:r>
              <a:rPr lang="es-MX" dirty="0">
                <a:solidFill>
                  <a:schemeClr val="accent2">
                    <a:lumMod val="60000"/>
                    <a:lumOff val="40000"/>
                  </a:schemeClr>
                </a:solidFill>
              </a:rPr>
              <a:t>de la sonda </a:t>
            </a:r>
          </a:p>
        </p:txBody>
      </p:sp>
      <p:pic>
        <p:nvPicPr>
          <p:cNvPr id="6154" name="Picture 10" descr="A Turma do Astro Sticker for iOS &amp; Android | GIPHY">
            <a:extLst>
              <a:ext uri="{FF2B5EF4-FFF2-40B4-BE49-F238E27FC236}">
                <a16:creationId xmlns:a16="http://schemas.microsoft.com/office/drawing/2014/main" id="{B212B0E4-93E4-B1E3-0D02-710121C0D55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60524" y="-46622"/>
            <a:ext cx="1288474" cy="1288474"/>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descr="Animated Next Button Gif">
            <a:extLst>
              <a:ext uri="{FF2B5EF4-FFF2-40B4-BE49-F238E27FC236}">
                <a16:creationId xmlns:a16="http://schemas.microsoft.com/office/drawing/2014/main" id="{08BB12B9-9198-647C-3FA1-D2A44F7CCB7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73083" y="3998455"/>
            <a:ext cx="914978" cy="114504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wip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44" name="Picture 8" descr="Galaxy GIF - Galaxy GIFs">
            <a:extLst>
              <a:ext uri="{FF2B5EF4-FFF2-40B4-BE49-F238E27FC236}">
                <a16:creationId xmlns:a16="http://schemas.microsoft.com/office/drawing/2014/main" id="{B7302499-3E04-A963-5C6A-63EA54D7DA9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24064"/>
            <a:ext cx="9143913" cy="5143451"/>
          </a:xfrm>
          <a:prstGeom prst="rect">
            <a:avLst/>
          </a:prstGeom>
          <a:noFill/>
          <a:extLst>
            <a:ext uri="{909E8E84-426E-40DD-AFC4-6F175D3DCCD1}">
              <a14:hiddenFill xmlns:a14="http://schemas.microsoft.com/office/drawing/2010/main">
                <a:solidFill>
                  <a:srgbClr val="FFFFFF"/>
                </a:solidFill>
              </a14:hiddenFill>
            </a:ext>
          </a:extLst>
        </p:spPr>
      </p:pic>
      <p:sp>
        <p:nvSpPr>
          <p:cNvPr id="2" name="Marcador de número de diapositiva 1">
            <a:extLst>
              <a:ext uri="{FF2B5EF4-FFF2-40B4-BE49-F238E27FC236}">
                <a16:creationId xmlns:a16="http://schemas.microsoft.com/office/drawing/2014/main" id="{6A619281-8149-EA80-6A1E-682DF2F56146}"/>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s-MX" smtClean="0"/>
              <a:t>10</a:t>
            </a:fld>
            <a:endParaRPr lang="es-MX"/>
          </a:p>
        </p:txBody>
      </p:sp>
      <p:sp>
        <p:nvSpPr>
          <p:cNvPr id="3" name="Google Shape;793;p18">
            <a:extLst>
              <a:ext uri="{FF2B5EF4-FFF2-40B4-BE49-F238E27FC236}">
                <a16:creationId xmlns:a16="http://schemas.microsoft.com/office/drawing/2014/main" id="{E5687F84-F179-722A-2B63-231D6F84419E}"/>
              </a:ext>
            </a:extLst>
          </p:cNvPr>
          <p:cNvSpPr txBox="1">
            <a:spLocks/>
          </p:cNvSpPr>
          <p:nvPr/>
        </p:nvSpPr>
        <p:spPr>
          <a:xfrm>
            <a:off x="227685" y="30772"/>
            <a:ext cx="7769274" cy="608411"/>
          </a:xfrm>
          <a:prstGeom prst="rect">
            <a:avLst/>
          </a:prstGeom>
          <a:noFill/>
          <a:ln>
            <a:noFill/>
          </a:ln>
          <a:effectLst>
            <a:outerShdw blurRad="42863" dist="9525" dir="5400000" algn="bl" rotWithShape="0">
              <a:srgbClr val="20124D">
                <a:alpha val="80000"/>
              </a:srgbClr>
            </a:outerShdw>
          </a:effectLst>
        </p:spPr>
        <p:txBody>
          <a:bodyPr spcFirstLastPara="1" wrap="square" lIns="0" tIns="0" rIns="0" bIns="0"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1pPr>
            <a:lvl2pPr marR="0" lvl="1"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2pPr>
            <a:lvl3pPr marR="0" lvl="2"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3pPr>
            <a:lvl4pPr marR="0" lvl="3"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4pPr>
            <a:lvl5pPr marR="0" lvl="4"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5pPr>
            <a:lvl6pPr marR="0" lvl="5"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6pPr>
            <a:lvl7pPr marR="0" lvl="6"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7pPr>
            <a:lvl8pPr marR="0" lvl="7"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8pPr>
            <a:lvl9pPr marR="0" lvl="8"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9pPr>
          </a:lstStyle>
          <a:p>
            <a:pPr algn="just"/>
            <a:r>
              <a:rPr lang="es-MX" sz="1400" dirty="0">
                <a:solidFill>
                  <a:srgbClr val="FFC000"/>
                </a:solidFill>
                <a:latin typeface="Malgun Gothic" panose="020B0503020000020004" pitchFamily="34" charset="-127"/>
                <a:ea typeface="Malgun Gothic" panose="020B0503020000020004" pitchFamily="34" charset="-127"/>
              </a:rPr>
              <a:t>Para ganar tu equipo de astronauta, deberás contestar en orden las preguntas de cada estación. Arranca la carrera dando clic sobre el cohete de la derecha. </a:t>
            </a:r>
          </a:p>
          <a:p>
            <a:pPr algn="just"/>
            <a:r>
              <a:rPr lang="es-MX" sz="1400" dirty="0">
                <a:solidFill>
                  <a:srgbClr val="FFC000"/>
                </a:solidFill>
                <a:latin typeface="Malgun Gothic" panose="020B0503020000020004" pitchFamily="34" charset="-127"/>
                <a:ea typeface="Malgun Gothic" panose="020B0503020000020004" pitchFamily="34" charset="-127"/>
              </a:rPr>
              <a:t>Completa tu recorrido para alcanzar la insignia final.  ¡SUERTE! </a:t>
            </a:r>
          </a:p>
        </p:txBody>
      </p:sp>
      <p:pic>
        <p:nvPicPr>
          <p:cNvPr id="6" name="Imagen 5">
            <a:extLst>
              <a:ext uri="{FF2B5EF4-FFF2-40B4-BE49-F238E27FC236}">
                <a16:creationId xmlns:a16="http://schemas.microsoft.com/office/drawing/2014/main" id="{20ABE9AD-868D-6FF0-3CB1-A7FCCBC57FB1}"/>
              </a:ext>
            </a:extLst>
          </p:cNvPr>
          <p:cNvPicPr>
            <a:picLocks noChangeAspect="1"/>
          </p:cNvPicPr>
          <p:nvPr/>
        </p:nvPicPr>
        <p:blipFill>
          <a:blip r:embed="rId4"/>
          <a:stretch>
            <a:fillRect/>
          </a:stretch>
        </p:blipFill>
        <p:spPr>
          <a:xfrm rot="2087728">
            <a:off x="111555" y="2504624"/>
            <a:ext cx="763137" cy="714605"/>
          </a:xfrm>
          <a:prstGeom prst="rect">
            <a:avLst/>
          </a:prstGeom>
        </p:spPr>
      </p:pic>
      <p:pic>
        <p:nvPicPr>
          <p:cNvPr id="8" name="Imagen 7">
            <a:extLst>
              <a:ext uri="{FF2B5EF4-FFF2-40B4-BE49-F238E27FC236}">
                <a16:creationId xmlns:a16="http://schemas.microsoft.com/office/drawing/2014/main" id="{77CC9C18-5301-EE29-DAA3-2668CCCD7070}"/>
              </a:ext>
            </a:extLst>
          </p:cNvPr>
          <p:cNvPicPr>
            <a:picLocks noChangeAspect="1"/>
          </p:cNvPicPr>
          <p:nvPr/>
        </p:nvPicPr>
        <p:blipFill>
          <a:blip r:embed="rId5"/>
          <a:stretch>
            <a:fillRect/>
          </a:stretch>
        </p:blipFill>
        <p:spPr>
          <a:xfrm>
            <a:off x="1730736" y="3629767"/>
            <a:ext cx="855623" cy="662361"/>
          </a:xfrm>
          <a:prstGeom prst="rect">
            <a:avLst/>
          </a:prstGeom>
        </p:spPr>
      </p:pic>
      <p:pic>
        <p:nvPicPr>
          <p:cNvPr id="10" name="Imagen 9">
            <a:extLst>
              <a:ext uri="{FF2B5EF4-FFF2-40B4-BE49-F238E27FC236}">
                <a16:creationId xmlns:a16="http://schemas.microsoft.com/office/drawing/2014/main" id="{B3F457E8-BE6D-9391-EBF8-D05C882DA0B6}"/>
              </a:ext>
            </a:extLst>
          </p:cNvPr>
          <p:cNvPicPr>
            <a:picLocks noChangeAspect="1"/>
          </p:cNvPicPr>
          <p:nvPr/>
        </p:nvPicPr>
        <p:blipFill>
          <a:blip r:embed="rId6"/>
          <a:stretch>
            <a:fillRect/>
          </a:stretch>
        </p:blipFill>
        <p:spPr>
          <a:xfrm>
            <a:off x="3834968" y="1491663"/>
            <a:ext cx="749363" cy="736526"/>
          </a:xfrm>
          <a:prstGeom prst="rect">
            <a:avLst/>
          </a:prstGeom>
        </p:spPr>
      </p:pic>
      <p:pic>
        <p:nvPicPr>
          <p:cNvPr id="14" name="Imagen 13">
            <a:extLst>
              <a:ext uri="{FF2B5EF4-FFF2-40B4-BE49-F238E27FC236}">
                <a16:creationId xmlns:a16="http://schemas.microsoft.com/office/drawing/2014/main" id="{8C794424-D8AD-1F6E-73FB-CEDCA6A81962}"/>
              </a:ext>
            </a:extLst>
          </p:cNvPr>
          <p:cNvPicPr>
            <a:picLocks noChangeAspect="1"/>
          </p:cNvPicPr>
          <p:nvPr/>
        </p:nvPicPr>
        <p:blipFill>
          <a:blip r:embed="rId7"/>
          <a:stretch>
            <a:fillRect/>
          </a:stretch>
        </p:blipFill>
        <p:spPr>
          <a:xfrm>
            <a:off x="5217639" y="3392251"/>
            <a:ext cx="982847" cy="1035486"/>
          </a:xfrm>
          <a:prstGeom prst="rect">
            <a:avLst/>
          </a:prstGeom>
        </p:spPr>
      </p:pic>
      <p:pic>
        <p:nvPicPr>
          <p:cNvPr id="16" name="Imagen 15">
            <a:extLst>
              <a:ext uri="{FF2B5EF4-FFF2-40B4-BE49-F238E27FC236}">
                <a16:creationId xmlns:a16="http://schemas.microsoft.com/office/drawing/2014/main" id="{323F2599-20D7-EC36-51A0-4655F0E0D86B}"/>
              </a:ext>
            </a:extLst>
          </p:cNvPr>
          <p:cNvPicPr>
            <a:picLocks noChangeAspect="1"/>
          </p:cNvPicPr>
          <p:nvPr/>
        </p:nvPicPr>
        <p:blipFill>
          <a:blip r:embed="rId8"/>
          <a:stretch>
            <a:fillRect/>
          </a:stretch>
        </p:blipFill>
        <p:spPr>
          <a:xfrm>
            <a:off x="664097" y="1140039"/>
            <a:ext cx="1304711" cy="1692443"/>
          </a:xfrm>
          <a:prstGeom prst="rect">
            <a:avLst/>
          </a:prstGeom>
        </p:spPr>
      </p:pic>
      <p:sp>
        <p:nvSpPr>
          <p:cNvPr id="18" name="CuadroTexto 17">
            <a:extLst>
              <a:ext uri="{FF2B5EF4-FFF2-40B4-BE49-F238E27FC236}">
                <a16:creationId xmlns:a16="http://schemas.microsoft.com/office/drawing/2014/main" id="{015FC3A8-037B-E878-9DE8-997A302DE5AD}"/>
              </a:ext>
            </a:extLst>
          </p:cNvPr>
          <p:cNvSpPr txBox="1"/>
          <p:nvPr/>
        </p:nvSpPr>
        <p:spPr>
          <a:xfrm>
            <a:off x="502896" y="2832482"/>
            <a:ext cx="2008681" cy="461665"/>
          </a:xfrm>
          <a:prstGeom prst="rect">
            <a:avLst/>
          </a:prstGeom>
          <a:noFill/>
        </p:spPr>
        <p:txBody>
          <a:bodyPr wrap="square">
            <a:spAutoFit/>
          </a:bodyPr>
          <a:lstStyle/>
          <a:p>
            <a:pPr algn="ctr"/>
            <a:r>
              <a:rPr lang="es-MX" sz="1200" b="1" dirty="0">
                <a:solidFill>
                  <a:schemeClr val="accent6">
                    <a:lumMod val="60000"/>
                    <a:lumOff val="40000"/>
                  </a:schemeClr>
                </a:solidFill>
                <a:latin typeface="Malgun Gothic" panose="020B0503020000020004" pitchFamily="34" charset="-127"/>
                <a:ea typeface="Malgun Gothic" panose="020B0503020000020004" pitchFamily="34" charset="-127"/>
              </a:rPr>
              <a:t>Premio: </a:t>
            </a:r>
          </a:p>
          <a:p>
            <a:pPr algn="ctr"/>
            <a:r>
              <a:rPr lang="es-MX" sz="1200" b="1" dirty="0">
                <a:solidFill>
                  <a:schemeClr val="accent6">
                    <a:lumMod val="60000"/>
                    <a:lumOff val="40000"/>
                  </a:schemeClr>
                </a:solidFill>
                <a:latin typeface="Malgun Gothic" panose="020B0503020000020004" pitchFamily="34" charset="-127"/>
                <a:ea typeface="Malgun Gothic" panose="020B0503020000020004" pitchFamily="34" charset="-127"/>
              </a:rPr>
              <a:t>guantes de astronauta </a:t>
            </a:r>
            <a:endParaRPr lang="es-MX" sz="1200" b="1" dirty="0">
              <a:solidFill>
                <a:schemeClr val="accent6">
                  <a:lumMod val="60000"/>
                  <a:lumOff val="40000"/>
                </a:schemeClr>
              </a:solidFill>
            </a:endParaRPr>
          </a:p>
        </p:txBody>
      </p:sp>
      <p:pic>
        <p:nvPicPr>
          <p:cNvPr id="14338" name="Picture 2" descr="Los Numeros | Baamboozle - Baamboozle | The Most Fun Classroom Games!">
            <a:hlinkClick r:id="rId9" action="ppaction://hlinksldjump"/>
            <a:extLst>
              <a:ext uri="{FF2B5EF4-FFF2-40B4-BE49-F238E27FC236}">
                <a16:creationId xmlns:a16="http://schemas.microsoft.com/office/drawing/2014/main" id="{D295237F-FEEA-9A33-DBCD-5D2D8417AF76}"/>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561704" y="594096"/>
            <a:ext cx="949873" cy="949873"/>
          </a:xfrm>
          <a:prstGeom prst="rect">
            <a:avLst/>
          </a:prstGeom>
          <a:noFill/>
          <a:extLst>
            <a:ext uri="{909E8E84-426E-40DD-AFC4-6F175D3DCCD1}">
              <a14:hiddenFill xmlns:a14="http://schemas.microsoft.com/office/drawing/2010/main">
                <a:solidFill>
                  <a:srgbClr val="FFFFFF"/>
                </a:solidFill>
              </a14:hiddenFill>
            </a:ext>
          </a:extLst>
        </p:spPr>
      </p:pic>
      <p:pic>
        <p:nvPicPr>
          <p:cNvPr id="14340" name="Picture 4" descr="LA PROPOSIZIONE SUBORDINATA">
            <a:extLst>
              <a:ext uri="{FF2B5EF4-FFF2-40B4-BE49-F238E27FC236}">
                <a16:creationId xmlns:a16="http://schemas.microsoft.com/office/drawing/2014/main" id="{6D48316C-603C-FC3A-516A-522B7F291E90}"/>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368757" y="2640768"/>
            <a:ext cx="949873" cy="949873"/>
          </a:xfrm>
          <a:prstGeom prst="rect">
            <a:avLst/>
          </a:prstGeom>
          <a:noFill/>
          <a:extLst>
            <a:ext uri="{909E8E84-426E-40DD-AFC4-6F175D3DCCD1}">
              <a14:hiddenFill xmlns:a14="http://schemas.microsoft.com/office/drawing/2010/main">
                <a:solidFill>
                  <a:srgbClr val="FFFFFF"/>
                </a:solidFill>
              </a14:hiddenFill>
            </a:ext>
          </a:extLst>
        </p:spPr>
      </p:pic>
      <p:sp>
        <p:nvSpPr>
          <p:cNvPr id="20" name="CuadroTexto 19">
            <a:extLst>
              <a:ext uri="{FF2B5EF4-FFF2-40B4-BE49-F238E27FC236}">
                <a16:creationId xmlns:a16="http://schemas.microsoft.com/office/drawing/2014/main" id="{35FE4586-6B82-CDE0-98A8-D92AC0A651A0}"/>
              </a:ext>
            </a:extLst>
          </p:cNvPr>
          <p:cNvSpPr txBox="1"/>
          <p:nvPr/>
        </p:nvSpPr>
        <p:spPr>
          <a:xfrm>
            <a:off x="1371299" y="4402057"/>
            <a:ext cx="2008681" cy="523220"/>
          </a:xfrm>
          <a:prstGeom prst="rect">
            <a:avLst/>
          </a:prstGeom>
          <a:noFill/>
        </p:spPr>
        <p:txBody>
          <a:bodyPr wrap="square">
            <a:spAutoFit/>
          </a:bodyPr>
          <a:lstStyle/>
          <a:p>
            <a:pPr algn="ctr"/>
            <a:r>
              <a:rPr lang="es-MX" sz="1400" b="1" dirty="0">
                <a:solidFill>
                  <a:schemeClr val="accent6">
                    <a:lumMod val="60000"/>
                    <a:lumOff val="40000"/>
                  </a:schemeClr>
                </a:solidFill>
                <a:latin typeface="Malgun Gothic" panose="020B0503020000020004" pitchFamily="34" charset="-127"/>
                <a:ea typeface="Malgun Gothic" panose="020B0503020000020004" pitchFamily="34" charset="-127"/>
              </a:rPr>
              <a:t>Premio: </a:t>
            </a:r>
          </a:p>
          <a:p>
            <a:pPr algn="ctr"/>
            <a:r>
              <a:rPr lang="es-MX" b="1" dirty="0">
                <a:solidFill>
                  <a:schemeClr val="accent6">
                    <a:lumMod val="60000"/>
                    <a:lumOff val="40000"/>
                  </a:schemeClr>
                </a:solidFill>
                <a:latin typeface="Malgun Gothic" panose="020B0503020000020004" pitchFamily="34" charset="-127"/>
                <a:ea typeface="Malgun Gothic" panose="020B0503020000020004" pitchFamily="34" charset="-127"/>
              </a:rPr>
              <a:t>botas</a:t>
            </a:r>
            <a:r>
              <a:rPr lang="es-MX" sz="1400" b="1" dirty="0">
                <a:solidFill>
                  <a:schemeClr val="accent6">
                    <a:lumMod val="60000"/>
                    <a:lumOff val="40000"/>
                  </a:schemeClr>
                </a:solidFill>
                <a:latin typeface="Malgun Gothic" panose="020B0503020000020004" pitchFamily="34" charset="-127"/>
                <a:ea typeface="Malgun Gothic" panose="020B0503020000020004" pitchFamily="34" charset="-127"/>
              </a:rPr>
              <a:t> de astronauta </a:t>
            </a:r>
            <a:endParaRPr lang="es-MX" sz="1400" b="1" dirty="0">
              <a:solidFill>
                <a:schemeClr val="accent6">
                  <a:lumMod val="60000"/>
                  <a:lumOff val="40000"/>
                </a:schemeClr>
              </a:solidFill>
            </a:endParaRPr>
          </a:p>
        </p:txBody>
      </p:sp>
      <p:pic>
        <p:nvPicPr>
          <p:cNvPr id="22" name="Imagen 21">
            <a:extLst>
              <a:ext uri="{FF2B5EF4-FFF2-40B4-BE49-F238E27FC236}">
                <a16:creationId xmlns:a16="http://schemas.microsoft.com/office/drawing/2014/main" id="{CC9183D0-A3FD-64D8-CA43-1A206ACDAA35}"/>
              </a:ext>
            </a:extLst>
          </p:cNvPr>
          <p:cNvPicPr>
            <a:picLocks noChangeAspect="1"/>
          </p:cNvPicPr>
          <p:nvPr/>
        </p:nvPicPr>
        <p:blipFill>
          <a:blip r:embed="rId12"/>
          <a:stretch>
            <a:fillRect/>
          </a:stretch>
        </p:blipFill>
        <p:spPr>
          <a:xfrm>
            <a:off x="2951656" y="2969568"/>
            <a:ext cx="982848" cy="1737535"/>
          </a:xfrm>
          <a:prstGeom prst="rect">
            <a:avLst/>
          </a:prstGeom>
        </p:spPr>
      </p:pic>
      <p:pic>
        <p:nvPicPr>
          <p:cNvPr id="24" name="Imagen 23">
            <a:extLst>
              <a:ext uri="{FF2B5EF4-FFF2-40B4-BE49-F238E27FC236}">
                <a16:creationId xmlns:a16="http://schemas.microsoft.com/office/drawing/2014/main" id="{8C9AD261-D100-9FE5-7CC8-A01536B662BF}"/>
              </a:ext>
            </a:extLst>
          </p:cNvPr>
          <p:cNvPicPr>
            <a:picLocks noChangeAspect="1"/>
          </p:cNvPicPr>
          <p:nvPr/>
        </p:nvPicPr>
        <p:blipFill>
          <a:blip r:embed="rId13"/>
          <a:stretch>
            <a:fillRect/>
          </a:stretch>
        </p:blipFill>
        <p:spPr>
          <a:xfrm rot="18108355">
            <a:off x="8087386" y="360487"/>
            <a:ext cx="754921" cy="594300"/>
          </a:xfrm>
          <a:prstGeom prst="rect">
            <a:avLst/>
          </a:prstGeom>
        </p:spPr>
      </p:pic>
      <p:sp>
        <p:nvSpPr>
          <p:cNvPr id="25" name="CuadroTexto 24">
            <a:extLst>
              <a:ext uri="{FF2B5EF4-FFF2-40B4-BE49-F238E27FC236}">
                <a16:creationId xmlns:a16="http://schemas.microsoft.com/office/drawing/2014/main" id="{459F1DA4-9E37-7BAA-DD82-490D223FD393}"/>
              </a:ext>
            </a:extLst>
          </p:cNvPr>
          <p:cNvSpPr txBox="1"/>
          <p:nvPr/>
        </p:nvSpPr>
        <p:spPr>
          <a:xfrm>
            <a:off x="3808595" y="2098341"/>
            <a:ext cx="2262838" cy="523220"/>
          </a:xfrm>
          <a:prstGeom prst="rect">
            <a:avLst/>
          </a:prstGeom>
          <a:noFill/>
        </p:spPr>
        <p:txBody>
          <a:bodyPr wrap="square">
            <a:spAutoFit/>
          </a:bodyPr>
          <a:lstStyle/>
          <a:p>
            <a:pPr algn="ctr"/>
            <a:r>
              <a:rPr lang="es-MX" sz="1400" b="1" dirty="0">
                <a:solidFill>
                  <a:schemeClr val="accent6">
                    <a:lumMod val="60000"/>
                    <a:lumOff val="40000"/>
                  </a:schemeClr>
                </a:solidFill>
                <a:latin typeface="Malgun Gothic" panose="020B0503020000020004" pitchFamily="34" charset="-127"/>
                <a:ea typeface="Malgun Gothic" panose="020B0503020000020004" pitchFamily="34" charset="-127"/>
              </a:rPr>
              <a:t>Premio: </a:t>
            </a:r>
          </a:p>
          <a:p>
            <a:pPr algn="ctr"/>
            <a:r>
              <a:rPr lang="es-MX" b="1" dirty="0">
                <a:solidFill>
                  <a:schemeClr val="accent6">
                    <a:lumMod val="60000"/>
                    <a:lumOff val="40000"/>
                  </a:schemeClr>
                </a:solidFill>
                <a:latin typeface="Malgun Gothic" panose="020B0503020000020004" pitchFamily="34" charset="-127"/>
                <a:ea typeface="Malgun Gothic" panose="020B0503020000020004" pitchFamily="34" charset="-127"/>
              </a:rPr>
              <a:t>Casco de astronauta</a:t>
            </a:r>
            <a:endParaRPr lang="es-MX" sz="1400" b="1" dirty="0">
              <a:solidFill>
                <a:schemeClr val="accent6">
                  <a:lumMod val="60000"/>
                  <a:lumOff val="40000"/>
                </a:schemeClr>
              </a:solidFill>
            </a:endParaRPr>
          </a:p>
        </p:txBody>
      </p:sp>
      <p:sp>
        <p:nvSpPr>
          <p:cNvPr id="26" name="CuadroTexto 25">
            <a:extLst>
              <a:ext uri="{FF2B5EF4-FFF2-40B4-BE49-F238E27FC236}">
                <a16:creationId xmlns:a16="http://schemas.microsoft.com/office/drawing/2014/main" id="{FB48B8F8-EC28-54CE-D7BE-4EE59919C932}"/>
              </a:ext>
            </a:extLst>
          </p:cNvPr>
          <p:cNvSpPr txBox="1"/>
          <p:nvPr/>
        </p:nvSpPr>
        <p:spPr>
          <a:xfrm>
            <a:off x="5341110" y="4262373"/>
            <a:ext cx="2222445" cy="523220"/>
          </a:xfrm>
          <a:prstGeom prst="rect">
            <a:avLst/>
          </a:prstGeom>
          <a:noFill/>
        </p:spPr>
        <p:txBody>
          <a:bodyPr wrap="square">
            <a:spAutoFit/>
          </a:bodyPr>
          <a:lstStyle/>
          <a:p>
            <a:pPr algn="ctr"/>
            <a:r>
              <a:rPr lang="es-MX" sz="1400" b="1" dirty="0">
                <a:solidFill>
                  <a:schemeClr val="accent6">
                    <a:lumMod val="60000"/>
                    <a:lumOff val="40000"/>
                  </a:schemeClr>
                </a:solidFill>
                <a:latin typeface="Malgun Gothic" panose="020B0503020000020004" pitchFamily="34" charset="-127"/>
                <a:ea typeface="Malgun Gothic" panose="020B0503020000020004" pitchFamily="34" charset="-127"/>
              </a:rPr>
              <a:t>Premio: </a:t>
            </a:r>
          </a:p>
          <a:p>
            <a:pPr algn="ctr"/>
            <a:r>
              <a:rPr lang="es-MX" sz="1400" b="1" dirty="0">
                <a:solidFill>
                  <a:schemeClr val="accent6">
                    <a:lumMod val="60000"/>
                    <a:lumOff val="40000"/>
                  </a:schemeClr>
                </a:solidFill>
                <a:latin typeface="Malgun Gothic" panose="020B0503020000020004" pitchFamily="34" charset="-127"/>
                <a:ea typeface="Malgun Gothic" panose="020B0503020000020004" pitchFamily="34" charset="-127"/>
              </a:rPr>
              <a:t>traje de astronauta </a:t>
            </a:r>
            <a:endParaRPr lang="es-MX" sz="1400" b="1" dirty="0">
              <a:solidFill>
                <a:schemeClr val="accent6">
                  <a:lumMod val="60000"/>
                  <a:lumOff val="40000"/>
                </a:schemeClr>
              </a:solidFill>
            </a:endParaRPr>
          </a:p>
        </p:txBody>
      </p:sp>
      <p:pic>
        <p:nvPicPr>
          <p:cNvPr id="28" name="Imagen 27">
            <a:extLst>
              <a:ext uri="{FF2B5EF4-FFF2-40B4-BE49-F238E27FC236}">
                <a16:creationId xmlns:a16="http://schemas.microsoft.com/office/drawing/2014/main" id="{3E37ED83-0982-57FE-9B32-6A0D421A5C4B}"/>
              </a:ext>
            </a:extLst>
          </p:cNvPr>
          <p:cNvPicPr>
            <a:picLocks noChangeAspect="1"/>
          </p:cNvPicPr>
          <p:nvPr/>
        </p:nvPicPr>
        <p:blipFill>
          <a:blip r:embed="rId14"/>
          <a:stretch>
            <a:fillRect/>
          </a:stretch>
        </p:blipFill>
        <p:spPr>
          <a:xfrm>
            <a:off x="6248907" y="2640768"/>
            <a:ext cx="1088725" cy="1680490"/>
          </a:xfrm>
          <a:prstGeom prst="rect">
            <a:avLst/>
          </a:prstGeom>
        </p:spPr>
      </p:pic>
      <p:pic>
        <p:nvPicPr>
          <p:cNvPr id="30" name="Imagen 29">
            <a:extLst>
              <a:ext uri="{FF2B5EF4-FFF2-40B4-BE49-F238E27FC236}">
                <a16:creationId xmlns:a16="http://schemas.microsoft.com/office/drawing/2014/main" id="{6F836029-1205-8F0A-0C68-B62AA90D1361}"/>
              </a:ext>
            </a:extLst>
          </p:cNvPr>
          <p:cNvPicPr>
            <a:picLocks noChangeAspect="1"/>
          </p:cNvPicPr>
          <p:nvPr/>
        </p:nvPicPr>
        <p:blipFill>
          <a:blip r:embed="rId15"/>
          <a:stretch>
            <a:fillRect/>
          </a:stretch>
        </p:blipFill>
        <p:spPr>
          <a:xfrm>
            <a:off x="4563856" y="1004693"/>
            <a:ext cx="2280365" cy="1363635"/>
          </a:xfrm>
          <a:prstGeom prst="rect">
            <a:avLst/>
          </a:prstGeom>
        </p:spPr>
      </p:pic>
      <p:pic>
        <p:nvPicPr>
          <p:cNvPr id="14346" name="Picture 10" descr="LA PROPOSIZIONE SUBORDINATA">
            <a:extLst>
              <a:ext uri="{FF2B5EF4-FFF2-40B4-BE49-F238E27FC236}">
                <a16:creationId xmlns:a16="http://schemas.microsoft.com/office/drawing/2014/main" id="{65341269-F7A8-1495-7768-4CD97888877D}"/>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3657859" y="558175"/>
            <a:ext cx="1031679" cy="1031679"/>
          </a:xfrm>
          <a:prstGeom prst="rect">
            <a:avLst/>
          </a:prstGeom>
          <a:noFill/>
          <a:extLst>
            <a:ext uri="{909E8E84-426E-40DD-AFC4-6F175D3DCCD1}">
              <a14:hiddenFill xmlns:a14="http://schemas.microsoft.com/office/drawing/2010/main">
                <a:solidFill>
                  <a:srgbClr val="FFFFFF"/>
                </a:solidFill>
              </a14:hiddenFill>
            </a:ext>
          </a:extLst>
        </p:spPr>
      </p:pic>
      <p:pic>
        <p:nvPicPr>
          <p:cNvPr id="14348" name="Picture 12" descr="LA PROPOSIZIONE SUBORDINATA">
            <a:extLst>
              <a:ext uri="{FF2B5EF4-FFF2-40B4-BE49-F238E27FC236}">
                <a16:creationId xmlns:a16="http://schemas.microsoft.com/office/drawing/2014/main" id="{E02F5BBC-039A-AC1F-3A77-1F92735EFABA}"/>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5478252" y="2571724"/>
            <a:ext cx="913812" cy="913812"/>
          </a:xfrm>
          <a:prstGeom prst="rect">
            <a:avLst/>
          </a:prstGeom>
          <a:noFill/>
          <a:extLst>
            <a:ext uri="{909E8E84-426E-40DD-AFC4-6F175D3DCCD1}">
              <a14:hiddenFill xmlns:a14="http://schemas.microsoft.com/office/drawing/2010/main">
                <a:solidFill>
                  <a:srgbClr val="FFFFFF"/>
                </a:solidFill>
              </a14:hiddenFill>
            </a:ext>
          </a:extLst>
        </p:spPr>
      </p:pic>
      <p:pic>
        <p:nvPicPr>
          <p:cNvPr id="14350" name="Picture 14" descr="LA PROPOSIZIONE SUBORDINATA">
            <a:extLst>
              <a:ext uri="{FF2B5EF4-FFF2-40B4-BE49-F238E27FC236}">
                <a16:creationId xmlns:a16="http://schemas.microsoft.com/office/drawing/2014/main" id="{74557249-6942-7BC1-5482-53C338280F25}"/>
              </a:ext>
            </a:extLst>
          </p:cNvPr>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7818003" y="1917229"/>
            <a:ext cx="902937" cy="902937"/>
          </a:xfrm>
          <a:prstGeom prst="rect">
            <a:avLst/>
          </a:prstGeom>
          <a:noFill/>
          <a:extLst>
            <a:ext uri="{909E8E84-426E-40DD-AFC4-6F175D3DCCD1}">
              <a14:hiddenFill xmlns:a14="http://schemas.microsoft.com/office/drawing/2010/main">
                <a:solidFill>
                  <a:srgbClr val="FFFFFF"/>
                </a:solidFill>
              </a14:hiddenFill>
            </a:ext>
          </a:extLst>
        </p:spPr>
      </p:pic>
      <p:sp>
        <p:nvSpPr>
          <p:cNvPr id="31" name="CuadroTexto 30">
            <a:extLst>
              <a:ext uri="{FF2B5EF4-FFF2-40B4-BE49-F238E27FC236}">
                <a16:creationId xmlns:a16="http://schemas.microsoft.com/office/drawing/2014/main" id="{672EF6C5-D78D-8636-D6DB-62BD790E1770}"/>
              </a:ext>
            </a:extLst>
          </p:cNvPr>
          <p:cNvSpPr txBox="1"/>
          <p:nvPr/>
        </p:nvSpPr>
        <p:spPr>
          <a:xfrm>
            <a:off x="7296432" y="2753546"/>
            <a:ext cx="2008681" cy="523220"/>
          </a:xfrm>
          <a:prstGeom prst="rect">
            <a:avLst/>
          </a:prstGeom>
          <a:noFill/>
        </p:spPr>
        <p:txBody>
          <a:bodyPr wrap="square">
            <a:spAutoFit/>
          </a:bodyPr>
          <a:lstStyle/>
          <a:p>
            <a:pPr algn="ctr"/>
            <a:r>
              <a:rPr lang="es-MX" sz="1400" b="1" dirty="0">
                <a:solidFill>
                  <a:schemeClr val="accent6">
                    <a:lumMod val="60000"/>
                    <a:lumOff val="40000"/>
                  </a:schemeClr>
                </a:solidFill>
                <a:latin typeface="Malgun Gothic" panose="020B0503020000020004" pitchFamily="34" charset="-127"/>
                <a:ea typeface="Malgun Gothic" panose="020B0503020000020004" pitchFamily="34" charset="-127"/>
              </a:rPr>
              <a:t>Insignia </a:t>
            </a:r>
          </a:p>
          <a:p>
            <a:pPr algn="ctr"/>
            <a:r>
              <a:rPr lang="es-MX" sz="1400" b="1" dirty="0">
                <a:solidFill>
                  <a:schemeClr val="accent6">
                    <a:lumMod val="60000"/>
                    <a:lumOff val="40000"/>
                  </a:schemeClr>
                </a:solidFill>
                <a:latin typeface="Malgun Gothic" panose="020B0503020000020004" pitchFamily="34" charset="-127"/>
                <a:ea typeface="Malgun Gothic" panose="020B0503020000020004" pitchFamily="34" charset="-127"/>
              </a:rPr>
              <a:t>final</a:t>
            </a:r>
            <a:endParaRPr lang="es-MX" sz="1400" b="1" dirty="0">
              <a:solidFill>
                <a:schemeClr val="accent6">
                  <a:lumMod val="60000"/>
                  <a:lumOff val="40000"/>
                </a:schemeClr>
              </a:solidFill>
            </a:endParaRPr>
          </a:p>
        </p:txBody>
      </p:sp>
      <p:pic>
        <p:nvPicPr>
          <p:cNvPr id="14352" name="Picture 16" descr="HOME | Sammipjx">
            <a:extLst>
              <a:ext uri="{FF2B5EF4-FFF2-40B4-BE49-F238E27FC236}">
                <a16:creationId xmlns:a16="http://schemas.microsoft.com/office/drawing/2014/main" id="{89D7676D-E9BC-80D2-B75B-CD71E7673DA1}"/>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rot="20675586">
            <a:off x="1515466" y="544975"/>
            <a:ext cx="1042348" cy="1042348"/>
          </a:xfrm>
          <a:prstGeom prst="rect">
            <a:avLst/>
          </a:prstGeom>
          <a:noFill/>
          <a:extLst>
            <a:ext uri="{909E8E84-426E-40DD-AFC4-6F175D3DCCD1}">
              <a14:hiddenFill xmlns:a14="http://schemas.microsoft.com/office/drawing/2010/main">
                <a:solidFill>
                  <a:srgbClr val="FFFFFF"/>
                </a:solidFill>
              </a14:hiddenFill>
            </a:ext>
          </a:extLst>
        </p:spPr>
      </p:pic>
      <p:pic>
        <p:nvPicPr>
          <p:cNvPr id="14354" name="Picture 18" descr="DaseinInstituto GIFs on GIPHY - Be Animated">
            <a:extLst>
              <a:ext uri="{FF2B5EF4-FFF2-40B4-BE49-F238E27FC236}">
                <a16:creationId xmlns:a16="http://schemas.microsoft.com/office/drawing/2014/main" id="{CF197B99-E6B7-7689-AD21-DE76DEE71DC1}"/>
              </a:ext>
            </a:extLst>
          </p:cNvPr>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rot="3268764">
            <a:off x="6264891" y="-540525"/>
            <a:ext cx="2677343" cy="26773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0725064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sndAc>
          <p:stSnd loop="1">
            <p:snd r:embed="rId2" name="push.wav"/>
          </p:stSnd>
        </p:sndAc>
      </p:transition>
    </mc:Choice>
    <mc:Fallback xmlns="">
      <p:transition spd="slow">
        <p:fade/>
        <p:sndAc>
          <p:stSnd loop="1">
            <p:snd r:embed="rId21" name="push.wav"/>
          </p:stSnd>
        </p:sndAc>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mph" presetSubtype="0" fill="hold" grpId="0" nodeType="afterEffect">
                                  <p:stCondLst>
                                    <p:cond delay="0"/>
                                  </p:stCondLst>
                                  <p:iterate type="lt">
                                    <p:tmPct val="4000"/>
                                  </p:iterate>
                                  <p:childTnLst>
                                    <p:set>
                                      <p:cBhvr override="childStyle">
                                        <p:cTn id="6" dur="500" fill="hold"/>
                                        <p:tgtEl>
                                          <p:spTgt spid="3"/>
                                        </p:tgtEl>
                                        <p:attrNameLst>
                                          <p:attrName>style.color</p:attrName>
                                        </p:attrNameLst>
                                      </p:cBhvr>
                                      <p:to>
                                        <p:clrVal>
                                          <a:srgbClr val="59F4FD"/>
                                        </p:clrVal>
                                      </p:to>
                                    </p:set>
                                    <p:set>
                                      <p:cBhvr>
                                        <p:cTn id="7" dur="500" fill="hold"/>
                                        <p:tgtEl>
                                          <p:spTgt spid="3"/>
                                        </p:tgtEl>
                                        <p:attrNameLst>
                                          <p:attrName>fillcolor</p:attrName>
                                        </p:attrNameLst>
                                      </p:cBhvr>
                                      <p:to>
                                        <p:clrVal>
                                          <a:srgbClr val="59F4FD"/>
                                        </p:clrVal>
                                      </p:to>
                                    </p:set>
                                    <p:set>
                                      <p:cBhvr>
                                        <p:cTn id="8" dur="500" fill="hold"/>
                                        <p:tgtEl>
                                          <p:spTgt spid="3"/>
                                        </p:tgtEl>
                                        <p:attrNameLst>
                                          <p:attrName>fill.type</p:attrName>
                                        </p:attrNameLst>
                                      </p:cBhvr>
                                      <p:to>
                                        <p:strVal val="solid"/>
                                      </p:to>
                                    </p:set>
                                  </p:childTnLst>
                                </p:cTn>
                              </p:par>
                            </p:childTnLst>
                          </p:cTn>
                        </p:par>
                      </p:childTnLst>
                    </p:cTn>
                  </p:par>
                  <p:par>
                    <p:cTn id="9" fill="hold">
                      <p:stCondLst>
                        <p:cond delay="indefinite"/>
                      </p:stCondLst>
                      <p:childTnLst>
                        <p:par>
                          <p:cTn id="10" fill="hold">
                            <p:stCondLst>
                              <p:cond delay="0"/>
                            </p:stCondLst>
                            <p:childTnLst>
                              <p:par>
                                <p:cTn id="11" presetID="61" presetClass="path" presetSubtype="0" accel="50000" decel="50000" fill="hold" nodeType="clickEffect">
                                  <p:stCondLst>
                                    <p:cond delay="0"/>
                                  </p:stCondLst>
                                  <p:childTnLst>
                                    <p:animMotion origin="layout" path="M -0.00052 2.22222E-6 C 0.02396 0.00586 0.03143 0.07654 0.04393 0.08457 C 0.05591 0.09321 0.01459 0.20339 0.02014 0.21389 C 0.02639 0.22407 -0.01232 0.26049 -0.01805 0.27037 C -0.0243 0.27901 -0.0243 0.29074 -0.046 0.29907 C -0.06388 0.30679 -0.07291 0.325 -0.09236 0.33457 C -0.11197 0.34382 -0.13333 0.35216 -0.16284 0.35555 C -0.19236 0.35926 -0.23576 0.3571 -0.26961 0.35555 C -0.30555 0.35401 -0.33871 0.35 -0.36649 0.34352 C -0.39392 0.33796 -0.4177 0.33055 -0.42951 0.32191 C -0.44548 0.31389 -0.45121 0.30247 -0.45121 0.29413 C -0.45399 0.28518 -0.45121 0.27469 -0.43559 0.26574 C -0.42066 0.25771 -0.39392 0.25154 -0.35729 0.24815 C -0.32031 0.24568 -0.2842 0.24907 -0.25972 0.25463 C -0.23854 0.26018 -0.22361 0.26913 -0.22013 0.27963 C -0.22013 0.29012 -0.22361 0.29969 -0.23854 0.30741 C -0.25399 0.31543 -0.25121 0.31728 -0.31145 0.32747 C -0.36649 0.33858 -0.42066 0.33549 -0.45399 0.33642 C -0.48697 0.33642 -0.51475 0.33333 -0.54809 0.32994 C -0.5842 0.32592 -0.61475 0.31852 -0.63593 0.31234 C -0.65711 0.30586 -0.66614 0.29784 -0.67829 0.28518 C -0.68663 0.27222 -0.68663 0.26574 -0.68663 0.25648 L -0.68663 0.22747 " pathEditMode="relative" rAng="0" ptsTypes="AAAAAAAAAAAAAAAAAAAAAAA">
                                      <p:cBhvr>
                                        <p:cTn id="12" dur="2000" fill="hold"/>
                                        <p:tgtEl>
                                          <p:spTgt spid="24"/>
                                        </p:tgtEl>
                                        <p:attrNameLst>
                                          <p:attrName>ppt_x</p:attrName>
                                          <p:attrName>ppt_y</p:attrName>
                                        </p:attrNameLst>
                                      </p:cBhvr>
                                      <p:rCtr x="-31979" y="17870"/>
                                    </p:animMotion>
                                  </p:childTnLst>
                                </p:cTn>
                              </p:par>
                            </p:childTnLst>
                          </p:cTn>
                        </p:par>
                        <p:par>
                          <p:cTn id="13" fill="hold">
                            <p:stCondLst>
                              <p:cond delay="2000"/>
                            </p:stCondLst>
                            <p:childTnLst>
                              <p:par>
                                <p:cTn id="14" presetID="1" presetClass="entr" presetSubtype="0" fill="hold" nodeType="afterEffect">
                                  <p:stCondLst>
                                    <p:cond delay="0"/>
                                  </p:stCondLst>
                                  <p:childTnLst>
                                    <p:set>
                                      <p:cBhvr>
                                        <p:cTn id="15" dur="1" fill="hold">
                                          <p:stCondLst>
                                            <p:cond delay="0"/>
                                          </p:stCondLst>
                                        </p:cTn>
                                        <p:tgtEl>
                                          <p:spTgt spid="1435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44" name="Picture 8" descr="Galaxy GIF - Galaxy GIFs">
            <a:extLst>
              <a:ext uri="{FF2B5EF4-FFF2-40B4-BE49-F238E27FC236}">
                <a16:creationId xmlns:a16="http://schemas.microsoft.com/office/drawing/2014/main" id="{B7302499-3E04-A963-5C6A-63EA54D7DA9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1"/>
            <a:ext cx="9143913" cy="5143451"/>
          </a:xfrm>
          <a:prstGeom prst="rect">
            <a:avLst/>
          </a:prstGeom>
          <a:noFill/>
          <a:extLst>
            <a:ext uri="{909E8E84-426E-40DD-AFC4-6F175D3DCCD1}">
              <a14:hiddenFill xmlns:a14="http://schemas.microsoft.com/office/drawing/2010/main">
                <a:solidFill>
                  <a:srgbClr val="FFFFFF"/>
                </a:solidFill>
              </a14:hiddenFill>
            </a:ext>
          </a:extLst>
        </p:spPr>
      </p:pic>
      <p:sp>
        <p:nvSpPr>
          <p:cNvPr id="2" name="Marcador de número de diapositiva 1">
            <a:extLst>
              <a:ext uri="{FF2B5EF4-FFF2-40B4-BE49-F238E27FC236}">
                <a16:creationId xmlns:a16="http://schemas.microsoft.com/office/drawing/2014/main" id="{6A619281-8149-EA80-6A1E-682DF2F56146}"/>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s-MX" smtClean="0"/>
              <a:t>11</a:t>
            </a:fld>
            <a:endParaRPr lang="es-MX"/>
          </a:p>
        </p:txBody>
      </p:sp>
      <p:sp>
        <p:nvSpPr>
          <p:cNvPr id="3" name="Google Shape;793;p18">
            <a:extLst>
              <a:ext uri="{FF2B5EF4-FFF2-40B4-BE49-F238E27FC236}">
                <a16:creationId xmlns:a16="http://schemas.microsoft.com/office/drawing/2014/main" id="{E5687F84-F179-722A-2B63-231D6F84419E}"/>
              </a:ext>
            </a:extLst>
          </p:cNvPr>
          <p:cNvSpPr txBox="1">
            <a:spLocks/>
          </p:cNvSpPr>
          <p:nvPr/>
        </p:nvSpPr>
        <p:spPr>
          <a:xfrm>
            <a:off x="3892063" y="1269896"/>
            <a:ext cx="5251849" cy="2684285"/>
          </a:xfrm>
          <a:prstGeom prst="rect">
            <a:avLst/>
          </a:prstGeom>
          <a:noFill/>
          <a:ln>
            <a:noFill/>
          </a:ln>
          <a:effectLst>
            <a:outerShdw blurRad="42863" dist="9525" dir="5400000" algn="bl" rotWithShape="0">
              <a:srgbClr val="20124D">
                <a:alpha val="80000"/>
              </a:srgbClr>
            </a:outerShdw>
          </a:effectLst>
        </p:spPr>
        <p:txBody>
          <a:bodyPr spcFirstLastPara="1" wrap="square" lIns="0" tIns="0" rIns="0" bIns="0"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1pPr>
            <a:lvl2pPr marR="0" lvl="1"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2pPr>
            <a:lvl3pPr marR="0" lvl="2"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3pPr>
            <a:lvl4pPr marR="0" lvl="3"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4pPr>
            <a:lvl5pPr marR="0" lvl="4"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5pPr>
            <a:lvl6pPr marR="0" lvl="5"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6pPr>
            <a:lvl7pPr marR="0" lvl="6"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7pPr>
            <a:lvl8pPr marR="0" lvl="7"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8pPr>
            <a:lvl9pPr marR="0" lvl="8"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9pPr>
          </a:lstStyle>
          <a:p>
            <a:r>
              <a:rPr lang="es-MX" sz="4400" dirty="0">
                <a:solidFill>
                  <a:srgbClr val="FFC000"/>
                </a:solidFill>
                <a:latin typeface="Malgun Gothic" panose="020B0503020000020004" pitchFamily="34" charset="-127"/>
                <a:ea typeface="Malgun Gothic" panose="020B0503020000020004" pitchFamily="34" charset="-127"/>
              </a:rPr>
              <a:t>Estación 1: </a:t>
            </a:r>
          </a:p>
          <a:p>
            <a:r>
              <a:rPr lang="es-MX" sz="4400" dirty="0">
                <a:solidFill>
                  <a:srgbClr val="FFC000"/>
                </a:solidFill>
                <a:latin typeface="Malgun Gothic" panose="020B0503020000020004" pitchFamily="34" charset="-127"/>
                <a:ea typeface="Malgun Gothic" panose="020B0503020000020004" pitchFamily="34" charset="-127"/>
              </a:rPr>
              <a:t>Ralph</a:t>
            </a:r>
          </a:p>
          <a:p>
            <a:r>
              <a:rPr lang="es-MX" sz="4400" dirty="0">
                <a:solidFill>
                  <a:srgbClr val="FFC000"/>
                </a:solidFill>
                <a:latin typeface="Malgun Gothic" panose="020B0503020000020004" pitchFamily="34" charset="-127"/>
                <a:ea typeface="Malgun Gothic" panose="020B0503020000020004" pitchFamily="34" charset="-127"/>
              </a:rPr>
              <a:t>(espectrómetro visible e infrarrojo)</a:t>
            </a:r>
          </a:p>
        </p:txBody>
      </p:sp>
      <p:pic>
        <p:nvPicPr>
          <p:cNvPr id="6" name="Imagen 5">
            <a:extLst>
              <a:ext uri="{FF2B5EF4-FFF2-40B4-BE49-F238E27FC236}">
                <a16:creationId xmlns:a16="http://schemas.microsoft.com/office/drawing/2014/main" id="{20ABE9AD-868D-6FF0-3CB1-A7FCCBC57FB1}"/>
              </a:ext>
            </a:extLst>
          </p:cNvPr>
          <p:cNvPicPr>
            <a:picLocks noChangeAspect="1"/>
          </p:cNvPicPr>
          <p:nvPr/>
        </p:nvPicPr>
        <p:blipFill>
          <a:blip r:embed="rId4"/>
          <a:stretch>
            <a:fillRect/>
          </a:stretch>
        </p:blipFill>
        <p:spPr>
          <a:xfrm rot="2959887">
            <a:off x="197256" y="3248859"/>
            <a:ext cx="1302302" cy="1219482"/>
          </a:xfrm>
          <a:prstGeom prst="rect">
            <a:avLst/>
          </a:prstGeom>
        </p:spPr>
      </p:pic>
      <p:pic>
        <p:nvPicPr>
          <p:cNvPr id="16" name="Imagen 15">
            <a:extLst>
              <a:ext uri="{FF2B5EF4-FFF2-40B4-BE49-F238E27FC236}">
                <a16:creationId xmlns:a16="http://schemas.microsoft.com/office/drawing/2014/main" id="{323F2599-20D7-EC36-51A0-4655F0E0D86B}"/>
              </a:ext>
            </a:extLst>
          </p:cNvPr>
          <p:cNvPicPr>
            <a:picLocks noChangeAspect="1"/>
          </p:cNvPicPr>
          <p:nvPr/>
        </p:nvPicPr>
        <p:blipFill>
          <a:blip r:embed="rId5"/>
          <a:stretch>
            <a:fillRect/>
          </a:stretch>
        </p:blipFill>
        <p:spPr>
          <a:xfrm>
            <a:off x="989704" y="811951"/>
            <a:ext cx="2226504" cy="2888173"/>
          </a:xfrm>
          <a:prstGeom prst="rect">
            <a:avLst/>
          </a:prstGeom>
        </p:spPr>
      </p:pic>
      <p:sp>
        <p:nvSpPr>
          <p:cNvPr id="18" name="CuadroTexto 17">
            <a:extLst>
              <a:ext uri="{FF2B5EF4-FFF2-40B4-BE49-F238E27FC236}">
                <a16:creationId xmlns:a16="http://schemas.microsoft.com/office/drawing/2014/main" id="{015FC3A8-037B-E878-9DE8-997A302DE5AD}"/>
              </a:ext>
            </a:extLst>
          </p:cNvPr>
          <p:cNvSpPr txBox="1"/>
          <p:nvPr/>
        </p:nvSpPr>
        <p:spPr>
          <a:xfrm>
            <a:off x="478518" y="3950461"/>
            <a:ext cx="3427836" cy="461665"/>
          </a:xfrm>
          <a:prstGeom prst="rect">
            <a:avLst/>
          </a:prstGeom>
          <a:noFill/>
        </p:spPr>
        <p:txBody>
          <a:bodyPr wrap="square">
            <a:spAutoFit/>
          </a:bodyPr>
          <a:lstStyle/>
          <a:p>
            <a:pPr algn="ctr"/>
            <a:r>
              <a:rPr lang="es-MX" sz="1200" b="1" dirty="0">
                <a:solidFill>
                  <a:schemeClr val="accent6">
                    <a:lumMod val="60000"/>
                    <a:lumOff val="40000"/>
                  </a:schemeClr>
                </a:solidFill>
                <a:latin typeface="Malgun Gothic" panose="020B0503020000020004" pitchFamily="34" charset="-127"/>
                <a:ea typeface="Malgun Gothic" panose="020B0503020000020004" pitchFamily="34" charset="-127"/>
              </a:rPr>
              <a:t>Premio: </a:t>
            </a:r>
          </a:p>
          <a:p>
            <a:pPr algn="ctr"/>
            <a:r>
              <a:rPr lang="es-MX" sz="1200" b="1" dirty="0">
                <a:solidFill>
                  <a:schemeClr val="accent6">
                    <a:lumMod val="60000"/>
                    <a:lumOff val="40000"/>
                  </a:schemeClr>
                </a:solidFill>
                <a:latin typeface="Malgun Gothic" panose="020B0503020000020004" pitchFamily="34" charset="-127"/>
                <a:ea typeface="Malgun Gothic" panose="020B0503020000020004" pitchFamily="34" charset="-127"/>
              </a:rPr>
              <a:t>guantes de astronauta </a:t>
            </a:r>
            <a:endParaRPr lang="es-MX" sz="1200" b="1" dirty="0">
              <a:solidFill>
                <a:schemeClr val="accent6">
                  <a:lumMod val="60000"/>
                  <a:lumOff val="40000"/>
                </a:schemeClr>
              </a:solidFill>
            </a:endParaRPr>
          </a:p>
        </p:txBody>
      </p:sp>
      <p:pic>
        <p:nvPicPr>
          <p:cNvPr id="14338" name="Picture 2" descr="Los Numeros | Baamboozle - Baamboozle | The Most Fun Classroom Games!">
            <a:extLst>
              <a:ext uri="{FF2B5EF4-FFF2-40B4-BE49-F238E27FC236}">
                <a16:creationId xmlns:a16="http://schemas.microsoft.com/office/drawing/2014/main" id="{D295237F-FEEA-9A33-DBCD-5D2D8417AF7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944695" y="235429"/>
            <a:ext cx="1620969" cy="1620969"/>
          </a:xfrm>
          <a:prstGeom prst="rect">
            <a:avLst/>
          </a:prstGeom>
          <a:noFill/>
          <a:extLst>
            <a:ext uri="{909E8E84-426E-40DD-AFC4-6F175D3DCCD1}">
              <a14:hiddenFill xmlns:a14="http://schemas.microsoft.com/office/drawing/2010/main">
                <a:solidFill>
                  <a:srgbClr val="FFFFFF"/>
                </a:solidFill>
              </a14:hiddenFill>
            </a:ext>
          </a:extLst>
        </p:spPr>
      </p:pic>
      <p:pic>
        <p:nvPicPr>
          <p:cNvPr id="24" name="Imagen 23">
            <a:extLst>
              <a:ext uri="{FF2B5EF4-FFF2-40B4-BE49-F238E27FC236}">
                <a16:creationId xmlns:a16="http://schemas.microsoft.com/office/drawing/2014/main" id="{8C9AD261-D100-9FE5-7CC8-A01536B662BF}"/>
              </a:ext>
            </a:extLst>
          </p:cNvPr>
          <p:cNvPicPr>
            <a:picLocks noChangeAspect="1"/>
          </p:cNvPicPr>
          <p:nvPr/>
        </p:nvPicPr>
        <p:blipFill>
          <a:blip r:embed="rId7"/>
          <a:stretch>
            <a:fillRect/>
          </a:stretch>
        </p:blipFill>
        <p:spPr>
          <a:xfrm rot="18108355">
            <a:off x="3337416" y="2045916"/>
            <a:ext cx="1288280" cy="1014179"/>
          </a:xfrm>
          <a:prstGeom prst="rect">
            <a:avLst/>
          </a:prstGeom>
        </p:spPr>
      </p:pic>
    </p:spTree>
    <p:extLst>
      <p:ext uri="{BB962C8B-B14F-4D97-AF65-F5344CB8AC3E}">
        <p14:creationId xmlns:p14="http://schemas.microsoft.com/office/powerpoint/2010/main" val="45656320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p14:dur="10">
        <p159:morph option="byObject"/>
        <p:sndAc>
          <p:stSnd loop="1">
            <p:snd r:embed="rId2" name="breeze.wav"/>
          </p:stSnd>
        </p:sndAc>
      </p:transition>
    </mc:Choice>
    <mc:Fallback xmlns="">
      <p:transition>
        <p:fade/>
        <p:sndAc>
          <p:stSnd loop="1">
            <p:snd r:embed="rId8" name="breeze.wav"/>
          </p:stSnd>
        </p:sndAc>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779"/>
        <p:cNvGrpSpPr/>
        <p:nvPr/>
      </p:nvGrpSpPr>
      <p:grpSpPr>
        <a:xfrm>
          <a:off x="0" y="0"/>
          <a:ext cx="0" cy="0"/>
          <a:chOff x="0" y="0"/>
          <a:chExt cx="0" cy="0"/>
        </a:xfrm>
      </p:grpSpPr>
      <p:sp>
        <p:nvSpPr>
          <p:cNvPr id="780" name="Google Shape;780;p16"/>
          <p:cNvSpPr txBox="1">
            <a:spLocks noGrp="1"/>
          </p:cNvSpPr>
          <p:nvPr>
            <p:ph type="body" idx="1"/>
          </p:nvPr>
        </p:nvSpPr>
        <p:spPr>
          <a:xfrm>
            <a:off x="2025351" y="2115363"/>
            <a:ext cx="5093297" cy="2334729"/>
          </a:xfrm>
          <a:prstGeom prst="rect">
            <a:avLst/>
          </a:prstGeom>
        </p:spPr>
        <p:txBody>
          <a:bodyPr spcFirstLastPara="1" wrap="square" lIns="0" tIns="0" rIns="0" bIns="0" anchor="t" anchorCtr="0">
            <a:noAutofit/>
          </a:bodyPr>
          <a:lstStyle/>
          <a:p>
            <a:pPr marL="38100" indent="0">
              <a:buNone/>
            </a:pPr>
            <a:r>
              <a:rPr lang="es-MX" dirty="0"/>
              <a:t>Toma imágenes del espectro visible e infrarrojo. Proporciona el color, la composición y mapas térmicos.</a:t>
            </a:r>
          </a:p>
        </p:txBody>
      </p:sp>
      <p:sp>
        <p:nvSpPr>
          <p:cNvPr id="781" name="Google Shape;781;p16"/>
          <p:cNvSpPr txBox="1">
            <a:spLocks noGrp="1"/>
          </p:cNvSpPr>
          <p:nvPr>
            <p:ph type="sldNum" idx="12"/>
          </p:nvPr>
        </p:nvSpPr>
        <p:spPr>
          <a:xfrm>
            <a:off x="4297650" y="4749851"/>
            <a:ext cx="548700" cy="3936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t>12</a:t>
            </a:fld>
            <a:endParaRPr/>
          </a:p>
        </p:txBody>
      </p:sp>
      <p:sp>
        <p:nvSpPr>
          <p:cNvPr id="4" name="Google Shape;766;p14"/>
          <p:cNvSpPr txBox="1">
            <a:spLocks/>
          </p:cNvSpPr>
          <p:nvPr/>
        </p:nvSpPr>
        <p:spPr>
          <a:xfrm>
            <a:off x="1709267" y="766120"/>
            <a:ext cx="7890932" cy="1049484"/>
          </a:xfrm>
          <a:prstGeom prst="rect">
            <a:avLst/>
          </a:prstGeom>
          <a:noFill/>
          <a:ln>
            <a:noFill/>
          </a:ln>
          <a:effectLst>
            <a:outerShdw blurRad="42863" dist="9525" dir="5400000" algn="bl" rotWithShape="0">
              <a:srgbClr val="20124D">
                <a:alpha val="80000"/>
              </a:srgbClr>
            </a:outerShdw>
          </a:effectLst>
        </p:spPr>
        <p:txBody>
          <a:bodyPr spcFirstLastPara="1" wrap="square" lIns="0" tIns="0" rIns="0" bIns="0"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1pPr>
            <a:lvl2pPr marR="0" lvl="1"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2pPr>
            <a:lvl3pPr marR="0" lvl="2"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3pPr>
            <a:lvl4pPr marR="0" lvl="3"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4pPr>
            <a:lvl5pPr marR="0" lvl="4"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5pPr>
            <a:lvl6pPr marR="0" lvl="5"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6pPr>
            <a:lvl7pPr marR="0" lvl="6"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7pPr>
            <a:lvl8pPr marR="0" lvl="7"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8pPr>
            <a:lvl9pPr marR="0" lvl="8"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9pPr>
          </a:lstStyle>
          <a:p>
            <a:r>
              <a:rPr lang="es-MX" sz="4800" dirty="0"/>
              <a:t>Ralph: </a:t>
            </a:r>
          </a:p>
        </p:txBody>
      </p:sp>
      <p:pic>
        <p:nvPicPr>
          <p:cNvPr id="2" name="Picture 2" descr="Animated Next Button Gif">
            <a:extLst>
              <a:ext uri="{FF2B5EF4-FFF2-40B4-BE49-F238E27FC236}">
                <a16:creationId xmlns:a16="http://schemas.microsoft.com/office/drawing/2014/main" id="{E2BCA500-B263-2BDF-0BA8-CC2A9BF8A25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6219" y="3770612"/>
            <a:ext cx="1095296" cy="137070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comb/>
    <p:sndAc>
      <p:end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circle(in)">
                                      <p:cBhvr>
                                        <p:cTn id="7" dur="2000"/>
                                        <p:tgtEl>
                                          <p:spTgt spid="4">
                                            <p:txEl>
                                              <p:pRg st="0" end="0"/>
                                            </p:txEl>
                                          </p:spTgt>
                                        </p:tgtEl>
                                      </p:cBhvr>
                                    </p:animEffect>
                                  </p:childTnLst>
                                </p:cTn>
                              </p:par>
                            </p:childTnLst>
                          </p:cTn>
                        </p:par>
                        <p:par>
                          <p:cTn id="8" fill="hold">
                            <p:stCondLst>
                              <p:cond delay="2000"/>
                            </p:stCondLst>
                            <p:childTnLst>
                              <p:par>
                                <p:cTn id="9" presetID="21" presetClass="emph" presetSubtype="0" fill="hold" grpId="0" nodeType="afterEffect">
                                  <p:stCondLst>
                                    <p:cond delay="0"/>
                                  </p:stCondLst>
                                  <p:childTnLst>
                                    <p:animClr clrSpc="hsl" dir="cw">
                                      <p:cBhvr override="childStyle">
                                        <p:cTn id="10" dur="500" fill="hold"/>
                                        <p:tgtEl>
                                          <p:spTgt spid="4">
                                            <p:txEl>
                                              <p:pRg st="0" end="0"/>
                                            </p:txEl>
                                          </p:spTgt>
                                        </p:tgtEl>
                                        <p:attrNameLst>
                                          <p:attrName>style.color</p:attrName>
                                        </p:attrNameLst>
                                      </p:cBhvr>
                                      <p:by>
                                        <p:hsl h="7200000" s="0" l="0"/>
                                      </p:by>
                                    </p:animClr>
                                    <p:animClr clrSpc="hsl" dir="cw">
                                      <p:cBhvr>
                                        <p:cTn id="11" dur="500" fill="hold"/>
                                        <p:tgtEl>
                                          <p:spTgt spid="4">
                                            <p:txEl>
                                              <p:pRg st="0" end="0"/>
                                            </p:txEl>
                                          </p:spTgt>
                                        </p:tgtEl>
                                        <p:attrNameLst>
                                          <p:attrName>fillcolor</p:attrName>
                                        </p:attrNameLst>
                                      </p:cBhvr>
                                      <p:by>
                                        <p:hsl h="7200000" s="0" l="0"/>
                                      </p:by>
                                    </p:animClr>
                                    <p:animClr clrSpc="hsl" dir="cw">
                                      <p:cBhvr>
                                        <p:cTn id="12" dur="500" fill="hold"/>
                                        <p:tgtEl>
                                          <p:spTgt spid="4">
                                            <p:txEl>
                                              <p:pRg st="0" end="0"/>
                                            </p:txEl>
                                          </p:spTgt>
                                        </p:tgtEl>
                                        <p:attrNameLst>
                                          <p:attrName>stroke.color</p:attrName>
                                        </p:attrNameLst>
                                      </p:cBhvr>
                                      <p:by>
                                        <p:hsl h="7200000" s="0" l="0"/>
                                      </p:by>
                                    </p:animClr>
                                    <p:set>
                                      <p:cBhvr>
                                        <p:cTn id="13" dur="500" fill="hold"/>
                                        <p:tgtEl>
                                          <p:spTgt spid="4">
                                            <p:txEl>
                                              <p:pRg st="0" end="0"/>
                                            </p:txEl>
                                          </p:spTgt>
                                        </p:tgtEl>
                                        <p:attrNameLst>
                                          <p:attrName>fill.type</p:attrName>
                                        </p:attrNameLst>
                                      </p:cBhvr>
                                      <p:to>
                                        <p:strVal val="solid"/>
                                      </p:to>
                                    </p:set>
                                  </p:childTnLst>
                                </p:cTn>
                              </p:par>
                            </p:childTnLst>
                          </p:cTn>
                        </p:par>
                        <p:par>
                          <p:cTn id="14" fill="hold">
                            <p:stCondLst>
                              <p:cond delay="2500"/>
                            </p:stCondLst>
                            <p:childTnLst>
                              <p:par>
                                <p:cTn id="15" presetID="21" presetClass="entr" presetSubtype="3" fill="hold" grpId="0" nodeType="afterEffect">
                                  <p:stCondLst>
                                    <p:cond delay="0"/>
                                  </p:stCondLst>
                                  <p:childTnLst>
                                    <p:set>
                                      <p:cBhvr>
                                        <p:cTn id="16" dur="1" fill="hold">
                                          <p:stCondLst>
                                            <p:cond delay="0"/>
                                          </p:stCondLst>
                                        </p:cTn>
                                        <p:tgtEl>
                                          <p:spTgt spid="780">
                                            <p:txEl>
                                              <p:pRg st="0" end="0"/>
                                            </p:txEl>
                                          </p:spTgt>
                                        </p:tgtEl>
                                        <p:attrNameLst>
                                          <p:attrName>style.visibility</p:attrName>
                                        </p:attrNameLst>
                                      </p:cBhvr>
                                      <p:to>
                                        <p:strVal val="visible"/>
                                      </p:to>
                                    </p:set>
                                    <p:animEffect transition="in" filter="wheel(3)">
                                      <p:cBhvr>
                                        <p:cTn id="17" dur="2000"/>
                                        <p:tgtEl>
                                          <p:spTgt spid="78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0" grpId="0" build="p"/>
      <p:bldP spid="4" grpId="0" build="allAtOnce"/>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829"/>
        <p:cNvGrpSpPr/>
        <p:nvPr/>
      </p:nvGrpSpPr>
      <p:grpSpPr>
        <a:xfrm>
          <a:off x="0" y="0"/>
          <a:ext cx="0" cy="0"/>
          <a:chOff x="0" y="0"/>
          <a:chExt cx="0" cy="0"/>
        </a:xfrm>
      </p:grpSpPr>
      <p:sp>
        <p:nvSpPr>
          <p:cNvPr id="833" name="Google Shape;833;p21"/>
          <p:cNvSpPr txBox="1">
            <a:spLocks noGrp="1"/>
          </p:cNvSpPr>
          <p:nvPr>
            <p:ph type="sldNum" idx="12"/>
          </p:nvPr>
        </p:nvSpPr>
        <p:spPr>
          <a:xfrm>
            <a:off x="4297650" y="4749851"/>
            <a:ext cx="548700" cy="393600"/>
          </a:xfrm>
          <a:prstGeom prst="rect">
            <a:avLst/>
          </a:prstGeom>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 sz="1300" b="0" i="0" u="none" strike="noStrike" kern="0" cap="none" spc="0" normalizeH="0" baseline="0" noProof="0">
                <a:ln>
                  <a:noFill/>
                </a:ln>
                <a:solidFill>
                  <a:srgbClr val="FFFFFF"/>
                </a:solidFill>
                <a:effectLst/>
                <a:uLnTx/>
                <a:uFillTx/>
                <a:latin typeface="Megrim"/>
                <a:sym typeface="Megrim"/>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13</a:t>
            </a:fld>
            <a:endParaRPr kumimoji="0" sz="1300" b="0" i="0" u="none" strike="noStrike" kern="0" cap="none" spc="0" normalizeH="0" baseline="0" noProof="0">
              <a:ln>
                <a:noFill/>
              </a:ln>
              <a:solidFill>
                <a:srgbClr val="FFFFFF"/>
              </a:solidFill>
              <a:effectLst/>
              <a:uLnTx/>
              <a:uFillTx/>
              <a:latin typeface="Megrim"/>
              <a:sym typeface="Megrim"/>
            </a:endParaRPr>
          </a:p>
        </p:txBody>
      </p:sp>
      <p:sp>
        <p:nvSpPr>
          <p:cNvPr id="8" name="Google Shape;774;p15"/>
          <p:cNvSpPr txBox="1">
            <a:spLocks/>
          </p:cNvSpPr>
          <p:nvPr/>
        </p:nvSpPr>
        <p:spPr>
          <a:xfrm>
            <a:off x="2032572" y="214489"/>
            <a:ext cx="6750184" cy="733778"/>
          </a:xfrm>
          <a:prstGeom prst="rect">
            <a:avLst/>
          </a:prstGeom>
          <a:noFill/>
          <a:ln>
            <a:noFill/>
          </a:ln>
          <a:effectLst>
            <a:outerShdw blurRad="42863" dist="9525" dir="5400000" algn="bl" rotWithShape="0">
              <a:srgbClr val="20124D">
                <a:alpha val="80000"/>
              </a:srgbClr>
            </a:outerShdw>
          </a:effectLst>
        </p:spPr>
        <p:txBody>
          <a:bodyPr spcFirstLastPara="1" wrap="square" lIns="0" tIns="0" rIns="0" bIns="0"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1pPr>
            <a:lvl2pPr marR="0" lvl="1"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2pPr>
            <a:lvl3pPr marR="0" lvl="2"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3pPr>
            <a:lvl4pPr marR="0" lvl="3"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4pPr>
            <a:lvl5pPr marR="0" lvl="4"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5pPr>
            <a:lvl6pPr marR="0" lvl="5"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6pPr>
            <a:lvl7pPr marR="0" lvl="6"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7pPr>
            <a:lvl8pPr marR="0" lvl="7"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8pPr>
            <a:lvl9pPr marR="0" lvl="8"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9pPr>
          </a:lstStyle>
          <a:p>
            <a:pPr marL="0" marR="0" lvl="0" indent="0" algn="ctr" defTabSz="914400" rtl="0" eaLnBrk="1" fontAlgn="auto" latinLnBrk="0" hangingPunct="1">
              <a:lnSpc>
                <a:spcPct val="100000"/>
              </a:lnSpc>
              <a:spcBef>
                <a:spcPts val="0"/>
              </a:spcBef>
              <a:spcAft>
                <a:spcPts val="0"/>
              </a:spcAft>
              <a:buClr>
                <a:srgbClr val="FFFFFF"/>
              </a:buClr>
              <a:buSzPts val="3200"/>
              <a:buFont typeface="Megrim"/>
              <a:buNone/>
              <a:tabLst/>
              <a:defRPr/>
            </a:pPr>
            <a:r>
              <a:rPr lang="es-MX" dirty="0"/>
              <a:t>Principio físico…</a:t>
            </a:r>
            <a:r>
              <a:rPr lang="es-MX" sz="3200" b="1" dirty="0">
                <a:solidFill>
                  <a:schemeClr val="accent6">
                    <a:lumMod val="20000"/>
                    <a:lumOff val="80000"/>
                  </a:schemeClr>
                </a:solidFill>
                <a:latin typeface="Abel" panose="02000506030000020004" pitchFamily="2" charset="0"/>
              </a:rPr>
              <a:t> </a:t>
            </a:r>
            <a:r>
              <a:rPr lang="es-MX" sz="3600" b="1" dirty="0">
                <a:solidFill>
                  <a:schemeClr val="accent2">
                    <a:lumMod val="60000"/>
                    <a:lumOff val="40000"/>
                  </a:schemeClr>
                </a:solidFill>
                <a:effectLst>
                  <a:outerShdw blurRad="38100" dist="38100" dir="2700000" algn="tl">
                    <a:srgbClr val="000000">
                      <a:alpha val="43137"/>
                    </a:srgbClr>
                  </a:outerShdw>
                </a:effectLst>
                <a:latin typeface="Abel" panose="02000506030000020004" pitchFamily="2" charset="0"/>
              </a:rPr>
              <a:t>espectroscopia. </a:t>
            </a:r>
            <a:endParaRPr kumimoji="0" lang="es-MX" sz="3600" b="1" i="0" u="none" strike="noStrike" kern="0" cap="none" spc="0" normalizeH="0" baseline="0" noProof="0" dirty="0">
              <a:ln>
                <a:noFill/>
              </a:ln>
              <a:solidFill>
                <a:schemeClr val="accent2">
                  <a:lumMod val="60000"/>
                  <a:lumOff val="40000"/>
                </a:schemeClr>
              </a:solidFill>
              <a:effectLst>
                <a:outerShdw blurRad="38100" dist="38100" dir="2700000" algn="tl">
                  <a:srgbClr val="000000">
                    <a:alpha val="43137"/>
                  </a:srgbClr>
                </a:outerShdw>
              </a:effectLst>
              <a:uLnTx/>
              <a:uFillTx/>
              <a:sym typeface="Megrim"/>
            </a:endParaRPr>
          </a:p>
        </p:txBody>
      </p:sp>
      <p:sp>
        <p:nvSpPr>
          <p:cNvPr id="9" name="Subtítulo 1"/>
          <p:cNvSpPr txBox="1">
            <a:spLocks/>
          </p:cNvSpPr>
          <p:nvPr/>
        </p:nvSpPr>
        <p:spPr>
          <a:xfrm>
            <a:off x="2032572" y="1107867"/>
            <a:ext cx="6875813" cy="3238502"/>
          </a:xfrm>
          <a:prstGeom prst="rect">
            <a:avLst/>
          </a:prstGeom>
          <a:noFill/>
          <a:ln>
            <a:noFill/>
          </a:ln>
          <a:effectLst>
            <a:outerShdw blurRad="42863" dist="9525" dir="5400000" algn="bl" rotWithShape="0">
              <a:srgbClr val="20124D">
                <a:alpha val="80000"/>
              </a:srgbClr>
            </a:outerShdw>
          </a:effectLst>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381000" algn="l" rtl="0">
              <a:lnSpc>
                <a:spcPct val="100000"/>
              </a:lnSpc>
              <a:spcBef>
                <a:spcPts val="600"/>
              </a:spcBef>
              <a:spcAft>
                <a:spcPts val="0"/>
              </a:spcAft>
              <a:buClr>
                <a:srgbClr val="FFFFFF"/>
              </a:buClr>
              <a:buSzPts val="2400"/>
              <a:buFont typeface="Abel"/>
              <a:buChar char="⋆"/>
              <a:defRPr sz="2400" b="0" i="0" u="none" strike="noStrike" cap="none">
                <a:solidFill>
                  <a:srgbClr val="FFFFFF"/>
                </a:solidFill>
                <a:latin typeface="Abel"/>
                <a:ea typeface="Abel"/>
                <a:cs typeface="Abel"/>
                <a:sym typeface="Abel"/>
              </a:defRPr>
            </a:lvl1pPr>
            <a:lvl2pPr marL="914400" marR="0" lvl="1" indent="-381000" algn="l" rtl="0">
              <a:lnSpc>
                <a:spcPct val="100000"/>
              </a:lnSpc>
              <a:spcBef>
                <a:spcPts val="0"/>
              </a:spcBef>
              <a:spcAft>
                <a:spcPts val="0"/>
              </a:spcAft>
              <a:buClr>
                <a:srgbClr val="FFFFFF"/>
              </a:buClr>
              <a:buSzPts val="2400"/>
              <a:buFont typeface="Abel"/>
              <a:buChar char="⋆"/>
              <a:defRPr sz="2400" b="0" i="0" u="none" strike="noStrike" cap="none">
                <a:solidFill>
                  <a:srgbClr val="FFFFFF"/>
                </a:solidFill>
                <a:latin typeface="Abel"/>
                <a:ea typeface="Abel"/>
                <a:cs typeface="Abel"/>
                <a:sym typeface="Abel"/>
              </a:defRPr>
            </a:lvl2pPr>
            <a:lvl3pPr marL="1371600" marR="0" lvl="2" indent="-381000" algn="l" rtl="0">
              <a:lnSpc>
                <a:spcPct val="100000"/>
              </a:lnSpc>
              <a:spcBef>
                <a:spcPts val="0"/>
              </a:spcBef>
              <a:spcAft>
                <a:spcPts val="0"/>
              </a:spcAft>
              <a:buClr>
                <a:srgbClr val="FFFFFF"/>
              </a:buClr>
              <a:buSzPts val="2400"/>
              <a:buFont typeface="Abel"/>
              <a:buChar char="⋆"/>
              <a:defRPr sz="2400" b="0" i="0" u="none" strike="noStrike" cap="none">
                <a:solidFill>
                  <a:srgbClr val="FFFFFF"/>
                </a:solidFill>
                <a:latin typeface="Abel"/>
                <a:ea typeface="Abel"/>
                <a:cs typeface="Abel"/>
                <a:sym typeface="Abel"/>
              </a:defRPr>
            </a:lvl3pPr>
            <a:lvl4pPr marL="1828800" marR="0" lvl="3" indent="-381000" algn="l" rtl="0">
              <a:lnSpc>
                <a:spcPct val="100000"/>
              </a:lnSpc>
              <a:spcBef>
                <a:spcPts val="0"/>
              </a:spcBef>
              <a:spcAft>
                <a:spcPts val="0"/>
              </a:spcAft>
              <a:buClr>
                <a:srgbClr val="FFFFFF"/>
              </a:buClr>
              <a:buSzPts val="2400"/>
              <a:buFont typeface="Abel"/>
              <a:buChar char="⋆"/>
              <a:defRPr sz="2400" b="0" i="0" u="none" strike="noStrike" cap="none">
                <a:solidFill>
                  <a:srgbClr val="FFFFFF"/>
                </a:solidFill>
                <a:latin typeface="Abel"/>
                <a:ea typeface="Abel"/>
                <a:cs typeface="Abel"/>
                <a:sym typeface="Abel"/>
              </a:defRPr>
            </a:lvl4pPr>
            <a:lvl5pPr marL="2286000" marR="0" lvl="4" indent="-381000" algn="l" rtl="0">
              <a:lnSpc>
                <a:spcPct val="100000"/>
              </a:lnSpc>
              <a:spcBef>
                <a:spcPts val="0"/>
              </a:spcBef>
              <a:spcAft>
                <a:spcPts val="0"/>
              </a:spcAft>
              <a:buClr>
                <a:srgbClr val="FFFFFF"/>
              </a:buClr>
              <a:buSzPts val="2400"/>
              <a:buFont typeface="Abel"/>
              <a:buChar char="⋆"/>
              <a:defRPr sz="2400" b="0" i="0" u="none" strike="noStrike" cap="none">
                <a:solidFill>
                  <a:srgbClr val="FFFFFF"/>
                </a:solidFill>
                <a:latin typeface="Abel"/>
                <a:ea typeface="Abel"/>
                <a:cs typeface="Abel"/>
                <a:sym typeface="Abel"/>
              </a:defRPr>
            </a:lvl5pPr>
            <a:lvl6pPr marL="2743200" marR="0" lvl="5" indent="-381000" algn="l" rtl="0">
              <a:lnSpc>
                <a:spcPct val="100000"/>
              </a:lnSpc>
              <a:spcBef>
                <a:spcPts val="0"/>
              </a:spcBef>
              <a:spcAft>
                <a:spcPts val="0"/>
              </a:spcAft>
              <a:buClr>
                <a:srgbClr val="FFFFFF"/>
              </a:buClr>
              <a:buSzPts val="2400"/>
              <a:buFont typeface="Abel"/>
              <a:buChar char="⋆"/>
              <a:defRPr sz="2400" b="0" i="0" u="none" strike="noStrike" cap="none">
                <a:solidFill>
                  <a:srgbClr val="FFFFFF"/>
                </a:solidFill>
                <a:latin typeface="Abel"/>
                <a:ea typeface="Abel"/>
                <a:cs typeface="Abel"/>
                <a:sym typeface="Abel"/>
              </a:defRPr>
            </a:lvl6pPr>
            <a:lvl7pPr marL="3200400" marR="0" lvl="6" indent="-381000" algn="l" rtl="0">
              <a:lnSpc>
                <a:spcPct val="100000"/>
              </a:lnSpc>
              <a:spcBef>
                <a:spcPts val="0"/>
              </a:spcBef>
              <a:spcAft>
                <a:spcPts val="0"/>
              </a:spcAft>
              <a:buClr>
                <a:srgbClr val="FFFFFF"/>
              </a:buClr>
              <a:buSzPts val="2400"/>
              <a:buFont typeface="Abel"/>
              <a:buChar char="⋆"/>
              <a:defRPr sz="2400" b="0" i="0" u="none" strike="noStrike" cap="none">
                <a:solidFill>
                  <a:srgbClr val="FFFFFF"/>
                </a:solidFill>
                <a:latin typeface="Abel"/>
                <a:ea typeface="Abel"/>
                <a:cs typeface="Abel"/>
                <a:sym typeface="Abel"/>
              </a:defRPr>
            </a:lvl7pPr>
            <a:lvl8pPr marL="3657600" marR="0" lvl="7" indent="-381000" algn="l" rtl="0">
              <a:lnSpc>
                <a:spcPct val="100000"/>
              </a:lnSpc>
              <a:spcBef>
                <a:spcPts val="0"/>
              </a:spcBef>
              <a:spcAft>
                <a:spcPts val="0"/>
              </a:spcAft>
              <a:buClr>
                <a:srgbClr val="FFFFFF"/>
              </a:buClr>
              <a:buSzPts val="2400"/>
              <a:buFont typeface="Abel"/>
              <a:buChar char="⋆"/>
              <a:defRPr sz="2400" b="0" i="0" u="none" strike="noStrike" cap="none">
                <a:solidFill>
                  <a:srgbClr val="FFFFFF"/>
                </a:solidFill>
                <a:latin typeface="Abel"/>
                <a:ea typeface="Abel"/>
                <a:cs typeface="Abel"/>
                <a:sym typeface="Abel"/>
              </a:defRPr>
            </a:lvl8pPr>
            <a:lvl9pPr marL="4114800" marR="0" lvl="8" indent="-381000" algn="l" rtl="0">
              <a:lnSpc>
                <a:spcPct val="100000"/>
              </a:lnSpc>
              <a:spcBef>
                <a:spcPts val="0"/>
              </a:spcBef>
              <a:spcAft>
                <a:spcPts val="0"/>
              </a:spcAft>
              <a:buClr>
                <a:srgbClr val="FFFFFF"/>
              </a:buClr>
              <a:buSzPts val="2400"/>
              <a:buFont typeface="Abel"/>
              <a:buChar char="⋆"/>
              <a:defRPr sz="2400" b="0" i="0" u="none" strike="noStrike" cap="none">
                <a:solidFill>
                  <a:srgbClr val="FFFFFF"/>
                </a:solidFill>
                <a:latin typeface="Abel"/>
                <a:ea typeface="Abel"/>
                <a:cs typeface="Abel"/>
                <a:sym typeface="Abel"/>
              </a:defRPr>
            </a:lvl9pPr>
          </a:lstStyle>
          <a:p>
            <a:pPr marL="76200" lvl="0" indent="0">
              <a:buNone/>
              <a:defRPr/>
            </a:pPr>
            <a:r>
              <a:rPr lang="es-MX" b="1" dirty="0">
                <a:solidFill>
                  <a:schemeClr val="accent6">
                    <a:lumMod val="20000"/>
                    <a:lumOff val="80000"/>
                  </a:schemeClr>
                </a:solidFill>
                <a:latin typeface="Abel" panose="02000506030000020004" pitchFamily="2" charset="0"/>
              </a:rPr>
              <a:t>Para capturar imágenes en el espectro visible e infrarrojo, Ralph utiliza una combinación de sensores y filtros ópticos. </a:t>
            </a:r>
          </a:p>
          <a:p>
            <a:pPr marL="76200" lvl="0" indent="0">
              <a:buNone/>
              <a:defRPr/>
            </a:pPr>
            <a:r>
              <a:rPr lang="es-MX" b="1" dirty="0">
                <a:solidFill>
                  <a:schemeClr val="accent6">
                    <a:lumMod val="20000"/>
                    <a:lumOff val="80000"/>
                  </a:schemeClr>
                </a:solidFill>
                <a:latin typeface="Abel" panose="02000506030000020004" pitchFamily="2" charset="0"/>
              </a:rPr>
              <a:t>Además de los sensores, Ralph utiliza filtros ópticos para seleccionar las longitudes de onda de interés. Al elegir diferentes filtros, puede capturar imágenes en diferentes bandas lo que proporciona información valiosa sobre la composición de los objetos observados.</a:t>
            </a:r>
          </a:p>
        </p:txBody>
      </p:sp>
      <p:pic>
        <p:nvPicPr>
          <p:cNvPr id="2" name="Picture 8" descr="Innovación | Atomic32">
            <a:extLst>
              <a:ext uri="{FF2B5EF4-FFF2-40B4-BE49-F238E27FC236}">
                <a16:creationId xmlns:a16="http://schemas.microsoft.com/office/drawing/2014/main" id="{CFDCE3EE-72D1-A34F-7F55-E27F060E681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1940" y="1499450"/>
            <a:ext cx="2710127" cy="2710127"/>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Animated Next Button Gif">
            <a:extLst>
              <a:ext uri="{FF2B5EF4-FFF2-40B4-BE49-F238E27FC236}">
                <a16:creationId xmlns:a16="http://schemas.microsoft.com/office/drawing/2014/main" id="{DFAB4282-DE2B-F123-FE9C-38F0677EED9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86219" y="3770612"/>
            <a:ext cx="1095296" cy="137070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mph" presetSubtype="0" fill="hold" nodeType="afterEffect">
                                  <p:stCondLst>
                                    <p:cond delay="0"/>
                                  </p:stCondLst>
                                  <p:iterate type="lt">
                                    <p:tmPct val="4000"/>
                                  </p:iterate>
                                  <p:childTnLst>
                                    <p:set>
                                      <p:cBhvr override="childStyle">
                                        <p:cTn id="6" dur="500" fill="hold"/>
                                        <p:tgtEl>
                                          <p:spTgt spid="9">
                                            <p:txEl>
                                              <p:pRg st="0" end="0"/>
                                            </p:txEl>
                                          </p:spTgt>
                                        </p:tgtEl>
                                        <p:attrNameLst>
                                          <p:attrName>style.color</p:attrName>
                                        </p:attrNameLst>
                                      </p:cBhvr>
                                      <p:to>
                                        <p:clrVal>
                                          <a:srgbClr val="59F4FD"/>
                                        </p:clrVal>
                                      </p:to>
                                    </p:set>
                                    <p:set>
                                      <p:cBhvr>
                                        <p:cTn id="7" dur="500" fill="hold"/>
                                        <p:tgtEl>
                                          <p:spTgt spid="9">
                                            <p:txEl>
                                              <p:pRg st="0" end="0"/>
                                            </p:txEl>
                                          </p:spTgt>
                                        </p:tgtEl>
                                        <p:attrNameLst>
                                          <p:attrName>fillcolor</p:attrName>
                                        </p:attrNameLst>
                                      </p:cBhvr>
                                      <p:to>
                                        <p:clrVal>
                                          <a:srgbClr val="59F4FD"/>
                                        </p:clrVal>
                                      </p:to>
                                    </p:set>
                                    <p:set>
                                      <p:cBhvr>
                                        <p:cTn id="8" dur="500" fill="hold"/>
                                        <p:tgtEl>
                                          <p:spTgt spid="9">
                                            <p:txEl>
                                              <p:pRg st="0" end="0"/>
                                            </p:txEl>
                                          </p:spTgt>
                                        </p:tgtEl>
                                        <p:attrNameLst>
                                          <p:attrName>fill.type</p:attrName>
                                        </p:attrNameLst>
                                      </p:cBhvr>
                                      <p:to>
                                        <p:strVal val="solid"/>
                                      </p:to>
                                    </p:set>
                                  </p:childTnLst>
                                </p:cTn>
                              </p:par>
                            </p:childTnLst>
                          </p:cTn>
                        </p:par>
                        <p:par>
                          <p:cTn id="9" fill="hold">
                            <p:stCondLst>
                              <p:cond delay="2540"/>
                            </p:stCondLst>
                            <p:childTnLst>
                              <p:par>
                                <p:cTn id="10" presetID="16" presetClass="emph" presetSubtype="0" fill="hold" nodeType="afterEffect">
                                  <p:stCondLst>
                                    <p:cond delay="0"/>
                                  </p:stCondLst>
                                  <p:iterate type="lt">
                                    <p:tmPct val="4000"/>
                                  </p:iterate>
                                  <p:childTnLst>
                                    <p:set>
                                      <p:cBhvr override="childStyle">
                                        <p:cTn id="11" dur="500" fill="hold"/>
                                        <p:tgtEl>
                                          <p:spTgt spid="9">
                                            <p:txEl>
                                              <p:pRg st="1" end="1"/>
                                            </p:txEl>
                                          </p:spTgt>
                                        </p:tgtEl>
                                        <p:attrNameLst>
                                          <p:attrName>style.color</p:attrName>
                                        </p:attrNameLst>
                                      </p:cBhvr>
                                      <p:to>
                                        <p:clrVal>
                                          <a:srgbClr val="59F4FD"/>
                                        </p:clrVal>
                                      </p:to>
                                    </p:set>
                                    <p:set>
                                      <p:cBhvr>
                                        <p:cTn id="12" dur="500" fill="hold"/>
                                        <p:tgtEl>
                                          <p:spTgt spid="9">
                                            <p:txEl>
                                              <p:pRg st="1" end="1"/>
                                            </p:txEl>
                                          </p:spTgt>
                                        </p:tgtEl>
                                        <p:attrNameLst>
                                          <p:attrName>fillcolor</p:attrName>
                                        </p:attrNameLst>
                                      </p:cBhvr>
                                      <p:to>
                                        <p:clrVal>
                                          <a:srgbClr val="59F4FD"/>
                                        </p:clrVal>
                                      </p:to>
                                    </p:set>
                                    <p:set>
                                      <p:cBhvr>
                                        <p:cTn id="13" dur="500" fill="hold"/>
                                        <p:tgtEl>
                                          <p:spTgt spid="9">
                                            <p:txEl>
                                              <p:pRg st="1" end="1"/>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6" name="Picture 4" descr="imagens gifs brilhantes - Pesquisa Google | Star gif, Sky gif, Starry night  wallpaper">
            <a:extLst>
              <a:ext uri="{FF2B5EF4-FFF2-40B4-BE49-F238E27FC236}">
                <a16:creationId xmlns:a16="http://schemas.microsoft.com/office/drawing/2014/main" id="{1A4D92A4-3D32-4700-9853-4346FB58469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30"/>
            <a:ext cx="9144000" cy="5143730"/>
          </a:xfrm>
          <a:prstGeom prst="rect">
            <a:avLst/>
          </a:prstGeom>
          <a:noFill/>
          <a:extLst>
            <a:ext uri="{909E8E84-426E-40DD-AFC4-6F175D3DCCD1}">
              <a14:hiddenFill xmlns:a14="http://schemas.microsoft.com/office/drawing/2010/main">
                <a:solidFill>
                  <a:srgbClr val="FFFFFF"/>
                </a:solidFill>
              </a14:hiddenFill>
            </a:ext>
          </a:extLst>
        </p:spPr>
      </p:pic>
      <p:sp>
        <p:nvSpPr>
          <p:cNvPr id="2" name="Marcador de número de diapositiva 1">
            <a:extLst>
              <a:ext uri="{FF2B5EF4-FFF2-40B4-BE49-F238E27FC236}">
                <a16:creationId xmlns:a16="http://schemas.microsoft.com/office/drawing/2014/main" id="{6A619281-8149-EA80-6A1E-682DF2F56146}"/>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s-MX" smtClean="0"/>
              <a:t>14</a:t>
            </a:fld>
            <a:endParaRPr lang="es-MX"/>
          </a:p>
        </p:txBody>
      </p:sp>
      <p:sp>
        <p:nvSpPr>
          <p:cNvPr id="3" name="Google Shape;793;p18">
            <a:extLst>
              <a:ext uri="{FF2B5EF4-FFF2-40B4-BE49-F238E27FC236}">
                <a16:creationId xmlns:a16="http://schemas.microsoft.com/office/drawing/2014/main" id="{E5687F84-F179-722A-2B63-231D6F84419E}"/>
              </a:ext>
            </a:extLst>
          </p:cNvPr>
          <p:cNvSpPr txBox="1">
            <a:spLocks/>
          </p:cNvSpPr>
          <p:nvPr/>
        </p:nvSpPr>
        <p:spPr>
          <a:xfrm>
            <a:off x="3607665" y="1022992"/>
            <a:ext cx="5151600" cy="2850540"/>
          </a:xfrm>
          <a:prstGeom prst="rect">
            <a:avLst/>
          </a:prstGeom>
          <a:noFill/>
          <a:ln>
            <a:noFill/>
          </a:ln>
          <a:effectLst>
            <a:outerShdw blurRad="42863" dist="9525" dir="5400000" algn="bl" rotWithShape="0">
              <a:srgbClr val="20124D">
                <a:alpha val="80000"/>
              </a:srgbClr>
            </a:outerShdw>
          </a:effectLst>
        </p:spPr>
        <p:txBody>
          <a:bodyPr spcFirstLastPara="1" wrap="square" lIns="0" tIns="0" rIns="0" bIns="0"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1pPr>
            <a:lvl2pPr marR="0" lvl="1"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2pPr>
            <a:lvl3pPr marR="0" lvl="2"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3pPr>
            <a:lvl4pPr marR="0" lvl="3"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4pPr>
            <a:lvl5pPr marR="0" lvl="4"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5pPr>
            <a:lvl6pPr marR="0" lvl="5"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6pPr>
            <a:lvl7pPr marR="0" lvl="6"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7pPr>
            <a:lvl8pPr marR="0" lvl="7"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8pPr>
            <a:lvl9pPr marR="0" lvl="8"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9pPr>
          </a:lstStyle>
          <a:p>
            <a:r>
              <a:rPr lang="es-MX" sz="3600" dirty="0">
                <a:solidFill>
                  <a:srgbClr val="FFC000"/>
                </a:solidFill>
                <a:latin typeface="Malgun Gothic" panose="020B0503020000020004" pitchFamily="34" charset="-127"/>
                <a:ea typeface="Malgun Gothic" panose="020B0503020000020004" pitchFamily="34" charset="-127"/>
              </a:rPr>
              <a:t>¿Qué objeto de uso cotidiano usa el mismo principio de funcionamiento que Ralph?</a:t>
            </a:r>
          </a:p>
        </p:txBody>
      </p:sp>
      <p:pic>
        <p:nvPicPr>
          <p:cNvPr id="7" name="Imagen 6">
            <a:extLst>
              <a:ext uri="{FF2B5EF4-FFF2-40B4-BE49-F238E27FC236}">
                <a16:creationId xmlns:a16="http://schemas.microsoft.com/office/drawing/2014/main" id="{0255B72D-3FDD-0B61-A695-1A3540BA39A2}"/>
              </a:ext>
            </a:extLst>
          </p:cNvPr>
          <p:cNvPicPr>
            <a:picLocks noChangeAspect="1"/>
          </p:cNvPicPr>
          <p:nvPr/>
        </p:nvPicPr>
        <p:blipFill>
          <a:blip r:embed="rId3"/>
          <a:stretch>
            <a:fillRect/>
          </a:stretch>
        </p:blipFill>
        <p:spPr>
          <a:xfrm>
            <a:off x="1138533" y="595529"/>
            <a:ext cx="2084485" cy="3753767"/>
          </a:xfrm>
          <a:prstGeom prst="rect">
            <a:avLst/>
          </a:prstGeom>
        </p:spPr>
      </p:pic>
      <p:pic>
        <p:nvPicPr>
          <p:cNvPr id="4" name="Picture 2" descr="Animated Next Button Gif">
            <a:extLst>
              <a:ext uri="{FF2B5EF4-FFF2-40B4-BE49-F238E27FC236}">
                <a16:creationId xmlns:a16="http://schemas.microsoft.com/office/drawing/2014/main" id="{90923461-F10D-A594-1C37-862F5C9F2C8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86219" y="3770612"/>
            <a:ext cx="1095296" cy="13707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3015150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a:extLst>
              <a:ext uri="{FF2B5EF4-FFF2-40B4-BE49-F238E27FC236}">
                <a16:creationId xmlns:a16="http://schemas.microsoft.com/office/drawing/2014/main" id="{B082FDB3-7383-8E8D-5388-5D06E51DA8D2}"/>
              </a:ext>
            </a:extLst>
          </p:cNvPr>
          <p:cNvSpPr/>
          <p:nvPr/>
        </p:nvSpPr>
        <p:spPr>
          <a:xfrm>
            <a:off x="0" y="49"/>
            <a:ext cx="9144000" cy="5143451"/>
          </a:xfrm>
          <a:prstGeom prst="rect">
            <a:avLst/>
          </a:prstGeom>
          <a:solidFill>
            <a:srgbClr val="020C19"/>
          </a:solidFill>
          <a:ln>
            <a:noFill/>
          </a:ln>
          <a:effectLst>
            <a:glow rad="101600">
              <a:srgbClr val="020C19">
                <a:alpha val="60000"/>
              </a:srgbClr>
            </a:glow>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s-MX"/>
          </a:p>
        </p:txBody>
      </p:sp>
      <p:sp>
        <p:nvSpPr>
          <p:cNvPr id="2" name="Marcador de número de diapositiva 1">
            <a:extLst>
              <a:ext uri="{FF2B5EF4-FFF2-40B4-BE49-F238E27FC236}">
                <a16:creationId xmlns:a16="http://schemas.microsoft.com/office/drawing/2014/main" id="{28DA001F-49B2-C9DE-8292-DE4DA4E9A2CC}"/>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s-MX" smtClean="0"/>
              <a:t>15</a:t>
            </a:fld>
            <a:endParaRPr lang="es-MX"/>
          </a:p>
        </p:txBody>
      </p:sp>
      <p:pic>
        <p:nvPicPr>
          <p:cNvPr id="1026" name="Picture 2" descr="Secretos sobre la vida de los astronautas que debes conocer - MediaLab">
            <a:extLst>
              <a:ext uri="{FF2B5EF4-FFF2-40B4-BE49-F238E27FC236}">
                <a16:creationId xmlns:a16="http://schemas.microsoft.com/office/drawing/2014/main" id="{418EBC88-3DF9-D830-B8EC-EB89F1DCD18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4213055" cy="5143451"/>
          </a:xfrm>
          <a:prstGeom prst="rect">
            <a:avLst/>
          </a:prstGeom>
          <a:noFill/>
          <a:extLst>
            <a:ext uri="{909E8E84-426E-40DD-AFC4-6F175D3DCCD1}">
              <a14:hiddenFill xmlns:a14="http://schemas.microsoft.com/office/drawing/2010/main">
                <a:solidFill>
                  <a:srgbClr val="FFFFFF"/>
                </a:solidFill>
              </a14:hiddenFill>
            </a:ext>
          </a:extLst>
        </p:spPr>
      </p:pic>
      <p:sp>
        <p:nvSpPr>
          <p:cNvPr id="7" name="Google Shape;838;p22">
            <a:extLst>
              <a:ext uri="{FF2B5EF4-FFF2-40B4-BE49-F238E27FC236}">
                <a16:creationId xmlns:a16="http://schemas.microsoft.com/office/drawing/2014/main" id="{C52E4166-00FE-68B3-0262-143B93516F33}"/>
              </a:ext>
            </a:extLst>
          </p:cNvPr>
          <p:cNvSpPr txBox="1">
            <a:spLocks/>
          </p:cNvSpPr>
          <p:nvPr/>
        </p:nvSpPr>
        <p:spPr>
          <a:xfrm>
            <a:off x="133775" y="-1932"/>
            <a:ext cx="3991043" cy="978975"/>
          </a:xfrm>
          <a:prstGeom prst="rect">
            <a:avLst/>
          </a:prstGeom>
          <a:solidFill>
            <a:srgbClr val="020C19"/>
          </a:solidFill>
          <a:ln>
            <a:noFill/>
          </a:ln>
          <a:effectLst/>
        </p:spPr>
        <p:txBody>
          <a:bodyPr spcFirstLastPara="1" wrap="square" lIns="0" tIns="0" rIns="0" bIns="0"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1pPr>
            <a:lvl2pPr marR="0" lvl="1"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2pPr>
            <a:lvl3pPr marR="0" lvl="2"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3pPr>
            <a:lvl4pPr marR="0" lvl="3"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4pPr>
            <a:lvl5pPr marR="0" lvl="4"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5pPr>
            <a:lvl6pPr marR="0" lvl="5"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6pPr>
            <a:lvl7pPr marR="0" lvl="6"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7pPr>
            <a:lvl8pPr marR="0" lvl="7"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8pPr>
            <a:lvl9pPr marR="0" lvl="8"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9pPr>
          </a:lstStyle>
          <a:p>
            <a:pPr marL="0" marR="0" lvl="0" indent="0" algn="l" defTabSz="914400" rtl="0" eaLnBrk="1" fontAlgn="auto" latinLnBrk="0" hangingPunct="1">
              <a:lnSpc>
                <a:spcPct val="100000"/>
              </a:lnSpc>
              <a:spcBef>
                <a:spcPts val="0"/>
              </a:spcBef>
              <a:spcAft>
                <a:spcPts val="0"/>
              </a:spcAft>
              <a:buClr>
                <a:srgbClr val="FFFFFF"/>
              </a:buClr>
              <a:buSzPts val="3200"/>
              <a:buFont typeface="Megrim"/>
              <a:buNone/>
              <a:tabLst/>
              <a:defRPr/>
            </a:pPr>
            <a:r>
              <a:rPr lang="es-MX" sz="4800" u="sng" dirty="0">
                <a:ln w="0"/>
                <a:solidFill>
                  <a:schemeClr val="bg1"/>
                </a:solidFill>
                <a:effectLst>
                  <a:outerShdw blurRad="38100" dist="25400" dir="5400000" algn="ctr" rotWithShape="0">
                    <a:srgbClr val="6E747A">
                      <a:alpha val="43000"/>
                    </a:srgbClr>
                  </a:outerShdw>
                </a:effectLst>
                <a:latin typeface="Abel"/>
                <a:ea typeface="Abel"/>
                <a:cs typeface="Abel"/>
                <a:sym typeface="Abel"/>
              </a:rPr>
              <a:t>Cámara digital</a:t>
            </a:r>
            <a:r>
              <a:rPr kumimoji="0" lang="es-MX" sz="4800" u="sng" strike="noStrike" kern="0" normalizeH="0" baseline="0" noProof="0" dirty="0">
                <a:ln w="0"/>
                <a:solidFill>
                  <a:schemeClr val="bg1"/>
                </a:solidFill>
                <a:effectLst>
                  <a:outerShdw blurRad="38100" dist="25400" dir="5400000" algn="ctr" rotWithShape="0">
                    <a:srgbClr val="6E747A">
                      <a:alpha val="43000"/>
                    </a:srgbClr>
                  </a:outerShdw>
                </a:effectLst>
                <a:uLnTx/>
                <a:uFillTx/>
                <a:latin typeface="Abel"/>
                <a:ea typeface="Abel"/>
                <a:cs typeface="Abel"/>
                <a:sym typeface="Abel"/>
              </a:rPr>
              <a:t>: </a:t>
            </a:r>
          </a:p>
        </p:txBody>
      </p:sp>
      <p:pic>
        <p:nvPicPr>
          <p:cNvPr id="12" name="Imagen 11">
            <a:extLst>
              <a:ext uri="{FF2B5EF4-FFF2-40B4-BE49-F238E27FC236}">
                <a16:creationId xmlns:a16="http://schemas.microsoft.com/office/drawing/2014/main" id="{3A25CC1C-FC6C-EC28-888E-C396FFDBE20E}"/>
              </a:ext>
            </a:extLst>
          </p:cNvPr>
          <p:cNvPicPr>
            <a:picLocks noChangeAspect="1"/>
          </p:cNvPicPr>
          <p:nvPr/>
        </p:nvPicPr>
        <p:blipFill>
          <a:blip r:embed="rId3">
            <a:alphaModFix amt="85000"/>
            <a:extLst>
              <a:ext uri="{BEBA8EAE-BF5A-486C-A8C5-ECC9F3942E4B}">
                <a14:imgProps xmlns:a14="http://schemas.microsoft.com/office/drawing/2010/main">
                  <a14:imgLayer r:embed="rId4">
                    <a14:imgEffect>
                      <a14:artisticBlur/>
                    </a14:imgEffect>
                    <a14:imgEffect>
                      <a14:brightnessContrast contrast="40000"/>
                    </a14:imgEffect>
                  </a14:imgLayer>
                </a14:imgProps>
              </a:ext>
            </a:extLst>
          </a:blip>
          <a:stretch>
            <a:fillRect/>
          </a:stretch>
        </p:blipFill>
        <p:spPr>
          <a:xfrm rot="19411646">
            <a:off x="8579053" y="215240"/>
            <a:ext cx="184936" cy="178409"/>
          </a:xfrm>
          <a:prstGeom prst="rect">
            <a:avLst/>
          </a:prstGeom>
        </p:spPr>
      </p:pic>
      <p:pic>
        <p:nvPicPr>
          <p:cNvPr id="13" name="Imagen 12">
            <a:extLst>
              <a:ext uri="{FF2B5EF4-FFF2-40B4-BE49-F238E27FC236}">
                <a16:creationId xmlns:a16="http://schemas.microsoft.com/office/drawing/2014/main" id="{860C31B8-43FA-C40F-CC07-6D1B98E77E33}"/>
              </a:ext>
            </a:extLst>
          </p:cNvPr>
          <p:cNvPicPr>
            <a:picLocks noChangeAspect="1"/>
          </p:cNvPicPr>
          <p:nvPr/>
        </p:nvPicPr>
        <p:blipFill>
          <a:blip r:embed="rId3">
            <a:alphaModFix amt="85000"/>
            <a:extLst>
              <a:ext uri="{BEBA8EAE-BF5A-486C-A8C5-ECC9F3942E4B}">
                <a14:imgProps xmlns:a14="http://schemas.microsoft.com/office/drawing/2010/main">
                  <a14:imgLayer r:embed="rId4">
                    <a14:imgEffect>
                      <a14:artisticBlur/>
                    </a14:imgEffect>
                    <a14:imgEffect>
                      <a14:brightnessContrast contrast="40000"/>
                    </a14:imgEffect>
                  </a14:imgLayer>
                </a14:imgProps>
              </a:ext>
            </a:extLst>
          </a:blip>
          <a:stretch>
            <a:fillRect/>
          </a:stretch>
        </p:blipFill>
        <p:spPr>
          <a:xfrm rot="19411646">
            <a:off x="5275950" y="557798"/>
            <a:ext cx="184936" cy="178409"/>
          </a:xfrm>
          <a:prstGeom prst="rect">
            <a:avLst/>
          </a:prstGeom>
        </p:spPr>
      </p:pic>
      <p:pic>
        <p:nvPicPr>
          <p:cNvPr id="14" name="Imagen 13">
            <a:extLst>
              <a:ext uri="{FF2B5EF4-FFF2-40B4-BE49-F238E27FC236}">
                <a16:creationId xmlns:a16="http://schemas.microsoft.com/office/drawing/2014/main" id="{813C0E35-EC61-B536-9F53-FF026FF828A4}"/>
              </a:ext>
            </a:extLst>
          </p:cNvPr>
          <p:cNvPicPr>
            <a:picLocks noChangeAspect="1"/>
          </p:cNvPicPr>
          <p:nvPr/>
        </p:nvPicPr>
        <p:blipFill>
          <a:blip r:embed="rId3">
            <a:alphaModFix amt="85000"/>
            <a:extLst>
              <a:ext uri="{BEBA8EAE-BF5A-486C-A8C5-ECC9F3942E4B}">
                <a14:imgProps xmlns:a14="http://schemas.microsoft.com/office/drawing/2010/main">
                  <a14:imgLayer r:embed="rId4">
                    <a14:imgEffect>
                      <a14:artisticBlur/>
                    </a14:imgEffect>
                    <a14:imgEffect>
                      <a14:brightnessContrast contrast="40000"/>
                    </a14:imgEffect>
                  </a14:imgLayer>
                </a14:imgProps>
              </a:ext>
            </a:extLst>
          </a:blip>
          <a:stretch>
            <a:fillRect/>
          </a:stretch>
        </p:blipFill>
        <p:spPr>
          <a:xfrm rot="19411646">
            <a:off x="5725017" y="233107"/>
            <a:ext cx="184936" cy="178409"/>
          </a:xfrm>
          <a:prstGeom prst="rect">
            <a:avLst/>
          </a:prstGeom>
        </p:spPr>
      </p:pic>
      <p:pic>
        <p:nvPicPr>
          <p:cNvPr id="15" name="Imagen 14">
            <a:extLst>
              <a:ext uri="{FF2B5EF4-FFF2-40B4-BE49-F238E27FC236}">
                <a16:creationId xmlns:a16="http://schemas.microsoft.com/office/drawing/2014/main" id="{FA525A8B-C431-DC7B-B140-22F73B0773EA}"/>
              </a:ext>
            </a:extLst>
          </p:cNvPr>
          <p:cNvPicPr>
            <a:picLocks noChangeAspect="1"/>
          </p:cNvPicPr>
          <p:nvPr/>
        </p:nvPicPr>
        <p:blipFill>
          <a:blip r:embed="rId3">
            <a:alphaModFix amt="85000"/>
            <a:extLst>
              <a:ext uri="{BEBA8EAE-BF5A-486C-A8C5-ECC9F3942E4B}">
                <a14:imgProps xmlns:a14="http://schemas.microsoft.com/office/drawing/2010/main">
                  <a14:imgLayer r:embed="rId4">
                    <a14:imgEffect>
                      <a14:artisticBlur/>
                    </a14:imgEffect>
                    <a14:imgEffect>
                      <a14:brightnessContrast contrast="40000"/>
                    </a14:imgEffect>
                  </a14:imgLayer>
                </a14:imgProps>
              </a:ext>
            </a:extLst>
          </a:blip>
          <a:stretch>
            <a:fillRect/>
          </a:stretch>
        </p:blipFill>
        <p:spPr>
          <a:xfrm rot="19411646">
            <a:off x="7563714" y="431144"/>
            <a:ext cx="184936" cy="178409"/>
          </a:xfrm>
          <a:prstGeom prst="rect">
            <a:avLst/>
          </a:prstGeom>
        </p:spPr>
      </p:pic>
      <p:pic>
        <p:nvPicPr>
          <p:cNvPr id="16" name="Imagen 15">
            <a:extLst>
              <a:ext uri="{FF2B5EF4-FFF2-40B4-BE49-F238E27FC236}">
                <a16:creationId xmlns:a16="http://schemas.microsoft.com/office/drawing/2014/main" id="{40D3B4BF-70B1-0624-B590-162A0031EA54}"/>
              </a:ext>
            </a:extLst>
          </p:cNvPr>
          <p:cNvPicPr>
            <a:picLocks noChangeAspect="1"/>
          </p:cNvPicPr>
          <p:nvPr/>
        </p:nvPicPr>
        <p:blipFill>
          <a:blip r:embed="rId3">
            <a:alphaModFix amt="85000"/>
            <a:extLst>
              <a:ext uri="{BEBA8EAE-BF5A-486C-A8C5-ECC9F3942E4B}">
                <a14:imgProps xmlns:a14="http://schemas.microsoft.com/office/drawing/2010/main">
                  <a14:imgLayer r:embed="rId4">
                    <a14:imgEffect>
                      <a14:artisticBlur/>
                    </a14:imgEffect>
                    <a14:imgEffect>
                      <a14:brightnessContrast contrast="40000"/>
                    </a14:imgEffect>
                  </a14:imgLayer>
                </a14:imgProps>
              </a:ext>
            </a:extLst>
          </a:blip>
          <a:stretch>
            <a:fillRect/>
          </a:stretch>
        </p:blipFill>
        <p:spPr>
          <a:xfrm rot="19411646">
            <a:off x="7936472" y="120923"/>
            <a:ext cx="184936" cy="178409"/>
          </a:xfrm>
          <a:prstGeom prst="rect">
            <a:avLst/>
          </a:prstGeom>
        </p:spPr>
      </p:pic>
      <p:pic>
        <p:nvPicPr>
          <p:cNvPr id="17" name="Imagen 16">
            <a:extLst>
              <a:ext uri="{FF2B5EF4-FFF2-40B4-BE49-F238E27FC236}">
                <a16:creationId xmlns:a16="http://schemas.microsoft.com/office/drawing/2014/main" id="{17726E9B-51DF-E341-BCED-9E585E4C8217}"/>
              </a:ext>
            </a:extLst>
          </p:cNvPr>
          <p:cNvPicPr>
            <a:picLocks noChangeAspect="1"/>
          </p:cNvPicPr>
          <p:nvPr/>
        </p:nvPicPr>
        <p:blipFill>
          <a:blip r:embed="rId3">
            <a:alphaModFix amt="85000"/>
            <a:extLst>
              <a:ext uri="{BEBA8EAE-BF5A-486C-A8C5-ECC9F3942E4B}">
                <a14:imgProps xmlns:a14="http://schemas.microsoft.com/office/drawing/2010/main">
                  <a14:imgLayer r:embed="rId4">
                    <a14:imgEffect>
                      <a14:artisticBlur/>
                    </a14:imgEffect>
                    <a14:imgEffect>
                      <a14:brightnessContrast contrast="40000"/>
                    </a14:imgEffect>
                  </a14:imgLayer>
                </a14:imgProps>
              </a:ext>
            </a:extLst>
          </a:blip>
          <a:stretch>
            <a:fillRect/>
          </a:stretch>
        </p:blipFill>
        <p:spPr>
          <a:xfrm rot="19411646">
            <a:off x="6759003" y="267079"/>
            <a:ext cx="184936" cy="178409"/>
          </a:xfrm>
          <a:prstGeom prst="rect">
            <a:avLst/>
          </a:prstGeom>
        </p:spPr>
      </p:pic>
      <p:pic>
        <p:nvPicPr>
          <p:cNvPr id="18" name="Imagen 17">
            <a:extLst>
              <a:ext uri="{FF2B5EF4-FFF2-40B4-BE49-F238E27FC236}">
                <a16:creationId xmlns:a16="http://schemas.microsoft.com/office/drawing/2014/main" id="{954FC60B-02EF-200F-6BCD-88C2F3145950}"/>
              </a:ext>
            </a:extLst>
          </p:cNvPr>
          <p:cNvPicPr>
            <a:picLocks noChangeAspect="1"/>
          </p:cNvPicPr>
          <p:nvPr/>
        </p:nvPicPr>
        <p:blipFill>
          <a:blip r:embed="rId3">
            <a:alphaModFix amt="85000"/>
            <a:extLst>
              <a:ext uri="{BEBA8EAE-BF5A-486C-A8C5-ECC9F3942E4B}">
                <a14:imgProps xmlns:a14="http://schemas.microsoft.com/office/drawing/2010/main">
                  <a14:imgLayer r:embed="rId4">
                    <a14:imgEffect>
                      <a14:artisticBlur/>
                    </a14:imgEffect>
                    <a14:imgEffect>
                      <a14:brightnessContrast contrast="40000"/>
                    </a14:imgEffect>
                  </a14:imgLayer>
                </a14:imgProps>
              </a:ext>
            </a:extLst>
          </a:blip>
          <a:stretch>
            <a:fillRect/>
          </a:stretch>
        </p:blipFill>
        <p:spPr>
          <a:xfrm rot="19411646">
            <a:off x="4037194" y="1647286"/>
            <a:ext cx="184936" cy="178409"/>
          </a:xfrm>
          <a:prstGeom prst="rect">
            <a:avLst/>
          </a:prstGeom>
        </p:spPr>
      </p:pic>
      <p:pic>
        <p:nvPicPr>
          <p:cNvPr id="19" name="Imagen 18">
            <a:extLst>
              <a:ext uri="{FF2B5EF4-FFF2-40B4-BE49-F238E27FC236}">
                <a16:creationId xmlns:a16="http://schemas.microsoft.com/office/drawing/2014/main" id="{310EC537-6F4D-0315-DAA9-A82F250F443C}"/>
              </a:ext>
            </a:extLst>
          </p:cNvPr>
          <p:cNvPicPr>
            <a:picLocks noChangeAspect="1"/>
          </p:cNvPicPr>
          <p:nvPr/>
        </p:nvPicPr>
        <p:blipFill>
          <a:blip r:embed="rId3">
            <a:alphaModFix amt="85000"/>
            <a:extLst>
              <a:ext uri="{BEBA8EAE-BF5A-486C-A8C5-ECC9F3942E4B}">
                <a14:imgProps xmlns:a14="http://schemas.microsoft.com/office/drawing/2010/main">
                  <a14:imgLayer r:embed="rId4">
                    <a14:imgEffect>
                      <a14:artisticBlur/>
                    </a14:imgEffect>
                    <a14:imgEffect>
                      <a14:brightnessContrast contrast="40000"/>
                    </a14:imgEffect>
                  </a14:imgLayer>
                </a14:imgProps>
              </a:ext>
            </a:extLst>
          </a:blip>
          <a:stretch>
            <a:fillRect/>
          </a:stretch>
        </p:blipFill>
        <p:spPr>
          <a:xfrm rot="19411646">
            <a:off x="6801728" y="626248"/>
            <a:ext cx="184936" cy="178409"/>
          </a:xfrm>
          <a:prstGeom prst="rect">
            <a:avLst/>
          </a:prstGeom>
        </p:spPr>
      </p:pic>
      <p:pic>
        <p:nvPicPr>
          <p:cNvPr id="20" name="Imagen 19">
            <a:extLst>
              <a:ext uri="{FF2B5EF4-FFF2-40B4-BE49-F238E27FC236}">
                <a16:creationId xmlns:a16="http://schemas.microsoft.com/office/drawing/2014/main" id="{D13C823F-540C-D4B3-701D-E35FFD6F1632}"/>
              </a:ext>
            </a:extLst>
          </p:cNvPr>
          <p:cNvPicPr>
            <a:picLocks noChangeAspect="1"/>
          </p:cNvPicPr>
          <p:nvPr/>
        </p:nvPicPr>
        <p:blipFill>
          <a:blip r:embed="rId3">
            <a:alphaModFix amt="85000"/>
            <a:extLst>
              <a:ext uri="{BEBA8EAE-BF5A-486C-A8C5-ECC9F3942E4B}">
                <a14:imgProps xmlns:a14="http://schemas.microsoft.com/office/drawing/2010/main">
                  <a14:imgLayer r:embed="rId4">
                    <a14:imgEffect>
                      <a14:artisticBlur/>
                    </a14:imgEffect>
                    <a14:imgEffect>
                      <a14:brightnessContrast contrast="40000"/>
                    </a14:imgEffect>
                  </a14:imgLayer>
                </a14:imgProps>
              </a:ext>
            </a:extLst>
          </a:blip>
          <a:stretch>
            <a:fillRect/>
          </a:stretch>
        </p:blipFill>
        <p:spPr>
          <a:xfrm rot="19411646">
            <a:off x="8693405" y="4091339"/>
            <a:ext cx="184936" cy="178409"/>
          </a:xfrm>
          <a:prstGeom prst="rect">
            <a:avLst/>
          </a:prstGeom>
        </p:spPr>
      </p:pic>
      <p:pic>
        <p:nvPicPr>
          <p:cNvPr id="21" name="Imagen 20">
            <a:extLst>
              <a:ext uri="{FF2B5EF4-FFF2-40B4-BE49-F238E27FC236}">
                <a16:creationId xmlns:a16="http://schemas.microsoft.com/office/drawing/2014/main" id="{4B792212-9B75-79D1-FAF7-7E73FB2B7B77}"/>
              </a:ext>
            </a:extLst>
          </p:cNvPr>
          <p:cNvPicPr>
            <a:picLocks noChangeAspect="1"/>
          </p:cNvPicPr>
          <p:nvPr/>
        </p:nvPicPr>
        <p:blipFill>
          <a:blip r:embed="rId3">
            <a:alphaModFix amt="85000"/>
            <a:extLst>
              <a:ext uri="{BEBA8EAE-BF5A-486C-A8C5-ECC9F3942E4B}">
                <a14:imgProps xmlns:a14="http://schemas.microsoft.com/office/drawing/2010/main">
                  <a14:imgLayer r:embed="rId4">
                    <a14:imgEffect>
                      <a14:artisticBlur/>
                    </a14:imgEffect>
                    <a14:imgEffect>
                      <a14:brightnessContrast contrast="40000"/>
                    </a14:imgEffect>
                  </a14:imgLayer>
                </a14:imgProps>
              </a:ext>
            </a:extLst>
          </a:blip>
          <a:stretch>
            <a:fillRect/>
          </a:stretch>
        </p:blipFill>
        <p:spPr>
          <a:xfrm rot="19411646">
            <a:off x="8198190" y="679755"/>
            <a:ext cx="184936" cy="178409"/>
          </a:xfrm>
          <a:prstGeom prst="rect">
            <a:avLst/>
          </a:prstGeom>
        </p:spPr>
      </p:pic>
      <p:pic>
        <p:nvPicPr>
          <p:cNvPr id="22" name="Imagen 21">
            <a:extLst>
              <a:ext uri="{FF2B5EF4-FFF2-40B4-BE49-F238E27FC236}">
                <a16:creationId xmlns:a16="http://schemas.microsoft.com/office/drawing/2014/main" id="{FE8335E8-40E4-7163-722B-41301865B81D}"/>
              </a:ext>
            </a:extLst>
          </p:cNvPr>
          <p:cNvPicPr>
            <a:picLocks noChangeAspect="1"/>
          </p:cNvPicPr>
          <p:nvPr/>
        </p:nvPicPr>
        <p:blipFill>
          <a:blip r:embed="rId3">
            <a:alphaModFix amt="85000"/>
            <a:extLst>
              <a:ext uri="{BEBA8EAE-BF5A-486C-A8C5-ECC9F3942E4B}">
                <a14:imgProps xmlns:a14="http://schemas.microsoft.com/office/drawing/2010/main">
                  <a14:imgLayer r:embed="rId4">
                    <a14:imgEffect>
                      <a14:artisticBlur/>
                    </a14:imgEffect>
                    <a14:imgEffect>
                      <a14:brightnessContrast contrast="40000"/>
                    </a14:imgEffect>
                  </a14:imgLayer>
                </a14:imgProps>
              </a:ext>
            </a:extLst>
          </a:blip>
          <a:stretch>
            <a:fillRect/>
          </a:stretch>
        </p:blipFill>
        <p:spPr>
          <a:xfrm rot="19411646">
            <a:off x="6088934" y="4193952"/>
            <a:ext cx="184936" cy="178409"/>
          </a:xfrm>
          <a:prstGeom prst="rect">
            <a:avLst/>
          </a:prstGeom>
        </p:spPr>
      </p:pic>
      <p:pic>
        <p:nvPicPr>
          <p:cNvPr id="23" name="Imagen 22">
            <a:extLst>
              <a:ext uri="{FF2B5EF4-FFF2-40B4-BE49-F238E27FC236}">
                <a16:creationId xmlns:a16="http://schemas.microsoft.com/office/drawing/2014/main" id="{50A176A2-E7D9-9603-05DA-F0BA3F062A1E}"/>
              </a:ext>
            </a:extLst>
          </p:cNvPr>
          <p:cNvPicPr>
            <a:picLocks noChangeAspect="1"/>
          </p:cNvPicPr>
          <p:nvPr/>
        </p:nvPicPr>
        <p:blipFill>
          <a:blip r:embed="rId3">
            <a:alphaModFix amt="85000"/>
            <a:extLst>
              <a:ext uri="{BEBA8EAE-BF5A-486C-A8C5-ECC9F3942E4B}">
                <a14:imgProps xmlns:a14="http://schemas.microsoft.com/office/drawing/2010/main">
                  <a14:imgLayer r:embed="rId4">
                    <a14:imgEffect>
                      <a14:artisticBlur/>
                    </a14:imgEffect>
                    <a14:imgEffect>
                      <a14:brightnessContrast contrast="40000"/>
                    </a14:imgEffect>
                  </a14:imgLayer>
                </a14:imgProps>
              </a:ext>
            </a:extLst>
          </a:blip>
          <a:stretch>
            <a:fillRect/>
          </a:stretch>
        </p:blipFill>
        <p:spPr>
          <a:xfrm rot="19411646">
            <a:off x="7559980" y="4219603"/>
            <a:ext cx="184936" cy="178409"/>
          </a:xfrm>
          <a:prstGeom prst="rect">
            <a:avLst/>
          </a:prstGeom>
        </p:spPr>
      </p:pic>
      <p:pic>
        <p:nvPicPr>
          <p:cNvPr id="24" name="Imagen 23">
            <a:extLst>
              <a:ext uri="{FF2B5EF4-FFF2-40B4-BE49-F238E27FC236}">
                <a16:creationId xmlns:a16="http://schemas.microsoft.com/office/drawing/2014/main" id="{E9E3F19D-79FB-2F02-1BB7-C22011BFD880}"/>
              </a:ext>
            </a:extLst>
          </p:cNvPr>
          <p:cNvPicPr>
            <a:picLocks noChangeAspect="1"/>
          </p:cNvPicPr>
          <p:nvPr/>
        </p:nvPicPr>
        <p:blipFill>
          <a:blip r:embed="rId3">
            <a:alphaModFix amt="85000"/>
            <a:extLst>
              <a:ext uri="{BEBA8EAE-BF5A-486C-A8C5-ECC9F3942E4B}">
                <a14:imgProps xmlns:a14="http://schemas.microsoft.com/office/drawing/2010/main">
                  <a14:imgLayer r:embed="rId4">
                    <a14:imgEffect>
                      <a14:artisticBlur/>
                    </a14:imgEffect>
                    <a14:imgEffect>
                      <a14:brightnessContrast contrast="40000"/>
                    </a14:imgEffect>
                  </a14:imgLayer>
                </a14:imgProps>
              </a:ext>
            </a:extLst>
          </a:blip>
          <a:stretch>
            <a:fillRect/>
          </a:stretch>
        </p:blipFill>
        <p:spPr>
          <a:xfrm rot="19411646">
            <a:off x="4759110" y="4528893"/>
            <a:ext cx="184936" cy="178409"/>
          </a:xfrm>
          <a:prstGeom prst="rect">
            <a:avLst/>
          </a:prstGeom>
        </p:spPr>
      </p:pic>
      <p:pic>
        <p:nvPicPr>
          <p:cNvPr id="25" name="Imagen 24">
            <a:extLst>
              <a:ext uri="{FF2B5EF4-FFF2-40B4-BE49-F238E27FC236}">
                <a16:creationId xmlns:a16="http://schemas.microsoft.com/office/drawing/2014/main" id="{AA18AA2A-FC69-F247-45ED-2F1E1E47177F}"/>
              </a:ext>
            </a:extLst>
          </p:cNvPr>
          <p:cNvPicPr>
            <a:picLocks noChangeAspect="1"/>
          </p:cNvPicPr>
          <p:nvPr/>
        </p:nvPicPr>
        <p:blipFill>
          <a:blip r:embed="rId3">
            <a:alphaModFix amt="85000"/>
            <a:extLst>
              <a:ext uri="{BEBA8EAE-BF5A-486C-A8C5-ECC9F3942E4B}">
                <a14:imgProps xmlns:a14="http://schemas.microsoft.com/office/drawing/2010/main">
                  <a14:imgLayer r:embed="rId4">
                    <a14:imgEffect>
                      <a14:artisticBlur/>
                    </a14:imgEffect>
                    <a14:imgEffect>
                      <a14:brightnessContrast contrast="40000"/>
                    </a14:imgEffect>
                  </a14:imgLayer>
                </a14:imgProps>
              </a:ext>
            </a:extLst>
          </a:blip>
          <a:stretch>
            <a:fillRect/>
          </a:stretch>
        </p:blipFill>
        <p:spPr>
          <a:xfrm rot="19411646">
            <a:off x="4403775" y="2355820"/>
            <a:ext cx="184936" cy="178409"/>
          </a:xfrm>
          <a:prstGeom prst="rect">
            <a:avLst/>
          </a:prstGeom>
        </p:spPr>
      </p:pic>
      <p:pic>
        <p:nvPicPr>
          <p:cNvPr id="26" name="Imagen 25">
            <a:extLst>
              <a:ext uri="{FF2B5EF4-FFF2-40B4-BE49-F238E27FC236}">
                <a16:creationId xmlns:a16="http://schemas.microsoft.com/office/drawing/2014/main" id="{FCEB7FBA-661D-FA21-DAD3-43C081B8F2AD}"/>
              </a:ext>
            </a:extLst>
          </p:cNvPr>
          <p:cNvPicPr>
            <a:picLocks noChangeAspect="1"/>
          </p:cNvPicPr>
          <p:nvPr/>
        </p:nvPicPr>
        <p:blipFill>
          <a:blip r:embed="rId3">
            <a:alphaModFix amt="85000"/>
            <a:extLst>
              <a:ext uri="{BEBA8EAE-BF5A-486C-A8C5-ECC9F3942E4B}">
                <a14:imgProps xmlns:a14="http://schemas.microsoft.com/office/drawing/2010/main">
                  <a14:imgLayer r:embed="rId4">
                    <a14:imgEffect>
                      <a14:artisticBlur/>
                    </a14:imgEffect>
                    <a14:imgEffect>
                      <a14:brightnessContrast contrast="40000"/>
                    </a14:imgEffect>
                  </a14:imgLayer>
                </a14:imgProps>
              </a:ext>
            </a:extLst>
          </a:blip>
          <a:stretch>
            <a:fillRect/>
          </a:stretch>
        </p:blipFill>
        <p:spPr>
          <a:xfrm rot="19411646">
            <a:off x="5403334" y="4815321"/>
            <a:ext cx="184936" cy="178409"/>
          </a:xfrm>
          <a:prstGeom prst="rect">
            <a:avLst/>
          </a:prstGeom>
        </p:spPr>
      </p:pic>
      <p:pic>
        <p:nvPicPr>
          <p:cNvPr id="27" name="Imagen 26">
            <a:extLst>
              <a:ext uri="{FF2B5EF4-FFF2-40B4-BE49-F238E27FC236}">
                <a16:creationId xmlns:a16="http://schemas.microsoft.com/office/drawing/2014/main" id="{9D9913BE-B8A4-69A6-6E82-542D01C0F920}"/>
              </a:ext>
            </a:extLst>
          </p:cNvPr>
          <p:cNvPicPr>
            <a:picLocks noChangeAspect="1"/>
          </p:cNvPicPr>
          <p:nvPr/>
        </p:nvPicPr>
        <p:blipFill>
          <a:blip r:embed="rId3">
            <a:alphaModFix amt="85000"/>
            <a:extLst>
              <a:ext uri="{BEBA8EAE-BF5A-486C-A8C5-ECC9F3942E4B}">
                <a14:imgProps xmlns:a14="http://schemas.microsoft.com/office/drawing/2010/main">
                  <a14:imgLayer r:embed="rId4">
                    <a14:imgEffect>
                      <a14:artisticBlur/>
                    </a14:imgEffect>
                    <a14:imgEffect>
                      <a14:brightnessContrast contrast="40000"/>
                    </a14:imgEffect>
                  </a14:imgLayer>
                </a14:imgProps>
              </a:ext>
            </a:extLst>
          </a:blip>
          <a:stretch>
            <a:fillRect/>
          </a:stretch>
        </p:blipFill>
        <p:spPr>
          <a:xfrm rot="19411646">
            <a:off x="5606961" y="4498318"/>
            <a:ext cx="184936" cy="178409"/>
          </a:xfrm>
          <a:prstGeom prst="rect">
            <a:avLst/>
          </a:prstGeom>
        </p:spPr>
      </p:pic>
      <p:pic>
        <p:nvPicPr>
          <p:cNvPr id="28" name="Imagen 27">
            <a:extLst>
              <a:ext uri="{FF2B5EF4-FFF2-40B4-BE49-F238E27FC236}">
                <a16:creationId xmlns:a16="http://schemas.microsoft.com/office/drawing/2014/main" id="{191E53B9-C41F-E42C-8D9A-87072DC16A7A}"/>
              </a:ext>
            </a:extLst>
          </p:cNvPr>
          <p:cNvPicPr>
            <a:picLocks noChangeAspect="1"/>
          </p:cNvPicPr>
          <p:nvPr/>
        </p:nvPicPr>
        <p:blipFill>
          <a:blip r:embed="rId3">
            <a:alphaModFix amt="85000"/>
            <a:extLst>
              <a:ext uri="{BEBA8EAE-BF5A-486C-A8C5-ECC9F3942E4B}">
                <a14:imgProps xmlns:a14="http://schemas.microsoft.com/office/drawing/2010/main">
                  <a14:imgLayer r:embed="rId4">
                    <a14:imgEffect>
                      <a14:artisticBlur/>
                    </a14:imgEffect>
                    <a14:imgEffect>
                      <a14:brightnessContrast contrast="40000"/>
                    </a14:imgEffect>
                  </a14:imgLayer>
                </a14:imgProps>
              </a:ext>
            </a:extLst>
          </a:blip>
          <a:stretch>
            <a:fillRect/>
          </a:stretch>
        </p:blipFill>
        <p:spPr>
          <a:xfrm rot="488115">
            <a:off x="8142753" y="4402192"/>
            <a:ext cx="184936" cy="178409"/>
          </a:xfrm>
          <a:prstGeom prst="rect">
            <a:avLst/>
          </a:prstGeom>
        </p:spPr>
      </p:pic>
      <p:pic>
        <p:nvPicPr>
          <p:cNvPr id="29" name="Imagen 28">
            <a:extLst>
              <a:ext uri="{FF2B5EF4-FFF2-40B4-BE49-F238E27FC236}">
                <a16:creationId xmlns:a16="http://schemas.microsoft.com/office/drawing/2014/main" id="{4E98A86C-AFB8-1573-1C78-91F4F62838C0}"/>
              </a:ext>
            </a:extLst>
          </p:cNvPr>
          <p:cNvPicPr>
            <a:picLocks noChangeAspect="1"/>
          </p:cNvPicPr>
          <p:nvPr/>
        </p:nvPicPr>
        <p:blipFill>
          <a:blip r:embed="rId3">
            <a:alphaModFix amt="85000"/>
            <a:extLst>
              <a:ext uri="{BEBA8EAE-BF5A-486C-A8C5-ECC9F3942E4B}">
                <a14:imgProps xmlns:a14="http://schemas.microsoft.com/office/drawing/2010/main">
                  <a14:imgLayer r:embed="rId4">
                    <a14:imgEffect>
                      <a14:artisticBlur/>
                    </a14:imgEffect>
                    <a14:imgEffect>
                      <a14:brightnessContrast contrast="40000"/>
                    </a14:imgEffect>
                  </a14:imgLayer>
                </a14:imgProps>
              </a:ext>
            </a:extLst>
          </a:blip>
          <a:stretch>
            <a:fillRect/>
          </a:stretch>
        </p:blipFill>
        <p:spPr>
          <a:xfrm rot="488115">
            <a:off x="6759003" y="4505227"/>
            <a:ext cx="184936" cy="178409"/>
          </a:xfrm>
          <a:prstGeom prst="rect">
            <a:avLst/>
          </a:prstGeom>
        </p:spPr>
      </p:pic>
      <p:pic>
        <p:nvPicPr>
          <p:cNvPr id="30" name="Imagen 29">
            <a:extLst>
              <a:ext uri="{FF2B5EF4-FFF2-40B4-BE49-F238E27FC236}">
                <a16:creationId xmlns:a16="http://schemas.microsoft.com/office/drawing/2014/main" id="{3350CAC5-F68B-4810-DD7F-FDC53C8583B7}"/>
              </a:ext>
            </a:extLst>
          </p:cNvPr>
          <p:cNvPicPr>
            <a:picLocks noChangeAspect="1"/>
          </p:cNvPicPr>
          <p:nvPr/>
        </p:nvPicPr>
        <p:blipFill>
          <a:blip r:embed="rId3">
            <a:alphaModFix amt="85000"/>
            <a:extLst>
              <a:ext uri="{BEBA8EAE-BF5A-486C-A8C5-ECC9F3942E4B}">
                <a14:imgProps xmlns:a14="http://schemas.microsoft.com/office/drawing/2010/main">
                  <a14:imgLayer r:embed="rId4">
                    <a14:imgEffect>
                      <a14:artisticBlur/>
                    </a14:imgEffect>
                    <a14:imgEffect>
                      <a14:brightnessContrast contrast="40000"/>
                    </a14:imgEffect>
                  </a14:imgLayer>
                </a14:imgProps>
              </a:ext>
            </a:extLst>
          </a:blip>
          <a:stretch>
            <a:fillRect/>
          </a:stretch>
        </p:blipFill>
        <p:spPr>
          <a:xfrm rot="488115">
            <a:off x="7645210" y="4774416"/>
            <a:ext cx="184936" cy="178409"/>
          </a:xfrm>
          <a:prstGeom prst="rect">
            <a:avLst/>
          </a:prstGeom>
        </p:spPr>
      </p:pic>
      <p:pic>
        <p:nvPicPr>
          <p:cNvPr id="31" name="Imagen 30">
            <a:extLst>
              <a:ext uri="{FF2B5EF4-FFF2-40B4-BE49-F238E27FC236}">
                <a16:creationId xmlns:a16="http://schemas.microsoft.com/office/drawing/2014/main" id="{454D8395-07CB-CB24-F1B3-549536B295F2}"/>
              </a:ext>
            </a:extLst>
          </p:cNvPr>
          <p:cNvPicPr>
            <a:picLocks noChangeAspect="1"/>
          </p:cNvPicPr>
          <p:nvPr/>
        </p:nvPicPr>
        <p:blipFill>
          <a:blip r:embed="rId3">
            <a:alphaModFix amt="85000"/>
            <a:extLst>
              <a:ext uri="{BEBA8EAE-BF5A-486C-A8C5-ECC9F3942E4B}">
                <a14:imgProps xmlns:a14="http://schemas.microsoft.com/office/drawing/2010/main">
                  <a14:imgLayer r:embed="rId4">
                    <a14:imgEffect>
                      <a14:artisticBlur/>
                    </a14:imgEffect>
                    <a14:imgEffect>
                      <a14:brightnessContrast contrast="40000"/>
                    </a14:imgEffect>
                  </a14:imgLayer>
                </a14:imgProps>
              </a:ext>
            </a:extLst>
          </a:blip>
          <a:stretch>
            <a:fillRect/>
          </a:stretch>
        </p:blipFill>
        <p:spPr>
          <a:xfrm rot="488115">
            <a:off x="8716628" y="4688620"/>
            <a:ext cx="184936" cy="178409"/>
          </a:xfrm>
          <a:prstGeom prst="rect">
            <a:avLst/>
          </a:prstGeom>
        </p:spPr>
      </p:pic>
      <p:pic>
        <p:nvPicPr>
          <p:cNvPr id="32" name="Imagen 31">
            <a:extLst>
              <a:ext uri="{FF2B5EF4-FFF2-40B4-BE49-F238E27FC236}">
                <a16:creationId xmlns:a16="http://schemas.microsoft.com/office/drawing/2014/main" id="{9A25CB33-F51C-65E3-0AA5-9054D82705A0}"/>
              </a:ext>
            </a:extLst>
          </p:cNvPr>
          <p:cNvPicPr>
            <a:picLocks noChangeAspect="1"/>
          </p:cNvPicPr>
          <p:nvPr/>
        </p:nvPicPr>
        <p:blipFill>
          <a:blip r:embed="rId3">
            <a:alphaModFix amt="85000"/>
            <a:extLst>
              <a:ext uri="{BEBA8EAE-BF5A-486C-A8C5-ECC9F3942E4B}">
                <a14:imgProps xmlns:a14="http://schemas.microsoft.com/office/drawing/2010/main">
                  <a14:imgLayer r:embed="rId4">
                    <a14:imgEffect>
                      <a14:artisticBlur/>
                    </a14:imgEffect>
                    <a14:imgEffect>
                      <a14:brightnessContrast contrast="40000"/>
                    </a14:imgEffect>
                  </a14:imgLayer>
                </a14:imgProps>
              </a:ext>
            </a:extLst>
          </a:blip>
          <a:stretch>
            <a:fillRect/>
          </a:stretch>
        </p:blipFill>
        <p:spPr>
          <a:xfrm rot="488115">
            <a:off x="6263480" y="4680686"/>
            <a:ext cx="184936" cy="178409"/>
          </a:xfrm>
          <a:prstGeom prst="rect">
            <a:avLst/>
          </a:prstGeom>
        </p:spPr>
      </p:pic>
      <p:pic>
        <p:nvPicPr>
          <p:cNvPr id="33" name="Imagen 32">
            <a:extLst>
              <a:ext uri="{FF2B5EF4-FFF2-40B4-BE49-F238E27FC236}">
                <a16:creationId xmlns:a16="http://schemas.microsoft.com/office/drawing/2014/main" id="{73A9620E-2458-8054-9625-2A2DEEC78B0C}"/>
              </a:ext>
            </a:extLst>
          </p:cNvPr>
          <p:cNvPicPr>
            <a:picLocks noChangeAspect="1"/>
          </p:cNvPicPr>
          <p:nvPr/>
        </p:nvPicPr>
        <p:blipFill>
          <a:blip r:embed="rId3">
            <a:alphaModFix amt="85000"/>
            <a:extLst>
              <a:ext uri="{BEBA8EAE-BF5A-486C-A8C5-ECC9F3942E4B}">
                <a14:imgProps xmlns:a14="http://schemas.microsoft.com/office/drawing/2010/main">
                  <a14:imgLayer r:embed="rId4">
                    <a14:imgEffect>
                      <a14:artisticBlur/>
                    </a14:imgEffect>
                    <a14:imgEffect>
                      <a14:brightnessContrast contrast="40000"/>
                    </a14:imgEffect>
                  </a14:imgLayer>
                </a14:imgProps>
              </a:ext>
            </a:extLst>
          </a:blip>
          <a:stretch>
            <a:fillRect/>
          </a:stretch>
        </p:blipFill>
        <p:spPr>
          <a:xfrm rot="19411646">
            <a:off x="4380248" y="3729302"/>
            <a:ext cx="184936" cy="178409"/>
          </a:xfrm>
          <a:prstGeom prst="rect">
            <a:avLst/>
          </a:prstGeom>
        </p:spPr>
      </p:pic>
      <p:pic>
        <p:nvPicPr>
          <p:cNvPr id="34" name="Imagen 33">
            <a:extLst>
              <a:ext uri="{FF2B5EF4-FFF2-40B4-BE49-F238E27FC236}">
                <a16:creationId xmlns:a16="http://schemas.microsoft.com/office/drawing/2014/main" id="{C8DA77AE-347A-FBC1-28B0-CF645FCC136D}"/>
              </a:ext>
            </a:extLst>
          </p:cNvPr>
          <p:cNvPicPr>
            <a:picLocks noChangeAspect="1"/>
          </p:cNvPicPr>
          <p:nvPr/>
        </p:nvPicPr>
        <p:blipFill>
          <a:blip r:embed="rId3">
            <a:alphaModFix amt="85000"/>
            <a:extLst>
              <a:ext uri="{BEBA8EAE-BF5A-486C-A8C5-ECC9F3942E4B}">
                <a14:imgProps xmlns:a14="http://schemas.microsoft.com/office/drawing/2010/main">
                  <a14:imgLayer r:embed="rId4">
                    <a14:imgEffect>
                      <a14:artisticBlur/>
                    </a14:imgEffect>
                    <a14:imgEffect>
                      <a14:brightnessContrast contrast="40000"/>
                    </a14:imgEffect>
                  </a14:imgLayer>
                </a14:imgProps>
              </a:ext>
            </a:extLst>
          </a:blip>
          <a:stretch>
            <a:fillRect/>
          </a:stretch>
        </p:blipFill>
        <p:spPr>
          <a:xfrm rot="19411646">
            <a:off x="4260740" y="623315"/>
            <a:ext cx="184936" cy="178409"/>
          </a:xfrm>
          <a:prstGeom prst="rect">
            <a:avLst/>
          </a:prstGeom>
        </p:spPr>
      </p:pic>
      <p:sp>
        <p:nvSpPr>
          <p:cNvPr id="5" name="CuadroTexto 4">
            <a:extLst>
              <a:ext uri="{FF2B5EF4-FFF2-40B4-BE49-F238E27FC236}">
                <a16:creationId xmlns:a16="http://schemas.microsoft.com/office/drawing/2014/main" id="{D82B9090-F36F-959A-3570-3B10B34422B7}"/>
              </a:ext>
            </a:extLst>
          </p:cNvPr>
          <p:cNvSpPr txBox="1"/>
          <p:nvPr/>
        </p:nvSpPr>
        <p:spPr>
          <a:xfrm>
            <a:off x="4052584" y="927208"/>
            <a:ext cx="5023262" cy="2677656"/>
          </a:xfrm>
          <a:prstGeom prst="rect">
            <a:avLst/>
          </a:prstGeom>
          <a:noFill/>
        </p:spPr>
        <p:txBody>
          <a:bodyPr wrap="square">
            <a:spAutoFit/>
          </a:bodyPr>
          <a:lstStyle/>
          <a:p>
            <a:pPr marL="457200" lvl="1" algn="ctr"/>
            <a:r>
              <a:rPr lang="es-MX" sz="2800" b="0" i="0" dirty="0">
                <a:solidFill>
                  <a:schemeClr val="accent6">
                    <a:lumMod val="40000"/>
                    <a:lumOff val="60000"/>
                  </a:schemeClr>
                </a:solidFill>
                <a:effectLst/>
                <a:latin typeface="Söhne"/>
              </a:rPr>
              <a:t>Al igual que Ralph, una cámara digital captura imágenes en el espectro visible y puede proporcionar información sobre el color y la composición de los objetos.</a:t>
            </a:r>
          </a:p>
        </p:txBody>
      </p:sp>
      <p:pic>
        <p:nvPicPr>
          <p:cNvPr id="3" name="Picture 2" descr="Animated Next Button Gif">
            <a:extLst>
              <a:ext uri="{FF2B5EF4-FFF2-40B4-BE49-F238E27FC236}">
                <a16:creationId xmlns:a16="http://schemas.microsoft.com/office/drawing/2014/main" id="{91F8E63A-6D98-BBD3-2689-07EC39F00B7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86219" y="3770612"/>
            <a:ext cx="1095296" cy="13707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1421555"/>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4">
            <a:extLst>
              <a:ext uri="{FF2B5EF4-FFF2-40B4-BE49-F238E27FC236}">
                <a16:creationId xmlns:a16="http://schemas.microsoft.com/office/drawing/2014/main" id="{92AAE6F1-FB92-94CC-899C-45DF7EA1B3B2}"/>
              </a:ext>
            </a:extLst>
          </p:cNvPr>
          <p:cNvSpPr txBox="1">
            <a:spLocks/>
          </p:cNvSpPr>
          <p:nvPr/>
        </p:nvSpPr>
        <p:spPr>
          <a:xfrm>
            <a:off x="3693444" y="-213756"/>
            <a:ext cx="5236800" cy="783771"/>
          </a:xfrm>
          <a:prstGeom prst="rect">
            <a:avLst/>
          </a:prstGeom>
          <a:noFill/>
          <a:ln>
            <a:noFill/>
          </a:ln>
          <a:effectLst>
            <a:outerShdw blurRad="42863" dist="9525" dir="5400000" algn="bl" rotWithShape="0">
              <a:srgbClr val="20124D">
                <a:alpha val="80000"/>
              </a:srgbClr>
            </a:outerShdw>
          </a:effectLst>
        </p:spPr>
        <p:txBody>
          <a:bodyPr spcFirstLastPara="1" wrap="square" lIns="0" tIns="0" rIns="0" bIns="0"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1pPr>
            <a:lvl2pPr marR="0" lvl="1"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2pPr>
            <a:lvl3pPr marR="0" lvl="2"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3pPr>
            <a:lvl4pPr marR="0" lvl="3"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4pPr>
            <a:lvl5pPr marR="0" lvl="4"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5pPr>
            <a:lvl6pPr marR="0" lvl="5"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6pPr>
            <a:lvl7pPr marR="0" lvl="6"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7pPr>
            <a:lvl8pPr marR="0" lvl="7"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8pPr>
            <a:lvl9pPr marR="0" lvl="8"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9pPr>
          </a:lstStyle>
          <a:p>
            <a:pPr marL="0" marR="0" lvl="0" indent="0" algn="r" defTabSz="914400" rtl="0" eaLnBrk="1" fontAlgn="auto" latinLnBrk="0" hangingPunct="1">
              <a:lnSpc>
                <a:spcPct val="100000"/>
              </a:lnSpc>
              <a:spcBef>
                <a:spcPts val="0"/>
              </a:spcBef>
              <a:spcAft>
                <a:spcPts val="0"/>
              </a:spcAft>
              <a:buClr>
                <a:srgbClr val="FFFFFF"/>
              </a:buClr>
              <a:buSzPts val="3200"/>
              <a:buFont typeface="Megrim"/>
              <a:buNone/>
              <a:tabLst/>
              <a:defRPr/>
            </a:pPr>
            <a:r>
              <a:rPr kumimoji="0" lang="es-MX" sz="3200" b="1" i="0" u="none" strike="noStrike" kern="0" cap="none" spc="0" normalizeH="0" baseline="0" noProof="0" dirty="0">
                <a:ln>
                  <a:noFill/>
                </a:ln>
                <a:solidFill>
                  <a:srgbClr val="7D2A99">
                    <a:lumMod val="60000"/>
                    <a:lumOff val="40000"/>
                  </a:srgbClr>
                </a:solidFill>
                <a:effectLst/>
                <a:uLnTx/>
                <a:uFillTx/>
                <a:latin typeface="Megrim"/>
                <a:sym typeface="Megrim"/>
              </a:rPr>
              <a:t>Investiga y responde …</a:t>
            </a:r>
          </a:p>
        </p:txBody>
      </p:sp>
      <p:sp>
        <p:nvSpPr>
          <p:cNvPr id="8" name="Título 4">
            <a:extLst>
              <a:ext uri="{FF2B5EF4-FFF2-40B4-BE49-F238E27FC236}">
                <a16:creationId xmlns:a16="http://schemas.microsoft.com/office/drawing/2014/main" id="{75E9125F-00C4-B7D3-15CF-A893D54B4915}"/>
              </a:ext>
            </a:extLst>
          </p:cNvPr>
          <p:cNvSpPr txBox="1">
            <a:spLocks/>
          </p:cNvSpPr>
          <p:nvPr/>
        </p:nvSpPr>
        <p:spPr>
          <a:xfrm>
            <a:off x="393894" y="970031"/>
            <a:ext cx="8356211" cy="1019692"/>
          </a:xfrm>
          <a:prstGeom prst="rect">
            <a:avLst/>
          </a:prstGeom>
          <a:noFill/>
          <a:ln>
            <a:noFill/>
          </a:ln>
          <a:effectLst>
            <a:outerShdw blurRad="42863" dist="9525" dir="5400000" algn="bl" rotWithShape="0">
              <a:srgbClr val="20124D">
                <a:alpha val="80000"/>
              </a:srgbClr>
            </a:outerShdw>
          </a:effectLst>
        </p:spPr>
        <p:txBody>
          <a:bodyPr spcFirstLastPara="1" wrap="square" lIns="0" tIns="0" rIns="0" bIns="0"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1pPr>
            <a:lvl2pPr marR="0" lvl="1"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2pPr>
            <a:lvl3pPr marR="0" lvl="2"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3pPr>
            <a:lvl4pPr marR="0" lvl="3"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4pPr>
            <a:lvl5pPr marR="0" lvl="4"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5pPr>
            <a:lvl6pPr marR="0" lvl="5"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6pPr>
            <a:lvl7pPr marR="0" lvl="6"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7pPr>
            <a:lvl8pPr marR="0" lvl="7"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8pPr>
            <a:lvl9pPr marR="0" lvl="8"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9pPr>
          </a:lstStyle>
          <a:p>
            <a:pPr marL="0" marR="0" lvl="0" indent="0" algn="ctr" defTabSz="914400" rtl="0" eaLnBrk="1" fontAlgn="auto" latinLnBrk="0" hangingPunct="1">
              <a:lnSpc>
                <a:spcPct val="100000"/>
              </a:lnSpc>
              <a:spcBef>
                <a:spcPts val="0"/>
              </a:spcBef>
              <a:spcAft>
                <a:spcPts val="0"/>
              </a:spcAft>
              <a:buClr>
                <a:srgbClr val="FFFFFF"/>
              </a:buClr>
              <a:buSzPts val="3200"/>
              <a:buFont typeface="Megrim"/>
              <a:buNone/>
              <a:tabLst/>
              <a:defRPr/>
            </a:pPr>
            <a:r>
              <a:rPr lang="es-MX" sz="2400" dirty="0">
                <a:solidFill>
                  <a:srgbClr val="FFFF00"/>
                </a:solidFill>
              </a:rPr>
              <a:t>¿</a:t>
            </a:r>
            <a:r>
              <a:rPr kumimoji="0" lang="es-MX" sz="2400" b="1" i="0" u="none" strike="noStrike" kern="0" cap="none" spc="0" normalizeH="0" baseline="0" noProof="0" dirty="0">
                <a:ln>
                  <a:noFill/>
                </a:ln>
                <a:solidFill>
                  <a:srgbClr val="FFFF00"/>
                </a:solidFill>
                <a:effectLst/>
                <a:uLnTx/>
                <a:uFillTx/>
                <a:latin typeface="Megrim"/>
                <a:sym typeface="Megrim"/>
              </a:rPr>
              <a:t>Una cámara digital utiliza un sensor fotosensible y una lente para capturar imágenes convirtiendo la luz en señales eléctricas? ? … Selecciona la respuesta</a:t>
            </a:r>
          </a:p>
        </p:txBody>
      </p:sp>
      <p:pic>
        <p:nvPicPr>
          <p:cNvPr id="13316" name="Picture 4" descr="Comportamiento del consumidor y Mercadeo - Mind Map">
            <a:hlinkClick r:id="rId2" action="ppaction://hlinksldjump"/>
            <a:extLst>
              <a:ext uri="{FF2B5EF4-FFF2-40B4-BE49-F238E27FC236}">
                <a16:creationId xmlns:a16="http://schemas.microsoft.com/office/drawing/2014/main" id="{82B851DF-F230-4476-8A3D-4B2ABE1BA50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01899" y="2127734"/>
            <a:ext cx="1495314" cy="1281697"/>
          </a:xfrm>
          <a:prstGeom prst="rect">
            <a:avLst/>
          </a:prstGeom>
          <a:noFill/>
          <a:extLst>
            <a:ext uri="{909E8E84-426E-40DD-AFC4-6F175D3DCCD1}">
              <a14:hiddenFill xmlns:a14="http://schemas.microsoft.com/office/drawing/2010/main">
                <a:solidFill>
                  <a:srgbClr val="FFFFFF"/>
                </a:solidFill>
              </a14:hiddenFill>
            </a:ext>
          </a:extLst>
        </p:spPr>
      </p:pic>
      <p:pic>
        <p:nvPicPr>
          <p:cNvPr id="13318" name="Picture 6" descr="cross mark gif">
            <a:hlinkClick r:id="rId4" action="ppaction://hlinksldjump"/>
            <a:extLst>
              <a:ext uri="{FF2B5EF4-FFF2-40B4-BE49-F238E27FC236}">
                <a16:creationId xmlns:a16="http://schemas.microsoft.com/office/drawing/2014/main" id="{BE76D4FD-08AE-9335-C36C-4AE6EBC1022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15516" y="3499598"/>
            <a:ext cx="1281697" cy="1281697"/>
          </a:xfrm>
          <a:prstGeom prst="rect">
            <a:avLst/>
          </a:prstGeom>
          <a:noFill/>
          <a:extLst>
            <a:ext uri="{909E8E84-426E-40DD-AFC4-6F175D3DCCD1}">
              <a14:hiddenFill xmlns:a14="http://schemas.microsoft.com/office/drawing/2010/main">
                <a:solidFill>
                  <a:srgbClr val="FFFFFF"/>
                </a:solidFill>
              </a14:hiddenFill>
            </a:ext>
          </a:extLst>
        </p:spPr>
      </p:pic>
      <p:pic>
        <p:nvPicPr>
          <p:cNvPr id="9218" name="Picture 2" descr="Los mejores gifs son los que tú te fabricas | Actualidad, Moda | S Moda EL  PAÍS">
            <a:extLst>
              <a:ext uri="{FF2B5EF4-FFF2-40B4-BE49-F238E27FC236}">
                <a16:creationId xmlns:a16="http://schemas.microsoft.com/office/drawing/2014/main" id="{1E5ABAFB-1470-78E5-DD4B-C1000703A4E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60404" y="2195349"/>
            <a:ext cx="3453653" cy="2608499"/>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7061217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upo 10">
            <a:extLst>
              <a:ext uri="{FF2B5EF4-FFF2-40B4-BE49-F238E27FC236}">
                <a16:creationId xmlns:a16="http://schemas.microsoft.com/office/drawing/2014/main" id="{C14A08DF-659F-1832-CA5C-EE9C5390E673}"/>
              </a:ext>
            </a:extLst>
          </p:cNvPr>
          <p:cNvGrpSpPr/>
          <p:nvPr/>
        </p:nvGrpSpPr>
        <p:grpSpPr>
          <a:xfrm>
            <a:off x="0" y="-1976"/>
            <a:ext cx="9196200" cy="5146256"/>
            <a:chOff x="0" y="-1976"/>
            <a:chExt cx="9196200" cy="5146256"/>
          </a:xfrm>
        </p:grpSpPr>
        <p:grpSp>
          <p:nvGrpSpPr>
            <p:cNvPr id="10" name="Grupo 9">
              <a:extLst>
                <a:ext uri="{FF2B5EF4-FFF2-40B4-BE49-F238E27FC236}">
                  <a16:creationId xmlns:a16="http://schemas.microsoft.com/office/drawing/2014/main" id="{D7BC2E9A-7521-1374-B643-E2277F4E3466}"/>
                </a:ext>
              </a:extLst>
            </p:cNvPr>
            <p:cNvGrpSpPr/>
            <p:nvPr/>
          </p:nvGrpSpPr>
          <p:grpSpPr>
            <a:xfrm>
              <a:off x="3520292" y="-1976"/>
              <a:ext cx="5675908" cy="5145476"/>
              <a:chOff x="3520292" y="-1976"/>
              <a:chExt cx="5675908" cy="5145476"/>
            </a:xfrm>
          </p:grpSpPr>
          <p:grpSp>
            <p:nvGrpSpPr>
              <p:cNvPr id="6" name="Grupo 5">
                <a:extLst>
                  <a:ext uri="{FF2B5EF4-FFF2-40B4-BE49-F238E27FC236}">
                    <a16:creationId xmlns:a16="http://schemas.microsoft.com/office/drawing/2014/main" id="{AE721A2B-F470-A41D-5B9C-915B033CD21B}"/>
                  </a:ext>
                </a:extLst>
              </p:cNvPr>
              <p:cNvGrpSpPr/>
              <p:nvPr/>
            </p:nvGrpSpPr>
            <p:grpSpPr>
              <a:xfrm>
                <a:off x="3520292" y="0"/>
                <a:ext cx="3077192" cy="5143500"/>
                <a:chOff x="4066557" y="0"/>
                <a:chExt cx="3077192" cy="5143500"/>
              </a:xfrm>
            </p:grpSpPr>
            <p:pic>
              <p:nvPicPr>
                <p:cNvPr id="5130" name="Picture 10" descr="El Bebé-astronauta Lindo Se Sienta En La Luna Ilustración del Vector -  Ilustración de astronauta, personaje: 90902653">
                  <a:extLst>
                    <a:ext uri="{FF2B5EF4-FFF2-40B4-BE49-F238E27FC236}">
                      <a16:creationId xmlns:a16="http://schemas.microsoft.com/office/drawing/2014/main" id="{53E912AC-C647-369C-84EB-704BDE252CA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71703"/>
                <a:stretch/>
              </p:blipFill>
              <p:spPr bwMode="auto">
                <a:xfrm>
                  <a:off x="4066557" y="0"/>
                  <a:ext cx="1455469" cy="5143500"/>
                </a:xfrm>
                <a:prstGeom prst="rect">
                  <a:avLst/>
                </a:prstGeom>
                <a:noFill/>
                <a:extLst>
                  <a:ext uri="{909E8E84-426E-40DD-AFC4-6F175D3DCCD1}">
                    <a14:hiddenFill xmlns:a14="http://schemas.microsoft.com/office/drawing/2010/main">
                      <a:solidFill>
                        <a:srgbClr val="FFFFFF"/>
                      </a:solidFill>
                    </a14:hiddenFill>
                  </a:ext>
                </a:extLst>
              </p:spPr>
            </p:pic>
            <p:pic>
              <p:nvPicPr>
                <p:cNvPr id="5132" name="Picture 12" descr="El Bebé-astronauta Lindo Se Sienta En La Luna Ilustración del Vector -  Ilustración de astronauta, personaje: 90902653">
                  <a:extLst>
                    <a:ext uri="{FF2B5EF4-FFF2-40B4-BE49-F238E27FC236}">
                      <a16:creationId xmlns:a16="http://schemas.microsoft.com/office/drawing/2014/main" id="{74430247-2883-4354-6827-427DDCA4AA0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8462"/>
                <a:stretch/>
              </p:blipFill>
              <p:spPr bwMode="auto">
                <a:xfrm>
                  <a:off x="5521604" y="0"/>
                  <a:ext cx="1622145" cy="514350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7" name="Grupo 6">
                <a:extLst>
                  <a:ext uri="{FF2B5EF4-FFF2-40B4-BE49-F238E27FC236}">
                    <a16:creationId xmlns:a16="http://schemas.microsoft.com/office/drawing/2014/main" id="{C44BE92C-CDE1-1A3D-96C9-27CACF360D78}"/>
                  </a:ext>
                </a:extLst>
              </p:cNvPr>
              <p:cNvGrpSpPr/>
              <p:nvPr/>
            </p:nvGrpSpPr>
            <p:grpSpPr>
              <a:xfrm>
                <a:off x="6119008" y="-1976"/>
                <a:ext cx="3077192" cy="5143500"/>
                <a:chOff x="4066557" y="0"/>
                <a:chExt cx="3077192" cy="5143500"/>
              </a:xfrm>
            </p:grpSpPr>
            <p:pic>
              <p:nvPicPr>
                <p:cNvPr id="8" name="Picture 10" descr="El Bebé-astronauta Lindo Se Sienta En La Luna Ilustración del Vector -  Ilustración de astronauta, personaje: 90902653">
                  <a:extLst>
                    <a:ext uri="{FF2B5EF4-FFF2-40B4-BE49-F238E27FC236}">
                      <a16:creationId xmlns:a16="http://schemas.microsoft.com/office/drawing/2014/main" id="{39375AF3-DA71-C92B-0CA4-E1F19B86B09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71703"/>
                <a:stretch/>
              </p:blipFill>
              <p:spPr bwMode="auto">
                <a:xfrm>
                  <a:off x="4066557" y="0"/>
                  <a:ext cx="1455469" cy="51435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12" descr="El Bebé-astronauta Lindo Se Sienta En La Luna Ilustración del Vector -  Ilustración de astronauta, personaje: 90902653">
                  <a:extLst>
                    <a:ext uri="{FF2B5EF4-FFF2-40B4-BE49-F238E27FC236}">
                      <a16:creationId xmlns:a16="http://schemas.microsoft.com/office/drawing/2014/main" id="{FF1DB2EA-FEBC-EC07-7510-46CC799AC0B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8462"/>
                <a:stretch/>
              </p:blipFill>
              <p:spPr bwMode="auto">
                <a:xfrm>
                  <a:off x="5521604" y="0"/>
                  <a:ext cx="1622145" cy="5143500"/>
                </a:xfrm>
                <a:prstGeom prst="rect">
                  <a:avLst/>
                </a:prstGeom>
                <a:noFill/>
                <a:extLst>
                  <a:ext uri="{909E8E84-426E-40DD-AFC4-6F175D3DCCD1}">
                    <a14:hiddenFill xmlns:a14="http://schemas.microsoft.com/office/drawing/2010/main">
                      <a:solidFill>
                        <a:srgbClr val="FFFFFF"/>
                      </a:solidFill>
                    </a14:hiddenFill>
                  </a:ext>
                </a:extLst>
              </p:spPr>
            </p:pic>
          </p:grpSp>
        </p:grpSp>
        <p:pic>
          <p:nvPicPr>
            <p:cNvPr id="5124" name="Picture 4" descr="El Bebé-astronauta Lindo Se Sienta En La Luna Ilustración del Vector -  Ilustración de astronauta, personaje: 90902653">
              <a:extLst>
                <a:ext uri="{FF2B5EF4-FFF2-40B4-BE49-F238E27FC236}">
                  <a16:creationId xmlns:a16="http://schemas.microsoft.com/office/drawing/2014/main" id="{3AFBD3B8-B01C-18C7-0241-F025EF629A0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6550" t="14083" r="23810" b="15421"/>
            <a:stretch/>
          </p:blipFill>
          <p:spPr bwMode="auto">
            <a:xfrm>
              <a:off x="0" y="0"/>
              <a:ext cx="3622395" cy="5144280"/>
            </a:xfrm>
            <a:prstGeom prst="rect">
              <a:avLst/>
            </a:prstGeom>
            <a:noFill/>
            <a:extLst>
              <a:ext uri="{909E8E84-426E-40DD-AFC4-6F175D3DCCD1}">
                <a14:hiddenFill xmlns:a14="http://schemas.microsoft.com/office/drawing/2010/main">
                  <a:solidFill>
                    <a:srgbClr val="FFFFFF"/>
                  </a:solidFill>
                </a14:hiddenFill>
              </a:ext>
            </a:extLst>
          </p:spPr>
        </p:pic>
      </p:grpSp>
      <p:sp>
        <p:nvSpPr>
          <p:cNvPr id="2" name="Marcador de número de diapositiva 1">
            <a:extLst>
              <a:ext uri="{FF2B5EF4-FFF2-40B4-BE49-F238E27FC236}">
                <a16:creationId xmlns:a16="http://schemas.microsoft.com/office/drawing/2014/main" id="{F4A483B1-039B-42C2-6F9A-4BA3840AE96A}"/>
              </a:ext>
            </a:extLst>
          </p:cNvPr>
          <p:cNvSpPr>
            <a:spLocks noGrp="1"/>
          </p:cNvSpPr>
          <p:nvPr>
            <p:ph type="sldNum" idx="12"/>
          </p:nvPr>
        </p:nvSpPr>
        <p:spPr/>
        <p: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s-MX" sz="1300" b="0" i="0" u="none" strike="noStrike" kern="0" cap="none" spc="0" normalizeH="0" baseline="0" noProof="0" smtClean="0">
                <a:ln>
                  <a:noFill/>
                </a:ln>
                <a:solidFill>
                  <a:srgbClr val="FFFFFF"/>
                </a:solidFill>
                <a:effectLst/>
                <a:uLnTx/>
                <a:uFillTx/>
                <a:latin typeface="Megrim"/>
                <a:sym typeface="Megrim"/>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17</a:t>
            </a:fld>
            <a:endParaRPr kumimoji="0" lang="es-MX" sz="1300" b="0" i="0" u="none" strike="noStrike" kern="0" cap="none" spc="0" normalizeH="0" baseline="0" noProof="0">
              <a:ln>
                <a:noFill/>
              </a:ln>
              <a:solidFill>
                <a:srgbClr val="FFFFFF"/>
              </a:solidFill>
              <a:effectLst/>
              <a:uLnTx/>
              <a:uFillTx/>
              <a:latin typeface="Megrim"/>
              <a:sym typeface="Megrim"/>
            </a:endParaRPr>
          </a:p>
        </p:txBody>
      </p:sp>
      <p:sp>
        <p:nvSpPr>
          <p:cNvPr id="3" name="Google Shape;838;p22">
            <a:extLst>
              <a:ext uri="{FF2B5EF4-FFF2-40B4-BE49-F238E27FC236}">
                <a16:creationId xmlns:a16="http://schemas.microsoft.com/office/drawing/2014/main" id="{A51F816B-FD81-3BB9-AD97-BA8C4ECC2321}"/>
              </a:ext>
            </a:extLst>
          </p:cNvPr>
          <p:cNvSpPr txBox="1">
            <a:spLocks/>
          </p:cNvSpPr>
          <p:nvPr/>
        </p:nvSpPr>
        <p:spPr>
          <a:xfrm>
            <a:off x="3258268" y="193994"/>
            <a:ext cx="5721480" cy="3625873"/>
          </a:xfrm>
          <a:prstGeom prst="rect">
            <a:avLst/>
          </a:prstGeom>
          <a:noFill/>
          <a:ln>
            <a:noFill/>
          </a:ln>
          <a:effectLst>
            <a:outerShdw blurRad="42863" dist="9525" dir="5400000" algn="bl" rotWithShape="0">
              <a:srgbClr val="20124D">
                <a:alpha val="80000"/>
              </a:srgbClr>
            </a:outerShdw>
          </a:effectLst>
        </p:spPr>
        <p:txBody>
          <a:bodyPr spcFirstLastPara="1" wrap="square" lIns="0" tIns="0" rIns="0" bIns="0"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1pPr>
            <a:lvl2pPr marR="0" lvl="1"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2pPr>
            <a:lvl3pPr marR="0" lvl="2"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3pPr>
            <a:lvl4pPr marR="0" lvl="3"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4pPr>
            <a:lvl5pPr marR="0" lvl="4"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5pPr>
            <a:lvl6pPr marR="0" lvl="5"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6pPr>
            <a:lvl7pPr marR="0" lvl="6"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7pPr>
            <a:lvl8pPr marR="0" lvl="7"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8pPr>
            <a:lvl9pPr marR="0" lvl="8"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9pPr>
          </a:lstStyle>
          <a:p>
            <a:pPr marL="0" marR="0" lvl="0" indent="0" defTabSz="914400" rtl="0" eaLnBrk="1" fontAlgn="auto" latinLnBrk="0" hangingPunct="1">
              <a:lnSpc>
                <a:spcPct val="100000"/>
              </a:lnSpc>
              <a:spcBef>
                <a:spcPts val="0"/>
              </a:spcBef>
              <a:spcAft>
                <a:spcPts val="0"/>
              </a:spcAft>
              <a:buClr>
                <a:srgbClr val="FFFFFF"/>
              </a:buClr>
              <a:buSzPts val="3200"/>
              <a:buFont typeface="Megrim"/>
              <a:buNone/>
              <a:tabLst/>
              <a:defRPr/>
            </a:pPr>
            <a:r>
              <a:rPr kumimoji="0" lang="es-MX" sz="2200" b="1" i="0" u="none" strike="noStrike" kern="0" cap="none" spc="0" normalizeH="0" baseline="0" noProof="0" dirty="0">
                <a:ln>
                  <a:noFill/>
                </a:ln>
                <a:solidFill>
                  <a:srgbClr val="FFFFFF"/>
                </a:solidFill>
                <a:effectLst/>
                <a:uLnTx/>
                <a:uFillTx/>
                <a:latin typeface="Abel"/>
                <a:ea typeface="Abel"/>
                <a:cs typeface="Abel"/>
                <a:sym typeface="Abel"/>
              </a:rPr>
              <a:t>Incorrecto: </a:t>
            </a:r>
          </a:p>
          <a:p>
            <a:pPr marL="0" marR="0" lvl="0" indent="0" algn="just" defTabSz="914400" rtl="0" eaLnBrk="1" fontAlgn="auto" latinLnBrk="0" hangingPunct="1">
              <a:lnSpc>
                <a:spcPct val="100000"/>
              </a:lnSpc>
              <a:spcBef>
                <a:spcPts val="0"/>
              </a:spcBef>
              <a:spcAft>
                <a:spcPts val="0"/>
              </a:spcAft>
              <a:buClr>
                <a:srgbClr val="FFFFFF"/>
              </a:buClr>
              <a:buSzPts val="3200"/>
              <a:buFont typeface="Megrim"/>
              <a:buNone/>
              <a:tabLst/>
              <a:defRPr/>
            </a:pPr>
            <a:r>
              <a:rPr kumimoji="0" lang="es-MX" sz="2200" b="0" i="0" u="none" strike="noStrike" kern="0" cap="none" spc="0" normalizeH="0" baseline="0" noProof="0" dirty="0">
                <a:ln>
                  <a:noFill/>
                </a:ln>
                <a:solidFill>
                  <a:srgbClr val="FFFFFF"/>
                </a:solidFill>
                <a:effectLst/>
                <a:uLnTx/>
                <a:uFillTx/>
                <a:latin typeface="Abel"/>
                <a:ea typeface="Abel"/>
                <a:cs typeface="Abel"/>
                <a:sym typeface="Abel"/>
              </a:rPr>
              <a:t>Una cámara digital utiliza un sensor fotosensible y una lente para capturar imágenes convirtiendo la luz en señales eléctricas. El sensor fotosensible, comúnmente conocido como el sensor de imagen, detecta la luz que ingresa a través de la lente y la convierte en señales eléctricas, proporcionando información sobre el brillo y el color de cada píxel en la imagen capturada.</a:t>
            </a:r>
            <a:endParaRPr kumimoji="0" lang="es-MX" sz="2200" b="1" i="0" u="none" strike="noStrike" kern="0" cap="none" spc="0" normalizeH="0" baseline="0" noProof="0" dirty="0">
              <a:ln>
                <a:noFill/>
              </a:ln>
              <a:solidFill>
                <a:srgbClr val="FFFFFF"/>
              </a:solidFill>
              <a:effectLst/>
              <a:uLnTx/>
              <a:uFillTx/>
              <a:latin typeface="Abel"/>
              <a:ea typeface="Abel"/>
              <a:cs typeface="Abel"/>
              <a:sym typeface="Abel"/>
            </a:endParaRPr>
          </a:p>
        </p:txBody>
      </p:sp>
      <p:sp>
        <p:nvSpPr>
          <p:cNvPr id="5" name="Google Shape;838;p22">
            <a:extLst>
              <a:ext uri="{FF2B5EF4-FFF2-40B4-BE49-F238E27FC236}">
                <a16:creationId xmlns:a16="http://schemas.microsoft.com/office/drawing/2014/main" id="{33B3FFF0-C2E5-9EFE-16A6-7FE6B904F5F7}"/>
              </a:ext>
            </a:extLst>
          </p:cNvPr>
          <p:cNvSpPr txBox="1">
            <a:spLocks/>
          </p:cNvSpPr>
          <p:nvPr/>
        </p:nvSpPr>
        <p:spPr>
          <a:xfrm>
            <a:off x="5655003" y="3395210"/>
            <a:ext cx="2861533" cy="581891"/>
          </a:xfrm>
          <a:prstGeom prst="rect">
            <a:avLst/>
          </a:prstGeom>
          <a:noFill/>
          <a:ln>
            <a:noFill/>
          </a:ln>
          <a:effectLst>
            <a:outerShdw blurRad="42863" dist="9525" dir="5400000" algn="bl" rotWithShape="0">
              <a:srgbClr val="20124D">
                <a:alpha val="80000"/>
              </a:srgbClr>
            </a:outerShdw>
          </a:effectLst>
        </p:spPr>
        <p:txBody>
          <a:bodyPr spcFirstLastPara="1" wrap="square" lIns="0" tIns="0" rIns="0" bIns="0"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1pPr>
            <a:lvl2pPr marR="0" lvl="1"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2pPr>
            <a:lvl3pPr marR="0" lvl="2"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3pPr>
            <a:lvl4pPr marR="0" lvl="3"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4pPr>
            <a:lvl5pPr marR="0" lvl="4"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5pPr>
            <a:lvl6pPr marR="0" lvl="5"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6pPr>
            <a:lvl7pPr marR="0" lvl="6"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7pPr>
            <a:lvl8pPr marR="0" lvl="7"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8pPr>
            <a:lvl9pPr marR="0" lvl="8"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9pPr>
          </a:lstStyle>
          <a:p>
            <a:pPr marL="0" marR="0" lvl="0" indent="0" algn="ctr" defTabSz="914400" rtl="0" eaLnBrk="1" fontAlgn="auto" latinLnBrk="0" hangingPunct="1">
              <a:lnSpc>
                <a:spcPct val="100000"/>
              </a:lnSpc>
              <a:spcBef>
                <a:spcPts val="0"/>
              </a:spcBef>
              <a:spcAft>
                <a:spcPts val="0"/>
              </a:spcAft>
              <a:buClr>
                <a:srgbClr val="FFFFFF"/>
              </a:buClr>
              <a:buSzPts val="3200"/>
              <a:buFont typeface="Megrim"/>
              <a:buNone/>
              <a:tabLst/>
              <a:defRPr/>
            </a:pPr>
            <a:r>
              <a:rPr kumimoji="0" lang="es-MX" sz="1400" b="1" i="0" u="none" strike="noStrike" kern="0" cap="none" spc="0" normalizeH="0" baseline="0" noProof="0" dirty="0">
                <a:ln>
                  <a:noFill/>
                </a:ln>
                <a:solidFill>
                  <a:srgbClr val="02D9E5">
                    <a:lumMod val="60000"/>
                    <a:lumOff val="40000"/>
                  </a:srgbClr>
                </a:solidFill>
                <a:effectLst/>
                <a:uLnTx/>
                <a:uFillTx/>
                <a:latin typeface="Abel"/>
                <a:ea typeface="Abel"/>
                <a:cs typeface="Abel"/>
                <a:sym typeface="Abel"/>
              </a:rPr>
              <a:t>Presiona el cohete para regresar a la pregunta y responder correctamente.  </a:t>
            </a:r>
          </a:p>
        </p:txBody>
      </p:sp>
      <p:pic>
        <p:nvPicPr>
          <p:cNvPr id="5134" name="Picture 14" descr="rocket on Make a GIF">
            <a:hlinkClick r:id="rId4" action="ppaction://hlinksldjump"/>
            <a:extLst>
              <a:ext uri="{FF2B5EF4-FFF2-40B4-BE49-F238E27FC236}">
                <a16:creationId xmlns:a16="http://schemas.microsoft.com/office/drawing/2014/main" id="{7F4E744E-D44B-6875-F1B3-655D5702587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600442">
            <a:off x="5632423" y="3307879"/>
            <a:ext cx="2673182" cy="20048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2494556"/>
      </p:ext>
    </p:extLst>
  </p:cSld>
  <p:clrMapOvr>
    <a:masterClrMapping/>
  </p:clrMapOvr>
  <mc:AlternateContent xmlns:mc="http://schemas.openxmlformats.org/markup-compatibility/2006" xmlns:p14="http://schemas.microsoft.com/office/powerpoint/2010/main">
    <mc:Choice Requires="p14">
      <p:transition p14:dur="0">
        <p:sndAc>
          <p:stSnd>
            <p:snd r:embed="rId2" name="laser.wav"/>
          </p:stSnd>
        </p:sndAc>
      </p:transition>
    </mc:Choice>
    <mc:Fallback xmlns="">
      <p:transition>
        <p:sndAc>
          <p:stSnd>
            <p:snd r:embed="rId6" name="laser.wav"/>
          </p:stSnd>
        </p:sndAc>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Marcador de número de diapositiva 1">
            <a:extLst>
              <a:ext uri="{FF2B5EF4-FFF2-40B4-BE49-F238E27FC236}">
                <a16:creationId xmlns:a16="http://schemas.microsoft.com/office/drawing/2014/main" id="{F4A483B1-039B-42C2-6F9A-4BA3840AE96A}"/>
              </a:ext>
            </a:extLst>
          </p:cNvPr>
          <p:cNvSpPr>
            <a:spLocks noGrp="1"/>
          </p:cNvSpPr>
          <p:nvPr>
            <p:ph type="sldNum" idx="12"/>
          </p:nvPr>
        </p:nvSpPr>
        <p:spPr/>
        <p: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s-MX" sz="1300" b="0" i="0" u="none" strike="noStrike" kern="0" cap="none" spc="0" normalizeH="0" baseline="0" noProof="0" smtClean="0">
                <a:ln>
                  <a:noFill/>
                </a:ln>
                <a:solidFill>
                  <a:srgbClr val="FFFFFF"/>
                </a:solidFill>
                <a:effectLst/>
                <a:uLnTx/>
                <a:uFillTx/>
                <a:latin typeface="Megrim"/>
                <a:sym typeface="Megrim"/>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18</a:t>
            </a:fld>
            <a:endParaRPr kumimoji="0" lang="es-MX" sz="1300" b="0" i="0" u="none" strike="noStrike" kern="0" cap="none" spc="0" normalizeH="0" baseline="0" noProof="0">
              <a:ln>
                <a:noFill/>
              </a:ln>
              <a:solidFill>
                <a:srgbClr val="FFFFFF"/>
              </a:solidFill>
              <a:effectLst/>
              <a:uLnTx/>
              <a:uFillTx/>
              <a:latin typeface="Megrim"/>
              <a:sym typeface="Megrim"/>
            </a:endParaRPr>
          </a:p>
        </p:txBody>
      </p:sp>
      <p:sp>
        <p:nvSpPr>
          <p:cNvPr id="3" name="Google Shape;838;p22">
            <a:extLst>
              <a:ext uri="{FF2B5EF4-FFF2-40B4-BE49-F238E27FC236}">
                <a16:creationId xmlns:a16="http://schemas.microsoft.com/office/drawing/2014/main" id="{A51F816B-FD81-3BB9-AD97-BA8C4ECC2321}"/>
              </a:ext>
            </a:extLst>
          </p:cNvPr>
          <p:cNvSpPr txBox="1">
            <a:spLocks/>
          </p:cNvSpPr>
          <p:nvPr/>
        </p:nvSpPr>
        <p:spPr>
          <a:xfrm>
            <a:off x="3835083" y="193994"/>
            <a:ext cx="5152111" cy="3625873"/>
          </a:xfrm>
          <a:prstGeom prst="rect">
            <a:avLst/>
          </a:prstGeom>
          <a:noFill/>
          <a:ln>
            <a:noFill/>
          </a:ln>
          <a:effectLst>
            <a:outerShdw blurRad="42863" dist="9525" dir="5400000" algn="bl" rotWithShape="0">
              <a:srgbClr val="20124D">
                <a:alpha val="80000"/>
              </a:srgbClr>
            </a:outerShdw>
          </a:effectLst>
        </p:spPr>
        <p:txBody>
          <a:bodyPr spcFirstLastPara="1" wrap="square" lIns="0" tIns="0" rIns="0" bIns="0"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1pPr>
            <a:lvl2pPr marR="0" lvl="1"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2pPr>
            <a:lvl3pPr marR="0" lvl="2"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3pPr>
            <a:lvl4pPr marR="0" lvl="3"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4pPr>
            <a:lvl5pPr marR="0" lvl="4"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5pPr>
            <a:lvl6pPr marR="0" lvl="5"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6pPr>
            <a:lvl7pPr marR="0" lvl="6"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7pPr>
            <a:lvl8pPr marR="0" lvl="7"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8pPr>
            <a:lvl9pPr marR="0" lvl="8"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9pPr>
          </a:lstStyle>
          <a:p>
            <a:pPr marL="0" marR="0" lvl="0" indent="0" algn="ctr" defTabSz="914400" rtl="0" eaLnBrk="1" fontAlgn="auto" latinLnBrk="0" hangingPunct="1">
              <a:lnSpc>
                <a:spcPct val="100000"/>
              </a:lnSpc>
              <a:spcBef>
                <a:spcPts val="0"/>
              </a:spcBef>
              <a:spcAft>
                <a:spcPts val="0"/>
              </a:spcAft>
              <a:buClr>
                <a:srgbClr val="FFFFFF"/>
              </a:buClr>
              <a:buSzPts val="3200"/>
              <a:buFont typeface="Megrim"/>
              <a:buNone/>
              <a:tabLst/>
              <a:defRPr/>
            </a:pPr>
            <a:r>
              <a:rPr kumimoji="0" lang="es-MX" sz="2500" b="1" i="0" u="none" strike="noStrike" kern="0" cap="none" spc="0" normalizeH="0" baseline="0" noProof="0" dirty="0">
                <a:ln>
                  <a:noFill/>
                </a:ln>
                <a:solidFill>
                  <a:srgbClr val="FFFFFF"/>
                </a:solidFill>
                <a:effectLst/>
                <a:uLnTx/>
                <a:uFillTx/>
                <a:latin typeface="Abel"/>
                <a:ea typeface="Abel"/>
                <a:cs typeface="Abel"/>
                <a:sym typeface="Abel"/>
              </a:rPr>
              <a:t>Correcto: </a:t>
            </a:r>
          </a:p>
          <a:p>
            <a:pPr marL="0" marR="0" lvl="0" indent="0" algn="just" defTabSz="914400" rtl="0" eaLnBrk="1" fontAlgn="auto" latinLnBrk="0" hangingPunct="1">
              <a:lnSpc>
                <a:spcPct val="100000"/>
              </a:lnSpc>
              <a:spcBef>
                <a:spcPts val="0"/>
              </a:spcBef>
              <a:spcAft>
                <a:spcPts val="0"/>
              </a:spcAft>
              <a:buClr>
                <a:srgbClr val="FFFFFF"/>
              </a:buClr>
              <a:buSzPts val="3200"/>
              <a:buFont typeface="Megrim"/>
              <a:buNone/>
              <a:tabLst/>
              <a:defRPr/>
            </a:pPr>
            <a:r>
              <a:rPr kumimoji="0" lang="es-MX" sz="2400" b="0" i="0" u="none" strike="noStrike" kern="0" cap="none" spc="0" normalizeH="0" baseline="0" noProof="0" dirty="0">
                <a:ln>
                  <a:noFill/>
                </a:ln>
                <a:solidFill>
                  <a:srgbClr val="FFFFFF"/>
                </a:solidFill>
                <a:effectLst/>
                <a:uLnTx/>
                <a:uFillTx/>
                <a:latin typeface="Abel"/>
                <a:ea typeface="Abel"/>
                <a:cs typeface="Abel"/>
                <a:sym typeface="Abel"/>
              </a:rPr>
              <a:t>El sensor fotosensible de una cámara, comúnmente conocido como el sensor de imagen, detecta la luz que ingresa a través de la lente y la convierte en señales eléctricas proporcionando información sobre el brillo y el color de cada píxel en la imagen capturada.</a:t>
            </a:r>
            <a:endParaRPr kumimoji="0" lang="es-MX" sz="2400" b="1" i="0" u="none" strike="noStrike" kern="0" cap="none" spc="0" normalizeH="0" baseline="0" noProof="0" dirty="0">
              <a:ln>
                <a:noFill/>
              </a:ln>
              <a:solidFill>
                <a:srgbClr val="FFFFFF"/>
              </a:solidFill>
              <a:effectLst/>
              <a:uLnTx/>
              <a:uFillTx/>
              <a:latin typeface="Abel"/>
              <a:ea typeface="Abel"/>
              <a:cs typeface="Abel"/>
              <a:sym typeface="Abel"/>
            </a:endParaRPr>
          </a:p>
        </p:txBody>
      </p:sp>
      <p:sp>
        <p:nvSpPr>
          <p:cNvPr id="5" name="Google Shape;838;p22">
            <a:extLst>
              <a:ext uri="{FF2B5EF4-FFF2-40B4-BE49-F238E27FC236}">
                <a16:creationId xmlns:a16="http://schemas.microsoft.com/office/drawing/2014/main" id="{33B3FFF0-C2E5-9EFE-16A6-7FE6B904F5F7}"/>
              </a:ext>
            </a:extLst>
          </p:cNvPr>
          <p:cNvSpPr txBox="1">
            <a:spLocks/>
          </p:cNvSpPr>
          <p:nvPr/>
        </p:nvSpPr>
        <p:spPr>
          <a:xfrm>
            <a:off x="5203742" y="3175517"/>
            <a:ext cx="2861533" cy="581891"/>
          </a:xfrm>
          <a:prstGeom prst="rect">
            <a:avLst/>
          </a:prstGeom>
          <a:noFill/>
          <a:ln>
            <a:noFill/>
          </a:ln>
          <a:effectLst>
            <a:outerShdw blurRad="42863" dist="9525" dir="5400000" algn="bl" rotWithShape="0">
              <a:srgbClr val="20124D">
                <a:alpha val="80000"/>
              </a:srgbClr>
            </a:outerShdw>
          </a:effectLst>
        </p:spPr>
        <p:txBody>
          <a:bodyPr spcFirstLastPara="1" wrap="square" lIns="0" tIns="0" rIns="0" bIns="0"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1pPr>
            <a:lvl2pPr marR="0" lvl="1"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2pPr>
            <a:lvl3pPr marR="0" lvl="2"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3pPr>
            <a:lvl4pPr marR="0" lvl="3"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4pPr>
            <a:lvl5pPr marR="0" lvl="4"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5pPr>
            <a:lvl6pPr marR="0" lvl="5"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6pPr>
            <a:lvl7pPr marR="0" lvl="6"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7pPr>
            <a:lvl8pPr marR="0" lvl="7"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8pPr>
            <a:lvl9pPr marR="0" lvl="8"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9pPr>
          </a:lstStyle>
          <a:p>
            <a:pPr marL="0" marR="0" lvl="0" indent="0" algn="ctr" defTabSz="914400" rtl="0" eaLnBrk="1" fontAlgn="auto" latinLnBrk="0" hangingPunct="1">
              <a:lnSpc>
                <a:spcPct val="100000"/>
              </a:lnSpc>
              <a:spcBef>
                <a:spcPts val="0"/>
              </a:spcBef>
              <a:spcAft>
                <a:spcPts val="0"/>
              </a:spcAft>
              <a:buClr>
                <a:srgbClr val="FFFFFF"/>
              </a:buClr>
              <a:buSzPts val="3200"/>
              <a:buFont typeface="Megrim"/>
              <a:buNone/>
              <a:tabLst/>
              <a:defRPr/>
            </a:pPr>
            <a:r>
              <a:rPr kumimoji="0" lang="es-MX" sz="1400" b="1" i="0" u="none" strike="noStrike" kern="0" cap="none" spc="0" normalizeH="0" baseline="0" noProof="0" dirty="0">
                <a:ln>
                  <a:noFill/>
                </a:ln>
                <a:solidFill>
                  <a:srgbClr val="02D9E5">
                    <a:lumMod val="60000"/>
                    <a:lumOff val="40000"/>
                  </a:srgbClr>
                </a:solidFill>
                <a:effectLst/>
                <a:uLnTx/>
                <a:uFillTx/>
                <a:latin typeface="Abel"/>
                <a:ea typeface="Abel"/>
                <a:cs typeface="Abel"/>
                <a:sym typeface="Abel"/>
              </a:rPr>
              <a:t>Presiona el cohete para continuar.  </a:t>
            </a:r>
          </a:p>
        </p:txBody>
      </p:sp>
      <p:pic>
        <p:nvPicPr>
          <p:cNvPr id="5134" name="Picture 14" descr="rocket on Make a GIF">
            <a:hlinkClick r:id="rId3" action="ppaction://hlinksldjump"/>
            <a:extLst>
              <a:ext uri="{FF2B5EF4-FFF2-40B4-BE49-F238E27FC236}">
                <a16:creationId xmlns:a16="http://schemas.microsoft.com/office/drawing/2014/main" id="{7F4E744E-D44B-6875-F1B3-655D5702587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2600442">
            <a:off x="5181162" y="3141620"/>
            <a:ext cx="2673182" cy="2004887"/>
          </a:xfrm>
          <a:prstGeom prst="rect">
            <a:avLst/>
          </a:prstGeom>
          <a:noFill/>
          <a:extLst>
            <a:ext uri="{909E8E84-426E-40DD-AFC4-6F175D3DCCD1}">
              <a14:hiddenFill xmlns:a14="http://schemas.microsoft.com/office/drawing/2010/main">
                <a:solidFill>
                  <a:srgbClr val="FFFFFF"/>
                </a:solidFill>
              </a14:hiddenFill>
            </a:ext>
          </a:extLst>
        </p:spPr>
      </p:pic>
      <p:pic>
        <p:nvPicPr>
          <p:cNvPr id="10242" name="Picture 2">
            <a:extLst>
              <a:ext uri="{FF2B5EF4-FFF2-40B4-BE49-F238E27FC236}">
                <a16:creationId xmlns:a16="http://schemas.microsoft.com/office/drawing/2014/main" id="{B7DAAC10-5605-04A3-2FFA-DE83E258209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49"/>
            <a:ext cx="3681351" cy="51435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46136095"/>
      </p:ext>
    </p:extLst>
  </p:cSld>
  <p:clrMapOvr>
    <a:masterClrMapping/>
  </p:clrMapOvr>
  <mc:AlternateContent xmlns:mc="http://schemas.openxmlformats.org/markup-compatibility/2006" xmlns:p14="http://schemas.microsoft.com/office/powerpoint/2010/main">
    <mc:Choice Requires="p14">
      <p:transition spd="slow" p14:dur="3400">
        <p14:reveal/>
        <p:sndAc>
          <p:stSnd>
            <p:snd r:embed="rId2" name="chimes.wav"/>
          </p:stSnd>
        </p:sndAc>
      </p:transition>
    </mc:Choice>
    <mc:Fallback xmlns="">
      <p:transition spd="slow">
        <p:fade/>
        <p:sndAc>
          <p:stSnd>
            <p:snd r:embed="rId6" name="chimes.wav"/>
          </p:stSnd>
        </p:sndAc>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NASA publica GIF animado con Plutón como protagonista">
            <a:extLst>
              <a:ext uri="{FF2B5EF4-FFF2-40B4-BE49-F238E27FC236}">
                <a16:creationId xmlns:a16="http://schemas.microsoft.com/office/drawing/2014/main" id="{4BFB2528-4D2A-C14B-F9BF-7C59DB1FC6D6}"/>
              </a:ext>
            </a:extLst>
          </p:cNvPr>
          <p:cNvPicPr>
            <a:picLocks noChangeAspect="1" noChangeArrowheads="1"/>
          </p:cNvPicPr>
          <p:nvPr/>
        </p:nvPicPr>
        <p:blipFill rotWithShape="1">
          <a:blip r:embed="rId2">
            <a:alphaModFix amt="50000"/>
            <a:extLst>
              <a:ext uri="{28A0092B-C50C-407E-A947-70E740481C1C}">
                <a14:useLocalDpi xmlns:a14="http://schemas.microsoft.com/office/drawing/2010/main" val="0"/>
              </a:ext>
            </a:extLst>
          </a:blip>
          <a:srcRect l="20258" r="22036"/>
          <a:stretch/>
        </p:blipFill>
        <p:spPr bwMode="auto">
          <a:xfrm>
            <a:off x="0" y="-49"/>
            <a:ext cx="9144000" cy="5143500"/>
          </a:xfrm>
          <a:prstGeom prst="rect">
            <a:avLst/>
          </a:prstGeom>
          <a:noFill/>
          <a:extLst>
            <a:ext uri="{909E8E84-426E-40DD-AFC4-6F175D3DCCD1}">
              <a14:hiddenFill xmlns:a14="http://schemas.microsoft.com/office/drawing/2010/main">
                <a:solidFill>
                  <a:srgbClr val="FFFFFF"/>
                </a:solidFill>
              </a14:hiddenFill>
            </a:ext>
          </a:extLst>
        </p:spPr>
      </p:pic>
      <p:sp>
        <p:nvSpPr>
          <p:cNvPr id="3" name="Título 2">
            <a:extLst>
              <a:ext uri="{FF2B5EF4-FFF2-40B4-BE49-F238E27FC236}">
                <a16:creationId xmlns:a16="http://schemas.microsoft.com/office/drawing/2014/main" id="{2272A532-42EC-CC95-90E8-3B08B3F436F6}"/>
              </a:ext>
            </a:extLst>
          </p:cNvPr>
          <p:cNvSpPr>
            <a:spLocks noGrp="1"/>
          </p:cNvSpPr>
          <p:nvPr>
            <p:ph type="title"/>
          </p:nvPr>
        </p:nvSpPr>
        <p:spPr>
          <a:xfrm>
            <a:off x="1315499" y="393649"/>
            <a:ext cx="6513000" cy="620400"/>
          </a:xfrm>
        </p:spPr>
        <p:txBody>
          <a:bodyPr/>
          <a:lstStyle/>
          <a:p>
            <a:r>
              <a:rPr lang="es-MX" dirty="0">
                <a:solidFill>
                  <a:schemeClr val="accent6">
                    <a:lumMod val="60000"/>
                    <a:lumOff val="40000"/>
                  </a:schemeClr>
                </a:solidFill>
              </a:rPr>
              <a:t>resumen</a:t>
            </a:r>
          </a:p>
        </p:txBody>
      </p:sp>
      <p:sp>
        <p:nvSpPr>
          <p:cNvPr id="4" name="Marcador de contenido 3">
            <a:extLst>
              <a:ext uri="{FF2B5EF4-FFF2-40B4-BE49-F238E27FC236}">
                <a16:creationId xmlns:a16="http://schemas.microsoft.com/office/drawing/2014/main" id="{5344B4A8-5716-BC19-4FC0-9E166E601FB7}"/>
              </a:ext>
            </a:extLst>
          </p:cNvPr>
          <p:cNvSpPr>
            <a:spLocks noGrp="1"/>
          </p:cNvSpPr>
          <p:nvPr>
            <p:ph idx="1"/>
          </p:nvPr>
        </p:nvSpPr>
        <p:spPr>
          <a:xfrm>
            <a:off x="707799" y="1224000"/>
            <a:ext cx="8277101" cy="2695500"/>
          </a:xfrm>
        </p:spPr>
        <p:txBody>
          <a:bodyPr/>
          <a:lstStyle/>
          <a:p>
            <a:pPr marL="76200" indent="0">
              <a:buNone/>
            </a:pPr>
            <a:r>
              <a:rPr lang="es-MX" b="0" i="0" dirty="0">
                <a:solidFill>
                  <a:schemeClr val="tx2"/>
                </a:solidFill>
                <a:effectLst/>
                <a:latin typeface="Söhne"/>
              </a:rPr>
              <a:t>El principio físico fundamental detrás de Ralph es la espectroscopia, que se basa en el análisis de la luz emitida, reflejada o transmitida por un objeto. Una cámara digital se basa en este principio y utiliza un sensor fotosensible y una lente para capturar imágenes convirtiendo la luz en señales eléctricas. Otros componentes adicionales en una cámara digital incluyen un procesador de imagen, un visor o pantalla LCD, y opciones de almacenamiento de imágenes, como tarjetas de memoria.</a:t>
            </a:r>
            <a:endParaRPr lang="es-MX" dirty="0">
              <a:solidFill>
                <a:schemeClr val="tx2"/>
              </a:solidFill>
            </a:endParaRPr>
          </a:p>
        </p:txBody>
      </p:sp>
      <p:sp>
        <p:nvSpPr>
          <p:cNvPr id="2" name="Marcador de número de diapositiva 1">
            <a:extLst>
              <a:ext uri="{FF2B5EF4-FFF2-40B4-BE49-F238E27FC236}">
                <a16:creationId xmlns:a16="http://schemas.microsoft.com/office/drawing/2014/main" id="{DF234608-639E-9972-9AF2-E46EEE70AA77}"/>
              </a:ext>
            </a:extLst>
          </p:cNvPr>
          <p:cNvSpPr>
            <a:spLocks noGrp="1"/>
          </p:cNvSpPr>
          <p:nvPr>
            <p:ph type="sldNum" sz="quarter" idx="12"/>
          </p:nvPr>
        </p:nvSpPr>
        <p:spPr/>
        <p:txBody>
          <a:bodyPr/>
          <a:lstStyle/>
          <a:p>
            <a:pPr marL="0" lvl="0" indent="0" algn="ctr" rtl="0">
              <a:spcBef>
                <a:spcPts val="0"/>
              </a:spcBef>
              <a:spcAft>
                <a:spcPts val="0"/>
              </a:spcAft>
              <a:buNone/>
            </a:pPr>
            <a:fld id="{00000000-1234-1234-1234-123412341234}" type="slidenum">
              <a:rPr lang="es-MX" smtClean="0"/>
              <a:t>19</a:t>
            </a:fld>
            <a:endParaRPr lang="es-MX"/>
          </a:p>
        </p:txBody>
      </p:sp>
      <p:pic>
        <p:nvPicPr>
          <p:cNvPr id="5" name="Picture 2" descr="Animated Next Button Gif">
            <a:extLst>
              <a:ext uri="{FF2B5EF4-FFF2-40B4-BE49-F238E27FC236}">
                <a16:creationId xmlns:a16="http://schemas.microsoft.com/office/drawing/2014/main" id="{F82424B3-A4E7-07DB-C371-E006A36A25D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6219" y="3770612"/>
            <a:ext cx="1095296" cy="13707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57942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1B641D86-937E-51E5-AF36-15578E5D5CD8}"/>
              </a:ext>
            </a:extLst>
          </p:cNvPr>
          <p:cNvSpPr>
            <a:spLocks noGrp="1"/>
          </p:cNvSpPr>
          <p:nvPr>
            <p:ph type="title"/>
          </p:nvPr>
        </p:nvSpPr>
        <p:spPr>
          <a:xfrm>
            <a:off x="1336767" y="-119036"/>
            <a:ext cx="5911119" cy="620400"/>
          </a:xfrm>
        </p:spPr>
        <p:txBody>
          <a:bodyPr/>
          <a:lstStyle/>
          <a:p>
            <a:pPr algn="r"/>
            <a:r>
              <a:rPr lang="en-US" sz="2400" dirty="0">
                <a:solidFill>
                  <a:schemeClr val="accent6">
                    <a:lumMod val="60000"/>
                    <a:lumOff val="40000"/>
                  </a:schemeClr>
                </a:solidFill>
              </a:rPr>
              <a:t>Da </a:t>
            </a:r>
            <a:r>
              <a:rPr lang="en-US" sz="2400" dirty="0" err="1">
                <a:solidFill>
                  <a:schemeClr val="accent6">
                    <a:lumMod val="60000"/>
                    <a:lumOff val="40000"/>
                  </a:schemeClr>
                </a:solidFill>
              </a:rPr>
              <a:t>clic</a:t>
            </a:r>
            <a:r>
              <a:rPr lang="en-US" sz="2400" dirty="0">
                <a:solidFill>
                  <a:schemeClr val="accent6">
                    <a:lumMod val="60000"/>
                    <a:lumOff val="40000"/>
                  </a:schemeClr>
                </a:solidFill>
              </a:rPr>
              <a:t> hasta </a:t>
            </a:r>
            <a:r>
              <a:rPr lang="en-US" sz="2400" dirty="0" err="1">
                <a:solidFill>
                  <a:schemeClr val="accent6">
                    <a:lumMod val="60000"/>
                    <a:lumOff val="40000"/>
                  </a:schemeClr>
                </a:solidFill>
              </a:rPr>
              <a:t>armar</a:t>
            </a:r>
            <a:r>
              <a:rPr lang="en-US" sz="2400" dirty="0">
                <a:solidFill>
                  <a:schemeClr val="accent6">
                    <a:lumMod val="60000"/>
                    <a:lumOff val="40000"/>
                  </a:schemeClr>
                </a:solidFill>
              </a:rPr>
              <a:t> </a:t>
            </a:r>
            <a:r>
              <a:rPr lang="en-US" sz="2400" dirty="0" err="1">
                <a:solidFill>
                  <a:schemeClr val="accent6">
                    <a:lumMod val="60000"/>
                    <a:lumOff val="40000"/>
                  </a:schemeClr>
                </a:solidFill>
              </a:rPr>
              <a:t>el</a:t>
            </a:r>
            <a:r>
              <a:rPr lang="en-US" sz="2400" dirty="0">
                <a:solidFill>
                  <a:schemeClr val="accent6">
                    <a:lumMod val="60000"/>
                    <a:lumOff val="40000"/>
                  </a:schemeClr>
                </a:solidFill>
              </a:rPr>
              <a:t> </a:t>
            </a:r>
            <a:r>
              <a:rPr lang="en-US" sz="2400" dirty="0" err="1">
                <a:solidFill>
                  <a:schemeClr val="accent6">
                    <a:lumMod val="60000"/>
                    <a:lumOff val="40000"/>
                  </a:schemeClr>
                </a:solidFill>
              </a:rPr>
              <a:t>rompecabezas</a:t>
            </a:r>
            <a:endParaRPr lang="en-US" sz="2400" dirty="0">
              <a:solidFill>
                <a:schemeClr val="accent6">
                  <a:lumMod val="60000"/>
                  <a:lumOff val="40000"/>
                </a:schemeClr>
              </a:solidFill>
            </a:endParaRPr>
          </a:p>
        </p:txBody>
      </p:sp>
      <p:sp>
        <p:nvSpPr>
          <p:cNvPr id="2" name="Marcador de número de diapositiva 1">
            <a:extLst>
              <a:ext uri="{FF2B5EF4-FFF2-40B4-BE49-F238E27FC236}">
                <a16:creationId xmlns:a16="http://schemas.microsoft.com/office/drawing/2014/main" id="{D0545378-1A8E-5CA1-B4D6-5B76103E6626}"/>
              </a:ext>
            </a:extLst>
          </p:cNvPr>
          <p:cNvSpPr>
            <a:spLocks noGrp="1"/>
          </p:cNvSpPr>
          <p:nvPr>
            <p:ph type="sldNum" sz="quarter" idx="12"/>
          </p:nvPr>
        </p:nvSpPr>
        <p:spPr>
          <a:xfrm>
            <a:off x="4072025" y="4749851"/>
            <a:ext cx="548700" cy="393600"/>
          </a:xfrm>
        </p:spPr>
        <p:txBody>
          <a:bodyPr wrap="square" anchor="ctr">
            <a:normAutofit/>
          </a:bodyPr>
          <a:lstStyle/>
          <a:p>
            <a:pPr marL="0" lvl="0" indent="0" rtl="0">
              <a:spcBef>
                <a:spcPts val="0"/>
              </a:spcBef>
              <a:spcAft>
                <a:spcPts val="600"/>
              </a:spcAft>
              <a:buNone/>
            </a:pPr>
            <a:fld id="{00000000-1234-1234-1234-123412341234}" type="slidenum">
              <a:rPr lang="es-MX" smtClean="0"/>
              <a:pPr marL="0" lvl="0" indent="0" rtl="0">
                <a:spcBef>
                  <a:spcPts val="0"/>
                </a:spcBef>
                <a:spcAft>
                  <a:spcPts val="600"/>
                </a:spcAft>
                <a:buNone/>
              </a:pPr>
              <a:t>20</a:t>
            </a:fld>
            <a:endParaRPr lang="es-MX"/>
          </a:p>
        </p:txBody>
      </p:sp>
      <p:pic>
        <p:nvPicPr>
          <p:cNvPr id="13" name="Imagen 12">
            <a:extLst>
              <a:ext uri="{FF2B5EF4-FFF2-40B4-BE49-F238E27FC236}">
                <a16:creationId xmlns:a16="http://schemas.microsoft.com/office/drawing/2014/main" id="{42A52796-DF4A-3B40-9E26-A59C867D19E2}"/>
              </a:ext>
            </a:extLst>
          </p:cNvPr>
          <p:cNvPicPr>
            <a:picLocks noChangeAspect="1"/>
          </p:cNvPicPr>
          <p:nvPr/>
        </p:nvPicPr>
        <p:blipFill>
          <a:blip r:embed="rId3"/>
          <a:stretch>
            <a:fillRect/>
          </a:stretch>
        </p:blipFill>
        <p:spPr>
          <a:xfrm>
            <a:off x="114125" y="2956846"/>
            <a:ext cx="1867161" cy="1914792"/>
          </a:xfrm>
          <a:prstGeom prst="rect">
            <a:avLst/>
          </a:prstGeom>
        </p:spPr>
      </p:pic>
      <p:pic>
        <p:nvPicPr>
          <p:cNvPr id="14" name="Imagen 13">
            <a:extLst>
              <a:ext uri="{FF2B5EF4-FFF2-40B4-BE49-F238E27FC236}">
                <a16:creationId xmlns:a16="http://schemas.microsoft.com/office/drawing/2014/main" id="{228403C1-F3D1-B580-133C-EE414AFE4231}"/>
              </a:ext>
            </a:extLst>
          </p:cNvPr>
          <p:cNvPicPr>
            <a:picLocks noChangeAspect="1"/>
          </p:cNvPicPr>
          <p:nvPr/>
        </p:nvPicPr>
        <p:blipFill>
          <a:blip r:embed="rId4"/>
          <a:stretch>
            <a:fillRect/>
          </a:stretch>
        </p:blipFill>
        <p:spPr>
          <a:xfrm>
            <a:off x="4173577" y="999427"/>
            <a:ext cx="1895740" cy="2133898"/>
          </a:xfrm>
          <a:prstGeom prst="rect">
            <a:avLst/>
          </a:prstGeom>
        </p:spPr>
      </p:pic>
      <p:pic>
        <p:nvPicPr>
          <p:cNvPr id="15" name="Imagen 14">
            <a:extLst>
              <a:ext uri="{FF2B5EF4-FFF2-40B4-BE49-F238E27FC236}">
                <a16:creationId xmlns:a16="http://schemas.microsoft.com/office/drawing/2014/main" id="{3C6518C4-B6FC-A39F-5470-055E08BFE5AC}"/>
              </a:ext>
            </a:extLst>
          </p:cNvPr>
          <p:cNvPicPr>
            <a:picLocks noChangeAspect="1"/>
          </p:cNvPicPr>
          <p:nvPr/>
        </p:nvPicPr>
        <p:blipFill>
          <a:blip r:embed="rId5"/>
          <a:stretch>
            <a:fillRect/>
          </a:stretch>
        </p:blipFill>
        <p:spPr>
          <a:xfrm>
            <a:off x="6281548" y="2691315"/>
            <a:ext cx="2019582" cy="2133898"/>
          </a:xfrm>
          <a:prstGeom prst="rect">
            <a:avLst/>
          </a:prstGeom>
        </p:spPr>
      </p:pic>
      <p:pic>
        <p:nvPicPr>
          <p:cNvPr id="17" name="Imagen 16">
            <a:extLst>
              <a:ext uri="{FF2B5EF4-FFF2-40B4-BE49-F238E27FC236}">
                <a16:creationId xmlns:a16="http://schemas.microsoft.com/office/drawing/2014/main" id="{48FFFBE1-78B3-B38E-8CEA-389D10D810FF}"/>
              </a:ext>
            </a:extLst>
          </p:cNvPr>
          <p:cNvPicPr>
            <a:picLocks noChangeAspect="1"/>
          </p:cNvPicPr>
          <p:nvPr/>
        </p:nvPicPr>
        <p:blipFill>
          <a:blip r:embed="rId6"/>
          <a:stretch>
            <a:fillRect/>
          </a:stretch>
        </p:blipFill>
        <p:spPr>
          <a:xfrm>
            <a:off x="4231331" y="2756793"/>
            <a:ext cx="1867161" cy="2114845"/>
          </a:xfrm>
          <a:prstGeom prst="rect">
            <a:avLst/>
          </a:prstGeom>
        </p:spPr>
      </p:pic>
      <p:pic>
        <p:nvPicPr>
          <p:cNvPr id="19" name="Imagen 18">
            <a:extLst>
              <a:ext uri="{FF2B5EF4-FFF2-40B4-BE49-F238E27FC236}">
                <a16:creationId xmlns:a16="http://schemas.microsoft.com/office/drawing/2014/main" id="{960AC645-4F77-CC14-0B4B-E7FA593BC848}"/>
              </a:ext>
            </a:extLst>
          </p:cNvPr>
          <p:cNvPicPr>
            <a:picLocks noChangeAspect="1"/>
          </p:cNvPicPr>
          <p:nvPr/>
        </p:nvPicPr>
        <p:blipFill>
          <a:blip r:embed="rId7"/>
          <a:stretch>
            <a:fillRect/>
          </a:stretch>
        </p:blipFill>
        <p:spPr>
          <a:xfrm>
            <a:off x="6211890" y="1113743"/>
            <a:ext cx="1838582" cy="2019582"/>
          </a:xfrm>
          <a:prstGeom prst="rect">
            <a:avLst/>
          </a:prstGeom>
        </p:spPr>
      </p:pic>
      <p:pic>
        <p:nvPicPr>
          <p:cNvPr id="21" name="Imagen 20">
            <a:extLst>
              <a:ext uri="{FF2B5EF4-FFF2-40B4-BE49-F238E27FC236}">
                <a16:creationId xmlns:a16="http://schemas.microsoft.com/office/drawing/2014/main" id="{8E97251B-0A9C-F51E-ED98-541B22B80F04}"/>
              </a:ext>
            </a:extLst>
          </p:cNvPr>
          <p:cNvPicPr>
            <a:picLocks noChangeAspect="1"/>
          </p:cNvPicPr>
          <p:nvPr/>
        </p:nvPicPr>
        <p:blipFill>
          <a:blip r:embed="rId8"/>
          <a:stretch>
            <a:fillRect/>
          </a:stretch>
        </p:blipFill>
        <p:spPr>
          <a:xfrm>
            <a:off x="2213633" y="2471987"/>
            <a:ext cx="1924319" cy="1991003"/>
          </a:xfrm>
          <a:prstGeom prst="rect">
            <a:avLst/>
          </a:prstGeom>
        </p:spPr>
      </p:pic>
      <p:pic>
        <p:nvPicPr>
          <p:cNvPr id="2050" name="Picture 2" descr="Pluton GIF - Encontrar en GIFER">
            <a:extLst>
              <a:ext uri="{FF2B5EF4-FFF2-40B4-BE49-F238E27FC236}">
                <a16:creationId xmlns:a16="http://schemas.microsoft.com/office/drawing/2014/main" id="{AB7BBD4F-E9A3-53C8-BEE9-0EC53A80CD60}"/>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304701" y="570017"/>
            <a:ext cx="3530119" cy="3619530"/>
          </a:xfrm>
          <a:prstGeom prst="rect">
            <a:avLst/>
          </a:prstGeom>
          <a:noFill/>
          <a:extLst>
            <a:ext uri="{909E8E84-426E-40DD-AFC4-6F175D3DCCD1}">
              <a14:hiddenFill xmlns:a14="http://schemas.microsoft.com/office/drawing/2010/main">
                <a:solidFill>
                  <a:srgbClr val="FFFFFF"/>
                </a:solidFill>
              </a14:hiddenFill>
            </a:ext>
          </a:extLst>
        </p:spPr>
      </p:pic>
      <p:sp>
        <p:nvSpPr>
          <p:cNvPr id="22" name="Title 1">
            <a:extLst>
              <a:ext uri="{FF2B5EF4-FFF2-40B4-BE49-F238E27FC236}">
                <a16:creationId xmlns:a16="http://schemas.microsoft.com/office/drawing/2014/main" id="{2748C027-5356-45C9-EA37-3C9DCC154B50}"/>
              </a:ext>
            </a:extLst>
          </p:cNvPr>
          <p:cNvSpPr txBox="1">
            <a:spLocks/>
          </p:cNvSpPr>
          <p:nvPr/>
        </p:nvSpPr>
        <p:spPr>
          <a:xfrm>
            <a:off x="-107879" y="4047481"/>
            <a:ext cx="8359807" cy="620400"/>
          </a:xfrm>
          <a:prstGeom prst="rect">
            <a:avLst/>
          </a:prstGeom>
          <a:noFill/>
          <a:ln>
            <a:noFill/>
          </a:ln>
          <a:effectLst>
            <a:outerShdw blurRad="42863" dist="9525" dir="5400000" algn="bl" rotWithShape="0">
              <a:srgbClr val="20124D">
                <a:alpha val="80000"/>
              </a:srgbClr>
            </a:outerShdw>
          </a:effectLst>
        </p:spPr>
        <p:txBody>
          <a:bodyPr spcFirstLastPara="1" wrap="square" lIns="0" tIns="0" rIns="0" bIns="0"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1pPr>
            <a:lvl2pPr marR="0" lvl="1"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2pPr>
            <a:lvl3pPr marR="0" lvl="2"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3pPr>
            <a:lvl4pPr marR="0" lvl="3"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4pPr>
            <a:lvl5pPr marR="0" lvl="4"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5pPr>
            <a:lvl6pPr marR="0" lvl="5"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6pPr>
            <a:lvl7pPr marR="0" lvl="6"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7pPr>
            <a:lvl8pPr marR="0" lvl="7"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8pPr>
            <a:lvl9pPr marR="0" lvl="8"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9pPr>
          </a:lstStyle>
          <a:p>
            <a:pPr algn="r"/>
            <a:r>
              <a:rPr lang="en-US" sz="1800" dirty="0" err="1">
                <a:solidFill>
                  <a:schemeClr val="accent6">
                    <a:lumMod val="60000"/>
                    <a:lumOff val="40000"/>
                  </a:schemeClr>
                </a:solidFill>
              </a:rPr>
              <a:t>Fotografías</a:t>
            </a:r>
            <a:r>
              <a:rPr lang="en-US" sz="1800" dirty="0">
                <a:solidFill>
                  <a:schemeClr val="accent6">
                    <a:lumMod val="60000"/>
                    <a:lumOff val="40000"/>
                  </a:schemeClr>
                </a:solidFill>
              </a:rPr>
              <a:t> de </a:t>
            </a:r>
            <a:r>
              <a:rPr lang="en-US" sz="1800" dirty="0" err="1">
                <a:solidFill>
                  <a:schemeClr val="accent6">
                    <a:lumMod val="60000"/>
                    <a:lumOff val="40000"/>
                  </a:schemeClr>
                </a:solidFill>
              </a:rPr>
              <a:t>plutón</a:t>
            </a:r>
            <a:r>
              <a:rPr lang="en-US" sz="1800" dirty="0">
                <a:solidFill>
                  <a:schemeClr val="accent6">
                    <a:lumMod val="60000"/>
                    <a:lumOff val="40000"/>
                  </a:schemeClr>
                </a:solidFill>
              </a:rPr>
              <a:t>. Imagen </a:t>
            </a:r>
            <a:r>
              <a:rPr lang="en-US" sz="1800" dirty="0" err="1">
                <a:solidFill>
                  <a:schemeClr val="accent6">
                    <a:lumMod val="60000"/>
                    <a:lumOff val="40000"/>
                  </a:schemeClr>
                </a:solidFill>
              </a:rPr>
              <a:t>izquierda</a:t>
            </a:r>
            <a:r>
              <a:rPr lang="en-US" sz="1800" dirty="0">
                <a:solidFill>
                  <a:schemeClr val="accent6">
                    <a:lumMod val="60000"/>
                    <a:lumOff val="40000"/>
                  </a:schemeClr>
                </a:solidFill>
              </a:rPr>
              <a:t> </a:t>
            </a:r>
            <a:r>
              <a:rPr lang="en-US" sz="1800" dirty="0" err="1">
                <a:solidFill>
                  <a:schemeClr val="accent6">
                    <a:lumMod val="60000"/>
                    <a:lumOff val="40000"/>
                  </a:schemeClr>
                </a:solidFill>
              </a:rPr>
              <a:t>año</a:t>
            </a:r>
            <a:r>
              <a:rPr lang="en-US" sz="1800" dirty="0">
                <a:solidFill>
                  <a:schemeClr val="accent6">
                    <a:lumMod val="60000"/>
                    <a:lumOff val="40000"/>
                  </a:schemeClr>
                </a:solidFill>
              </a:rPr>
              <a:t> 2015, imagen </a:t>
            </a:r>
            <a:r>
              <a:rPr lang="en-US" sz="1800" dirty="0" err="1">
                <a:solidFill>
                  <a:schemeClr val="accent6">
                    <a:lumMod val="60000"/>
                    <a:lumOff val="40000"/>
                  </a:schemeClr>
                </a:solidFill>
              </a:rPr>
              <a:t>derecha</a:t>
            </a:r>
            <a:r>
              <a:rPr lang="en-US" sz="1800" dirty="0">
                <a:solidFill>
                  <a:schemeClr val="accent6">
                    <a:lumMod val="60000"/>
                    <a:lumOff val="40000"/>
                  </a:schemeClr>
                </a:solidFill>
              </a:rPr>
              <a:t> 2002.  </a:t>
            </a:r>
          </a:p>
        </p:txBody>
      </p:sp>
      <p:pic>
        <p:nvPicPr>
          <p:cNvPr id="23" name="Picture 2" descr="Animated Next Button Gif">
            <a:extLst>
              <a:ext uri="{FF2B5EF4-FFF2-40B4-BE49-F238E27FC236}">
                <a16:creationId xmlns:a16="http://schemas.microsoft.com/office/drawing/2014/main" id="{F06DBD67-08F2-64FD-8D44-FABB4487B8D1}"/>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326893" y="4100095"/>
            <a:ext cx="848601" cy="10619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867120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0.09288 -0.00216 L -0.09288 -0.00185 C -0.09896 -0.00679 -0.10538 -0.01018 -0.11111 -0.01605 C -0.1276 -0.03333 -0.1408 -0.06265 -0.1592 -0.0716 C -0.16875 -0.07623 -0.17795 -0.08271 -0.18785 -0.08549 C -0.19983 -0.08889 -0.21198 -0.0895 -0.22413 -0.09012 C -0.26215 -0.09105 -0.30035 -0.09012 -0.33837 -0.09012 L -0.33455 -0.09012 C -0.35885 -0.09074 -0.38298 -0.08981 -0.40729 -0.09228 C -0.41215 -0.0929 -0.41684 -0.09722 -0.42153 -0.09938 C -0.44305 -0.10864 -0.42326 -0.09907 -0.44878 -0.10864 C -0.4618 -0.11327 -0.45434 -0.11296 -0.4592 -0.11296 L -0.46562 -0.10401 " pathEditMode="relative" rAng="0" ptsTypes="AAAAAAAAAAAAA">
                                      <p:cBhvr>
                                        <p:cTn id="6" dur="2000" fill="hold"/>
                                        <p:tgtEl>
                                          <p:spTgt spid="19"/>
                                        </p:tgtEl>
                                        <p:attrNameLst>
                                          <p:attrName>ppt_x</p:attrName>
                                          <p:attrName>ppt_y</p:attrName>
                                        </p:attrNameLst>
                                      </p:cBhvr>
                                      <p:rCtr x="-18646" y="-5556"/>
                                    </p:animMotion>
                                  </p:childTnLst>
                                </p:cTn>
                              </p:par>
                            </p:childTnLst>
                          </p:cTn>
                        </p:par>
                      </p:childTnLst>
                    </p:cTn>
                  </p:par>
                  <p:par>
                    <p:cTn id="7" fill="hold">
                      <p:stCondLst>
                        <p:cond delay="indefinite"/>
                      </p:stCondLst>
                      <p:childTnLst>
                        <p:par>
                          <p:cTn id="8" fill="hold">
                            <p:stCondLst>
                              <p:cond delay="0"/>
                            </p:stCondLst>
                            <p:childTnLst>
                              <p:par>
                                <p:cTn id="9" presetID="0" presetClass="path" presetSubtype="0" accel="50000" decel="50000" fill="hold" nodeType="clickEffect">
                                  <p:stCondLst>
                                    <p:cond delay="0"/>
                                  </p:stCondLst>
                                  <p:childTnLst>
                                    <p:animMotion origin="layout" path="M -0.01302 -0.03024 L -0.01302 -0.02993 C -0.08993 -0.1395 -0.01753 -0.03858 -0.23507 -0.27284 C -0.23906 -0.27716 -0.2467 -0.28672 -0.2467 -0.28642 C -0.24844 -0.29228 -0.25191 -0.2966 -0.25191 -0.30308 C -0.25278 -0.35617 -0.25208 -0.37067 -0.23507 -0.40679 C -0.23142 -0.41481 -0.22621 -0.42037 -0.22205 -0.42777 C -0.21406 -0.44197 -0.22274 -0.4395 -0.20521 -0.44845 C -0.19757 -0.45247 -0.18958 -0.45308 -0.18194 -0.45524 C -0.175 -0.45401 -0.16788 -0.45308 -0.16111 -0.45092 C -0.15885 -0.45 -0.15625 -0.44938 -0.15469 -0.44629 C -0.15156 -0.44043 -0.15017 -0.4324 -0.14809 -0.4253 C -0.14548 -0.41635 -0.14288 -0.40679 -0.14028 -0.39753 C -0.13871 -0.38395 -0.1375 -0.38117 -0.14166 -0.36543 C -0.14271 -0.3608 -0.14878 -0.35926 -0.15069 -0.35833 C -0.15625 -0.35926 -0.16198 -0.35926 -0.16753 -0.3608 C -0.17239 -0.36203 -0.17569 -0.36697 -0.18055 -0.36759 C -0.18403 -0.36821 -0.1875 -0.36759 -0.19097 -0.36759 L -0.19097 -0.36728 " pathEditMode="relative" rAng="0" ptsTypes="AAAAAAAAAAAAAAAAAAA">
                                      <p:cBhvr>
                                        <p:cTn id="10" dur="2000" fill="hold"/>
                                        <p:tgtEl>
                                          <p:spTgt spid="21"/>
                                        </p:tgtEl>
                                        <p:attrNameLst>
                                          <p:attrName>ppt_x</p:attrName>
                                          <p:attrName>ppt_y</p:attrName>
                                        </p:attrNameLst>
                                      </p:cBhvr>
                                      <p:rCtr x="-11962" y="-21235"/>
                                    </p:animMotion>
                                  </p:childTnLst>
                                </p:cTn>
                              </p:par>
                            </p:childTnLst>
                          </p:cTn>
                        </p:par>
                      </p:childTnLst>
                    </p:cTn>
                  </p:par>
                  <p:par>
                    <p:cTn id="11" fill="hold">
                      <p:stCondLst>
                        <p:cond delay="indefinite"/>
                      </p:stCondLst>
                      <p:childTnLst>
                        <p:par>
                          <p:cTn id="12" fill="hold">
                            <p:stCondLst>
                              <p:cond delay="0"/>
                            </p:stCondLst>
                            <p:childTnLst>
                              <p:par>
                                <p:cTn id="13" presetID="0" presetClass="path" presetSubtype="0" accel="50000" decel="50000" fill="hold" nodeType="clickEffect">
                                  <p:stCondLst>
                                    <p:cond delay="0"/>
                                  </p:stCondLst>
                                  <p:childTnLst>
                                    <p:animMotion origin="layout" path="M 0.00295 0.0321 L 0.00295 0.03241 C 0.00243 0.0355 -0.00139 0.08889 -0.01267 0.09445 C -0.01615 0.0963 -0.01962 0.09136 -0.02309 0.08982 C -0.03906 0.06605 -0.03524 0.07037 -0.05035 0.05309 C -0.05243 0.05062 -0.05469 0.04846 -0.05677 0.04599 C -0.05955 0.04321 -0.06198 0.03982 -0.06458 0.03673 C -0.06632 0.03519 -0.06823 0.03426 -0.06979 0.0321 C -0.07205 0.02932 -0.075 0.02284 -0.07639 0.01852 C -0.07917 0.00834 -0.07899 0.00617 -0.08021 -0.00463 C -0.07969 -0.0108 -0.07917 -0.01697 -0.07882 -0.02315 C -0.0783 -0.03241 -0.07847 -0.04166 -0.0776 -0.05092 C -0.07726 -0.05494 -0.07674 -0.05957 -0.075 -0.06234 C -0.07326 -0.06481 -0.07066 -0.06389 -0.06858 -0.06481 C -0.05347 -0.05926 -0.04983 -0.06697 -0.04514 -0.04629 C -0.04427 -0.04259 -0.04427 -0.03858 -0.04392 -0.03457 C -0.04479 -0.03086 -0.04479 -0.02623 -0.04653 -0.02315 C -0.04896 -0.01883 -0.05799 -0.01697 -0.06076 -0.01636 C -0.06684 -0.01852 -0.07309 -0.01975 -0.07882 -0.02315 C -0.0809 -0.02438 -0.08264 -0.02747 -0.08403 -0.03025 C -0.08524 -0.0321 -0.08594 -0.03457 -0.08663 -0.03704 C -0.08872 -0.04321 -0.08958 -0.0466 -0.09063 -0.05308 C -0.09115 -0.05617 -0.09115 -0.05957 -0.09184 -0.06234 C -0.09705 -0.08086 -0.09583 -0.06173 -0.09583 -0.08302 L -0.09583 -0.08271 " pathEditMode="relative" rAng="0" ptsTypes="AAAAAAAAAAAAAAAAAAAAAAAAA">
                                      <p:cBhvr>
                                        <p:cTn id="14" dur="2000" fill="hold"/>
                                        <p:tgtEl>
                                          <p:spTgt spid="14"/>
                                        </p:tgtEl>
                                        <p:attrNameLst>
                                          <p:attrName>ppt_x</p:attrName>
                                          <p:attrName>ppt_y</p:attrName>
                                        </p:attrNameLst>
                                      </p:cBhvr>
                                      <p:rCtr x="-4948" y="-2623"/>
                                    </p:animMotion>
                                  </p:childTnLst>
                                </p:cTn>
                              </p:par>
                            </p:childTnLst>
                          </p:cTn>
                        </p:par>
                      </p:childTnLst>
                    </p:cTn>
                  </p:par>
                  <p:par>
                    <p:cTn id="15" fill="hold">
                      <p:stCondLst>
                        <p:cond delay="indefinite"/>
                      </p:stCondLst>
                      <p:childTnLst>
                        <p:par>
                          <p:cTn id="16" fill="hold">
                            <p:stCondLst>
                              <p:cond delay="0"/>
                            </p:stCondLst>
                            <p:childTnLst>
                              <p:par>
                                <p:cTn id="17" presetID="0" presetClass="path" presetSubtype="0" accel="50000" decel="50000" fill="hold" nodeType="clickEffect">
                                  <p:stCondLst>
                                    <p:cond delay="0"/>
                                  </p:stCondLst>
                                  <p:childTnLst>
                                    <p:animMotion origin="layout" path="M -0.23455 0.00586 L -0.23455 0.00617 C -0.23802 -0.04877 -0.23351 -0.04414 -0.24809 -0.08673 C -0.25018 -0.09198 -0.25608 -0.10525 -0.26146 -0.10741 C -0.26684 -0.10957 -0.27275 -0.10896 -0.27813 -0.10988 C -0.28316 -0.11605 -0.28802 -0.12254 -0.29306 -0.1284 C -0.29896 -0.13488 -0.30973 -0.14476 -0.3165 -0.14908 C -0.31962 -0.15124 -0.32327 -0.15278 -0.32657 -0.15371 C -0.34184 -0.15865 -0.35764 -0.16358 -0.37327 -0.1676 L -0.4 -0.17439 L -0.47344 -0.17223 C -0.48976 -0.16976 -0.52171 -0.15618 -0.52171 -0.15587 C -0.52726 -0.15216 -0.53386 -0.15 -0.53837 -0.14445 C -0.55539 -0.1247 -0.55504 -0.11266 -0.56181 -0.08426 C -0.56355 -0.05587 -0.56789 -0.05155 -0.55191 -0.02902 C -0.54931 -0.02562 -0.54514 -0.02593 -0.54184 -0.02439 C -0.51615 -0.02778 -0.50591 -0.02007 -0.49011 -0.04754 C -0.4875 -0.05186 -0.48785 -0.05834 -0.48664 -0.06358 C -0.48889 -0.07747 -0.48959 -0.09198 -0.49341 -0.10525 C -0.49688 -0.11791 -0.51355 -0.12346 -0.52032 -0.12593 C -0.52987 -0.12994 -0.54011 -0.13241 -0.55 -0.13519 C -0.6033 -0.15031 -0.58612 -0.14723 -0.62188 -0.15155 C -0.63004 -0.14383 -0.63976 -0.13828 -0.64688 -0.1284 C -0.64844 -0.12593 -0.6474 -0.12007 -0.64532 -0.11914 C -0.64237 -0.11791 -0.63681 -0.12377 -0.63681 -0.12346 L -0.63681 -0.12377 " pathEditMode="relative" rAng="0" ptsTypes="AAAAAAAAAAAAAAAAAAAAAAAAAA">
                                      <p:cBhvr>
                                        <p:cTn id="18" dur="2000" fill="hold"/>
                                        <p:tgtEl>
                                          <p:spTgt spid="15"/>
                                        </p:tgtEl>
                                        <p:attrNameLst>
                                          <p:attrName>ppt_x</p:attrName>
                                          <p:attrName>ppt_y</p:attrName>
                                        </p:attrNameLst>
                                      </p:cBhvr>
                                      <p:rCtr x="-20660" y="-9012"/>
                                    </p:animMotion>
                                  </p:childTnLst>
                                </p:cTn>
                              </p:par>
                            </p:childTnLst>
                          </p:cTn>
                        </p:par>
                      </p:childTnLst>
                    </p:cTn>
                  </p:par>
                  <p:par>
                    <p:cTn id="19" fill="hold">
                      <p:stCondLst>
                        <p:cond delay="indefinite"/>
                      </p:stCondLst>
                      <p:childTnLst>
                        <p:par>
                          <p:cTn id="20" fill="hold">
                            <p:stCondLst>
                              <p:cond delay="0"/>
                            </p:stCondLst>
                            <p:childTnLst>
                              <p:par>
                                <p:cTn id="21" presetID="0" presetClass="path" presetSubtype="0" accel="50000" decel="50000" fill="hold" nodeType="clickEffect">
                                  <p:stCondLst>
                                    <p:cond delay="0"/>
                                  </p:stCondLst>
                                  <p:childTnLst>
                                    <p:animMotion origin="layout" path="M 0.06128 3.33333E-6 L 0.06128 0.00031 C 0.05868 -0.05463 0.06215 -0.05 0.05087 -0.0926 C 0.0493 -0.09784 0.04462 -0.11111 0.04045 -0.11327 C 0.03628 -0.11544 0.03177 -0.11482 0.02743 -0.11574 C 0.02361 -0.12192 0.01979 -0.1284 0.0158 -0.13426 C 0.01128 -0.14074 0.00295 -0.15062 -0.00243 -0.15494 C -0.00486 -0.1571 -0.00764 -0.15865 -0.01025 -0.15957 C -0.02223 -0.16451 -0.03438 -0.16945 -0.04653 -0.17346 L -0.06736 -0.18025 L -0.12448 -0.17809 C -0.13733 -0.17562 -0.16216 -0.16204 -0.16216 -0.16173 C -0.1665 -0.15803 -0.17153 -0.15587 -0.17518 -0.15031 C -0.18837 -0.13056 -0.18802 -0.11852 -0.19341 -0.09013 C -0.19462 -0.06173 -0.19809 -0.05741 -0.18559 -0.03488 C -0.18368 -0.03148 -0.18038 -0.03179 -0.17778 -0.03025 C -0.15782 -0.03365 -0.14983 -0.02593 -0.1375 -0.0534 C -0.13559 -0.05772 -0.13577 -0.0642 -0.1349 -0.06945 C -0.13663 -0.08334 -0.13716 -0.09784 -0.14011 -0.11111 C -0.14288 -0.12377 -0.15573 -0.12932 -0.16094 -0.13179 C -0.16858 -0.13581 -0.17639 -0.13827 -0.1842 -0.14105 C -0.2257 -0.15618 -0.21233 -0.15309 -0.24011 -0.15741 C -0.24653 -0.14969 -0.254 -0.14414 -0.25955 -0.13426 C -0.26077 -0.13179 -0.2599 -0.12593 -0.25834 -0.125 C -0.25608 -0.12377 -0.25174 -0.12963 -0.25174 -0.12932 L -0.25174 -0.12963 " pathEditMode="relative" rAng="0" ptsTypes="AAAAAAAAAAAAAAAAAAAAAAAAAA">
                                      <p:cBhvr>
                                        <p:cTn id="22" dur="2000" fill="hold"/>
                                        <p:tgtEl>
                                          <p:spTgt spid="17"/>
                                        </p:tgtEl>
                                        <p:attrNameLst>
                                          <p:attrName>ppt_x</p:attrName>
                                          <p:attrName>ppt_y</p:attrName>
                                        </p:attrNameLst>
                                      </p:cBhvr>
                                      <p:rCtr x="-16076" y="-9012"/>
                                    </p:animMotion>
                                  </p:childTnLst>
                                </p:cTn>
                              </p:par>
                            </p:childTnLst>
                          </p:cTn>
                        </p:par>
                      </p:childTnLst>
                    </p:cTn>
                  </p:par>
                  <p:par>
                    <p:cTn id="23" fill="hold">
                      <p:stCondLst>
                        <p:cond delay="indefinite"/>
                      </p:stCondLst>
                      <p:childTnLst>
                        <p:par>
                          <p:cTn id="24" fill="hold">
                            <p:stCondLst>
                              <p:cond delay="0"/>
                            </p:stCondLst>
                            <p:childTnLst>
                              <p:par>
                                <p:cTn id="25" presetID="0" presetClass="path" presetSubtype="0" accel="50000" decel="50000" fill="hold" nodeType="clickEffect">
                                  <p:stCondLst>
                                    <p:cond delay="0"/>
                                  </p:stCondLst>
                                  <p:childTnLst>
                                    <p:animMotion origin="layout" path="M 0.02136 -0.12068 L 0.02136 -0.12037 C 0.02518 -0.10216 0.02743 -0.08241 0.03299 -0.06512 C 0.03889 -0.0466 0.04688 -0.03025 0.05504 -0.01451 C 0.06389 0.00278 0.07309 0.02006 0.08351 0.03395 C 0.09393 0.04784 0.10539 0.05926 0.11736 0.06852 C 0.13716 0.08395 0.15764 0.09753 0.1783 0.10803 C 0.21927 0.1284 0.24375 0.13148 0.28351 0.14012 C 0.30556 0.1392 0.34393 0.14908 0.36667 0.12161 C 0.37205 0.11512 0.37448 0.1034 0.3783 0.09414 C 0.38004 0.08333 0.38247 0.07284 0.38351 0.06173 C 0.38559 0.04043 0.38611 0.01852 0.3875 -0.00278 C 0.38785 -0.00895 0.38802 -0.01512 0.38872 -0.0213 C 0.3948 -0.07839 0.38855 -0.00494 0.39254 -0.05586 C 0.39132 -0.0713 0.39063 -0.08704 0.38872 -0.10216 C 0.38785 -0.10895 0.38403 -0.11142 0.38091 -0.11358 C 0.37709 -0.11636 0.37309 -0.11821 0.36927 -0.12068 C 0.3658 -0.12253 0.36025 -0.12623 0.35625 -0.12747 C 0.35539 -0.12778 0.35452 -0.12747 0.35365 -0.12747 L 0.35365 -0.12716 " pathEditMode="relative" rAng="0" ptsTypes="AAAAAAAAAAAAAAAAAAAA">
                                      <p:cBhvr>
                                        <p:cTn id="26" dur="2000" fill="hold"/>
                                        <p:tgtEl>
                                          <p:spTgt spid="13"/>
                                        </p:tgtEl>
                                        <p:attrNameLst>
                                          <p:attrName>ppt_x</p:attrName>
                                          <p:attrName>ppt_y</p:attrName>
                                        </p:attrNameLst>
                                      </p:cBhvr>
                                      <p:rCtr x="18559" y="12716"/>
                                    </p:animMotion>
                                  </p:childTnLst>
                                </p:cTn>
                              </p:par>
                            </p:childTnLst>
                          </p:cTn>
                        </p:par>
                      </p:childTnLst>
                    </p:cTn>
                  </p:par>
                  <p:par>
                    <p:cTn id="27" fill="hold">
                      <p:stCondLst>
                        <p:cond delay="indefinite"/>
                      </p:stCondLst>
                      <p:childTnLst>
                        <p:par>
                          <p:cTn id="28" fill="hold">
                            <p:stCondLst>
                              <p:cond delay="0"/>
                            </p:stCondLst>
                            <p:childTnLst>
                              <p:par>
                                <p:cTn id="29" presetID="21" presetClass="entr" presetSubtype="1" fill="hold" nodeType="clickEffect">
                                  <p:stCondLst>
                                    <p:cond delay="0"/>
                                  </p:stCondLst>
                                  <p:childTnLst>
                                    <p:set>
                                      <p:cBhvr>
                                        <p:cTn id="30" dur="1" fill="hold">
                                          <p:stCondLst>
                                            <p:cond delay="0"/>
                                          </p:stCondLst>
                                        </p:cTn>
                                        <p:tgtEl>
                                          <p:spTgt spid="2050"/>
                                        </p:tgtEl>
                                        <p:attrNameLst>
                                          <p:attrName>style.visibility</p:attrName>
                                        </p:attrNameLst>
                                      </p:cBhvr>
                                      <p:to>
                                        <p:strVal val="visible"/>
                                      </p:to>
                                    </p:set>
                                    <p:animEffect transition="in" filter="wheel(1)">
                                      <p:cBhvr>
                                        <p:cTn id="31" dur="2000"/>
                                        <p:tgtEl>
                                          <p:spTgt spid="2050"/>
                                        </p:tgtEl>
                                      </p:cBhvr>
                                    </p:animEffect>
                                  </p:childTnLst>
                                </p:cTn>
                              </p:par>
                            </p:childTnLst>
                          </p:cTn>
                        </p:par>
                        <p:par>
                          <p:cTn id="32" fill="hold">
                            <p:stCondLst>
                              <p:cond delay="2000"/>
                            </p:stCondLst>
                            <p:childTnLst>
                              <p:par>
                                <p:cTn id="33" presetID="42" presetClass="entr" presetSubtype="0" fill="hold" grpId="0" nodeType="afterEffect">
                                  <p:stCondLst>
                                    <p:cond delay="0"/>
                                  </p:stCondLst>
                                  <p:childTnLst>
                                    <p:set>
                                      <p:cBhvr>
                                        <p:cTn id="34" dur="1" fill="hold">
                                          <p:stCondLst>
                                            <p:cond delay="0"/>
                                          </p:stCondLst>
                                        </p:cTn>
                                        <p:tgtEl>
                                          <p:spTgt spid="22"/>
                                        </p:tgtEl>
                                        <p:attrNameLst>
                                          <p:attrName>style.visibility</p:attrName>
                                        </p:attrNameLst>
                                      </p:cBhvr>
                                      <p:to>
                                        <p:strVal val="visible"/>
                                      </p:to>
                                    </p:set>
                                    <p:animEffect transition="in" filter="fade">
                                      <p:cBhvr>
                                        <p:cTn id="35" dur="1000"/>
                                        <p:tgtEl>
                                          <p:spTgt spid="22"/>
                                        </p:tgtEl>
                                      </p:cBhvr>
                                    </p:animEffect>
                                    <p:anim calcmode="lin" valueType="num">
                                      <p:cBhvr>
                                        <p:cTn id="36" dur="1000" fill="hold"/>
                                        <p:tgtEl>
                                          <p:spTgt spid="22"/>
                                        </p:tgtEl>
                                        <p:attrNameLst>
                                          <p:attrName>ppt_x</p:attrName>
                                        </p:attrNameLst>
                                      </p:cBhvr>
                                      <p:tavLst>
                                        <p:tav tm="0">
                                          <p:val>
                                            <p:strVal val="#ppt_x"/>
                                          </p:val>
                                        </p:tav>
                                        <p:tav tm="100000">
                                          <p:val>
                                            <p:strVal val="#ppt_x"/>
                                          </p:val>
                                        </p:tav>
                                      </p:tavLst>
                                    </p:anim>
                                    <p:anim calcmode="lin" valueType="num">
                                      <p:cBhvr>
                                        <p:cTn id="37"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44" name="Picture 8" descr="Galaxy GIF - Galaxy GIFs">
            <a:extLst>
              <a:ext uri="{FF2B5EF4-FFF2-40B4-BE49-F238E27FC236}">
                <a16:creationId xmlns:a16="http://schemas.microsoft.com/office/drawing/2014/main" id="{B7302499-3E04-A963-5C6A-63EA54D7DA9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1"/>
            <a:ext cx="9143913" cy="5143451"/>
          </a:xfrm>
          <a:prstGeom prst="rect">
            <a:avLst/>
          </a:prstGeom>
          <a:noFill/>
          <a:extLst>
            <a:ext uri="{909E8E84-426E-40DD-AFC4-6F175D3DCCD1}">
              <a14:hiddenFill xmlns:a14="http://schemas.microsoft.com/office/drawing/2010/main">
                <a:solidFill>
                  <a:srgbClr val="FFFFFF"/>
                </a:solidFill>
              </a14:hiddenFill>
            </a:ext>
          </a:extLst>
        </p:spPr>
      </p:pic>
      <p:sp>
        <p:nvSpPr>
          <p:cNvPr id="2" name="Marcador de número de diapositiva 1">
            <a:extLst>
              <a:ext uri="{FF2B5EF4-FFF2-40B4-BE49-F238E27FC236}">
                <a16:creationId xmlns:a16="http://schemas.microsoft.com/office/drawing/2014/main" id="{6A619281-8149-EA80-6A1E-682DF2F56146}"/>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s-MX" smtClean="0"/>
              <a:t>21</a:t>
            </a:fld>
            <a:endParaRPr lang="es-MX"/>
          </a:p>
        </p:txBody>
      </p:sp>
      <p:sp>
        <p:nvSpPr>
          <p:cNvPr id="3" name="Google Shape;793;p18">
            <a:extLst>
              <a:ext uri="{FF2B5EF4-FFF2-40B4-BE49-F238E27FC236}">
                <a16:creationId xmlns:a16="http://schemas.microsoft.com/office/drawing/2014/main" id="{E5687F84-F179-722A-2B63-231D6F84419E}"/>
              </a:ext>
            </a:extLst>
          </p:cNvPr>
          <p:cNvSpPr txBox="1">
            <a:spLocks/>
          </p:cNvSpPr>
          <p:nvPr/>
        </p:nvSpPr>
        <p:spPr>
          <a:xfrm>
            <a:off x="4011782" y="-201083"/>
            <a:ext cx="4603993" cy="4172778"/>
          </a:xfrm>
          <a:prstGeom prst="rect">
            <a:avLst/>
          </a:prstGeom>
          <a:noFill/>
          <a:ln>
            <a:noFill/>
          </a:ln>
          <a:effectLst>
            <a:outerShdw blurRad="42863" dist="9525" dir="5400000" algn="bl" rotWithShape="0">
              <a:srgbClr val="20124D">
                <a:alpha val="80000"/>
              </a:srgbClr>
            </a:outerShdw>
          </a:effectLst>
        </p:spPr>
        <p:txBody>
          <a:bodyPr spcFirstLastPara="1" wrap="square" lIns="0" tIns="0" rIns="0" bIns="0"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1pPr>
            <a:lvl2pPr marR="0" lvl="1"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2pPr>
            <a:lvl3pPr marR="0" lvl="2"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3pPr>
            <a:lvl4pPr marR="0" lvl="3"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4pPr>
            <a:lvl5pPr marR="0" lvl="4"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5pPr>
            <a:lvl6pPr marR="0" lvl="5"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6pPr>
            <a:lvl7pPr marR="0" lvl="6"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7pPr>
            <a:lvl8pPr marR="0" lvl="7"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8pPr>
            <a:lvl9pPr marR="0" lvl="8"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9pPr>
          </a:lstStyle>
          <a:p>
            <a:r>
              <a:rPr lang="es-MX" sz="6000" dirty="0">
                <a:solidFill>
                  <a:srgbClr val="FFC000"/>
                </a:solidFill>
                <a:latin typeface="Malgun Gothic" panose="020B0503020000020004" pitchFamily="34" charset="-127"/>
                <a:ea typeface="Malgun Gothic" panose="020B0503020000020004" pitchFamily="34" charset="-127"/>
              </a:rPr>
              <a:t>¡Felicidades!</a:t>
            </a:r>
          </a:p>
          <a:p>
            <a:r>
              <a:rPr lang="es-MX" sz="6000" dirty="0">
                <a:solidFill>
                  <a:srgbClr val="FFC000"/>
                </a:solidFill>
                <a:latin typeface="Malgun Gothic" panose="020B0503020000020004" pitchFamily="34" charset="-127"/>
                <a:ea typeface="Malgun Gothic" panose="020B0503020000020004" pitchFamily="34" charset="-127"/>
              </a:rPr>
              <a:t>Has ganado</a:t>
            </a:r>
          </a:p>
          <a:p>
            <a:r>
              <a:rPr lang="es-MX" sz="6000" dirty="0">
                <a:solidFill>
                  <a:srgbClr val="FFC000"/>
                </a:solidFill>
                <a:latin typeface="Malgun Gothic" panose="020B0503020000020004" pitchFamily="34" charset="-127"/>
                <a:ea typeface="Malgun Gothic" panose="020B0503020000020004" pitchFamily="34" charset="-127"/>
              </a:rPr>
              <a:t>guantes de astronauta  </a:t>
            </a:r>
          </a:p>
        </p:txBody>
      </p:sp>
      <p:pic>
        <p:nvPicPr>
          <p:cNvPr id="6" name="Imagen 5">
            <a:extLst>
              <a:ext uri="{FF2B5EF4-FFF2-40B4-BE49-F238E27FC236}">
                <a16:creationId xmlns:a16="http://schemas.microsoft.com/office/drawing/2014/main" id="{20ABE9AD-868D-6FF0-3CB1-A7FCCBC57FB1}"/>
              </a:ext>
            </a:extLst>
          </p:cNvPr>
          <p:cNvPicPr>
            <a:picLocks noChangeAspect="1"/>
          </p:cNvPicPr>
          <p:nvPr/>
        </p:nvPicPr>
        <p:blipFill>
          <a:blip r:embed="rId4"/>
          <a:stretch>
            <a:fillRect/>
          </a:stretch>
        </p:blipFill>
        <p:spPr>
          <a:xfrm rot="2959887">
            <a:off x="822641" y="992831"/>
            <a:ext cx="3372244" cy="3157786"/>
          </a:xfrm>
          <a:prstGeom prst="rect">
            <a:avLst/>
          </a:prstGeom>
        </p:spPr>
      </p:pic>
      <p:pic>
        <p:nvPicPr>
          <p:cNvPr id="4" name="Picture 2" descr="Animated Next Button Gif">
            <a:extLst>
              <a:ext uri="{FF2B5EF4-FFF2-40B4-BE49-F238E27FC236}">
                <a16:creationId xmlns:a16="http://schemas.microsoft.com/office/drawing/2014/main" id="{4C09334B-E459-5B9C-CD02-5F5D876BF53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86219" y="3770612"/>
            <a:ext cx="1095296" cy="13707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6108467"/>
      </p:ext>
    </p:extLst>
  </p:cSld>
  <p:clrMapOvr>
    <a:masterClrMapping/>
  </p:clrMapOvr>
  <mc:AlternateContent xmlns:mc="http://schemas.openxmlformats.org/markup-compatibility/2006" xmlns:p14="http://schemas.microsoft.com/office/powerpoint/2010/main">
    <mc:Choice Requires="p14">
      <p:transition spd="slow" p14:dur="4000">
        <p14:vortex dir="r"/>
        <p:sndAc>
          <p:stSnd>
            <p:snd r:embed="rId2" name="drumroll.wav"/>
          </p:stSnd>
        </p:sndAc>
      </p:transition>
    </mc:Choice>
    <mc:Fallback xmlns="">
      <p:transition spd="slow">
        <p:fade/>
        <p:sndAc>
          <p:stSnd>
            <p:snd r:embed="rId6" name="drumroll.wav"/>
          </p:stSnd>
        </p:sndAc>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44" name="Picture 8" descr="Galaxy GIF - Galaxy GIFs">
            <a:extLst>
              <a:ext uri="{FF2B5EF4-FFF2-40B4-BE49-F238E27FC236}">
                <a16:creationId xmlns:a16="http://schemas.microsoft.com/office/drawing/2014/main" id="{B7302499-3E04-A963-5C6A-63EA54D7DA9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1"/>
            <a:ext cx="9143913" cy="5143451"/>
          </a:xfrm>
          <a:prstGeom prst="rect">
            <a:avLst/>
          </a:prstGeom>
          <a:noFill/>
          <a:extLst>
            <a:ext uri="{909E8E84-426E-40DD-AFC4-6F175D3DCCD1}">
              <a14:hiddenFill xmlns:a14="http://schemas.microsoft.com/office/drawing/2010/main">
                <a:solidFill>
                  <a:srgbClr val="FFFFFF"/>
                </a:solidFill>
              </a14:hiddenFill>
            </a:ext>
          </a:extLst>
        </p:spPr>
      </p:pic>
      <p:sp>
        <p:nvSpPr>
          <p:cNvPr id="2" name="Marcador de número de diapositiva 1">
            <a:extLst>
              <a:ext uri="{FF2B5EF4-FFF2-40B4-BE49-F238E27FC236}">
                <a16:creationId xmlns:a16="http://schemas.microsoft.com/office/drawing/2014/main" id="{6A619281-8149-EA80-6A1E-682DF2F56146}"/>
              </a:ext>
            </a:extLst>
          </p:cNvPr>
          <p:cNvSpPr>
            <a:spLocks noGrp="1"/>
          </p:cNvSpPr>
          <p:nvPr>
            <p:ph type="sldNum" idx="12"/>
          </p:nvPr>
        </p:nvSpPr>
        <p:spPr>
          <a:xfrm>
            <a:off x="4429998" y="4473124"/>
            <a:ext cx="548700" cy="393600"/>
          </a:xfrm>
        </p:spPr>
        <p:txBody>
          <a:bodyPr/>
          <a:lstStyle/>
          <a:p>
            <a:pPr marL="0" lvl="0" indent="0" algn="ctr" rtl="0">
              <a:spcBef>
                <a:spcPts val="0"/>
              </a:spcBef>
              <a:spcAft>
                <a:spcPts val="0"/>
              </a:spcAft>
              <a:buNone/>
            </a:pPr>
            <a:fld id="{00000000-1234-1234-1234-123412341234}" type="slidenum">
              <a:rPr lang="es-MX" smtClean="0"/>
              <a:t>22</a:t>
            </a:fld>
            <a:endParaRPr lang="es-MX"/>
          </a:p>
        </p:txBody>
      </p:sp>
      <p:pic>
        <p:nvPicPr>
          <p:cNvPr id="6" name="Imagen 5">
            <a:extLst>
              <a:ext uri="{FF2B5EF4-FFF2-40B4-BE49-F238E27FC236}">
                <a16:creationId xmlns:a16="http://schemas.microsoft.com/office/drawing/2014/main" id="{20ABE9AD-868D-6FF0-3CB1-A7FCCBC57FB1}"/>
              </a:ext>
            </a:extLst>
          </p:cNvPr>
          <p:cNvPicPr>
            <a:picLocks noChangeAspect="1"/>
          </p:cNvPicPr>
          <p:nvPr/>
        </p:nvPicPr>
        <p:blipFill>
          <a:blip r:embed="rId4"/>
          <a:stretch>
            <a:fillRect/>
          </a:stretch>
        </p:blipFill>
        <p:spPr>
          <a:xfrm rot="2087728">
            <a:off x="243903" y="2227897"/>
            <a:ext cx="763137" cy="714605"/>
          </a:xfrm>
          <a:prstGeom prst="rect">
            <a:avLst/>
          </a:prstGeom>
        </p:spPr>
      </p:pic>
      <p:pic>
        <p:nvPicPr>
          <p:cNvPr id="8" name="Imagen 7">
            <a:extLst>
              <a:ext uri="{FF2B5EF4-FFF2-40B4-BE49-F238E27FC236}">
                <a16:creationId xmlns:a16="http://schemas.microsoft.com/office/drawing/2014/main" id="{77CC9C18-5301-EE29-DAA3-2668CCCD7070}"/>
              </a:ext>
            </a:extLst>
          </p:cNvPr>
          <p:cNvPicPr>
            <a:picLocks noChangeAspect="1"/>
          </p:cNvPicPr>
          <p:nvPr/>
        </p:nvPicPr>
        <p:blipFill>
          <a:blip r:embed="rId5"/>
          <a:stretch>
            <a:fillRect/>
          </a:stretch>
        </p:blipFill>
        <p:spPr>
          <a:xfrm>
            <a:off x="1863084" y="3353040"/>
            <a:ext cx="855623" cy="662361"/>
          </a:xfrm>
          <a:prstGeom prst="rect">
            <a:avLst/>
          </a:prstGeom>
        </p:spPr>
      </p:pic>
      <p:pic>
        <p:nvPicPr>
          <p:cNvPr id="10" name="Imagen 9">
            <a:extLst>
              <a:ext uri="{FF2B5EF4-FFF2-40B4-BE49-F238E27FC236}">
                <a16:creationId xmlns:a16="http://schemas.microsoft.com/office/drawing/2014/main" id="{B3F457E8-BE6D-9391-EBF8-D05C882DA0B6}"/>
              </a:ext>
            </a:extLst>
          </p:cNvPr>
          <p:cNvPicPr>
            <a:picLocks noChangeAspect="1"/>
          </p:cNvPicPr>
          <p:nvPr/>
        </p:nvPicPr>
        <p:blipFill>
          <a:blip r:embed="rId6"/>
          <a:stretch>
            <a:fillRect/>
          </a:stretch>
        </p:blipFill>
        <p:spPr>
          <a:xfrm>
            <a:off x="3967316" y="1214936"/>
            <a:ext cx="749363" cy="736526"/>
          </a:xfrm>
          <a:prstGeom prst="rect">
            <a:avLst/>
          </a:prstGeom>
        </p:spPr>
      </p:pic>
      <p:pic>
        <p:nvPicPr>
          <p:cNvPr id="14" name="Imagen 13">
            <a:extLst>
              <a:ext uri="{FF2B5EF4-FFF2-40B4-BE49-F238E27FC236}">
                <a16:creationId xmlns:a16="http://schemas.microsoft.com/office/drawing/2014/main" id="{8C794424-D8AD-1F6E-73FB-CEDCA6A81962}"/>
              </a:ext>
            </a:extLst>
          </p:cNvPr>
          <p:cNvPicPr>
            <a:picLocks noChangeAspect="1"/>
          </p:cNvPicPr>
          <p:nvPr/>
        </p:nvPicPr>
        <p:blipFill>
          <a:blip r:embed="rId7"/>
          <a:stretch>
            <a:fillRect/>
          </a:stretch>
        </p:blipFill>
        <p:spPr>
          <a:xfrm>
            <a:off x="5349987" y="3115524"/>
            <a:ext cx="982847" cy="1035486"/>
          </a:xfrm>
          <a:prstGeom prst="rect">
            <a:avLst/>
          </a:prstGeom>
        </p:spPr>
      </p:pic>
      <p:pic>
        <p:nvPicPr>
          <p:cNvPr id="16" name="Imagen 15">
            <a:extLst>
              <a:ext uri="{FF2B5EF4-FFF2-40B4-BE49-F238E27FC236}">
                <a16:creationId xmlns:a16="http://schemas.microsoft.com/office/drawing/2014/main" id="{323F2599-20D7-EC36-51A0-4655F0E0D86B}"/>
              </a:ext>
            </a:extLst>
          </p:cNvPr>
          <p:cNvPicPr>
            <a:picLocks noChangeAspect="1"/>
          </p:cNvPicPr>
          <p:nvPr/>
        </p:nvPicPr>
        <p:blipFill>
          <a:blip r:embed="rId8"/>
          <a:stretch>
            <a:fillRect/>
          </a:stretch>
        </p:blipFill>
        <p:spPr>
          <a:xfrm>
            <a:off x="796445" y="863312"/>
            <a:ext cx="1304711" cy="1692443"/>
          </a:xfrm>
          <a:prstGeom prst="rect">
            <a:avLst/>
          </a:prstGeom>
        </p:spPr>
      </p:pic>
      <p:sp>
        <p:nvSpPr>
          <p:cNvPr id="18" name="CuadroTexto 17">
            <a:extLst>
              <a:ext uri="{FF2B5EF4-FFF2-40B4-BE49-F238E27FC236}">
                <a16:creationId xmlns:a16="http://schemas.microsoft.com/office/drawing/2014/main" id="{015FC3A8-037B-E878-9DE8-997A302DE5AD}"/>
              </a:ext>
            </a:extLst>
          </p:cNvPr>
          <p:cNvSpPr txBox="1"/>
          <p:nvPr/>
        </p:nvSpPr>
        <p:spPr>
          <a:xfrm>
            <a:off x="635244" y="2555755"/>
            <a:ext cx="2008681" cy="461665"/>
          </a:xfrm>
          <a:prstGeom prst="rect">
            <a:avLst/>
          </a:prstGeom>
          <a:noFill/>
        </p:spPr>
        <p:txBody>
          <a:bodyPr wrap="square">
            <a:spAutoFit/>
          </a:bodyPr>
          <a:lstStyle/>
          <a:p>
            <a:pPr algn="ctr"/>
            <a:r>
              <a:rPr lang="es-MX" sz="1200" b="1" dirty="0">
                <a:solidFill>
                  <a:schemeClr val="accent6">
                    <a:lumMod val="60000"/>
                    <a:lumOff val="40000"/>
                  </a:schemeClr>
                </a:solidFill>
                <a:latin typeface="Malgun Gothic" panose="020B0503020000020004" pitchFamily="34" charset="-127"/>
                <a:ea typeface="Malgun Gothic" panose="020B0503020000020004" pitchFamily="34" charset="-127"/>
              </a:rPr>
              <a:t>Premio: </a:t>
            </a:r>
          </a:p>
          <a:p>
            <a:pPr algn="ctr"/>
            <a:r>
              <a:rPr lang="es-MX" sz="1200" b="1" dirty="0">
                <a:solidFill>
                  <a:schemeClr val="accent6">
                    <a:lumMod val="60000"/>
                    <a:lumOff val="40000"/>
                  </a:schemeClr>
                </a:solidFill>
                <a:latin typeface="Malgun Gothic" panose="020B0503020000020004" pitchFamily="34" charset="-127"/>
                <a:ea typeface="Malgun Gothic" panose="020B0503020000020004" pitchFamily="34" charset="-127"/>
              </a:rPr>
              <a:t>guantes de astronauta </a:t>
            </a:r>
            <a:endParaRPr lang="es-MX" sz="1200" b="1" dirty="0">
              <a:solidFill>
                <a:schemeClr val="accent6">
                  <a:lumMod val="60000"/>
                  <a:lumOff val="40000"/>
                </a:schemeClr>
              </a:solidFill>
            </a:endParaRPr>
          </a:p>
        </p:txBody>
      </p:sp>
      <p:pic>
        <p:nvPicPr>
          <p:cNvPr id="14338" name="Picture 2" descr="Los Numeros | Baamboozle - Baamboozle | The Most Fun Classroom Games!">
            <a:hlinkClick r:id="rId9" action="ppaction://hlinksldjump"/>
            <a:extLst>
              <a:ext uri="{FF2B5EF4-FFF2-40B4-BE49-F238E27FC236}">
                <a16:creationId xmlns:a16="http://schemas.microsoft.com/office/drawing/2014/main" id="{D295237F-FEEA-9A33-DBCD-5D2D8417AF76}"/>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694052" y="317369"/>
            <a:ext cx="949873" cy="949873"/>
          </a:xfrm>
          <a:prstGeom prst="rect">
            <a:avLst/>
          </a:prstGeom>
          <a:noFill/>
          <a:extLst>
            <a:ext uri="{909E8E84-426E-40DD-AFC4-6F175D3DCCD1}">
              <a14:hiddenFill xmlns:a14="http://schemas.microsoft.com/office/drawing/2010/main">
                <a:solidFill>
                  <a:srgbClr val="FFFFFF"/>
                </a:solidFill>
              </a14:hiddenFill>
            </a:ext>
          </a:extLst>
        </p:spPr>
      </p:pic>
      <p:pic>
        <p:nvPicPr>
          <p:cNvPr id="14340" name="Picture 4" descr="LA PROPOSIZIONE SUBORDINATA">
            <a:extLst>
              <a:ext uri="{FF2B5EF4-FFF2-40B4-BE49-F238E27FC236}">
                <a16:creationId xmlns:a16="http://schemas.microsoft.com/office/drawing/2014/main" id="{6D48316C-603C-FC3A-516A-522B7F291E90}"/>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501105" y="2364041"/>
            <a:ext cx="949873" cy="949873"/>
          </a:xfrm>
          <a:prstGeom prst="rect">
            <a:avLst/>
          </a:prstGeom>
          <a:noFill/>
          <a:extLst>
            <a:ext uri="{909E8E84-426E-40DD-AFC4-6F175D3DCCD1}">
              <a14:hiddenFill xmlns:a14="http://schemas.microsoft.com/office/drawing/2010/main">
                <a:solidFill>
                  <a:srgbClr val="FFFFFF"/>
                </a:solidFill>
              </a14:hiddenFill>
            </a:ext>
          </a:extLst>
        </p:spPr>
      </p:pic>
      <p:sp>
        <p:nvSpPr>
          <p:cNvPr id="20" name="CuadroTexto 19">
            <a:extLst>
              <a:ext uri="{FF2B5EF4-FFF2-40B4-BE49-F238E27FC236}">
                <a16:creationId xmlns:a16="http://schemas.microsoft.com/office/drawing/2014/main" id="{35FE4586-6B82-CDE0-98A8-D92AC0A651A0}"/>
              </a:ext>
            </a:extLst>
          </p:cNvPr>
          <p:cNvSpPr txBox="1"/>
          <p:nvPr/>
        </p:nvSpPr>
        <p:spPr>
          <a:xfrm>
            <a:off x="1503647" y="4125330"/>
            <a:ext cx="2008681" cy="523220"/>
          </a:xfrm>
          <a:prstGeom prst="rect">
            <a:avLst/>
          </a:prstGeom>
          <a:noFill/>
        </p:spPr>
        <p:txBody>
          <a:bodyPr wrap="square">
            <a:spAutoFit/>
          </a:bodyPr>
          <a:lstStyle/>
          <a:p>
            <a:pPr algn="ctr"/>
            <a:r>
              <a:rPr lang="es-MX" sz="1400" b="1" dirty="0">
                <a:solidFill>
                  <a:schemeClr val="accent6">
                    <a:lumMod val="60000"/>
                    <a:lumOff val="40000"/>
                  </a:schemeClr>
                </a:solidFill>
                <a:latin typeface="Malgun Gothic" panose="020B0503020000020004" pitchFamily="34" charset="-127"/>
                <a:ea typeface="Malgun Gothic" panose="020B0503020000020004" pitchFamily="34" charset="-127"/>
              </a:rPr>
              <a:t>Premio: </a:t>
            </a:r>
          </a:p>
          <a:p>
            <a:pPr algn="ctr"/>
            <a:r>
              <a:rPr lang="es-MX" b="1" dirty="0">
                <a:solidFill>
                  <a:schemeClr val="accent6">
                    <a:lumMod val="60000"/>
                    <a:lumOff val="40000"/>
                  </a:schemeClr>
                </a:solidFill>
                <a:latin typeface="Malgun Gothic" panose="020B0503020000020004" pitchFamily="34" charset="-127"/>
                <a:ea typeface="Malgun Gothic" panose="020B0503020000020004" pitchFamily="34" charset="-127"/>
              </a:rPr>
              <a:t>botas</a:t>
            </a:r>
            <a:r>
              <a:rPr lang="es-MX" sz="1400" b="1" dirty="0">
                <a:solidFill>
                  <a:schemeClr val="accent6">
                    <a:lumMod val="60000"/>
                    <a:lumOff val="40000"/>
                  </a:schemeClr>
                </a:solidFill>
                <a:latin typeface="Malgun Gothic" panose="020B0503020000020004" pitchFamily="34" charset="-127"/>
                <a:ea typeface="Malgun Gothic" panose="020B0503020000020004" pitchFamily="34" charset="-127"/>
              </a:rPr>
              <a:t> de astronauta </a:t>
            </a:r>
            <a:endParaRPr lang="es-MX" sz="1400" b="1" dirty="0">
              <a:solidFill>
                <a:schemeClr val="accent6">
                  <a:lumMod val="60000"/>
                  <a:lumOff val="40000"/>
                </a:schemeClr>
              </a:solidFill>
            </a:endParaRPr>
          </a:p>
        </p:txBody>
      </p:sp>
      <p:pic>
        <p:nvPicPr>
          <p:cNvPr id="22" name="Imagen 21">
            <a:extLst>
              <a:ext uri="{FF2B5EF4-FFF2-40B4-BE49-F238E27FC236}">
                <a16:creationId xmlns:a16="http://schemas.microsoft.com/office/drawing/2014/main" id="{CC9183D0-A3FD-64D8-CA43-1A206ACDAA35}"/>
              </a:ext>
            </a:extLst>
          </p:cNvPr>
          <p:cNvPicPr>
            <a:picLocks noChangeAspect="1"/>
          </p:cNvPicPr>
          <p:nvPr/>
        </p:nvPicPr>
        <p:blipFill>
          <a:blip r:embed="rId12"/>
          <a:stretch>
            <a:fillRect/>
          </a:stretch>
        </p:blipFill>
        <p:spPr>
          <a:xfrm>
            <a:off x="3084004" y="2692841"/>
            <a:ext cx="982848" cy="1737535"/>
          </a:xfrm>
          <a:prstGeom prst="rect">
            <a:avLst/>
          </a:prstGeom>
        </p:spPr>
      </p:pic>
      <p:pic>
        <p:nvPicPr>
          <p:cNvPr id="24" name="Imagen 23">
            <a:extLst>
              <a:ext uri="{FF2B5EF4-FFF2-40B4-BE49-F238E27FC236}">
                <a16:creationId xmlns:a16="http://schemas.microsoft.com/office/drawing/2014/main" id="{8C9AD261-D100-9FE5-7CC8-A01536B662BF}"/>
              </a:ext>
            </a:extLst>
          </p:cNvPr>
          <p:cNvPicPr>
            <a:picLocks noChangeAspect="1"/>
          </p:cNvPicPr>
          <p:nvPr/>
        </p:nvPicPr>
        <p:blipFill>
          <a:blip r:embed="rId13"/>
          <a:stretch>
            <a:fillRect/>
          </a:stretch>
        </p:blipFill>
        <p:spPr>
          <a:xfrm rot="18108355">
            <a:off x="1845368" y="1235741"/>
            <a:ext cx="754921" cy="594300"/>
          </a:xfrm>
          <a:prstGeom prst="rect">
            <a:avLst/>
          </a:prstGeom>
        </p:spPr>
      </p:pic>
      <p:sp>
        <p:nvSpPr>
          <p:cNvPr id="25" name="CuadroTexto 24">
            <a:extLst>
              <a:ext uri="{FF2B5EF4-FFF2-40B4-BE49-F238E27FC236}">
                <a16:creationId xmlns:a16="http://schemas.microsoft.com/office/drawing/2014/main" id="{459F1DA4-9E37-7BAA-DD82-490D223FD393}"/>
              </a:ext>
            </a:extLst>
          </p:cNvPr>
          <p:cNvSpPr txBox="1"/>
          <p:nvPr/>
        </p:nvSpPr>
        <p:spPr>
          <a:xfrm>
            <a:off x="3940943" y="1821614"/>
            <a:ext cx="2262838" cy="523220"/>
          </a:xfrm>
          <a:prstGeom prst="rect">
            <a:avLst/>
          </a:prstGeom>
          <a:noFill/>
        </p:spPr>
        <p:txBody>
          <a:bodyPr wrap="square">
            <a:spAutoFit/>
          </a:bodyPr>
          <a:lstStyle/>
          <a:p>
            <a:pPr algn="ctr"/>
            <a:r>
              <a:rPr lang="es-MX" sz="1400" b="1" dirty="0">
                <a:solidFill>
                  <a:schemeClr val="accent6">
                    <a:lumMod val="60000"/>
                    <a:lumOff val="40000"/>
                  </a:schemeClr>
                </a:solidFill>
                <a:latin typeface="Malgun Gothic" panose="020B0503020000020004" pitchFamily="34" charset="-127"/>
                <a:ea typeface="Malgun Gothic" panose="020B0503020000020004" pitchFamily="34" charset="-127"/>
              </a:rPr>
              <a:t>Premio: </a:t>
            </a:r>
          </a:p>
          <a:p>
            <a:pPr algn="ctr"/>
            <a:r>
              <a:rPr lang="es-MX" b="1" dirty="0">
                <a:solidFill>
                  <a:schemeClr val="accent6">
                    <a:lumMod val="60000"/>
                    <a:lumOff val="40000"/>
                  </a:schemeClr>
                </a:solidFill>
                <a:latin typeface="Malgun Gothic" panose="020B0503020000020004" pitchFamily="34" charset="-127"/>
                <a:ea typeface="Malgun Gothic" panose="020B0503020000020004" pitchFamily="34" charset="-127"/>
              </a:rPr>
              <a:t>Casco de astronauta</a:t>
            </a:r>
            <a:endParaRPr lang="es-MX" sz="1400" b="1" dirty="0">
              <a:solidFill>
                <a:schemeClr val="accent6">
                  <a:lumMod val="60000"/>
                  <a:lumOff val="40000"/>
                </a:schemeClr>
              </a:solidFill>
            </a:endParaRPr>
          </a:p>
        </p:txBody>
      </p:sp>
      <p:sp>
        <p:nvSpPr>
          <p:cNvPr id="26" name="CuadroTexto 25">
            <a:extLst>
              <a:ext uri="{FF2B5EF4-FFF2-40B4-BE49-F238E27FC236}">
                <a16:creationId xmlns:a16="http://schemas.microsoft.com/office/drawing/2014/main" id="{FB48B8F8-EC28-54CE-D7BE-4EE59919C932}"/>
              </a:ext>
            </a:extLst>
          </p:cNvPr>
          <p:cNvSpPr txBox="1"/>
          <p:nvPr/>
        </p:nvSpPr>
        <p:spPr>
          <a:xfrm>
            <a:off x="5473458" y="3985646"/>
            <a:ext cx="2222445" cy="523220"/>
          </a:xfrm>
          <a:prstGeom prst="rect">
            <a:avLst/>
          </a:prstGeom>
          <a:noFill/>
        </p:spPr>
        <p:txBody>
          <a:bodyPr wrap="square">
            <a:spAutoFit/>
          </a:bodyPr>
          <a:lstStyle/>
          <a:p>
            <a:pPr algn="ctr"/>
            <a:r>
              <a:rPr lang="es-MX" sz="1400" b="1" dirty="0">
                <a:solidFill>
                  <a:schemeClr val="accent6">
                    <a:lumMod val="60000"/>
                    <a:lumOff val="40000"/>
                  </a:schemeClr>
                </a:solidFill>
                <a:latin typeface="Malgun Gothic" panose="020B0503020000020004" pitchFamily="34" charset="-127"/>
                <a:ea typeface="Malgun Gothic" panose="020B0503020000020004" pitchFamily="34" charset="-127"/>
              </a:rPr>
              <a:t>Premio: </a:t>
            </a:r>
          </a:p>
          <a:p>
            <a:pPr algn="ctr"/>
            <a:r>
              <a:rPr lang="es-MX" sz="1400" b="1" dirty="0">
                <a:solidFill>
                  <a:schemeClr val="accent6">
                    <a:lumMod val="60000"/>
                    <a:lumOff val="40000"/>
                  </a:schemeClr>
                </a:solidFill>
                <a:latin typeface="Malgun Gothic" panose="020B0503020000020004" pitchFamily="34" charset="-127"/>
                <a:ea typeface="Malgun Gothic" panose="020B0503020000020004" pitchFamily="34" charset="-127"/>
              </a:rPr>
              <a:t>traje de astronauta </a:t>
            </a:r>
            <a:endParaRPr lang="es-MX" sz="1400" b="1" dirty="0">
              <a:solidFill>
                <a:schemeClr val="accent6">
                  <a:lumMod val="60000"/>
                  <a:lumOff val="40000"/>
                </a:schemeClr>
              </a:solidFill>
            </a:endParaRPr>
          </a:p>
        </p:txBody>
      </p:sp>
      <p:pic>
        <p:nvPicPr>
          <p:cNvPr id="28" name="Imagen 27">
            <a:extLst>
              <a:ext uri="{FF2B5EF4-FFF2-40B4-BE49-F238E27FC236}">
                <a16:creationId xmlns:a16="http://schemas.microsoft.com/office/drawing/2014/main" id="{3E37ED83-0982-57FE-9B32-6A0D421A5C4B}"/>
              </a:ext>
            </a:extLst>
          </p:cNvPr>
          <p:cNvPicPr>
            <a:picLocks noChangeAspect="1"/>
          </p:cNvPicPr>
          <p:nvPr/>
        </p:nvPicPr>
        <p:blipFill>
          <a:blip r:embed="rId14"/>
          <a:stretch>
            <a:fillRect/>
          </a:stretch>
        </p:blipFill>
        <p:spPr>
          <a:xfrm>
            <a:off x="6381255" y="2364041"/>
            <a:ext cx="1088725" cy="1680490"/>
          </a:xfrm>
          <a:prstGeom prst="rect">
            <a:avLst/>
          </a:prstGeom>
        </p:spPr>
      </p:pic>
      <p:pic>
        <p:nvPicPr>
          <p:cNvPr id="30" name="Imagen 29">
            <a:extLst>
              <a:ext uri="{FF2B5EF4-FFF2-40B4-BE49-F238E27FC236}">
                <a16:creationId xmlns:a16="http://schemas.microsoft.com/office/drawing/2014/main" id="{6F836029-1205-8F0A-0C68-B62AA90D1361}"/>
              </a:ext>
            </a:extLst>
          </p:cNvPr>
          <p:cNvPicPr>
            <a:picLocks noChangeAspect="1"/>
          </p:cNvPicPr>
          <p:nvPr/>
        </p:nvPicPr>
        <p:blipFill>
          <a:blip r:embed="rId15"/>
          <a:stretch>
            <a:fillRect/>
          </a:stretch>
        </p:blipFill>
        <p:spPr>
          <a:xfrm>
            <a:off x="4696204" y="727966"/>
            <a:ext cx="2280365" cy="1363635"/>
          </a:xfrm>
          <a:prstGeom prst="rect">
            <a:avLst/>
          </a:prstGeom>
        </p:spPr>
      </p:pic>
      <p:pic>
        <p:nvPicPr>
          <p:cNvPr id="14346" name="Picture 10" descr="LA PROPOSIZIONE SUBORDINATA">
            <a:extLst>
              <a:ext uri="{FF2B5EF4-FFF2-40B4-BE49-F238E27FC236}">
                <a16:creationId xmlns:a16="http://schemas.microsoft.com/office/drawing/2014/main" id="{65341269-F7A8-1495-7768-4CD97888877D}"/>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3790207" y="281448"/>
            <a:ext cx="1031679" cy="1031679"/>
          </a:xfrm>
          <a:prstGeom prst="rect">
            <a:avLst/>
          </a:prstGeom>
          <a:noFill/>
          <a:extLst>
            <a:ext uri="{909E8E84-426E-40DD-AFC4-6F175D3DCCD1}">
              <a14:hiddenFill xmlns:a14="http://schemas.microsoft.com/office/drawing/2010/main">
                <a:solidFill>
                  <a:srgbClr val="FFFFFF"/>
                </a:solidFill>
              </a14:hiddenFill>
            </a:ext>
          </a:extLst>
        </p:spPr>
      </p:pic>
      <p:pic>
        <p:nvPicPr>
          <p:cNvPr id="14348" name="Picture 12" descr="LA PROPOSIZIONE SUBORDINATA">
            <a:extLst>
              <a:ext uri="{FF2B5EF4-FFF2-40B4-BE49-F238E27FC236}">
                <a16:creationId xmlns:a16="http://schemas.microsoft.com/office/drawing/2014/main" id="{E02F5BBC-039A-AC1F-3A77-1F92735EFABA}"/>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5610600" y="2294997"/>
            <a:ext cx="913812" cy="913812"/>
          </a:xfrm>
          <a:prstGeom prst="rect">
            <a:avLst/>
          </a:prstGeom>
          <a:noFill/>
          <a:extLst>
            <a:ext uri="{909E8E84-426E-40DD-AFC4-6F175D3DCCD1}">
              <a14:hiddenFill xmlns:a14="http://schemas.microsoft.com/office/drawing/2010/main">
                <a:solidFill>
                  <a:srgbClr val="FFFFFF"/>
                </a:solidFill>
              </a14:hiddenFill>
            </a:ext>
          </a:extLst>
        </p:spPr>
      </p:pic>
      <p:pic>
        <p:nvPicPr>
          <p:cNvPr id="14350" name="Picture 14" descr="LA PROPOSIZIONE SUBORDINATA">
            <a:extLst>
              <a:ext uri="{FF2B5EF4-FFF2-40B4-BE49-F238E27FC236}">
                <a16:creationId xmlns:a16="http://schemas.microsoft.com/office/drawing/2014/main" id="{74557249-6942-7BC1-5482-53C338280F25}"/>
              </a:ext>
            </a:extLst>
          </p:cNvPr>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7950351" y="1640502"/>
            <a:ext cx="902937" cy="902937"/>
          </a:xfrm>
          <a:prstGeom prst="rect">
            <a:avLst/>
          </a:prstGeom>
          <a:noFill/>
          <a:extLst>
            <a:ext uri="{909E8E84-426E-40DD-AFC4-6F175D3DCCD1}">
              <a14:hiddenFill xmlns:a14="http://schemas.microsoft.com/office/drawing/2010/main">
                <a:solidFill>
                  <a:srgbClr val="FFFFFF"/>
                </a:solidFill>
              </a14:hiddenFill>
            </a:ext>
          </a:extLst>
        </p:spPr>
      </p:pic>
      <p:sp>
        <p:nvSpPr>
          <p:cNvPr id="31" name="CuadroTexto 30">
            <a:extLst>
              <a:ext uri="{FF2B5EF4-FFF2-40B4-BE49-F238E27FC236}">
                <a16:creationId xmlns:a16="http://schemas.microsoft.com/office/drawing/2014/main" id="{672EF6C5-D78D-8636-D6DB-62BD790E1770}"/>
              </a:ext>
            </a:extLst>
          </p:cNvPr>
          <p:cNvSpPr txBox="1"/>
          <p:nvPr/>
        </p:nvSpPr>
        <p:spPr>
          <a:xfrm>
            <a:off x="7428780" y="2476819"/>
            <a:ext cx="2008681" cy="523220"/>
          </a:xfrm>
          <a:prstGeom prst="rect">
            <a:avLst/>
          </a:prstGeom>
          <a:noFill/>
        </p:spPr>
        <p:txBody>
          <a:bodyPr wrap="square">
            <a:spAutoFit/>
          </a:bodyPr>
          <a:lstStyle/>
          <a:p>
            <a:pPr algn="ctr"/>
            <a:r>
              <a:rPr lang="es-MX" sz="1400" b="1" dirty="0">
                <a:solidFill>
                  <a:schemeClr val="accent6">
                    <a:lumMod val="60000"/>
                    <a:lumOff val="40000"/>
                  </a:schemeClr>
                </a:solidFill>
                <a:latin typeface="Malgun Gothic" panose="020B0503020000020004" pitchFamily="34" charset="-127"/>
                <a:ea typeface="Malgun Gothic" panose="020B0503020000020004" pitchFamily="34" charset="-127"/>
              </a:rPr>
              <a:t>Insignia </a:t>
            </a:r>
          </a:p>
          <a:p>
            <a:pPr algn="ctr"/>
            <a:r>
              <a:rPr lang="es-MX" sz="1400" b="1" dirty="0">
                <a:solidFill>
                  <a:schemeClr val="accent6">
                    <a:lumMod val="60000"/>
                    <a:lumOff val="40000"/>
                  </a:schemeClr>
                </a:solidFill>
                <a:latin typeface="Malgun Gothic" panose="020B0503020000020004" pitchFamily="34" charset="-127"/>
                <a:ea typeface="Malgun Gothic" panose="020B0503020000020004" pitchFamily="34" charset="-127"/>
              </a:rPr>
              <a:t>final</a:t>
            </a:r>
            <a:endParaRPr lang="es-MX" sz="1400" b="1" dirty="0">
              <a:solidFill>
                <a:schemeClr val="accent6">
                  <a:lumMod val="60000"/>
                  <a:lumOff val="40000"/>
                </a:schemeClr>
              </a:solidFill>
            </a:endParaRPr>
          </a:p>
        </p:txBody>
      </p:sp>
      <p:pic>
        <p:nvPicPr>
          <p:cNvPr id="14352" name="Picture 16" descr="HOME | Sammipjx">
            <a:extLst>
              <a:ext uri="{FF2B5EF4-FFF2-40B4-BE49-F238E27FC236}">
                <a16:creationId xmlns:a16="http://schemas.microsoft.com/office/drawing/2014/main" id="{89D7676D-E9BC-80D2-B75B-CD71E7673DA1}"/>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rot="20675586">
            <a:off x="2419523" y="2310558"/>
            <a:ext cx="1042348" cy="10423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995564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sndAc>
          <p:stSnd loop="1">
            <p:snd r:embed="rId2" name="wind.wav"/>
          </p:stSnd>
        </p:sndAc>
      </p:transition>
    </mc:Choice>
    <mc:Fallback xmlns="">
      <p:transition spd="slow">
        <p:fade/>
        <p:sndAc>
          <p:stSnd loop="1">
            <p:snd r:embed="rId20" name="wind.wav"/>
          </p:stSnd>
        </p:sndAc>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1" presetClass="path" presetSubtype="0" accel="50000" decel="50000" fill="hold" nodeType="afterEffect">
                                  <p:stCondLst>
                                    <p:cond delay="0"/>
                                  </p:stCondLst>
                                  <p:childTnLst>
                                    <p:animMotion origin="layout" path="M -0.00087 4.93827E-7 C -0.00487 0.00895 -0.00608 0.12006 -0.00816 0.13272 C -0.01025 0.1463 -0.0033 0.32006 -0.00417 0.33673 C -0.00521 0.35278 0.00138 0.41018 0.00225 0.42562 C 0.00312 0.4392 0.00312 0.45772 0.00694 0.47099 C 0.00972 0.48302 0.01128 0.51173 0.01493 0.52685 C 0.01805 0.54136 0.0217 0.55463 0.02638 0.55988 C 0.03125 0.56574 0.03871 0.56235 0.04427 0.55988 C 0.05034 0.55741 0.0559 0.55123 0.06059 0.54105 C 0.0651 0.5321 0.06909 0.52037 0.07118 0.50679 C 0.07378 0.49414 0.07482 0.47623 0.07482 0.46296 C 0.07534 0.44907 0.07482 0.43241 0.07222 0.41821 C 0.06961 0.40556 0.0651 0.39599 0.05902 0.39074 C 0.05295 0.38673 0.0467 0.39197 0.0427 0.40093 C 0.03906 0.40957 0.03663 0.42376 0.03611 0.44012 C 0.03611 0.45679 0.03663 0.47191 0.03906 0.48395 C 0.04166 0.4966 0.04149 0.49969 0.05138 0.51574 C 0.06059 0.53302 0.06961 0.52839 0.07534 0.52963 C 0.0809 0.52963 0.08541 0.525 0.09097 0.51944 C 0.09704 0.51327 0.10225 0.50154 0.10572 0.49167 C 0.10937 0.48148 0.11076 0.46883 0.11267 0.44907 C 0.11458 0.4287 0.11458 0.41821 0.11458 0.4037 L 0.11458 0.34599 " pathEditMode="relative" rAng="0" ptsTypes="AAAAAAAAAAAAAAAAAAAAAAA">
                                      <p:cBhvr>
                                        <p:cTn id="6" dur="2000" fill="hold"/>
                                        <p:tgtEl>
                                          <p:spTgt spid="24"/>
                                        </p:tgtEl>
                                        <p:attrNameLst>
                                          <p:attrName>ppt_x</p:attrName>
                                          <p:attrName>ppt_y</p:attrName>
                                        </p:attrNameLst>
                                      </p:cBhvr>
                                      <p:rCtr x="5382" y="28148"/>
                                    </p:animMotion>
                                  </p:childTnLst>
                                </p:cTn>
                              </p:par>
                            </p:childTnLst>
                          </p:cTn>
                        </p:par>
                        <p:par>
                          <p:cTn id="7" fill="hold">
                            <p:stCondLst>
                              <p:cond delay="2000"/>
                            </p:stCondLst>
                            <p:childTnLst>
                              <p:par>
                                <p:cTn id="8" presetID="1" presetClass="entr" presetSubtype="0" fill="hold" nodeType="afterEffect">
                                  <p:stCondLst>
                                    <p:cond delay="0"/>
                                  </p:stCondLst>
                                  <p:childTnLst>
                                    <p:set>
                                      <p:cBhvr>
                                        <p:cTn id="9" dur="1" fill="hold">
                                          <p:stCondLst>
                                            <p:cond delay="0"/>
                                          </p:stCondLst>
                                        </p:cTn>
                                        <p:tgtEl>
                                          <p:spTgt spid="1435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44" name="Picture 8" descr="Galaxy GIF - Galaxy GIFs">
            <a:extLst>
              <a:ext uri="{FF2B5EF4-FFF2-40B4-BE49-F238E27FC236}">
                <a16:creationId xmlns:a16="http://schemas.microsoft.com/office/drawing/2014/main" id="{B7302499-3E04-A963-5C6A-63EA54D7DA9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1"/>
            <a:ext cx="9143913" cy="5143451"/>
          </a:xfrm>
          <a:prstGeom prst="rect">
            <a:avLst/>
          </a:prstGeom>
          <a:noFill/>
          <a:extLst>
            <a:ext uri="{909E8E84-426E-40DD-AFC4-6F175D3DCCD1}">
              <a14:hiddenFill xmlns:a14="http://schemas.microsoft.com/office/drawing/2010/main">
                <a:solidFill>
                  <a:srgbClr val="FFFFFF"/>
                </a:solidFill>
              </a14:hiddenFill>
            </a:ext>
          </a:extLst>
        </p:spPr>
      </p:pic>
      <p:sp>
        <p:nvSpPr>
          <p:cNvPr id="2" name="Marcador de número de diapositiva 1">
            <a:extLst>
              <a:ext uri="{FF2B5EF4-FFF2-40B4-BE49-F238E27FC236}">
                <a16:creationId xmlns:a16="http://schemas.microsoft.com/office/drawing/2014/main" id="{6A619281-8149-EA80-6A1E-682DF2F56146}"/>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s-MX" smtClean="0"/>
              <a:t>23</a:t>
            </a:fld>
            <a:endParaRPr lang="es-MX"/>
          </a:p>
        </p:txBody>
      </p:sp>
      <p:sp>
        <p:nvSpPr>
          <p:cNvPr id="3" name="Google Shape;793;p18">
            <a:extLst>
              <a:ext uri="{FF2B5EF4-FFF2-40B4-BE49-F238E27FC236}">
                <a16:creationId xmlns:a16="http://schemas.microsoft.com/office/drawing/2014/main" id="{E5687F84-F179-722A-2B63-231D6F84419E}"/>
              </a:ext>
            </a:extLst>
          </p:cNvPr>
          <p:cNvSpPr txBox="1">
            <a:spLocks/>
          </p:cNvSpPr>
          <p:nvPr/>
        </p:nvSpPr>
        <p:spPr>
          <a:xfrm>
            <a:off x="4335110" y="667236"/>
            <a:ext cx="4497957" cy="3821005"/>
          </a:xfrm>
          <a:prstGeom prst="rect">
            <a:avLst/>
          </a:prstGeom>
          <a:noFill/>
          <a:ln>
            <a:noFill/>
          </a:ln>
          <a:effectLst>
            <a:outerShdw blurRad="42863" dist="9525" dir="5400000" algn="bl" rotWithShape="0">
              <a:srgbClr val="20124D">
                <a:alpha val="80000"/>
              </a:srgbClr>
            </a:outerShdw>
          </a:effectLst>
        </p:spPr>
        <p:txBody>
          <a:bodyPr spcFirstLastPara="1" wrap="square" lIns="0" tIns="0" rIns="0" bIns="0"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1pPr>
            <a:lvl2pPr marR="0" lvl="1"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2pPr>
            <a:lvl3pPr marR="0" lvl="2"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3pPr>
            <a:lvl4pPr marR="0" lvl="3"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4pPr>
            <a:lvl5pPr marR="0" lvl="4"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5pPr>
            <a:lvl6pPr marR="0" lvl="5"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6pPr>
            <a:lvl7pPr marR="0" lvl="6"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7pPr>
            <a:lvl8pPr marR="0" lvl="7"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8pPr>
            <a:lvl9pPr marR="0" lvl="8"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9pPr>
          </a:lstStyle>
          <a:p>
            <a:r>
              <a:rPr lang="es-MX" sz="4800" dirty="0">
                <a:solidFill>
                  <a:srgbClr val="FFC000"/>
                </a:solidFill>
                <a:latin typeface="Malgun Gothic" panose="020B0503020000020004" pitchFamily="34" charset="-127"/>
                <a:ea typeface="Malgun Gothic" panose="020B0503020000020004" pitchFamily="34" charset="-127"/>
              </a:rPr>
              <a:t>Estación 2:</a:t>
            </a:r>
          </a:p>
          <a:p>
            <a:r>
              <a:rPr lang="es-MX" sz="4800" dirty="0">
                <a:solidFill>
                  <a:srgbClr val="FFC000"/>
                </a:solidFill>
                <a:latin typeface="Malgun Gothic" panose="020B0503020000020004" pitchFamily="34" charset="-127"/>
                <a:ea typeface="Malgun Gothic" panose="020B0503020000020004" pitchFamily="34" charset="-127"/>
              </a:rPr>
              <a:t>REX (experimento radiométrico) </a:t>
            </a:r>
          </a:p>
          <a:p>
            <a:pPr algn="l"/>
            <a:endParaRPr lang="es-MX" sz="4800" dirty="0">
              <a:solidFill>
                <a:srgbClr val="FFC000"/>
              </a:solidFill>
              <a:latin typeface="Malgun Gothic" panose="020B0503020000020004" pitchFamily="34" charset="-127"/>
              <a:ea typeface="Malgun Gothic" panose="020B0503020000020004" pitchFamily="34" charset="-127"/>
            </a:endParaRPr>
          </a:p>
        </p:txBody>
      </p:sp>
      <p:pic>
        <p:nvPicPr>
          <p:cNvPr id="4" name="Imagen 3">
            <a:extLst>
              <a:ext uri="{FF2B5EF4-FFF2-40B4-BE49-F238E27FC236}">
                <a16:creationId xmlns:a16="http://schemas.microsoft.com/office/drawing/2014/main" id="{894A0408-5D45-5709-926C-EC6E2ED3945A}"/>
              </a:ext>
            </a:extLst>
          </p:cNvPr>
          <p:cNvPicPr>
            <a:picLocks noChangeAspect="1"/>
          </p:cNvPicPr>
          <p:nvPr/>
        </p:nvPicPr>
        <p:blipFill>
          <a:blip r:embed="rId4"/>
          <a:stretch>
            <a:fillRect/>
          </a:stretch>
        </p:blipFill>
        <p:spPr>
          <a:xfrm>
            <a:off x="310933" y="2144594"/>
            <a:ext cx="2181086" cy="1688438"/>
          </a:xfrm>
          <a:prstGeom prst="rect">
            <a:avLst/>
          </a:prstGeom>
        </p:spPr>
      </p:pic>
      <p:sp>
        <p:nvSpPr>
          <p:cNvPr id="5" name="CuadroTexto 4">
            <a:extLst>
              <a:ext uri="{FF2B5EF4-FFF2-40B4-BE49-F238E27FC236}">
                <a16:creationId xmlns:a16="http://schemas.microsoft.com/office/drawing/2014/main" id="{F567C104-F344-AD84-9F3E-2E68C9E97805}"/>
              </a:ext>
            </a:extLst>
          </p:cNvPr>
          <p:cNvSpPr txBox="1"/>
          <p:nvPr/>
        </p:nvSpPr>
        <p:spPr>
          <a:xfrm>
            <a:off x="131175" y="4226631"/>
            <a:ext cx="2844441" cy="523220"/>
          </a:xfrm>
          <a:prstGeom prst="rect">
            <a:avLst/>
          </a:prstGeom>
          <a:noFill/>
        </p:spPr>
        <p:txBody>
          <a:bodyPr wrap="square">
            <a:spAutoFit/>
          </a:bodyPr>
          <a:lstStyle/>
          <a:p>
            <a:pPr algn="ctr"/>
            <a:r>
              <a:rPr lang="es-MX" sz="1400" b="1" dirty="0">
                <a:solidFill>
                  <a:schemeClr val="accent6">
                    <a:lumMod val="60000"/>
                    <a:lumOff val="40000"/>
                  </a:schemeClr>
                </a:solidFill>
                <a:latin typeface="Malgun Gothic" panose="020B0503020000020004" pitchFamily="34" charset="-127"/>
                <a:ea typeface="Malgun Gothic" panose="020B0503020000020004" pitchFamily="34" charset="-127"/>
              </a:rPr>
              <a:t>Premio: </a:t>
            </a:r>
          </a:p>
          <a:p>
            <a:pPr algn="ctr"/>
            <a:r>
              <a:rPr lang="es-MX" b="1" dirty="0">
                <a:solidFill>
                  <a:schemeClr val="accent6">
                    <a:lumMod val="60000"/>
                    <a:lumOff val="40000"/>
                  </a:schemeClr>
                </a:solidFill>
                <a:latin typeface="Malgun Gothic" panose="020B0503020000020004" pitchFamily="34" charset="-127"/>
                <a:ea typeface="Malgun Gothic" panose="020B0503020000020004" pitchFamily="34" charset="-127"/>
              </a:rPr>
              <a:t>botas</a:t>
            </a:r>
            <a:r>
              <a:rPr lang="es-MX" sz="1400" b="1" dirty="0">
                <a:solidFill>
                  <a:schemeClr val="accent6">
                    <a:lumMod val="60000"/>
                    <a:lumOff val="40000"/>
                  </a:schemeClr>
                </a:solidFill>
                <a:latin typeface="Malgun Gothic" panose="020B0503020000020004" pitchFamily="34" charset="-127"/>
                <a:ea typeface="Malgun Gothic" panose="020B0503020000020004" pitchFamily="34" charset="-127"/>
              </a:rPr>
              <a:t> de astronauta </a:t>
            </a:r>
            <a:endParaRPr lang="es-MX" sz="1400" b="1" dirty="0">
              <a:solidFill>
                <a:schemeClr val="accent6">
                  <a:lumMod val="60000"/>
                  <a:lumOff val="40000"/>
                </a:schemeClr>
              </a:solidFill>
            </a:endParaRPr>
          </a:p>
        </p:txBody>
      </p:sp>
      <p:pic>
        <p:nvPicPr>
          <p:cNvPr id="7" name="Imagen 6">
            <a:extLst>
              <a:ext uri="{FF2B5EF4-FFF2-40B4-BE49-F238E27FC236}">
                <a16:creationId xmlns:a16="http://schemas.microsoft.com/office/drawing/2014/main" id="{64A7FBD3-8119-BC70-E51F-2C920F3ECC64}"/>
              </a:ext>
            </a:extLst>
          </p:cNvPr>
          <p:cNvPicPr>
            <a:picLocks noChangeAspect="1"/>
          </p:cNvPicPr>
          <p:nvPr/>
        </p:nvPicPr>
        <p:blipFill>
          <a:blip r:embed="rId5"/>
          <a:stretch>
            <a:fillRect/>
          </a:stretch>
        </p:blipFill>
        <p:spPr>
          <a:xfrm>
            <a:off x="2239136" y="962639"/>
            <a:ext cx="1969971" cy="3482628"/>
          </a:xfrm>
          <a:prstGeom prst="rect">
            <a:avLst/>
          </a:prstGeom>
        </p:spPr>
      </p:pic>
      <p:pic>
        <p:nvPicPr>
          <p:cNvPr id="8" name="Picture 4" descr="LA PROPOSIZIONE SUBORDINATA">
            <a:extLst>
              <a:ext uri="{FF2B5EF4-FFF2-40B4-BE49-F238E27FC236}">
                <a16:creationId xmlns:a16="http://schemas.microsoft.com/office/drawing/2014/main" id="{D85A7B26-E074-A716-04B4-60F6759E2D3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32746" y="243400"/>
            <a:ext cx="1903878" cy="190387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Animated Next Button Gif">
            <a:extLst>
              <a:ext uri="{FF2B5EF4-FFF2-40B4-BE49-F238E27FC236}">
                <a16:creationId xmlns:a16="http://schemas.microsoft.com/office/drawing/2014/main" id="{C5FE1D9C-6814-3893-FA4D-08C992CCFF5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986219" y="3770612"/>
            <a:ext cx="1095296" cy="13707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432762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sndAc>
          <p:stSnd loop="1">
            <p:snd r:embed="rId2" name="breeze.wav"/>
          </p:stSnd>
        </p:sndAc>
      </p:transition>
    </mc:Choice>
    <mc:Fallback xmlns="">
      <p:transition spd="slow">
        <p:fade/>
        <p:sndAc>
          <p:stSnd loop="1">
            <p:snd r:embed="rId8" name="breeze.wav"/>
          </p:stSnd>
        </p:sndAc>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779"/>
        <p:cNvGrpSpPr/>
        <p:nvPr/>
      </p:nvGrpSpPr>
      <p:grpSpPr>
        <a:xfrm>
          <a:off x="0" y="0"/>
          <a:ext cx="0" cy="0"/>
          <a:chOff x="0" y="0"/>
          <a:chExt cx="0" cy="0"/>
        </a:xfrm>
      </p:grpSpPr>
      <p:sp>
        <p:nvSpPr>
          <p:cNvPr id="780" name="Google Shape;780;p16"/>
          <p:cNvSpPr txBox="1">
            <a:spLocks noGrp="1"/>
          </p:cNvSpPr>
          <p:nvPr>
            <p:ph type="body" idx="1"/>
          </p:nvPr>
        </p:nvSpPr>
        <p:spPr>
          <a:xfrm>
            <a:off x="2025351" y="2304850"/>
            <a:ext cx="5093297" cy="2334729"/>
          </a:xfrm>
          <a:prstGeom prst="rect">
            <a:avLst/>
          </a:prstGeom>
        </p:spPr>
        <p:txBody>
          <a:bodyPr spcFirstLastPara="1" wrap="square" lIns="0" tIns="0" rIns="0" bIns="0" anchor="t" anchorCtr="0">
            <a:noAutofit/>
          </a:bodyPr>
          <a:lstStyle/>
          <a:p>
            <a:pPr marL="0" indent="0">
              <a:buNone/>
            </a:pPr>
            <a:r>
              <a:rPr lang="es-MX" sz="2800" b="1" dirty="0">
                <a:solidFill>
                  <a:schemeClr val="accent6">
                    <a:lumMod val="75000"/>
                  </a:schemeClr>
                </a:solidFill>
              </a:rPr>
              <a:t>Mide la composición y la temperatura de la atmósfera. También es un radiómetro pasivo.</a:t>
            </a:r>
            <a:endParaRPr lang="es-MX" sz="2800" b="1" dirty="0">
              <a:solidFill>
                <a:schemeClr val="tx1">
                  <a:lumMod val="50000"/>
                  <a:lumOff val="50000"/>
                </a:schemeClr>
              </a:solidFill>
            </a:endParaRPr>
          </a:p>
        </p:txBody>
      </p:sp>
      <p:sp>
        <p:nvSpPr>
          <p:cNvPr id="781" name="Google Shape;781;p16"/>
          <p:cNvSpPr txBox="1">
            <a:spLocks noGrp="1"/>
          </p:cNvSpPr>
          <p:nvPr>
            <p:ph type="sldNum" idx="12"/>
          </p:nvPr>
        </p:nvSpPr>
        <p:spPr>
          <a:xfrm>
            <a:off x="4297650" y="4749851"/>
            <a:ext cx="548700" cy="393600"/>
          </a:xfrm>
          <a:prstGeom prst="rect">
            <a:avLst/>
          </a:prstGeom>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 sz="1300" b="0" i="0" u="none" strike="noStrike" kern="0" cap="none" spc="0" normalizeH="0" baseline="0" noProof="0">
                <a:ln>
                  <a:noFill/>
                </a:ln>
                <a:solidFill>
                  <a:srgbClr val="FFFFFF"/>
                </a:solidFill>
                <a:effectLst/>
                <a:uLnTx/>
                <a:uFillTx/>
                <a:latin typeface="Megrim"/>
                <a:sym typeface="Megrim"/>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24</a:t>
            </a:fld>
            <a:endParaRPr kumimoji="0" sz="1300" b="0" i="0" u="none" strike="noStrike" kern="0" cap="none" spc="0" normalizeH="0" baseline="0" noProof="0">
              <a:ln>
                <a:noFill/>
              </a:ln>
              <a:solidFill>
                <a:srgbClr val="FFFFFF"/>
              </a:solidFill>
              <a:effectLst/>
              <a:uLnTx/>
              <a:uFillTx/>
              <a:latin typeface="Megrim"/>
              <a:sym typeface="Megrim"/>
            </a:endParaRPr>
          </a:p>
        </p:txBody>
      </p:sp>
      <p:sp>
        <p:nvSpPr>
          <p:cNvPr id="4" name="Google Shape;766;p14"/>
          <p:cNvSpPr txBox="1">
            <a:spLocks/>
          </p:cNvSpPr>
          <p:nvPr/>
        </p:nvSpPr>
        <p:spPr>
          <a:xfrm>
            <a:off x="1253068" y="284864"/>
            <a:ext cx="7890932" cy="1580598"/>
          </a:xfrm>
          <a:prstGeom prst="rect">
            <a:avLst/>
          </a:prstGeom>
          <a:noFill/>
          <a:ln>
            <a:noFill/>
          </a:ln>
          <a:effectLst>
            <a:outerShdw blurRad="42863" dist="9525" dir="5400000" algn="bl" rotWithShape="0">
              <a:srgbClr val="20124D">
                <a:alpha val="80000"/>
              </a:srgbClr>
            </a:outerShdw>
          </a:effectLst>
        </p:spPr>
        <p:txBody>
          <a:bodyPr spcFirstLastPara="1" wrap="square" lIns="0" tIns="0" rIns="0" bIns="0"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1pPr>
            <a:lvl2pPr marR="0" lvl="1"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2pPr>
            <a:lvl3pPr marR="0" lvl="2"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3pPr>
            <a:lvl4pPr marR="0" lvl="3"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4pPr>
            <a:lvl5pPr marR="0" lvl="4"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5pPr>
            <a:lvl6pPr marR="0" lvl="5"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6pPr>
            <a:lvl7pPr marR="0" lvl="6"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7pPr>
            <a:lvl8pPr marR="0" lvl="7"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8pPr>
            <a:lvl9pPr marR="0" lvl="8"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9pPr>
          </a:lstStyle>
          <a:p>
            <a:pPr marL="0" marR="0" lvl="0" indent="0" algn="ctr" defTabSz="914400" rtl="0" eaLnBrk="1" fontAlgn="auto" latinLnBrk="0" hangingPunct="1">
              <a:lnSpc>
                <a:spcPct val="100000"/>
              </a:lnSpc>
              <a:spcBef>
                <a:spcPts val="0"/>
              </a:spcBef>
              <a:spcAft>
                <a:spcPts val="0"/>
              </a:spcAft>
              <a:buClr>
                <a:srgbClr val="FFFFFF"/>
              </a:buClr>
              <a:buSzPts val="3200"/>
              <a:buFont typeface="Megrim"/>
              <a:buNone/>
              <a:tabLst/>
              <a:defRPr/>
            </a:pPr>
            <a:r>
              <a:rPr kumimoji="0" lang="es-MX" sz="4800" b="1" i="0" u="none" strike="noStrike" kern="0" cap="none" spc="0" normalizeH="0" baseline="0" noProof="0" dirty="0">
                <a:ln>
                  <a:noFill/>
                </a:ln>
                <a:solidFill>
                  <a:srgbClr val="FFFFFF"/>
                </a:solidFill>
                <a:effectLst/>
                <a:uLnTx/>
                <a:uFillTx/>
                <a:latin typeface="Megrim"/>
                <a:sym typeface="Megrim"/>
              </a:rPr>
              <a:t>REX</a:t>
            </a:r>
          </a:p>
        </p:txBody>
      </p:sp>
      <p:pic>
        <p:nvPicPr>
          <p:cNvPr id="2" name="Picture 2" descr="Animated Next Button Gif">
            <a:extLst>
              <a:ext uri="{FF2B5EF4-FFF2-40B4-BE49-F238E27FC236}">
                <a16:creationId xmlns:a16="http://schemas.microsoft.com/office/drawing/2014/main" id="{99BCBFBB-F40D-3DB0-655E-BAAA2F462D1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6219" y="3770612"/>
            <a:ext cx="1095296" cy="13707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93116791"/>
      </p:ext>
    </p:extLst>
  </p:cSld>
  <p:clrMapOvr>
    <a:masterClrMapping/>
  </p:clrMapOvr>
  <mc:AlternateContent xmlns:mc="http://schemas.openxmlformats.org/markup-compatibility/2006" xmlns:p14="http://schemas.microsoft.com/office/powerpoint/2010/main">
    <mc:Choice Requires="p14">
      <p:transition spd="slow" p14:dur="1500">
        <p:split orient="vert"/>
        <p:sndAc>
          <p:endSnd/>
        </p:sndAc>
      </p:transition>
    </mc:Choice>
    <mc:Fallback xmlns="">
      <p:transition spd="slow">
        <p:split orient="vert"/>
        <p:sndAc>
          <p:endSnd/>
        </p:sndAc>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circle(in)">
                                      <p:cBhvr>
                                        <p:cTn id="7" dur="2000"/>
                                        <p:tgtEl>
                                          <p:spTgt spid="4">
                                            <p:txEl>
                                              <p:pRg st="0" end="0"/>
                                            </p:txEl>
                                          </p:spTgt>
                                        </p:tgtEl>
                                      </p:cBhvr>
                                    </p:animEffect>
                                  </p:childTnLst>
                                </p:cTn>
                              </p:par>
                            </p:childTnLst>
                          </p:cTn>
                        </p:par>
                        <p:par>
                          <p:cTn id="8" fill="hold">
                            <p:stCondLst>
                              <p:cond delay="2000"/>
                            </p:stCondLst>
                            <p:childTnLst>
                              <p:par>
                                <p:cTn id="9" presetID="21" presetClass="emph" presetSubtype="0" fill="hold" grpId="0" nodeType="afterEffect">
                                  <p:stCondLst>
                                    <p:cond delay="0"/>
                                  </p:stCondLst>
                                  <p:childTnLst>
                                    <p:animClr clrSpc="hsl" dir="cw">
                                      <p:cBhvr override="childStyle">
                                        <p:cTn id="10" dur="500" fill="hold"/>
                                        <p:tgtEl>
                                          <p:spTgt spid="4">
                                            <p:txEl>
                                              <p:pRg st="0" end="0"/>
                                            </p:txEl>
                                          </p:spTgt>
                                        </p:tgtEl>
                                        <p:attrNameLst>
                                          <p:attrName>style.color</p:attrName>
                                        </p:attrNameLst>
                                      </p:cBhvr>
                                      <p:by>
                                        <p:hsl h="7200000" s="0" l="0"/>
                                      </p:by>
                                    </p:animClr>
                                    <p:animClr clrSpc="hsl" dir="cw">
                                      <p:cBhvr>
                                        <p:cTn id="11" dur="500" fill="hold"/>
                                        <p:tgtEl>
                                          <p:spTgt spid="4">
                                            <p:txEl>
                                              <p:pRg st="0" end="0"/>
                                            </p:txEl>
                                          </p:spTgt>
                                        </p:tgtEl>
                                        <p:attrNameLst>
                                          <p:attrName>fillcolor</p:attrName>
                                        </p:attrNameLst>
                                      </p:cBhvr>
                                      <p:by>
                                        <p:hsl h="7200000" s="0" l="0"/>
                                      </p:by>
                                    </p:animClr>
                                    <p:animClr clrSpc="hsl" dir="cw">
                                      <p:cBhvr>
                                        <p:cTn id="12" dur="500" fill="hold"/>
                                        <p:tgtEl>
                                          <p:spTgt spid="4">
                                            <p:txEl>
                                              <p:pRg st="0" end="0"/>
                                            </p:txEl>
                                          </p:spTgt>
                                        </p:tgtEl>
                                        <p:attrNameLst>
                                          <p:attrName>stroke.color</p:attrName>
                                        </p:attrNameLst>
                                      </p:cBhvr>
                                      <p:by>
                                        <p:hsl h="7200000" s="0" l="0"/>
                                      </p:by>
                                    </p:animClr>
                                    <p:set>
                                      <p:cBhvr>
                                        <p:cTn id="13" dur="500" fill="hold"/>
                                        <p:tgtEl>
                                          <p:spTgt spid="4">
                                            <p:txEl>
                                              <p:pRg st="0" end="0"/>
                                            </p:txEl>
                                          </p:spTgt>
                                        </p:tgtEl>
                                        <p:attrNameLst>
                                          <p:attrName>fill.type</p:attrName>
                                        </p:attrNameLst>
                                      </p:cBhvr>
                                      <p:to>
                                        <p:strVal val="solid"/>
                                      </p:to>
                                    </p:set>
                                  </p:childTnLst>
                                </p:cTn>
                              </p:par>
                            </p:childTnLst>
                          </p:cTn>
                        </p:par>
                        <p:par>
                          <p:cTn id="14" fill="hold">
                            <p:stCondLst>
                              <p:cond delay="2500"/>
                            </p:stCondLst>
                            <p:childTnLst>
                              <p:par>
                                <p:cTn id="15" presetID="21" presetClass="entr" presetSubtype="3" fill="hold" grpId="0" nodeType="afterEffect">
                                  <p:stCondLst>
                                    <p:cond delay="0"/>
                                  </p:stCondLst>
                                  <p:childTnLst>
                                    <p:set>
                                      <p:cBhvr>
                                        <p:cTn id="16" dur="1" fill="hold">
                                          <p:stCondLst>
                                            <p:cond delay="0"/>
                                          </p:stCondLst>
                                        </p:cTn>
                                        <p:tgtEl>
                                          <p:spTgt spid="780">
                                            <p:txEl>
                                              <p:pRg st="0" end="0"/>
                                            </p:txEl>
                                          </p:spTgt>
                                        </p:tgtEl>
                                        <p:attrNameLst>
                                          <p:attrName>style.visibility</p:attrName>
                                        </p:attrNameLst>
                                      </p:cBhvr>
                                      <p:to>
                                        <p:strVal val="visible"/>
                                      </p:to>
                                    </p:set>
                                    <p:animEffect transition="in" filter="wheel(3)">
                                      <p:cBhvr>
                                        <p:cTn id="17" dur="2000"/>
                                        <p:tgtEl>
                                          <p:spTgt spid="78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0" grpId="0" build="p"/>
      <p:bldP spid="4" grpId="0" build="allAtOnce"/>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829"/>
        <p:cNvGrpSpPr/>
        <p:nvPr/>
      </p:nvGrpSpPr>
      <p:grpSpPr>
        <a:xfrm>
          <a:off x="0" y="0"/>
          <a:ext cx="0" cy="0"/>
          <a:chOff x="0" y="0"/>
          <a:chExt cx="0" cy="0"/>
        </a:xfrm>
      </p:grpSpPr>
      <p:sp>
        <p:nvSpPr>
          <p:cNvPr id="833" name="Google Shape;833;p21"/>
          <p:cNvSpPr txBox="1">
            <a:spLocks noGrp="1"/>
          </p:cNvSpPr>
          <p:nvPr>
            <p:ph type="sldNum" idx="12"/>
          </p:nvPr>
        </p:nvSpPr>
        <p:spPr>
          <a:xfrm>
            <a:off x="4297650" y="4749851"/>
            <a:ext cx="548700" cy="393600"/>
          </a:xfrm>
          <a:prstGeom prst="rect">
            <a:avLst/>
          </a:prstGeom>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 sz="1300" b="0" i="0" u="none" strike="noStrike" kern="0" cap="none" spc="0" normalizeH="0" baseline="0" noProof="0">
                <a:ln>
                  <a:noFill/>
                </a:ln>
                <a:solidFill>
                  <a:srgbClr val="FFFFFF"/>
                </a:solidFill>
                <a:effectLst/>
                <a:uLnTx/>
                <a:uFillTx/>
                <a:latin typeface="Megrim"/>
                <a:sym typeface="Megrim"/>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25</a:t>
            </a:fld>
            <a:endParaRPr kumimoji="0" sz="1300" b="0" i="0" u="none" strike="noStrike" kern="0" cap="none" spc="0" normalizeH="0" baseline="0" noProof="0">
              <a:ln>
                <a:noFill/>
              </a:ln>
              <a:solidFill>
                <a:srgbClr val="FFFFFF"/>
              </a:solidFill>
              <a:effectLst/>
              <a:uLnTx/>
              <a:uFillTx/>
              <a:latin typeface="Megrim"/>
              <a:sym typeface="Megrim"/>
            </a:endParaRPr>
          </a:p>
        </p:txBody>
      </p:sp>
      <p:sp>
        <p:nvSpPr>
          <p:cNvPr id="8" name="Google Shape;774;p15"/>
          <p:cNvSpPr txBox="1">
            <a:spLocks/>
          </p:cNvSpPr>
          <p:nvPr/>
        </p:nvSpPr>
        <p:spPr>
          <a:xfrm>
            <a:off x="2032572" y="214489"/>
            <a:ext cx="6750184" cy="733778"/>
          </a:xfrm>
          <a:prstGeom prst="rect">
            <a:avLst/>
          </a:prstGeom>
          <a:noFill/>
          <a:ln>
            <a:noFill/>
          </a:ln>
          <a:effectLst>
            <a:outerShdw blurRad="42863" dist="9525" dir="5400000" algn="bl" rotWithShape="0">
              <a:srgbClr val="20124D">
                <a:alpha val="80000"/>
              </a:srgbClr>
            </a:outerShdw>
          </a:effectLst>
        </p:spPr>
        <p:txBody>
          <a:bodyPr spcFirstLastPara="1" wrap="square" lIns="0" tIns="0" rIns="0" bIns="0"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1pPr>
            <a:lvl2pPr marR="0" lvl="1"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2pPr>
            <a:lvl3pPr marR="0" lvl="2"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3pPr>
            <a:lvl4pPr marR="0" lvl="3"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4pPr>
            <a:lvl5pPr marR="0" lvl="4"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5pPr>
            <a:lvl6pPr marR="0" lvl="5"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6pPr>
            <a:lvl7pPr marR="0" lvl="6"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7pPr>
            <a:lvl8pPr marR="0" lvl="7"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8pPr>
            <a:lvl9pPr marR="0" lvl="8"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9pPr>
          </a:lstStyle>
          <a:p>
            <a:pPr marL="0" marR="0" lvl="0" indent="0" algn="ctr" defTabSz="914400" rtl="0" eaLnBrk="1" fontAlgn="auto" latinLnBrk="0" hangingPunct="1">
              <a:lnSpc>
                <a:spcPct val="100000"/>
              </a:lnSpc>
              <a:spcBef>
                <a:spcPts val="0"/>
              </a:spcBef>
              <a:spcAft>
                <a:spcPts val="0"/>
              </a:spcAft>
              <a:buClr>
                <a:srgbClr val="FFFFFF"/>
              </a:buClr>
              <a:buSzPts val="3200"/>
              <a:buFont typeface="Megrim"/>
              <a:buNone/>
              <a:tabLst/>
              <a:defRPr/>
            </a:pPr>
            <a:r>
              <a:rPr kumimoji="0" lang="es-MX" sz="3200" b="1" i="0" u="none" strike="noStrike" kern="0" cap="none" spc="0" normalizeH="0" baseline="0" noProof="0" dirty="0">
                <a:ln>
                  <a:noFill/>
                </a:ln>
                <a:solidFill>
                  <a:srgbClr val="FFFFFF"/>
                </a:solidFill>
                <a:effectLst/>
                <a:uLnTx/>
                <a:uFillTx/>
                <a:latin typeface="Megrim"/>
                <a:sym typeface="Megrim"/>
              </a:rPr>
              <a:t>Principio físico…</a:t>
            </a:r>
            <a:r>
              <a:rPr kumimoji="0" lang="es-MX" sz="3200" b="1" i="0" u="none" strike="noStrike" kern="0" cap="none" spc="0" normalizeH="0" baseline="0" noProof="0" dirty="0">
                <a:ln>
                  <a:noFill/>
                </a:ln>
                <a:solidFill>
                  <a:srgbClr val="02D9E5">
                    <a:lumMod val="20000"/>
                    <a:lumOff val="80000"/>
                  </a:srgbClr>
                </a:solidFill>
                <a:effectLst/>
                <a:uLnTx/>
                <a:uFillTx/>
                <a:latin typeface="Abel" panose="02000506030000020004" pitchFamily="2" charset="0"/>
                <a:sym typeface="Megrim"/>
              </a:rPr>
              <a:t> </a:t>
            </a:r>
            <a:r>
              <a:rPr lang="es-MX" sz="3600" dirty="0">
                <a:solidFill>
                  <a:srgbClr val="7D2A99">
                    <a:lumMod val="60000"/>
                    <a:lumOff val="40000"/>
                  </a:srgbClr>
                </a:solidFill>
                <a:effectLst>
                  <a:outerShdw blurRad="38100" dist="38100" dir="2700000" algn="tl">
                    <a:srgbClr val="000000">
                      <a:alpha val="43137"/>
                    </a:srgbClr>
                  </a:outerShdw>
                </a:effectLst>
                <a:latin typeface="Abel" panose="02000506030000020004" pitchFamily="2" charset="0"/>
              </a:rPr>
              <a:t>radiometría pasiva</a:t>
            </a:r>
            <a:r>
              <a:rPr kumimoji="0" lang="es-MX" sz="3600" b="1" i="0" u="none" strike="noStrike" kern="0" cap="none" spc="0" normalizeH="0" baseline="0" noProof="0" dirty="0">
                <a:ln>
                  <a:noFill/>
                </a:ln>
                <a:solidFill>
                  <a:srgbClr val="7D2A99">
                    <a:lumMod val="60000"/>
                    <a:lumOff val="40000"/>
                  </a:srgbClr>
                </a:solidFill>
                <a:effectLst>
                  <a:outerShdw blurRad="38100" dist="38100" dir="2700000" algn="tl">
                    <a:srgbClr val="000000">
                      <a:alpha val="43137"/>
                    </a:srgbClr>
                  </a:outerShdw>
                </a:effectLst>
                <a:uLnTx/>
                <a:uFillTx/>
                <a:latin typeface="Abel" panose="02000506030000020004" pitchFamily="2" charset="0"/>
                <a:sym typeface="Megrim"/>
              </a:rPr>
              <a:t>. </a:t>
            </a:r>
            <a:endParaRPr kumimoji="0" lang="es-MX" sz="3600" b="1" i="0" u="none" strike="noStrike" kern="0" cap="none" spc="0" normalizeH="0" baseline="0" noProof="0" dirty="0">
              <a:ln>
                <a:noFill/>
              </a:ln>
              <a:solidFill>
                <a:srgbClr val="7D2A99">
                  <a:lumMod val="60000"/>
                  <a:lumOff val="40000"/>
                </a:srgbClr>
              </a:solidFill>
              <a:effectLst>
                <a:outerShdw blurRad="38100" dist="38100" dir="2700000" algn="tl">
                  <a:srgbClr val="000000">
                    <a:alpha val="43137"/>
                  </a:srgbClr>
                </a:outerShdw>
              </a:effectLst>
              <a:uLnTx/>
              <a:uFillTx/>
              <a:latin typeface="Megrim"/>
              <a:sym typeface="Megrim"/>
            </a:endParaRPr>
          </a:p>
        </p:txBody>
      </p:sp>
      <p:sp>
        <p:nvSpPr>
          <p:cNvPr id="9" name="Subtítulo 1"/>
          <p:cNvSpPr txBox="1">
            <a:spLocks/>
          </p:cNvSpPr>
          <p:nvPr/>
        </p:nvSpPr>
        <p:spPr>
          <a:xfrm>
            <a:off x="1969757" y="1119742"/>
            <a:ext cx="6875813" cy="3238502"/>
          </a:xfrm>
          <a:prstGeom prst="rect">
            <a:avLst/>
          </a:prstGeom>
          <a:noFill/>
          <a:ln>
            <a:noFill/>
          </a:ln>
          <a:effectLst>
            <a:outerShdw blurRad="42863" dist="9525" dir="5400000" algn="bl" rotWithShape="0">
              <a:srgbClr val="20124D">
                <a:alpha val="80000"/>
              </a:srgbClr>
            </a:outerShdw>
          </a:effectLst>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381000" algn="l" rtl="0">
              <a:lnSpc>
                <a:spcPct val="100000"/>
              </a:lnSpc>
              <a:spcBef>
                <a:spcPts val="600"/>
              </a:spcBef>
              <a:spcAft>
                <a:spcPts val="0"/>
              </a:spcAft>
              <a:buClr>
                <a:srgbClr val="FFFFFF"/>
              </a:buClr>
              <a:buSzPts val="2400"/>
              <a:buFont typeface="Abel"/>
              <a:buChar char="⋆"/>
              <a:defRPr sz="2400" b="0" i="0" u="none" strike="noStrike" cap="none">
                <a:solidFill>
                  <a:srgbClr val="FFFFFF"/>
                </a:solidFill>
                <a:latin typeface="Abel"/>
                <a:ea typeface="Abel"/>
                <a:cs typeface="Abel"/>
                <a:sym typeface="Abel"/>
              </a:defRPr>
            </a:lvl1pPr>
            <a:lvl2pPr marL="914400" marR="0" lvl="1" indent="-381000" algn="l" rtl="0">
              <a:lnSpc>
                <a:spcPct val="100000"/>
              </a:lnSpc>
              <a:spcBef>
                <a:spcPts val="0"/>
              </a:spcBef>
              <a:spcAft>
                <a:spcPts val="0"/>
              </a:spcAft>
              <a:buClr>
                <a:srgbClr val="FFFFFF"/>
              </a:buClr>
              <a:buSzPts val="2400"/>
              <a:buFont typeface="Abel"/>
              <a:buChar char="⋆"/>
              <a:defRPr sz="2400" b="0" i="0" u="none" strike="noStrike" cap="none">
                <a:solidFill>
                  <a:srgbClr val="FFFFFF"/>
                </a:solidFill>
                <a:latin typeface="Abel"/>
                <a:ea typeface="Abel"/>
                <a:cs typeface="Abel"/>
                <a:sym typeface="Abel"/>
              </a:defRPr>
            </a:lvl2pPr>
            <a:lvl3pPr marL="1371600" marR="0" lvl="2" indent="-381000" algn="l" rtl="0">
              <a:lnSpc>
                <a:spcPct val="100000"/>
              </a:lnSpc>
              <a:spcBef>
                <a:spcPts val="0"/>
              </a:spcBef>
              <a:spcAft>
                <a:spcPts val="0"/>
              </a:spcAft>
              <a:buClr>
                <a:srgbClr val="FFFFFF"/>
              </a:buClr>
              <a:buSzPts val="2400"/>
              <a:buFont typeface="Abel"/>
              <a:buChar char="⋆"/>
              <a:defRPr sz="2400" b="0" i="0" u="none" strike="noStrike" cap="none">
                <a:solidFill>
                  <a:srgbClr val="FFFFFF"/>
                </a:solidFill>
                <a:latin typeface="Abel"/>
                <a:ea typeface="Abel"/>
                <a:cs typeface="Abel"/>
                <a:sym typeface="Abel"/>
              </a:defRPr>
            </a:lvl3pPr>
            <a:lvl4pPr marL="1828800" marR="0" lvl="3" indent="-381000" algn="l" rtl="0">
              <a:lnSpc>
                <a:spcPct val="100000"/>
              </a:lnSpc>
              <a:spcBef>
                <a:spcPts val="0"/>
              </a:spcBef>
              <a:spcAft>
                <a:spcPts val="0"/>
              </a:spcAft>
              <a:buClr>
                <a:srgbClr val="FFFFFF"/>
              </a:buClr>
              <a:buSzPts val="2400"/>
              <a:buFont typeface="Abel"/>
              <a:buChar char="⋆"/>
              <a:defRPr sz="2400" b="0" i="0" u="none" strike="noStrike" cap="none">
                <a:solidFill>
                  <a:srgbClr val="FFFFFF"/>
                </a:solidFill>
                <a:latin typeface="Abel"/>
                <a:ea typeface="Abel"/>
                <a:cs typeface="Abel"/>
                <a:sym typeface="Abel"/>
              </a:defRPr>
            </a:lvl4pPr>
            <a:lvl5pPr marL="2286000" marR="0" lvl="4" indent="-381000" algn="l" rtl="0">
              <a:lnSpc>
                <a:spcPct val="100000"/>
              </a:lnSpc>
              <a:spcBef>
                <a:spcPts val="0"/>
              </a:spcBef>
              <a:spcAft>
                <a:spcPts val="0"/>
              </a:spcAft>
              <a:buClr>
                <a:srgbClr val="FFFFFF"/>
              </a:buClr>
              <a:buSzPts val="2400"/>
              <a:buFont typeface="Abel"/>
              <a:buChar char="⋆"/>
              <a:defRPr sz="2400" b="0" i="0" u="none" strike="noStrike" cap="none">
                <a:solidFill>
                  <a:srgbClr val="FFFFFF"/>
                </a:solidFill>
                <a:latin typeface="Abel"/>
                <a:ea typeface="Abel"/>
                <a:cs typeface="Abel"/>
                <a:sym typeface="Abel"/>
              </a:defRPr>
            </a:lvl5pPr>
            <a:lvl6pPr marL="2743200" marR="0" lvl="5" indent="-381000" algn="l" rtl="0">
              <a:lnSpc>
                <a:spcPct val="100000"/>
              </a:lnSpc>
              <a:spcBef>
                <a:spcPts val="0"/>
              </a:spcBef>
              <a:spcAft>
                <a:spcPts val="0"/>
              </a:spcAft>
              <a:buClr>
                <a:srgbClr val="FFFFFF"/>
              </a:buClr>
              <a:buSzPts val="2400"/>
              <a:buFont typeface="Abel"/>
              <a:buChar char="⋆"/>
              <a:defRPr sz="2400" b="0" i="0" u="none" strike="noStrike" cap="none">
                <a:solidFill>
                  <a:srgbClr val="FFFFFF"/>
                </a:solidFill>
                <a:latin typeface="Abel"/>
                <a:ea typeface="Abel"/>
                <a:cs typeface="Abel"/>
                <a:sym typeface="Abel"/>
              </a:defRPr>
            </a:lvl6pPr>
            <a:lvl7pPr marL="3200400" marR="0" lvl="6" indent="-381000" algn="l" rtl="0">
              <a:lnSpc>
                <a:spcPct val="100000"/>
              </a:lnSpc>
              <a:spcBef>
                <a:spcPts val="0"/>
              </a:spcBef>
              <a:spcAft>
                <a:spcPts val="0"/>
              </a:spcAft>
              <a:buClr>
                <a:srgbClr val="FFFFFF"/>
              </a:buClr>
              <a:buSzPts val="2400"/>
              <a:buFont typeface="Abel"/>
              <a:buChar char="⋆"/>
              <a:defRPr sz="2400" b="0" i="0" u="none" strike="noStrike" cap="none">
                <a:solidFill>
                  <a:srgbClr val="FFFFFF"/>
                </a:solidFill>
                <a:latin typeface="Abel"/>
                <a:ea typeface="Abel"/>
                <a:cs typeface="Abel"/>
                <a:sym typeface="Abel"/>
              </a:defRPr>
            </a:lvl7pPr>
            <a:lvl8pPr marL="3657600" marR="0" lvl="7" indent="-381000" algn="l" rtl="0">
              <a:lnSpc>
                <a:spcPct val="100000"/>
              </a:lnSpc>
              <a:spcBef>
                <a:spcPts val="0"/>
              </a:spcBef>
              <a:spcAft>
                <a:spcPts val="0"/>
              </a:spcAft>
              <a:buClr>
                <a:srgbClr val="FFFFFF"/>
              </a:buClr>
              <a:buSzPts val="2400"/>
              <a:buFont typeface="Abel"/>
              <a:buChar char="⋆"/>
              <a:defRPr sz="2400" b="0" i="0" u="none" strike="noStrike" cap="none">
                <a:solidFill>
                  <a:srgbClr val="FFFFFF"/>
                </a:solidFill>
                <a:latin typeface="Abel"/>
                <a:ea typeface="Abel"/>
                <a:cs typeface="Abel"/>
                <a:sym typeface="Abel"/>
              </a:defRPr>
            </a:lvl8pPr>
            <a:lvl9pPr marL="4114800" marR="0" lvl="8" indent="-381000" algn="l" rtl="0">
              <a:lnSpc>
                <a:spcPct val="100000"/>
              </a:lnSpc>
              <a:spcBef>
                <a:spcPts val="0"/>
              </a:spcBef>
              <a:spcAft>
                <a:spcPts val="0"/>
              </a:spcAft>
              <a:buClr>
                <a:srgbClr val="FFFFFF"/>
              </a:buClr>
              <a:buSzPts val="2400"/>
              <a:buFont typeface="Abel"/>
              <a:buChar char="⋆"/>
              <a:defRPr sz="2400" b="0" i="0" u="none" strike="noStrike" cap="none">
                <a:solidFill>
                  <a:srgbClr val="FFFFFF"/>
                </a:solidFill>
                <a:latin typeface="Abel"/>
                <a:ea typeface="Abel"/>
                <a:cs typeface="Abel"/>
                <a:sym typeface="Abel"/>
              </a:defRPr>
            </a:lvl9pPr>
          </a:lstStyle>
          <a:p>
            <a:pPr marL="76200" lvl="0" indent="0">
              <a:buNone/>
              <a:defRPr/>
            </a:pPr>
            <a:r>
              <a:rPr lang="es-MX" sz="2000" b="1" dirty="0">
                <a:solidFill>
                  <a:srgbClr val="02D9E5">
                    <a:lumMod val="20000"/>
                    <a:lumOff val="80000"/>
                  </a:srgbClr>
                </a:solidFill>
                <a:latin typeface="Abel" panose="02000506030000020004" pitchFamily="2" charset="0"/>
              </a:rPr>
              <a:t>La radiometría pasiva se basa en la detección de la radiación electromagnética emitida naturalmente por los objetos. En el caso de REX, emite señales de radio hacia la atmósfera de Plutón y luego mide y analiza las señales de retorno.</a:t>
            </a:r>
          </a:p>
          <a:p>
            <a:pPr marL="76200" lvl="0" indent="0">
              <a:buNone/>
              <a:defRPr/>
            </a:pPr>
            <a:r>
              <a:rPr lang="es-MX" sz="2000" b="1" dirty="0">
                <a:solidFill>
                  <a:srgbClr val="02D9E5">
                    <a:lumMod val="20000"/>
                    <a:lumOff val="80000"/>
                  </a:srgbClr>
                </a:solidFill>
                <a:latin typeface="Abel" panose="02000506030000020004" pitchFamily="2" charset="0"/>
              </a:rPr>
              <a:t>Al estudiar las características de estas señales de retorno, REX puede determinar propiedades como la densidad y la composición de la atmósfera. Además, al medir la variación en la intensidad de la señal de radio en diferentes frecuencias, puede inferir la temperatura atmosférica.</a:t>
            </a:r>
            <a:endParaRPr kumimoji="0" lang="es-MX" sz="2000" b="1" i="0" u="none" strike="noStrike" kern="0" cap="none" spc="0" normalizeH="0" baseline="0" noProof="0" dirty="0">
              <a:ln>
                <a:noFill/>
              </a:ln>
              <a:solidFill>
                <a:srgbClr val="02D9E5">
                  <a:lumMod val="20000"/>
                  <a:lumOff val="80000"/>
                </a:srgbClr>
              </a:solidFill>
              <a:effectLst/>
              <a:uLnTx/>
              <a:uFillTx/>
              <a:latin typeface="Abel" panose="02000506030000020004" pitchFamily="2" charset="0"/>
              <a:sym typeface="Abel"/>
            </a:endParaRPr>
          </a:p>
        </p:txBody>
      </p:sp>
      <p:pic>
        <p:nvPicPr>
          <p:cNvPr id="2" name="Picture 8" descr="Innovación | Atomic32">
            <a:extLst>
              <a:ext uri="{FF2B5EF4-FFF2-40B4-BE49-F238E27FC236}">
                <a16:creationId xmlns:a16="http://schemas.microsoft.com/office/drawing/2014/main" id="{CFDCE3EE-72D1-A34F-7F55-E27F060E681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1940" y="1499450"/>
            <a:ext cx="2710127" cy="2710127"/>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Animated Next Button Gif">
            <a:extLst>
              <a:ext uri="{FF2B5EF4-FFF2-40B4-BE49-F238E27FC236}">
                <a16:creationId xmlns:a16="http://schemas.microsoft.com/office/drawing/2014/main" id="{93202AA0-D59E-E1DE-77FA-1ECCC08FD3D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86219" y="3770612"/>
            <a:ext cx="1095296" cy="13707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4090628"/>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mph" presetSubtype="0" fill="hold" nodeType="afterEffect">
                                  <p:stCondLst>
                                    <p:cond delay="0"/>
                                  </p:stCondLst>
                                  <p:iterate type="lt">
                                    <p:tmPct val="4000"/>
                                  </p:iterate>
                                  <p:childTnLst>
                                    <p:set>
                                      <p:cBhvr override="childStyle">
                                        <p:cTn id="6" dur="500" fill="hold"/>
                                        <p:tgtEl>
                                          <p:spTgt spid="9">
                                            <p:txEl>
                                              <p:pRg st="0" end="0"/>
                                            </p:txEl>
                                          </p:spTgt>
                                        </p:tgtEl>
                                        <p:attrNameLst>
                                          <p:attrName>style.color</p:attrName>
                                        </p:attrNameLst>
                                      </p:cBhvr>
                                      <p:to>
                                        <p:clrVal>
                                          <a:srgbClr val="59F4FD"/>
                                        </p:clrVal>
                                      </p:to>
                                    </p:set>
                                    <p:set>
                                      <p:cBhvr>
                                        <p:cTn id="7" dur="500" fill="hold"/>
                                        <p:tgtEl>
                                          <p:spTgt spid="9">
                                            <p:txEl>
                                              <p:pRg st="0" end="0"/>
                                            </p:txEl>
                                          </p:spTgt>
                                        </p:tgtEl>
                                        <p:attrNameLst>
                                          <p:attrName>fillcolor</p:attrName>
                                        </p:attrNameLst>
                                      </p:cBhvr>
                                      <p:to>
                                        <p:clrVal>
                                          <a:srgbClr val="59F4FD"/>
                                        </p:clrVal>
                                      </p:to>
                                    </p:set>
                                    <p:set>
                                      <p:cBhvr>
                                        <p:cTn id="8" dur="500" fill="hold"/>
                                        <p:tgtEl>
                                          <p:spTgt spid="9">
                                            <p:txEl>
                                              <p:pRg st="0" end="0"/>
                                            </p:txEl>
                                          </p:spTgt>
                                        </p:tgtEl>
                                        <p:attrNameLst>
                                          <p:attrName>fill.type</p:attrName>
                                        </p:attrNameLst>
                                      </p:cBhvr>
                                      <p:to>
                                        <p:strVal val="solid"/>
                                      </p:to>
                                    </p:set>
                                  </p:childTnLst>
                                </p:cTn>
                              </p:par>
                            </p:childTnLst>
                          </p:cTn>
                        </p:par>
                        <p:par>
                          <p:cTn id="9" fill="hold">
                            <p:stCondLst>
                              <p:cond delay="4380"/>
                            </p:stCondLst>
                            <p:childTnLst>
                              <p:par>
                                <p:cTn id="10" presetID="16" presetClass="emph" presetSubtype="0" fill="hold" nodeType="afterEffect">
                                  <p:stCondLst>
                                    <p:cond delay="0"/>
                                  </p:stCondLst>
                                  <p:iterate type="lt">
                                    <p:tmPct val="4000"/>
                                  </p:iterate>
                                  <p:childTnLst>
                                    <p:set>
                                      <p:cBhvr override="childStyle">
                                        <p:cTn id="11" dur="500" fill="hold"/>
                                        <p:tgtEl>
                                          <p:spTgt spid="9">
                                            <p:txEl>
                                              <p:pRg st="1" end="1"/>
                                            </p:txEl>
                                          </p:spTgt>
                                        </p:tgtEl>
                                        <p:attrNameLst>
                                          <p:attrName>style.color</p:attrName>
                                        </p:attrNameLst>
                                      </p:cBhvr>
                                      <p:to>
                                        <p:clrVal>
                                          <a:srgbClr val="59F4FD"/>
                                        </p:clrVal>
                                      </p:to>
                                    </p:set>
                                    <p:set>
                                      <p:cBhvr>
                                        <p:cTn id="12" dur="500" fill="hold"/>
                                        <p:tgtEl>
                                          <p:spTgt spid="9">
                                            <p:txEl>
                                              <p:pRg st="1" end="1"/>
                                            </p:txEl>
                                          </p:spTgt>
                                        </p:tgtEl>
                                        <p:attrNameLst>
                                          <p:attrName>fillcolor</p:attrName>
                                        </p:attrNameLst>
                                      </p:cBhvr>
                                      <p:to>
                                        <p:clrVal>
                                          <a:srgbClr val="59F4FD"/>
                                        </p:clrVal>
                                      </p:to>
                                    </p:set>
                                    <p:set>
                                      <p:cBhvr>
                                        <p:cTn id="13" dur="500" fill="hold"/>
                                        <p:tgtEl>
                                          <p:spTgt spid="9">
                                            <p:txEl>
                                              <p:pRg st="1" end="1"/>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6" name="Picture 4" descr="imagens gifs brilhantes - Pesquisa Google | Star gif, Sky gif, Starry night  wallpaper">
            <a:extLst>
              <a:ext uri="{FF2B5EF4-FFF2-40B4-BE49-F238E27FC236}">
                <a16:creationId xmlns:a16="http://schemas.microsoft.com/office/drawing/2014/main" id="{1A4D92A4-3D32-4700-9853-4346FB58469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30"/>
            <a:ext cx="9144000" cy="5143730"/>
          </a:xfrm>
          <a:prstGeom prst="rect">
            <a:avLst/>
          </a:prstGeom>
          <a:noFill/>
          <a:extLst>
            <a:ext uri="{909E8E84-426E-40DD-AFC4-6F175D3DCCD1}">
              <a14:hiddenFill xmlns:a14="http://schemas.microsoft.com/office/drawing/2010/main">
                <a:solidFill>
                  <a:srgbClr val="FFFFFF"/>
                </a:solidFill>
              </a14:hiddenFill>
            </a:ext>
          </a:extLst>
        </p:spPr>
      </p:pic>
      <p:sp>
        <p:nvSpPr>
          <p:cNvPr id="2" name="Marcador de número de diapositiva 1">
            <a:extLst>
              <a:ext uri="{FF2B5EF4-FFF2-40B4-BE49-F238E27FC236}">
                <a16:creationId xmlns:a16="http://schemas.microsoft.com/office/drawing/2014/main" id="{6A619281-8149-EA80-6A1E-682DF2F56146}"/>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s-MX" smtClean="0"/>
              <a:t>26</a:t>
            </a:fld>
            <a:endParaRPr lang="es-MX"/>
          </a:p>
        </p:txBody>
      </p:sp>
      <p:sp>
        <p:nvSpPr>
          <p:cNvPr id="3" name="Google Shape;793;p18">
            <a:extLst>
              <a:ext uri="{FF2B5EF4-FFF2-40B4-BE49-F238E27FC236}">
                <a16:creationId xmlns:a16="http://schemas.microsoft.com/office/drawing/2014/main" id="{E5687F84-F179-722A-2B63-231D6F84419E}"/>
              </a:ext>
            </a:extLst>
          </p:cNvPr>
          <p:cNvSpPr txBox="1">
            <a:spLocks/>
          </p:cNvSpPr>
          <p:nvPr/>
        </p:nvSpPr>
        <p:spPr>
          <a:xfrm>
            <a:off x="3607665" y="1022992"/>
            <a:ext cx="5151600" cy="2850540"/>
          </a:xfrm>
          <a:prstGeom prst="rect">
            <a:avLst/>
          </a:prstGeom>
          <a:noFill/>
          <a:ln>
            <a:noFill/>
          </a:ln>
          <a:effectLst>
            <a:outerShdw blurRad="42863" dist="9525" dir="5400000" algn="bl" rotWithShape="0">
              <a:srgbClr val="20124D">
                <a:alpha val="80000"/>
              </a:srgbClr>
            </a:outerShdw>
          </a:effectLst>
        </p:spPr>
        <p:txBody>
          <a:bodyPr spcFirstLastPara="1" wrap="square" lIns="0" tIns="0" rIns="0" bIns="0"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1pPr>
            <a:lvl2pPr marR="0" lvl="1"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2pPr>
            <a:lvl3pPr marR="0" lvl="2"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3pPr>
            <a:lvl4pPr marR="0" lvl="3"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4pPr>
            <a:lvl5pPr marR="0" lvl="4"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5pPr>
            <a:lvl6pPr marR="0" lvl="5"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6pPr>
            <a:lvl7pPr marR="0" lvl="6"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7pPr>
            <a:lvl8pPr marR="0" lvl="7"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8pPr>
            <a:lvl9pPr marR="0" lvl="8"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9pPr>
          </a:lstStyle>
          <a:p>
            <a:r>
              <a:rPr lang="es-MX" sz="3600" dirty="0">
                <a:solidFill>
                  <a:srgbClr val="FFC000"/>
                </a:solidFill>
                <a:latin typeface="Malgun Gothic" panose="020B0503020000020004" pitchFamily="34" charset="-127"/>
                <a:ea typeface="Malgun Gothic" panose="020B0503020000020004" pitchFamily="34" charset="-127"/>
              </a:rPr>
              <a:t>¿Qué objeto de uso cotidiano usa el mismo principio de funcionamiento que Rex?</a:t>
            </a:r>
          </a:p>
        </p:txBody>
      </p:sp>
      <p:pic>
        <p:nvPicPr>
          <p:cNvPr id="7" name="Imagen 6">
            <a:extLst>
              <a:ext uri="{FF2B5EF4-FFF2-40B4-BE49-F238E27FC236}">
                <a16:creationId xmlns:a16="http://schemas.microsoft.com/office/drawing/2014/main" id="{0255B72D-3FDD-0B61-A695-1A3540BA39A2}"/>
              </a:ext>
            </a:extLst>
          </p:cNvPr>
          <p:cNvPicPr>
            <a:picLocks noChangeAspect="1"/>
          </p:cNvPicPr>
          <p:nvPr/>
        </p:nvPicPr>
        <p:blipFill>
          <a:blip r:embed="rId3"/>
          <a:stretch>
            <a:fillRect/>
          </a:stretch>
        </p:blipFill>
        <p:spPr>
          <a:xfrm>
            <a:off x="1138533" y="595529"/>
            <a:ext cx="2084485" cy="3753767"/>
          </a:xfrm>
          <a:prstGeom prst="rect">
            <a:avLst/>
          </a:prstGeom>
        </p:spPr>
      </p:pic>
      <p:pic>
        <p:nvPicPr>
          <p:cNvPr id="4" name="Picture 2" descr="Animated Next Button Gif">
            <a:extLst>
              <a:ext uri="{FF2B5EF4-FFF2-40B4-BE49-F238E27FC236}">
                <a16:creationId xmlns:a16="http://schemas.microsoft.com/office/drawing/2014/main" id="{F9B1A499-8230-6BC1-624C-915DDA1673B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86219" y="3770612"/>
            <a:ext cx="1095296" cy="13707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3171786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a:extLst>
              <a:ext uri="{FF2B5EF4-FFF2-40B4-BE49-F238E27FC236}">
                <a16:creationId xmlns:a16="http://schemas.microsoft.com/office/drawing/2014/main" id="{B082FDB3-7383-8E8D-5388-5D06E51DA8D2}"/>
              </a:ext>
            </a:extLst>
          </p:cNvPr>
          <p:cNvSpPr/>
          <p:nvPr/>
        </p:nvSpPr>
        <p:spPr>
          <a:xfrm>
            <a:off x="0" y="49"/>
            <a:ext cx="9144000" cy="5143451"/>
          </a:xfrm>
          <a:prstGeom prst="rect">
            <a:avLst/>
          </a:prstGeom>
          <a:solidFill>
            <a:srgbClr val="020C19"/>
          </a:solidFill>
          <a:ln>
            <a:noFill/>
          </a:ln>
          <a:effectLst>
            <a:glow rad="101600">
              <a:srgbClr val="020C19">
                <a:alpha val="60000"/>
              </a:srgbClr>
            </a:glow>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s-MX"/>
          </a:p>
        </p:txBody>
      </p:sp>
      <p:sp>
        <p:nvSpPr>
          <p:cNvPr id="2" name="Marcador de número de diapositiva 1">
            <a:extLst>
              <a:ext uri="{FF2B5EF4-FFF2-40B4-BE49-F238E27FC236}">
                <a16:creationId xmlns:a16="http://schemas.microsoft.com/office/drawing/2014/main" id="{28DA001F-49B2-C9DE-8292-DE4DA4E9A2CC}"/>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s-MX" smtClean="0"/>
              <a:t>27</a:t>
            </a:fld>
            <a:endParaRPr lang="es-MX"/>
          </a:p>
        </p:txBody>
      </p:sp>
      <p:pic>
        <p:nvPicPr>
          <p:cNvPr id="1026" name="Picture 2" descr="Secretos sobre la vida de los astronautas que debes conocer - MediaLab">
            <a:extLst>
              <a:ext uri="{FF2B5EF4-FFF2-40B4-BE49-F238E27FC236}">
                <a16:creationId xmlns:a16="http://schemas.microsoft.com/office/drawing/2014/main" id="{418EBC88-3DF9-D830-B8EC-EB89F1DCD18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4213055" cy="5143451"/>
          </a:xfrm>
          <a:prstGeom prst="rect">
            <a:avLst/>
          </a:prstGeom>
          <a:noFill/>
          <a:extLst>
            <a:ext uri="{909E8E84-426E-40DD-AFC4-6F175D3DCCD1}">
              <a14:hiddenFill xmlns:a14="http://schemas.microsoft.com/office/drawing/2010/main">
                <a:solidFill>
                  <a:srgbClr val="FFFFFF"/>
                </a:solidFill>
              </a14:hiddenFill>
            </a:ext>
          </a:extLst>
        </p:spPr>
      </p:pic>
      <p:sp>
        <p:nvSpPr>
          <p:cNvPr id="7" name="Google Shape;838;p22">
            <a:extLst>
              <a:ext uri="{FF2B5EF4-FFF2-40B4-BE49-F238E27FC236}">
                <a16:creationId xmlns:a16="http://schemas.microsoft.com/office/drawing/2014/main" id="{C52E4166-00FE-68B3-0262-143B93516F33}"/>
              </a:ext>
            </a:extLst>
          </p:cNvPr>
          <p:cNvSpPr txBox="1">
            <a:spLocks/>
          </p:cNvSpPr>
          <p:nvPr/>
        </p:nvSpPr>
        <p:spPr>
          <a:xfrm>
            <a:off x="133775" y="-1932"/>
            <a:ext cx="5920243" cy="978975"/>
          </a:xfrm>
          <a:prstGeom prst="rect">
            <a:avLst/>
          </a:prstGeom>
          <a:solidFill>
            <a:srgbClr val="020C19"/>
          </a:solidFill>
          <a:ln>
            <a:noFill/>
          </a:ln>
          <a:effectLst/>
        </p:spPr>
        <p:txBody>
          <a:bodyPr spcFirstLastPara="1" wrap="square" lIns="0" tIns="0" rIns="0" bIns="0"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1pPr>
            <a:lvl2pPr marR="0" lvl="1"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2pPr>
            <a:lvl3pPr marR="0" lvl="2"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3pPr>
            <a:lvl4pPr marR="0" lvl="3"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4pPr>
            <a:lvl5pPr marR="0" lvl="4"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5pPr>
            <a:lvl6pPr marR="0" lvl="5"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6pPr>
            <a:lvl7pPr marR="0" lvl="6"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7pPr>
            <a:lvl8pPr marR="0" lvl="7"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8pPr>
            <a:lvl9pPr marR="0" lvl="8"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9pPr>
          </a:lstStyle>
          <a:p>
            <a:pPr marL="0" marR="0" lvl="0" indent="0" algn="l" defTabSz="914400" rtl="0" eaLnBrk="1" fontAlgn="auto" latinLnBrk="0" hangingPunct="1">
              <a:lnSpc>
                <a:spcPct val="100000"/>
              </a:lnSpc>
              <a:spcBef>
                <a:spcPts val="0"/>
              </a:spcBef>
              <a:spcAft>
                <a:spcPts val="0"/>
              </a:spcAft>
              <a:buClr>
                <a:srgbClr val="FFFFFF"/>
              </a:buClr>
              <a:buSzPts val="3200"/>
              <a:buFont typeface="Megrim"/>
              <a:buNone/>
              <a:tabLst/>
              <a:defRPr/>
            </a:pPr>
            <a:r>
              <a:rPr lang="es-MX" sz="4800" u="sng" dirty="0">
                <a:ln w="0"/>
                <a:solidFill>
                  <a:schemeClr val="bg1"/>
                </a:solidFill>
                <a:effectLst>
                  <a:outerShdw blurRad="38100" dist="25400" dir="5400000" algn="ctr" rotWithShape="0">
                    <a:srgbClr val="6E747A">
                      <a:alpha val="43000"/>
                    </a:srgbClr>
                  </a:outerShdw>
                </a:effectLst>
                <a:latin typeface="Abel"/>
                <a:ea typeface="Abel"/>
                <a:cs typeface="Abel"/>
                <a:sym typeface="Abel"/>
              </a:rPr>
              <a:t>Sensores de movimiento</a:t>
            </a:r>
            <a:r>
              <a:rPr kumimoji="0" lang="es-MX" sz="4800" u="sng" strike="noStrike" kern="0" normalizeH="0" baseline="0" noProof="0" dirty="0">
                <a:ln w="0"/>
                <a:solidFill>
                  <a:schemeClr val="bg1"/>
                </a:solidFill>
                <a:effectLst>
                  <a:outerShdw blurRad="38100" dist="25400" dir="5400000" algn="ctr" rotWithShape="0">
                    <a:srgbClr val="6E747A">
                      <a:alpha val="43000"/>
                    </a:srgbClr>
                  </a:outerShdw>
                </a:effectLst>
                <a:uLnTx/>
                <a:uFillTx/>
                <a:latin typeface="Abel"/>
                <a:ea typeface="Abel"/>
                <a:cs typeface="Abel"/>
                <a:sym typeface="Abel"/>
              </a:rPr>
              <a:t>: </a:t>
            </a:r>
          </a:p>
        </p:txBody>
      </p:sp>
      <p:pic>
        <p:nvPicPr>
          <p:cNvPr id="12" name="Imagen 11">
            <a:extLst>
              <a:ext uri="{FF2B5EF4-FFF2-40B4-BE49-F238E27FC236}">
                <a16:creationId xmlns:a16="http://schemas.microsoft.com/office/drawing/2014/main" id="{3A25CC1C-FC6C-EC28-888E-C396FFDBE20E}"/>
              </a:ext>
            </a:extLst>
          </p:cNvPr>
          <p:cNvPicPr>
            <a:picLocks noChangeAspect="1"/>
          </p:cNvPicPr>
          <p:nvPr/>
        </p:nvPicPr>
        <p:blipFill>
          <a:blip r:embed="rId3">
            <a:alphaModFix amt="85000"/>
            <a:extLst>
              <a:ext uri="{BEBA8EAE-BF5A-486C-A8C5-ECC9F3942E4B}">
                <a14:imgProps xmlns:a14="http://schemas.microsoft.com/office/drawing/2010/main">
                  <a14:imgLayer r:embed="rId4">
                    <a14:imgEffect>
                      <a14:artisticBlur/>
                    </a14:imgEffect>
                    <a14:imgEffect>
                      <a14:brightnessContrast contrast="40000"/>
                    </a14:imgEffect>
                  </a14:imgLayer>
                </a14:imgProps>
              </a:ext>
            </a:extLst>
          </a:blip>
          <a:stretch>
            <a:fillRect/>
          </a:stretch>
        </p:blipFill>
        <p:spPr>
          <a:xfrm rot="19411646">
            <a:off x="8579053" y="215240"/>
            <a:ext cx="184936" cy="178409"/>
          </a:xfrm>
          <a:prstGeom prst="rect">
            <a:avLst/>
          </a:prstGeom>
        </p:spPr>
      </p:pic>
      <p:pic>
        <p:nvPicPr>
          <p:cNvPr id="13" name="Imagen 12">
            <a:extLst>
              <a:ext uri="{FF2B5EF4-FFF2-40B4-BE49-F238E27FC236}">
                <a16:creationId xmlns:a16="http://schemas.microsoft.com/office/drawing/2014/main" id="{860C31B8-43FA-C40F-CC07-6D1B98E77E33}"/>
              </a:ext>
            </a:extLst>
          </p:cNvPr>
          <p:cNvPicPr>
            <a:picLocks noChangeAspect="1"/>
          </p:cNvPicPr>
          <p:nvPr/>
        </p:nvPicPr>
        <p:blipFill>
          <a:blip r:embed="rId3">
            <a:alphaModFix amt="85000"/>
            <a:extLst>
              <a:ext uri="{BEBA8EAE-BF5A-486C-A8C5-ECC9F3942E4B}">
                <a14:imgProps xmlns:a14="http://schemas.microsoft.com/office/drawing/2010/main">
                  <a14:imgLayer r:embed="rId4">
                    <a14:imgEffect>
                      <a14:artisticBlur/>
                    </a14:imgEffect>
                    <a14:imgEffect>
                      <a14:brightnessContrast contrast="40000"/>
                    </a14:imgEffect>
                  </a14:imgLayer>
                </a14:imgProps>
              </a:ext>
            </a:extLst>
          </a:blip>
          <a:stretch>
            <a:fillRect/>
          </a:stretch>
        </p:blipFill>
        <p:spPr>
          <a:xfrm rot="19411646">
            <a:off x="3623143" y="1017461"/>
            <a:ext cx="184936" cy="178409"/>
          </a:xfrm>
          <a:prstGeom prst="rect">
            <a:avLst/>
          </a:prstGeom>
        </p:spPr>
      </p:pic>
      <p:pic>
        <p:nvPicPr>
          <p:cNvPr id="14" name="Imagen 13">
            <a:extLst>
              <a:ext uri="{FF2B5EF4-FFF2-40B4-BE49-F238E27FC236}">
                <a16:creationId xmlns:a16="http://schemas.microsoft.com/office/drawing/2014/main" id="{813C0E35-EC61-B536-9F53-FF026FF828A4}"/>
              </a:ext>
            </a:extLst>
          </p:cNvPr>
          <p:cNvPicPr>
            <a:picLocks noChangeAspect="1"/>
          </p:cNvPicPr>
          <p:nvPr/>
        </p:nvPicPr>
        <p:blipFill>
          <a:blip r:embed="rId3">
            <a:alphaModFix amt="85000"/>
            <a:extLst>
              <a:ext uri="{BEBA8EAE-BF5A-486C-A8C5-ECC9F3942E4B}">
                <a14:imgProps xmlns:a14="http://schemas.microsoft.com/office/drawing/2010/main">
                  <a14:imgLayer r:embed="rId4">
                    <a14:imgEffect>
                      <a14:artisticBlur/>
                    </a14:imgEffect>
                    <a14:imgEffect>
                      <a14:brightnessContrast contrast="40000"/>
                    </a14:imgEffect>
                  </a14:imgLayer>
                </a14:imgProps>
              </a:ext>
            </a:extLst>
          </a:blip>
          <a:stretch>
            <a:fillRect/>
          </a:stretch>
        </p:blipFill>
        <p:spPr>
          <a:xfrm rot="19411646">
            <a:off x="538527" y="1059559"/>
            <a:ext cx="184936" cy="178409"/>
          </a:xfrm>
          <a:prstGeom prst="rect">
            <a:avLst/>
          </a:prstGeom>
        </p:spPr>
      </p:pic>
      <p:pic>
        <p:nvPicPr>
          <p:cNvPr id="15" name="Imagen 14">
            <a:extLst>
              <a:ext uri="{FF2B5EF4-FFF2-40B4-BE49-F238E27FC236}">
                <a16:creationId xmlns:a16="http://schemas.microsoft.com/office/drawing/2014/main" id="{FA525A8B-C431-DC7B-B140-22F73B0773EA}"/>
              </a:ext>
            </a:extLst>
          </p:cNvPr>
          <p:cNvPicPr>
            <a:picLocks noChangeAspect="1"/>
          </p:cNvPicPr>
          <p:nvPr/>
        </p:nvPicPr>
        <p:blipFill>
          <a:blip r:embed="rId3">
            <a:alphaModFix amt="85000"/>
            <a:extLst>
              <a:ext uri="{BEBA8EAE-BF5A-486C-A8C5-ECC9F3942E4B}">
                <a14:imgProps xmlns:a14="http://schemas.microsoft.com/office/drawing/2010/main">
                  <a14:imgLayer r:embed="rId4">
                    <a14:imgEffect>
                      <a14:artisticBlur/>
                    </a14:imgEffect>
                    <a14:imgEffect>
                      <a14:brightnessContrast contrast="40000"/>
                    </a14:imgEffect>
                  </a14:imgLayer>
                </a14:imgProps>
              </a:ext>
            </a:extLst>
          </a:blip>
          <a:stretch>
            <a:fillRect/>
          </a:stretch>
        </p:blipFill>
        <p:spPr>
          <a:xfrm rot="19411646">
            <a:off x="7563714" y="431144"/>
            <a:ext cx="184936" cy="178409"/>
          </a:xfrm>
          <a:prstGeom prst="rect">
            <a:avLst/>
          </a:prstGeom>
        </p:spPr>
      </p:pic>
      <p:pic>
        <p:nvPicPr>
          <p:cNvPr id="16" name="Imagen 15">
            <a:extLst>
              <a:ext uri="{FF2B5EF4-FFF2-40B4-BE49-F238E27FC236}">
                <a16:creationId xmlns:a16="http://schemas.microsoft.com/office/drawing/2014/main" id="{40D3B4BF-70B1-0624-B590-162A0031EA54}"/>
              </a:ext>
            </a:extLst>
          </p:cNvPr>
          <p:cNvPicPr>
            <a:picLocks noChangeAspect="1"/>
          </p:cNvPicPr>
          <p:nvPr/>
        </p:nvPicPr>
        <p:blipFill>
          <a:blip r:embed="rId3">
            <a:alphaModFix amt="85000"/>
            <a:extLst>
              <a:ext uri="{BEBA8EAE-BF5A-486C-A8C5-ECC9F3942E4B}">
                <a14:imgProps xmlns:a14="http://schemas.microsoft.com/office/drawing/2010/main">
                  <a14:imgLayer r:embed="rId4">
                    <a14:imgEffect>
                      <a14:artisticBlur/>
                    </a14:imgEffect>
                    <a14:imgEffect>
                      <a14:brightnessContrast contrast="40000"/>
                    </a14:imgEffect>
                  </a14:imgLayer>
                </a14:imgProps>
              </a:ext>
            </a:extLst>
          </a:blip>
          <a:stretch>
            <a:fillRect/>
          </a:stretch>
        </p:blipFill>
        <p:spPr>
          <a:xfrm rot="19411646">
            <a:off x="7936472" y="120923"/>
            <a:ext cx="184936" cy="178409"/>
          </a:xfrm>
          <a:prstGeom prst="rect">
            <a:avLst/>
          </a:prstGeom>
        </p:spPr>
      </p:pic>
      <p:pic>
        <p:nvPicPr>
          <p:cNvPr id="17" name="Imagen 16">
            <a:extLst>
              <a:ext uri="{FF2B5EF4-FFF2-40B4-BE49-F238E27FC236}">
                <a16:creationId xmlns:a16="http://schemas.microsoft.com/office/drawing/2014/main" id="{17726E9B-51DF-E341-BCED-9E585E4C8217}"/>
              </a:ext>
            </a:extLst>
          </p:cNvPr>
          <p:cNvPicPr>
            <a:picLocks noChangeAspect="1"/>
          </p:cNvPicPr>
          <p:nvPr/>
        </p:nvPicPr>
        <p:blipFill>
          <a:blip r:embed="rId3">
            <a:alphaModFix amt="85000"/>
            <a:extLst>
              <a:ext uri="{BEBA8EAE-BF5A-486C-A8C5-ECC9F3942E4B}">
                <a14:imgProps xmlns:a14="http://schemas.microsoft.com/office/drawing/2010/main">
                  <a14:imgLayer r:embed="rId4">
                    <a14:imgEffect>
                      <a14:artisticBlur/>
                    </a14:imgEffect>
                    <a14:imgEffect>
                      <a14:brightnessContrast contrast="40000"/>
                    </a14:imgEffect>
                  </a14:imgLayer>
                </a14:imgProps>
              </a:ext>
            </a:extLst>
          </a:blip>
          <a:stretch>
            <a:fillRect/>
          </a:stretch>
        </p:blipFill>
        <p:spPr>
          <a:xfrm rot="19411646">
            <a:off x="6759003" y="267079"/>
            <a:ext cx="184936" cy="178409"/>
          </a:xfrm>
          <a:prstGeom prst="rect">
            <a:avLst/>
          </a:prstGeom>
        </p:spPr>
      </p:pic>
      <p:pic>
        <p:nvPicPr>
          <p:cNvPr id="18" name="Imagen 17">
            <a:extLst>
              <a:ext uri="{FF2B5EF4-FFF2-40B4-BE49-F238E27FC236}">
                <a16:creationId xmlns:a16="http://schemas.microsoft.com/office/drawing/2014/main" id="{954FC60B-02EF-200F-6BCD-88C2F3145950}"/>
              </a:ext>
            </a:extLst>
          </p:cNvPr>
          <p:cNvPicPr>
            <a:picLocks noChangeAspect="1"/>
          </p:cNvPicPr>
          <p:nvPr/>
        </p:nvPicPr>
        <p:blipFill>
          <a:blip r:embed="rId3">
            <a:alphaModFix amt="85000"/>
            <a:extLst>
              <a:ext uri="{BEBA8EAE-BF5A-486C-A8C5-ECC9F3942E4B}">
                <a14:imgProps xmlns:a14="http://schemas.microsoft.com/office/drawing/2010/main">
                  <a14:imgLayer r:embed="rId4">
                    <a14:imgEffect>
                      <a14:artisticBlur/>
                    </a14:imgEffect>
                    <a14:imgEffect>
                      <a14:brightnessContrast contrast="40000"/>
                    </a14:imgEffect>
                  </a14:imgLayer>
                </a14:imgProps>
              </a:ext>
            </a:extLst>
          </a:blip>
          <a:stretch>
            <a:fillRect/>
          </a:stretch>
        </p:blipFill>
        <p:spPr>
          <a:xfrm rot="19411646">
            <a:off x="4037194" y="1647286"/>
            <a:ext cx="184936" cy="178409"/>
          </a:xfrm>
          <a:prstGeom prst="rect">
            <a:avLst/>
          </a:prstGeom>
        </p:spPr>
      </p:pic>
      <p:pic>
        <p:nvPicPr>
          <p:cNvPr id="19" name="Imagen 18">
            <a:extLst>
              <a:ext uri="{FF2B5EF4-FFF2-40B4-BE49-F238E27FC236}">
                <a16:creationId xmlns:a16="http://schemas.microsoft.com/office/drawing/2014/main" id="{310EC537-6F4D-0315-DAA9-A82F250F443C}"/>
              </a:ext>
            </a:extLst>
          </p:cNvPr>
          <p:cNvPicPr>
            <a:picLocks noChangeAspect="1"/>
          </p:cNvPicPr>
          <p:nvPr/>
        </p:nvPicPr>
        <p:blipFill>
          <a:blip r:embed="rId3">
            <a:alphaModFix amt="85000"/>
            <a:extLst>
              <a:ext uri="{BEBA8EAE-BF5A-486C-A8C5-ECC9F3942E4B}">
                <a14:imgProps xmlns:a14="http://schemas.microsoft.com/office/drawing/2010/main">
                  <a14:imgLayer r:embed="rId4">
                    <a14:imgEffect>
                      <a14:artisticBlur/>
                    </a14:imgEffect>
                    <a14:imgEffect>
                      <a14:brightnessContrast contrast="40000"/>
                    </a14:imgEffect>
                  </a14:imgLayer>
                </a14:imgProps>
              </a:ext>
            </a:extLst>
          </a:blip>
          <a:stretch>
            <a:fillRect/>
          </a:stretch>
        </p:blipFill>
        <p:spPr>
          <a:xfrm rot="19411646">
            <a:off x="6801728" y="626248"/>
            <a:ext cx="184936" cy="178409"/>
          </a:xfrm>
          <a:prstGeom prst="rect">
            <a:avLst/>
          </a:prstGeom>
        </p:spPr>
      </p:pic>
      <p:pic>
        <p:nvPicPr>
          <p:cNvPr id="20" name="Imagen 19">
            <a:extLst>
              <a:ext uri="{FF2B5EF4-FFF2-40B4-BE49-F238E27FC236}">
                <a16:creationId xmlns:a16="http://schemas.microsoft.com/office/drawing/2014/main" id="{D13C823F-540C-D4B3-701D-E35FFD6F1632}"/>
              </a:ext>
            </a:extLst>
          </p:cNvPr>
          <p:cNvPicPr>
            <a:picLocks noChangeAspect="1"/>
          </p:cNvPicPr>
          <p:nvPr/>
        </p:nvPicPr>
        <p:blipFill>
          <a:blip r:embed="rId3">
            <a:alphaModFix amt="85000"/>
            <a:extLst>
              <a:ext uri="{BEBA8EAE-BF5A-486C-A8C5-ECC9F3942E4B}">
                <a14:imgProps xmlns:a14="http://schemas.microsoft.com/office/drawing/2010/main">
                  <a14:imgLayer r:embed="rId4">
                    <a14:imgEffect>
                      <a14:artisticBlur/>
                    </a14:imgEffect>
                    <a14:imgEffect>
                      <a14:brightnessContrast contrast="40000"/>
                    </a14:imgEffect>
                  </a14:imgLayer>
                </a14:imgProps>
              </a:ext>
            </a:extLst>
          </a:blip>
          <a:stretch>
            <a:fillRect/>
          </a:stretch>
        </p:blipFill>
        <p:spPr>
          <a:xfrm rot="19411646">
            <a:off x="8693405" y="4091339"/>
            <a:ext cx="184936" cy="178409"/>
          </a:xfrm>
          <a:prstGeom prst="rect">
            <a:avLst/>
          </a:prstGeom>
        </p:spPr>
      </p:pic>
      <p:pic>
        <p:nvPicPr>
          <p:cNvPr id="21" name="Imagen 20">
            <a:extLst>
              <a:ext uri="{FF2B5EF4-FFF2-40B4-BE49-F238E27FC236}">
                <a16:creationId xmlns:a16="http://schemas.microsoft.com/office/drawing/2014/main" id="{4B792212-9B75-79D1-FAF7-7E73FB2B7B77}"/>
              </a:ext>
            </a:extLst>
          </p:cNvPr>
          <p:cNvPicPr>
            <a:picLocks noChangeAspect="1"/>
          </p:cNvPicPr>
          <p:nvPr/>
        </p:nvPicPr>
        <p:blipFill>
          <a:blip r:embed="rId3">
            <a:alphaModFix amt="85000"/>
            <a:extLst>
              <a:ext uri="{BEBA8EAE-BF5A-486C-A8C5-ECC9F3942E4B}">
                <a14:imgProps xmlns:a14="http://schemas.microsoft.com/office/drawing/2010/main">
                  <a14:imgLayer r:embed="rId4">
                    <a14:imgEffect>
                      <a14:artisticBlur/>
                    </a14:imgEffect>
                    <a14:imgEffect>
                      <a14:brightnessContrast contrast="40000"/>
                    </a14:imgEffect>
                  </a14:imgLayer>
                </a14:imgProps>
              </a:ext>
            </a:extLst>
          </a:blip>
          <a:stretch>
            <a:fillRect/>
          </a:stretch>
        </p:blipFill>
        <p:spPr>
          <a:xfrm rot="19411646">
            <a:off x="8198190" y="679755"/>
            <a:ext cx="184936" cy="178409"/>
          </a:xfrm>
          <a:prstGeom prst="rect">
            <a:avLst/>
          </a:prstGeom>
        </p:spPr>
      </p:pic>
      <p:pic>
        <p:nvPicPr>
          <p:cNvPr id="22" name="Imagen 21">
            <a:extLst>
              <a:ext uri="{FF2B5EF4-FFF2-40B4-BE49-F238E27FC236}">
                <a16:creationId xmlns:a16="http://schemas.microsoft.com/office/drawing/2014/main" id="{FE8335E8-40E4-7163-722B-41301865B81D}"/>
              </a:ext>
            </a:extLst>
          </p:cNvPr>
          <p:cNvPicPr>
            <a:picLocks noChangeAspect="1"/>
          </p:cNvPicPr>
          <p:nvPr/>
        </p:nvPicPr>
        <p:blipFill>
          <a:blip r:embed="rId3">
            <a:alphaModFix amt="85000"/>
            <a:extLst>
              <a:ext uri="{BEBA8EAE-BF5A-486C-A8C5-ECC9F3942E4B}">
                <a14:imgProps xmlns:a14="http://schemas.microsoft.com/office/drawing/2010/main">
                  <a14:imgLayer r:embed="rId4">
                    <a14:imgEffect>
                      <a14:artisticBlur/>
                    </a14:imgEffect>
                    <a14:imgEffect>
                      <a14:brightnessContrast contrast="40000"/>
                    </a14:imgEffect>
                  </a14:imgLayer>
                </a14:imgProps>
              </a:ext>
            </a:extLst>
          </a:blip>
          <a:stretch>
            <a:fillRect/>
          </a:stretch>
        </p:blipFill>
        <p:spPr>
          <a:xfrm rot="19411646">
            <a:off x="6088934" y="4193952"/>
            <a:ext cx="184936" cy="178409"/>
          </a:xfrm>
          <a:prstGeom prst="rect">
            <a:avLst/>
          </a:prstGeom>
        </p:spPr>
      </p:pic>
      <p:pic>
        <p:nvPicPr>
          <p:cNvPr id="23" name="Imagen 22">
            <a:extLst>
              <a:ext uri="{FF2B5EF4-FFF2-40B4-BE49-F238E27FC236}">
                <a16:creationId xmlns:a16="http://schemas.microsoft.com/office/drawing/2014/main" id="{50A176A2-E7D9-9603-05DA-F0BA3F062A1E}"/>
              </a:ext>
            </a:extLst>
          </p:cNvPr>
          <p:cNvPicPr>
            <a:picLocks noChangeAspect="1"/>
          </p:cNvPicPr>
          <p:nvPr/>
        </p:nvPicPr>
        <p:blipFill>
          <a:blip r:embed="rId3">
            <a:alphaModFix amt="85000"/>
            <a:extLst>
              <a:ext uri="{BEBA8EAE-BF5A-486C-A8C5-ECC9F3942E4B}">
                <a14:imgProps xmlns:a14="http://schemas.microsoft.com/office/drawing/2010/main">
                  <a14:imgLayer r:embed="rId4">
                    <a14:imgEffect>
                      <a14:artisticBlur/>
                    </a14:imgEffect>
                    <a14:imgEffect>
                      <a14:brightnessContrast contrast="40000"/>
                    </a14:imgEffect>
                  </a14:imgLayer>
                </a14:imgProps>
              </a:ext>
            </a:extLst>
          </a:blip>
          <a:stretch>
            <a:fillRect/>
          </a:stretch>
        </p:blipFill>
        <p:spPr>
          <a:xfrm rot="19411646">
            <a:off x="7559980" y="4219603"/>
            <a:ext cx="184936" cy="178409"/>
          </a:xfrm>
          <a:prstGeom prst="rect">
            <a:avLst/>
          </a:prstGeom>
        </p:spPr>
      </p:pic>
      <p:pic>
        <p:nvPicPr>
          <p:cNvPr id="24" name="Imagen 23">
            <a:extLst>
              <a:ext uri="{FF2B5EF4-FFF2-40B4-BE49-F238E27FC236}">
                <a16:creationId xmlns:a16="http://schemas.microsoft.com/office/drawing/2014/main" id="{E9E3F19D-79FB-2F02-1BB7-C22011BFD880}"/>
              </a:ext>
            </a:extLst>
          </p:cNvPr>
          <p:cNvPicPr>
            <a:picLocks noChangeAspect="1"/>
          </p:cNvPicPr>
          <p:nvPr/>
        </p:nvPicPr>
        <p:blipFill>
          <a:blip r:embed="rId3">
            <a:alphaModFix amt="85000"/>
            <a:extLst>
              <a:ext uri="{BEBA8EAE-BF5A-486C-A8C5-ECC9F3942E4B}">
                <a14:imgProps xmlns:a14="http://schemas.microsoft.com/office/drawing/2010/main">
                  <a14:imgLayer r:embed="rId4">
                    <a14:imgEffect>
                      <a14:artisticBlur/>
                    </a14:imgEffect>
                    <a14:imgEffect>
                      <a14:brightnessContrast contrast="40000"/>
                    </a14:imgEffect>
                  </a14:imgLayer>
                </a14:imgProps>
              </a:ext>
            </a:extLst>
          </a:blip>
          <a:stretch>
            <a:fillRect/>
          </a:stretch>
        </p:blipFill>
        <p:spPr>
          <a:xfrm rot="19411646">
            <a:off x="4759110" y="4528893"/>
            <a:ext cx="184936" cy="178409"/>
          </a:xfrm>
          <a:prstGeom prst="rect">
            <a:avLst/>
          </a:prstGeom>
        </p:spPr>
      </p:pic>
      <p:pic>
        <p:nvPicPr>
          <p:cNvPr id="25" name="Imagen 24">
            <a:extLst>
              <a:ext uri="{FF2B5EF4-FFF2-40B4-BE49-F238E27FC236}">
                <a16:creationId xmlns:a16="http://schemas.microsoft.com/office/drawing/2014/main" id="{AA18AA2A-FC69-F247-45ED-2F1E1E47177F}"/>
              </a:ext>
            </a:extLst>
          </p:cNvPr>
          <p:cNvPicPr>
            <a:picLocks noChangeAspect="1"/>
          </p:cNvPicPr>
          <p:nvPr/>
        </p:nvPicPr>
        <p:blipFill>
          <a:blip r:embed="rId3">
            <a:alphaModFix amt="85000"/>
            <a:extLst>
              <a:ext uri="{BEBA8EAE-BF5A-486C-A8C5-ECC9F3942E4B}">
                <a14:imgProps xmlns:a14="http://schemas.microsoft.com/office/drawing/2010/main">
                  <a14:imgLayer r:embed="rId4">
                    <a14:imgEffect>
                      <a14:artisticBlur/>
                    </a14:imgEffect>
                    <a14:imgEffect>
                      <a14:brightnessContrast contrast="40000"/>
                    </a14:imgEffect>
                  </a14:imgLayer>
                </a14:imgProps>
              </a:ext>
            </a:extLst>
          </a:blip>
          <a:stretch>
            <a:fillRect/>
          </a:stretch>
        </p:blipFill>
        <p:spPr>
          <a:xfrm rot="19411646">
            <a:off x="4403775" y="2355820"/>
            <a:ext cx="184936" cy="178409"/>
          </a:xfrm>
          <a:prstGeom prst="rect">
            <a:avLst/>
          </a:prstGeom>
        </p:spPr>
      </p:pic>
      <p:pic>
        <p:nvPicPr>
          <p:cNvPr id="26" name="Imagen 25">
            <a:extLst>
              <a:ext uri="{FF2B5EF4-FFF2-40B4-BE49-F238E27FC236}">
                <a16:creationId xmlns:a16="http://schemas.microsoft.com/office/drawing/2014/main" id="{FCEB7FBA-661D-FA21-DAD3-43C081B8F2AD}"/>
              </a:ext>
            </a:extLst>
          </p:cNvPr>
          <p:cNvPicPr>
            <a:picLocks noChangeAspect="1"/>
          </p:cNvPicPr>
          <p:nvPr/>
        </p:nvPicPr>
        <p:blipFill>
          <a:blip r:embed="rId3">
            <a:alphaModFix amt="85000"/>
            <a:extLst>
              <a:ext uri="{BEBA8EAE-BF5A-486C-A8C5-ECC9F3942E4B}">
                <a14:imgProps xmlns:a14="http://schemas.microsoft.com/office/drawing/2010/main">
                  <a14:imgLayer r:embed="rId4">
                    <a14:imgEffect>
                      <a14:artisticBlur/>
                    </a14:imgEffect>
                    <a14:imgEffect>
                      <a14:brightnessContrast contrast="40000"/>
                    </a14:imgEffect>
                  </a14:imgLayer>
                </a14:imgProps>
              </a:ext>
            </a:extLst>
          </a:blip>
          <a:stretch>
            <a:fillRect/>
          </a:stretch>
        </p:blipFill>
        <p:spPr>
          <a:xfrm rot="19411646">
            <a:off x="5403334" y="4815321"/>
            <a:ext cx="184936" cy="178409"/>
          </a:xfrm>
          <a:prstGeom prst="rect">
            <a:avLst/>
          </a:prstGeom>
        </p:spPr>
      </p:pic>
      <p:pic>
        <p:nvPicPr>
          <p:cNvPr id="27" name="Imagen 26">
            <a:extLst>
              <a:ext uri="{FF2B5EF4-FFF2-40B4-BE49-F238E27FC236}">
                <a16:creationId xmlns:a16="http://schemas.microsoft.com/office/drawing/2014/main" id="{9D9913BE-B8A4-69A6-6E82-542D01C0F920}"/>
              </a:ext>
            </a:extLst>
          </p:cNvPr>
          <p:cNvPicPr>
            <a:picLocks noChangeAspect="1"/>
          </p:cNvPicPr>
          <p:nvPr/>
        </p:nvPicPr>
        <p:blipFill>
          <a:blip r:embed="rId3">
            <a:alphaModFix amt="85000"/>
            <a:extLst>
              <a:ext uri="{BEBA8EAE-BF5A-486C-A8C5-ECC9F3942E4B}">
                <a14:imgProps xmlns:a14="http://schemas.microsoft.com/office/drawing/2010/main">
                  <a14:imgLayer r:embed="rId4">
                    <a14:imgEffect>
                      <a14:artisticBlur/>
                    </a14:imgEffect>
                    <a14:imgEffect>
                      <a14:brightnessContrast contrast="40000"/>
                    </a14:imgEffect>
                  </a14:imgLayer>
                </a14:imgProps>
              </a:ext>
            </a:extLst>
          </a:blip>
          <a:stretch>
            <a:fillRect/>
          </a:stretch>
        </p:blipFill>
        <p:spPr>
          <a:xfrm rot="19411646">
            <a:off x="5606961" y="4498318"/>
            <a:ext cx="184936" cy="178409"/>
          </a:xfrm>
          <a:prstGeom prst="rect">
            <a:avLst/>
          </a:prstGeom>
        </p:spPr>
      </p:pic>
      <p:pic>
        <p:nvPicPr>
          <p:cNvPr id="28" name="Imagen 27">
            <a:extLst>
              <a:ext uri="{FF2B5EF4-FFF2-40B4-BE49-F238E27FC236}">
                <a16:creationId xmlns:a16="http://schemas.microsoft.com/office/drawing/2014/main" id="{191E53B9-C41F-E42C-8D9A-87072DC16A7A}"/>
              </a:ext>
            </a:extLst>
          </p:cNvPr>
          <p:cNvPicPr>
            <a:picLocks noChangeAspect="1"/>
          </p:cNvPicPr>
          <p:nvPr/>
        </p:nvPicPr>
        <p:blipFill>
          <a:blip r:embed="rId3">
            <a:alphaModFix amt="85000"/>
            <a:extLst>
              <a:ext uri="{BEBA8EAE-BF5A-486C-A8C5-ECC9F3942E4B}">
                <a14:imgProps xmlns:a14="http://schemas.microsoft.com/office/drawing/2010/main">
                  <a14:imgLayer r:embed="rId4">
                    <a14:imgEffect>
                      <a14:artisticBlur/>
                    </a14:imgEffect>
                    <a14:imgEffect>
                      <a14:brightnessContrast contrast="40000"/>
                    </a14:imgEffect>
                  </a14:imgLayer>
                </a14:imgProps>
              </a:ext>
            </a:extLst>
          </a:blip>
          <a:stretch>
            <a:fillRect/>
          </a:stretch>
        </p:blipFill>
        <p:spPr>
          <a:xfrm rot="488115">
            <a:off x="8142753" y="4402192"/>
            <a:ext cx="184936" cy="178409"/>
          </a:xfrm>
          <a:prstGeom prst="rect">
            <a:avLst/>
          </a:prstGeom>
        </p:spPr>
      </p:pic>
      <p:pic>
        <p:nvPicPr>
          <p:cNvPr id="29" name="Imagen 28">
            <a:extLst>
              <a:ext uri="{FF2B5EF4-FFF2-40B4-BE49-F238E27FC236}">
                <a16:creationId xmlns:a16="http://schemas.microsoft.com/office/drawing/2014/main" id="{4E98A86C-AFB8-1573-1C78-91F4F62838C0}"/>
              </a:ext>
            </a:extLst>
          </p:cNvPr>
          <p:cNvPicPr>
            <a:picLocks noChangeAspect="1"/>
          </p:cNvPicPr>
          <p:nvPr/>
        </p:nvPicPr>
        <p:blipFill>
          <a:blip r:embed="rId3">
            <a:alphaModFix amt="85000"/>
            <a:extLst>
              <a:ext uri="{BEBA8EAE-BF5A-486C-A8C5-ECC9F3942E4B}">
                <a14:imgProps xmlns:a14="http://schemas.microsoft.com/office/drawing/2010/main">
                  <a14:imgLayer r:embed="rId4">
                    <a14:imgEffect>
                      <a14:artisticBlur/>
                    </a14:imgEffect>
                    <a14:imgEffect>
                      <a14:brightnessContrast contrast="40000"/>
                    </a14:imgEffect>
                  </a14:imgLayer>
                </a14:imgProps>
              </a:ext>
            </a:extLst>
          </a:blip>
          <a:stretch>
            <a:fillRect/>
          </a:stretch>
        </p:blipFill>
        <p:spPr>
          <a:xfrm rot="488115">
            <a:off x="6759003" y="4505227"/>
            <a:ext cx="184936" cy="178409"/>
          </a:xfrm>
          <a:prstGeom prst="rect">
            <a:avLst/>
          </a:prstGeom>
        </p:spPr>
      </p:pic>
      <p:pic>
        <p:nvPicPr>
          <p:cNvPr id="30" name="Imagen 29">
            <a:extLst>
              <a:ext uri="{FF2B5EF4-FFF2-40B4-BE49-F238E27FC236}">
                <a16:creationId xmlns:a16="http://schemas.microsoft.com/office/drawing/2014/main" id="{3350CAC5-F68B-4810-DD7F-FDC53C8583B7}"/>
              </a:ext>
            </a:extLst>
          </p:cNvPr>
          <p:cNvPicPr>
            <a:picLocks noChangeAspect="1"/>
          </p:cNvPicPr>
          <p:nvPr/>
        </p:nvPicPr>
        <p:blipFill>
          <a:blip r:embed="rId3">
            <a:alphaModFix amt="85000"/>
            <a:extLst>
              <a:ext uri="{BEBA8EAE-BF5A-486C-A8C5-ECC9F3942E4B}">
                <a14:imgProps xmlns:a14="http://schemas.microsoft.com/office/drawing/2010/main">
                  <a14:imgLayer r:embed="rId4">
                    <a14:imgEffect>
                      <a14:artisticBlur/>
                    </a14:imgEffect>
                    <a14:imgEffect>
                      <a14:brightnessContrast contrast="40000"/>
                    </a14:imgEffect>
                  </a14:imgLayer>
                </a14:imgProps>
              </a:ext>
            </a:extLst>
          </a:blip>
          <a:stretch>
            <a:fillRect/>
          </a:stretch>
        </p:blipFill>
        <p:spPr>
          <a:xfrm rot="488115">
            <a:off x="7645210" y="4774416"/>
            <a:ext cx="184936" cy="178409"/>
          </a:xfrm>
          <a:prstGeom prst="rect">
            <a:avLst/>
          </a:prstGeom>
        </p:spPr>
      </p:pic>
      <p:pic>
        <p:nvPicPr>
          <p:cNvPr id="31" name="Imagen 30">
            <a:extLst>
              <a:ext uri="{FF2B5EF4-FFF2-40B4-BE49-F238E27FC236}">
                <a16:creationId xmlns:a16="http://schemas.microsoft.com/office/drawing/2014/main" id="{454D8395-07CB-CB24-F1B3-549536B295F2}"/>
              </a:ext>
            </a:extLst>
          </p:cNvPr>
          <p:cNvPicPr>
            <a:picLocks noChangeAspect="1"/>
          </p:cNvPicPr>
          <p:nvPr/>
        </p:nvPicPr>
        <p:blipFill>
          <a:blip r:embed="rId3">
            <a:alphaModFix amt="85000"/>
            <a:extLst>
              <a:ext uri="{BEBA8EAE-BF5A-486C-A8C5-ECC9F3942E4B}">
                <a14:imgProps xmlns:a14="http://schemas.microsoft.com/office/drawing/2010/main">
                  <a14:imgLayer r:embed="rId4">
                    <a14:imgEffect>
                      <a14:artisticBlur/>
                    </a14:imgEffect>
                    <a14:imgEffect>
                      <a14:brightnessContrast contrast="40000"/>
                    </a14:imgEffect>
                  </a14:imgLayer>
                </a14:imgProps>
              </a:ext>
            </a:extLst>
          </a:blip>
          <a:stretch>
            <a:fillRect/>
          </a:stretch>
        </p:blipFill>
        <p:spPr>
          <a:xfrm rot="488115">
            <a:off x="8716628" y="4688620"/>
            <a:ext cx="184936" cy="178409"/>
          </a:xfrm>
          <a:prstGeom prst="rect">
            <a:avLst/>
          </a:prstGeom>
        </p:spPr>
      </p:pic>
      <p:pic>
        <p:nvPicPr>
          <p:cNvPr id="32" name="Imagen 31">
            <a:extLst>
              <a:ext uri="{FF2B5EF4-FFF2-40B4-BE49-F238E27FC236}">
                <a16:creationId xmlns:a16="http://schemas.microsoft.com/office/drawing/2014/main" id="{9A25CB33-F51C-65E3-0AA5-9054D82705A0}"/>
              </a:ext>
            </a:extLst>
          </p:cNvPr>
          <p:cNvPicPr>
            <a:picLocks noChangeAspect="1"/>
          </p:cNvPicPr>
          <p:nvPr/>
        </p:nvPicPr>
        <p:blipFill>
          <a:blip r:embed="rId3">
            <a:alphaModFix amt="85000"/>
            <a:extLst>
              <a:ext uri="{BEBA8EAE-BF5A-486C-A8C5-ECC9F3942E4B}">
                <a14:imgProps xmlns:a14="http://schemas.microsoft.com/office/drawing/2010/main">
                  <a14:imgLayer r:embed="rId4">
                    <a14:imgEffect>
                      <a14:artisticBlur/>
                    </a14:imgEffect>
                    <a14:imgEffect>
                      <a14:brightnessContrast contrast="40000"/>
                    </a14:imgEffect>
                  </a14:imgLayer>
                </a14:imgProps>
              </a:ext>
            </a:extLst>
          </a:blip>
          <a:stretch>
            <a:fillRect/>
          </a:stretch>
        </p:blipFill>
        <p:spPr>
          <a:xfrm rot="488115">
            <a:off x="6263480" y="4680686"/>
            <a:ext cx="184936" cy="178409"/>
          </a:xfrm>
          <a:prstGeom prst="rect">
            <a:avLst/>
          </a:prstGeom>
        </p:spPr>
      </p:pic>
      <p:pic>
        <p:nvPicPr>
          <p:cNvPr id="33" name="Imagen 32">
            <a:extLst>
              <a:ext uri="{FF2B5EF4-FFF2-40B4-BE49-F238E27FC236}">
                <a16:creationId xmlns:a16="http://schemas.microsoft.com/office/drawing/2014/main" id="{73A9620E-2458-8054-9625-2A2DEEC78B0C}"/>
              </a:ext>
            </a:extLst>
          </p:cNvPr>
          <p:cNvPicPr>
            <a:picLocks noChangeAspect="1"/>
          </p:cNvPicPr>
          <p:nvPr/>
        </p:nvPicPr>
        <p:blipFill>
          <a:blip r:embed="rId3">
            <a:alphaModFix amt="85000"/>
            <a:extLst>
              <a:ext uri="{BEBA8EAE-BF5A-486C-A8C5-ECC9F3942E4B}">
                <a14:imgProps xmlns:a14="http://schemas.microsoft.com/office/drawing/2010/main">
                  <a14:imgLayer r:embed="rId4">
                    <a14:imgEffect>
                      <a14:artisticBlur/>
                    </a14:imgEffect>
                    <a14:imgEffect>
                      <a14:brightnessContrast contrast="40000"/>
                    </a14:imgEffect>
                  </a14:imgLayer>
                </a14:imgProps>
              </a:ext>
            </a:extLst>
          </a:blip>
          <a:stretch>
            <a:fillRect/>
          </a:stretch>
        </p:blipFill>
        <p:spPr>
          <a:xfrm rot="19411646">
            <a:off x="4380248" y="3729302"/>
            <a:ext cx="184936" cy="178409"/>
          </a:xfrm>
          <a:prstGeom prst="rect">
            <a:avLst/>
          </a:prstGeom>
        </p:spPr>
      </p:pic>
      <p:pic>
        <p:nvPicPr>
          <p:cNvPr id="34" name="Imagen 33">
            <a:extLst>
              <a:ext uri="{FF2B5EF4-FFF2-40B4-BE49-F238E27FC236}">
                <a16:creationId xmlns:a16="http://schemas.microsoft.com/office/drawing/2014/main" id="{C8DA77AE-347A-FBC1-28B0-CF645FCC136D}"/>
              </a:ext>
            </a:extLst>
          </p:cNvPr>
          <p:cNvPicPr>
            <a:picLocks noChangeAspect="1"/>
          </p:cNvPicPr>
          <p:nvPr/>
        </p:nvPicPr>
        <p:blipFill>
          <a:blip r:embed="rId3">
            <a:alphaModFix amt="85000"/>
            <a:extLst>
              <a:ext uri="{BEBA8EAE-BF5A-486C-A8C5-ECC9F3942E4B}">
                <a14:imgProps xmlns:a14="http://schemas.microsoft.com/office/drawing/2010/main">
                  <a14:imgLayer r:embed="rId4">
                    <a14:imgEffect>
                      <a14:artisticBlur/>
                    </a14:imgEffect>
                    <a14:imgEffect>
                      <a14:brightnessContrast contrast="40000"/>
                    </a14:imgEffect>
                  </a14:imgLayer>
                </a14:imgProps>
              </a:ext>
            </a:extLst>
          </a:blip>
          <a:stretch>
            <a:fillRect/>
          </a:stretch>
        </p:blipFill>
        <p:spPr>
          <a:xfrm rot="19411646">
            <a:off x="4356181" y="874878"/>
            <a:ext cx="184936" cy="178409"/>
          </a:xfrm>
          <a:prstGeom prst="rect">
            <a:avLst/>
          </a:prstGeom>
        </p:spPr>
      </p:pic>
      <p:sp>
        <p:nvSpPr>
          <p:cNvPr id="5" name="CuadroTexto 4">
            <a:extLst>
              <a:ext uri="{FF2B5EF4-FFF2-40B4-BE49-F238E27FC236}">
                <a16:creationId xmlns:a16="http://schemas.microsoft.com/office/drawing/2014/main" id="{D82B9090-F36F-959A-3570-3B10B34422B7}"/>
              </a:ext>
            </a:extLst>
          </p:cNvPr>
          <p:cNvSpPr txBox="1"/>
          <p:nvPr/>
        </p:nvSpPr>
        <p:spPr>
          <a:xfrm>
            <a:off x="4071301" y="1191593"/>
            <a:ext cx="5023262" cy="2677656"/>
          </a:xfrm>
          <a:prstGeom prst="rect">
            <a:avLst/>
          </a:prstGeom>
          <a:noFill/>
        </p:spPr>
        <p:txBody>
          <a:bodyPr wrap="square">
            <a:spAutoFit/>
          </a:bodyPr>
          <a:lstStyle/>
          <a:p>
            <a:pPr marL="457200" lvl="1" algn="ctr"/>
            <a:r>
              <a:rPr lang="es-MX" sz="2800" b="0" i="0" dirty="0">
                <a:solidFill>
                  <a:schemeClr val="accent6">
                    <a:lumMod val="40000"/>
                    <a:lumOff val="60000"/>
                  </a:schemeClr>
                </a:solidFill>
                <a:effectLst/>
                <a:latin typeface="Söhne"/>
              </a:rPr>
              <a:t>Al igual que REX, los sensores de movimiento por infrarrojos se basan en la radiometría pasiva para detectar cambios en la radiación infrarroja en su entorno.</a:t>
            </a:r>
          </a:p>
        </p:txBody>
      </p:sp>
      <p:pic>
        <p:nvPicPr>
          <p:cNvPr id="3" name="Picture 2" descr="Animated Next Button Gif">
            <a:extLst>
              <a:ext uri="{FF2B5EF4-FFF2-40B4-BE49-F238E27FC236}">
                <a16:creationId xmlns:a16="http://schemas.microsoft.com/office/drawing/2014/main" id="{807C0483-8E2D-A528-A6EA-06361FECCCE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86219" y="3770612"/>
            <a:ext cx="1095296" cy="13707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64030642"/>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4">
            <a:extLst>
              <a:ext uri="{FF2B5EF4-FFF2-40B4-BE49-F238E27FC236}">
                <a16:creationId xmlns:a16="http://schemas.microsoft.com/office/drawing/2014/main" id="{92AAE6F1-FB92-94CC-899C-45DF7EA1B3B2}"/>
              </a:ext>
            </a:extLst>
          </p:cNvPr>
          <p:cNvSpPr txBox="1">
            <a:spLocks/>
          </p:cNvSpPr>
          <p:nvPr/>
        </p:nvSpPr>
        <p:spPr>
          <a:xfrm>
            <a:off x="3693444" y="-213756"/>
            <a:ext cx="5236800" cy="783771"/>
          </a:xfrm>
          <a:prstGeom prst="rect">
            <a:avLst/>
          </a:prstGeom>
          <a:noFill/>
          <a:ln>
            <a:noFill/>
          </a:ln>
          <a:effectLst>
            <a:outerShdw blurRad="42863" dist="9525" dir="5400000" algn="bl" rotWithShape="0">
              <a:srgbClr val="20124D">
                <a:alpha val="80000"/>
              </a:srgbClr>
            </a:outerShdw>
          </a:effectLst>
        </p:spPr>
        <p:txBody>
          <a:bodyPr spcFirstLastPara="1" wrap="square" lIns="0" tIns="0" rIns="0" bIns="0"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1pPr>
            <a:lvl2pPr marR="0" lvl="1"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2pPr>
            <a:lvl3pPr marR="0" lvl="2"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3pPr>
            <a:lvl4pPr marR="0" lvl="3"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4pPr>
            <a:lvl5pPr marR="0" lvl="4"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5pPr>
            <a:lvl6pPr marR="0" lvl="5"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6pPr>
            <a:lvl7pPr marR="0" lvl="6"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7pPr>
            <a:lvl8pPr marR="0" lvl="7"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8pPr>
            <a:lvl9pPr marR="0" lvl="8"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9pPr>
          </a:lstStyle>
          <a:p>
            <a:pPr marL="0" marR="0" lvl="0" indent="0" algn="r" defTabSz="914400" rtl="0" eaLnBrk="1" fontAlgn="auto" latinLnBrk="0" hangingPunct="1">
              <a:lnSpc>
                <a:spcPct val="100000"/>
              </a:lnSpc>
              <a:spcBef>
                <a:spcPts val="0"/>
              </a:spcBef>
              <a:spcAft>
                <a:spcPts val="0"/>
              </a:spcAft>
              <a:buClr>
                <a:srgbClr val="FFFFFF"/>
              </a:buClr>
              <a:buSzPts val="3200"/>
              <a:buFont typeface="Megrim"/>
              <a:buNone/>
              <a:tabLst/>
              <a:defRPr/>
            </a:pPr>
            <a:r>
              <a:rPr lang="es-MX" dirty="0">
                <a:solidFill>
                  <a:srgbClr val="7D2A99">
                    <a:lumMod val="60000"/>
                    <a:lumOff val="40000"/>
                  </a:srgbClr>
                </a:solidFill>
              </a:rPr>
              <a:t>Investiga y responde</a:t>
            </a:r>
            <a:r>
              <a:rPr kumimoji="0" lang="es-MX" sz="3200" b="1" i="0" u="none" strike="noStrike" kern="0" cap="none" spc="0" normalizeH="0" baseline="0" noProof="0" dirty="0">
                <a:ln>
                  <a:noFill/>
                </a:ln>
                <a:solidFill>
                  <a:srgbClr val="7D2A99">
                    <a:lumMod val="60000"/>
                    <a:lumOff val="40000"/>
                  </a:srgbClr>
                </a:solidFill>
                <a:effectLst/>
                <a:uLnTx/>
                <a:uFillTx/>
                <a:latin typeface="Megrim"/>
                <a:sym typeface="Megrim"/>
              </a:rPr>
              <a:t>…</a:t>
            </a:r>
          </a:p>
        </p:txBody>
      </p:sp>
      <p:sp>
        <p:nvSpPr>
          <p:cNvPr id="8" name="Título 4">
            <a:extLst>
              <a:ext uri="{FF2B5EF4-FFF2-40B4-BE49-F238E27FC236}">
                <a16:creationId xmlns:a16="http://schemas.microsoft.com/office/drawing/2014/main" id="{75E9125F-00C4-B7D3-15CF-A893D54B4915}"/>
              </a:ext>
            </a:extLst>
          </p:cNvPr>
          <p:cNvSpPr txBox="1">
            <a:spLocks/>
          </p:cNvSpPr>
          <p:nvPr/>
        </p:nvSpPr>
        <p:spPr>
          <a:xfrm>
            <a:off x="393894" y="864567"/>
            <a:ext cx="8356211" cy="1287193"/>
          </a:xfrm>
          <a:prstGeom prst="rect">
            <a:avLst/>
          </a:prstGeom>
          <a:noFill/>
          <a:ln>
            <a:noFill/>
          </a:ln>
          <a:effectLst>
            <a:outerShdw blurRad="42863" dist="9525" dir="5400000" algn="bl" rotWithShape="0">
              <a:srgbClr val="20124D">
                <a:alpha val="80000"/>
              </a:srgbClr>
            </a:outerShdw>
          </a:effectLst>
        </p:spPr>
        <p:txBody>
          <a:bodyPr spcFirstLastPara="1" wrap="square" lIns="0" tIns="0" rIns="0" bIns="0"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1pPr>
            <a:lvl2pPr marR="0" lvl="1"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2pPr>
            <a:lvl3pPr marR="0" lvl="2"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3pPr>
            <a:lvl4pPr marR="0" lvl="3"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4pPr>
            <a:lvl5pPr marR="0" lvl="4"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5pPr>
            <a:lvl6pPr marR="0" lvl="5"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6pPr>
            <a:lvl7pPr marR="0" lvl="6"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7pPr>
            <a:lvl8pPr marR="0" lvl="7"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8pPr>
            <a:lvl9pPr marR="0" lvl="8"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9pPr>
          </a:lstStyle>
          <a:p>
            <a:pPr marL="0" marR="0" lvl="0" indent="0" algn="ctr" defTabSz="914400" rtl="0" eaLnBrk="1" fontAlgn="auto" latinLnBrk="0" hangingPunct="1">
              <a:lnSpc>
                <a:spcPct val="100000"/>
              </a:lnSpc>
              <a:spcBef>
                <a:spcPts val="0"/>
              </a:spcBef>
              <a:spcAft>
                <a:spcPts val="0"/>
              </a:spcAft>
              <a:buClr>
                <a:srgbClr val="FFFFFF"/>
              </a:buClr>
              <a:buSzPts val="3200"/>
              <a:buFont typeface="Megrim"/>
              <a:buNone/>
              <a:tabLst/>
              <a:defRPr/>
            </a:pPr>
            <a:r>
              <a:rPr kumimoji="0" lang="es-MX" sz="2400" b="1" i="0" u="none" strike="noStrike" kern="0" cap="none" spc="0" normalizeH="0" baseline="0" noProof="0" dirty="0">
                <a:ln>
                  <a:noFill/>
                </a:ln>
                <a:solidFill>
                  <a:srgbClr val="FFFF00"/>
                </a:solidFill>
                <a:effectLst/>
                <a:uLnTx/>
                <a:uFillTx/>
                <a:latin typeface="Megrim"/>
                <a:sym typeface="Megrim"/>
              </a:rPr>
              <a:t>¿Los sensores de movimiento por infrarrojo utilizan la radiometría pasiva para detectar cambios en la radiación infrarroja emitida por los objetos y así detectar movimiento?</a:t>
            </a:r>
          </a:p>
        </p:txBody>
      </p:sp>
      <p:pic>
        <p:nvPicPr>
          <p:cNvPr id="13316" name="Picture 4" descr="Comportamiento del consumidor y Mercadeo - Mind Map">
            <a:hlinkClick r:id="rId2" action="ppaction://hlinksldjump"/>
            <a:extLst>
              <a:ext uri="{FF2B5EF4-FFF2-40B4-BE49-F238E27FC236}">
                <a16:creationId xmlns:a16="http://schemas.microsoft.com/office/drawing/2014/main" id="{82B851DF-F230-4476-8A3D-4B2ABE1BA50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88281" y="1898466"/>
            <a:ext cx="1738125" cy="1489821"/>
          </a:xfrm>
          <a:prstGeom prst="rect">
            <a:avLst/>
          </a:prstGeom>
          <a:noFill/>
          <a:extLst>
            <a:ext uri="{909E8E84-426E-40DD-AFC4-6F175D3DCCD1}">
              <a14:hiddenFill xmlns:a14="http://schemas.microsoft.com/office/drawing/2010/main">
                <a:solidFill>
                  <a:srgbClr val="FFFFFF"/>
                </a:solidFill>
              </a14:hiddenFill>
            </a:ext>
          </a:extLst>
        </p:spPr>
      </p:pic>
      <p:pic>
        <p:nvPicPr>
          <p:cNvPr id="13318" name="Picture 6" descr="cross mark gif">
            <a:hlinkClick r:id="rId4" action="ppaction://hlinksldjump"/>
            <a:extLst>
              <a:ext uri="{FF2B5EF4-FFF2-40B4-BE49-F238E27FC236}">
                <a16:creationId xmlns:a16="http://schemas.microsoft.com/office/drawing/2014/main" id="{BE76D4FD-08AE-9335-C36C-4AE6EBC1022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20189" y="3340038"/>
            <a:ext cx="1613095" cy="1613095"/>
          </a:xfrm>
          <a:prstGeom prst="rect">
            <a:avLst/>
          </a:prstGeom>
          <a:noFill/>
          <a:extLst>
            <a:ext uri="{909E8E84-426E-40DD-AFC4-6F175D3DCCD1}">
              <a14:hiddenFill xmlns:a14="http://schemas.microsoft.com/office/drawing/2010/main">
                <a:solidFill>
                  <a:srgbClr val="FFFFFF"/>
                </a:solidFill>
              </a14:hiddenFill>
            </a:ext>
          </a:extLst>
        </p:spPr>
      </p:pic>
      <p:pic>
        <p:nvPicPr>
          <p:cNvPr id="11266" name="Picture 2" descr="Cómo funciona un sensor de movimiento - Microsegur Blog Seguridad">
            <a:extLst>
              <a:ext uri="{FF2B5EF4-FFF2-40B4-BE49-F238E27FC236}">
                <a16:creationId xmlns:a16="http://schemas.microsoft.com/office/drawing/2014/main" id="{1FE10CE5-6423-327B-AA72-410121FDC43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13747" y="2158440"/>
            <a:ext cx="4220129" cy="2814578"/>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82403451"/>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upo 10">
            <a:extLst>
              <a:ext uri="{FF2B5EF4-FFF2-40B4-BE49-F238E27FC236}">
                <a16:creationId xmlns:a16="http://schemas.microsoft.com/office/drawing/2014/main" id="{C14A08DF-659F-1832-CA5C-EE9C5390E673}"/>
              </a:ext>
            </a:extLst>
          </p:cNvPr>
          <p:cNvGrpSpPr/>
          <p:nvPr/>
        </p:nvGrpSpPr>
        <p:grpSpPr>
          <a:xfrm>
            <a:off x="-52200" y="10081"/>
            <a:ext cx="9196200" cy="5146256"/>
            <a:chOff x="0" y="-1976"/>
            <a:chExt cx="9196200" cy="5146256"/>
          </a:xfrm>
        </p:grpSpPr>
        <p:grpSp>
          <p:nvGrpSpPr>
            <p:cNvPr id="10" name="Grupo 9">
              <a:extLst>
                <a:ext uri="{FF2B5EF4-FFF2-40B4-BE49-F238E27FC236}">
                  <a16:creationId xmlns:a16="http://schemas.microsoft.com/office/drawing/2014/main" id="{D7BC2E9A-7521-1374-B643-E2277F4E3466}"/>
                </a:ext>
              </a:extLst>
            </p:cNvPr>
            <p:cNvGrpSpPr/>
            <p:nvPr/>
          </p:nvGrpSpPr>
          <p:grpSpPr>
            <a:xfrm>
              <a:off x="3520292" y="-1976"/>
              <a:ext cx="5675908" cy="5145476"/>
              <a:chOff x="3520292" y="-1976"/>
              <a:chExt cx="5675908" cy="5145476"/>
            </a:xfrm>
          </p:grpSpPr>
          <p:grpSp>
            <p:nvGrpSpPr>
              <p:cNvPr id="6" name="Grupo 5">
                <a:extLst>
                  <a:ext uri="{FF2B5EF4-FFF2-40B4-BE49-F238E27FC236}">
                    <a16:creationId xmlns:a16="http://schemas.microsoft.com/office/drawing/2014/main" id="{AE721A2B-F470-A41D-5B9C-915B033CD21B}"/>
                  </a:ext>
                </a:extLst>
              </p:cNvPr>
              <p:cNvGrpSpPr/>
              <p:nvPr/>
            </p:nvGrpSpPr>
            <p:grpSpPr>
              <a:xfrm>
                <a:off x="3520292" y="0"/>
                <a:ext cx="3077192" cy="5143500"/>
                <a:chOff x="4066557" y="0"/>
                <a:chExt cx="3077192" cy="5143500"/>
              </a:xfrm>
            </p:grpSpPr>
            <p:pic>
              <p:nvPicPr>
                <p:cNvPr id="5130" name="Picture 10" descr="El Bebé-astronauta Lindo Se Sienta En La Luna Ilustración del Vector -  Ilustración de astronauta, personaje: 90902653">
                  <a:extLst>
                    <a:ext uri="{FF2B5EF4-FFF2-40B4-BE49-F238E27FC236}">
                      <a16:creationId xmlns:a16="http://schemas.microsoft.com/office/drawing/2014/main" id="{53E912AC-C647-369C-84EB-704BDE252CA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71703"/>
                <a:stretch/>
              </p:blipFill>
              <p:spPr bwMode="auto">
                <a:xfrm>
                  <a:off x="4066557" y="0"/>
                  <a:ext cx="1455469" cy="5143500"/>
                </a:xfrm>
                <a:prstGeom prst="rect">
                  <a:avLst/>
                </a:prstGeom>
                <a:noFill/>
                <a:extLst>
                  <a:ext uri="{909E8E84-426E-40DD-AFC4-6F175D3DCCD1}">
                    <a14:hiddenFill xmlns:a14="http://schemas.microsoft.com/office/drawing/2010/main">
                      <a:solidFill>
                        <a:srgbClr val="FFFFFF"/>
                      </a:solidFill>
                    </a14:hiddenFill>
                  </a:ext>
                </a:extLst>
              </p:spPr>
            </p:pic>
            <p:pic>
              <p:nvPicPr>
                <p:cNvPr id="5132" name="Picture 12" descr="El Bebé-astronauta Lindo Se Sienta En La Luna Ilustración del Vector -  Ilustración de astronauta, personaje: 90902653">
                  <a:extLst>
                    <a:ext uri="{FF2B5EF4-FFF2-40B4-BE49-F238E27FC236}">
                      <a16:creationId xmlns:a16="http://schemas.microsoft.com/office/drawing/2014/main" id="{74430247-2883-4354-6827-427DDCA4AA0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8462"/>
                <a:stretch/>
              </p:blipFill>
              <p:spPr bwMode="auto">
                <a:xfrm>
                  <a:off x="5521604" y="0"/>
                  <a:ext cx="1622145" cy="514350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7" name="Grupo 6">
                <a:extLst>
                  <a:ext uri="{FF2B5EF4-FFF2-40B4-BE49-F238E27FC236}">
                    <a16:creationId xmlns:a16="http://schemas.microsoft.com/office/drawing/2014/main" id="{C44BE92C-CDE1-1A3D-96C9-27CACF360D78}"/>
                  </a:ext>
                </a:extLst>
              </p:cNvPr>
              <p:cNvGrpSpPr/>
              <p:nvPr/>
            </p:nvGrpSpPr>
            <p:grpSpPr>
              <a:xfrm>
                <a:off x="6119008" y="-1976"/>
                <a:ext cx="3077192" cy="5143500"/>
                <a:chOff x="4066557" y="0"/>
                <a:chExt cx="3077192" cy="5143500"/>
              </a:xfrm>
            </p:grpSpPr>
            <p:pic>
              <p:nvPicPr>
                <p:cNvPr id="8" name="Picture 10" descr="El Bebé-astronauta Lindo Se Sienta En La Luna Ilustración del Vector -  Ilustración de astronauta, personaje: 90902653">
                  <a:extLst>
                    <a:ext uri="{FF2B5EF4-FFF2-40B4-BE49-F238E27FC236}">
                      <a16:creationId xmlns:a16="http://schemas.microsoft.com/office/drawing/2014/main" id="{39375AF3-DA71-C92B-0CA4-E1F19B86B09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71703"/>
                <a:stretch/>
              </p:blipFill>
              <p:spPr bwMode="auto">
                <a:xfrm>
                  <a:off x="4066557" y="0"/>
                  <a:ext cx="1455469" cy="51435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12" descr="El Bebé-astronauta Lindo Se Sienta En La Luna Ilustración del Vector -  Ilustración de astronauta, personaje: 90902653">
                  <a:extLst>
                    <a:ext uri="{FF2B5EF4-FFF2-40B4-BE49-F238E27FC236}">
                      <a16:creationId xmlns:a16="http://schemas.microsoft.com/office/drawing/2014/main" id="{FF1DB2EA-FEBC-EC07-7510-46CC799AC0B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8462"/>
                <a:stretch/>
              </p:blipFill>
              <p:spPr bwMode="auto">
                <a:xfrm>
                  <a:off x="5521604" y="0"/>
                  <a:ext cx="1622145" cy="5143500"/>
                </a:xfrm>
                <a:prstGeom prst="rect">
                  <a:avLst/>
                </a:prstGeom>
                <a:noFill/>
                <a:extLst>
                  <a:ext uri="{909E8E84-426E-40DD-AFC4-6F175D3DCCD1}">
                    <a14:hiddenFill xmlns:a14="http://schemas.microsoft.com/office/drawing/2010/main">
                      <a:solidFill>
                        <a:srgbClr val="FFFFFF"/>
                      </a:solidFill>
                    </a14:hiddenFill>
                  </a:ext>
                </a:extLst>
              </p:spPr>
            </p:pic>
          </p:grpSp>
        </p:grpSp>
        <p:pic>
          <p:nvPicPr>
            <p:cNvPr id="5124" name="Picture 4" descr="El Bebé-astronauta Lindo Se Sienta En La Luna Ilustración del Vector -  Ilustración de astronauta, personaje: 90902653">
              <a:extLst>
                <a:ext uri="{FF2B5EF4-FFF2-40B4-BE49-F238E27FC236}">
                  <a16:creationId xmlns:a16="http://schemas.microsoft.com/office/drawing/2014/main" id="{3AFBD3B8-B01C-18C7-0241-F025EF629A0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6550" t="14083" r="23810" b="15421"/>
            <a:stretch/>
          </p:blipFill>
          <p:spPr bwMode="auto">
            <a:xfrm>
              <a:off x="0" y="0"/>
              <a:ext cx="3622395" cy="5144280"/>
            </a:xfrm>
            <a:prstGeom prst="rect">
              <a:avLst/>
            </a:prstGeom>
            <a:noFill/>
            <a:extLst>
              <a:ext uri="{909E8E84-426E-40DD-AFC4-6F175D3DCCD1}">
                <a14:hiddenFill xmlns:a14="http://schemas.microsoft.com/office/drawing/2010/main">
                  <a:solidFill>
                    <a:srgbClr val="FFFFFF"/>
                  </a:solidFill>
                </a14:hiddenFill>
              </a:ext>
            </a:extLst>
          </p:spPr>
        </p:pic>
      </p:grpSp>
      <p:sp>
        <p:nvSpPr>
          <p:cNvPr id="2" name="Marcador de número de diapositiva 1">
            <a:extLst>
              <a:ext uri="{FF2B5EF4-FFF2-40B4-BE49-F238E27FC236}">
                <a16:creationId xmlns:a16="http://schemas.microsoft.com/office/drawing/2014/main" id="{F4A483B1-039B-42C2-6F9A-4BA3840AE96A}"/>
              </a:ext>
            </a:extLst>
          </p:cNvPr>
          <p:cNvSpPr>
            <a:spLocks noGrp="1"/>
          </p:cNvSpPr>
          <p:nvPr>
            <p:ph type="sldNum" idx="12"/>
          </p:nvPr>
        </p:nvSpPr>
        <p:spPr/>
        <p: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s-MX" sz="1300" b="0" i="0" u="none" strike="noStrike" kern="0" cap="none" spc="0" normalizeH="0" baseline="0" noProof="0" smtClean="0">
                <a:ln>
                  <a:noFill/>
                </a:ln>
                <a:solidFill>
                  <a:srgbClr val="FFFFFF"/>
                </a:solidFill>
                <a:effectLst/>
                <a:uLnTx/>
                <a:uFillTx/>
                <a:latin typeface="Megrim"/>
                <a:sym typeface="Megrim"/>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29</a:t>
            </a:fld>
            <a:endParaRPr kumimoji="0" lang="es-MX" sz="1300" b="0" i="0" u="none" strike="noStrike" kern="0" cap="none" spc="0" normalizeH="0" baseline="0" noProof="0">
              <a:ln>
                <a:noFill/>
              </a:ln>
              <a:solidFill>
                <a:srgbClr val="FFFFFF"/>
              </a:solidFill>
              <a:effectLst/>
              <a:uLnTx/>
              <a:uFillTx/>
              <a:latin typeface="Megrim"/>
              <a:sym typeface="Megrim"/>
            </a:endParaRPr>
          </a:p>
        </p:txBody>
      </p:sp>
      <p:sp>
        <p:nvSpPr>
          <p:cNvPr id="3" name="Google Shape;838;p22">
            <a:extLst>
              <a:ext uri="{FF2B5EF4-FFF2-40B4-BE49-F238E27FC236}">
                <a16:creationId xmlns:a16="http://schemas.microsoft.com/office/drawing/2014/main" id="{A51F816B-FD81-3BB9-AD97-BA8C4ECC2321}"/>
              </a:ext>
            </a:extLst>
          </p:cNvPr>
          <p:cNvSpPr txBox="1">
            <a:spLocks/>
          </p:cNvSpPr>
          <p:nvPr/>
        </p:nvSpPr>
        <p:spPr>
          <a:xfrm>
            <a:off x="3258268" y="193994"/>
            <a:ext cx="5721480" cy="3625873"/>
          </a:xfrm>
          <a:prstGeom prst="rect">
            <a:avLst/>
          </a:prstGeom>
          <a:noFill/>
          <a:ln>
            <a:noFill/>
          </a:ln>
          <a:effectLst>
            <a:outerShdw blurRad="42863" dist="9525" dir="5400000" algn="bl" rotWithShape="0">
              <a:srgbClr val="20124D">
                <a:alpha val="80000"/>
              </a:srgbClr>
            </a:outerShdw>
          </a:effectLst>
        </p:spPr>
        <p:txBody>
          <a:bodyPr spcFirstLastPara="1" wrap="square" lIns="0" tIns="0" rIns="0" bIns="0"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1pPr>
            <a:lvl2pPr marR="0" lvl="1"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2pPr>
            <a:lvl3pPr marR="0" lvl="2"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3pPr>
            <a:lvl4pPr marR="0" lvl="3"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4pPr>
            <a:lvl5pPr marR="0" lvl="4"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5pPr>
            <a:lvl6pPr marR="0" lvl="5"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6pPr>
            <a:lvl7pPr marR="0" lvl="6"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7pPr>
            <a:lvl8pPr marR="0" lvl="7"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8pPr>
            <a:lvl9pPr marR="0" lvl="8"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9pPr>
          </a:lstStyle>
          <a:p>
            <a:pPr marL="0" marR="0" lvl="0" indent="0" algn="ctr" defTabSz="914400" rtl="0" eaLnBrk="1" fontAlgn="auto" latinLnBrk="0" hangingPunct="1">
              <a:lnSpc>
                <a:spcPct val="100000"/>
              </a:lnSpc>
              <a:spcBef>
                <a:spcPts val="0"/>
              </a:spcBef>
              <a:spcAft>
                <a:spcPts val="0"/>
              </a:spcAft>
              <a:buClr>
                <a:srgbClr val="FFFFFF"/>
              </a:buClr>
              <a:buSzPts val="3200"/>
              <a:buFont typeface="Megrim"/>
              <a:buNone/>
              <a:tabLst/>
              <a:defRPr/>
            </a:pPr>
            <a:r>
              <a:rPr kumimoji="0" lang="es-MX" sz="2500" b="1" i="0" u="none" strike="noStrike" kern="0" cap="none" spc="0" normalizeH="0" baseline="0" noProof="0" dirty="0">
                <a:ln>
                  <a:noFill/>
                </a:ln>
                <a:solidFill>
                  <a:srgbClr val="FFFFFF"/>
                </a:solidFill>
                <a:effectLst/>
                <a:uLnTx/>
                <a:uFillTx/>
                <a:latin typeface="Abel"/>
                <a:ea typeface="Abel"/>
                <a:cs typeface="Abel"/>
                <a:sym typeface="Abel"/>
              </a:rPr>
              <a:t>Incorrecto: </a:t>
            </a:r>
          </a:p>
          <a:p>
            <a:pPr marL="0" marR="0" lvl="0" indent="0" algn="ctr" defTabSz="914400" rtl="0" eaLnBrk="1" fontAlgn="auto" latinLnBrk="0" hangingPunct="1">
              <a:lnSpc>
                <a:spcPct val="100000"/>
              </a:lnSpc>
              <a:spcBef>
                <a:spcPts val="0"/>
              </a:spcBef>
              <a:spcAft>
                <a:spcPts val="0"/>
              </a:spcAft>
              <a:buClr>
                <a:srgbClr val="FFFFFF"/>
              </a:buClr>
              <a:buSzPts val="3200"/>
              <a:buFont typeface="Megrim"/>
              <a:buNone/>
              <a:tabLst/>
              <a:defRPr/>
            </a:pPr>
            <a:r>
              <a:rPr lang="es-MX" sz="2000" b="0" i="0" dirty="0">
                <a:solidFill>
                  <a:schemeClr val="tx2"/>
                </a:solidFill>
                <a:effectLst/>
                <a:latin typeface="Abel" panose="02000506030000020004" pitchFamily="2" charset="0"/>
              </a:rPr>
              <a:t>Los sensores de movimiento por infrarrojos sí utilizan la radiometría pasiva para detectar cambios en la radiación infrarroja emitida por los objetos y así detectar movimiento. Al ser sensibles a las diferencias de temperatura en su entorno, estos sensores pueden detectar cambios significativos en la radiación infrarroja y activar una respuesta cuando se interpreta que hay movimiento en el área cubierta por el sensor.</a:t>
            </a:r>
            <a:r>
              <a:rPr kumimoji="0" lang="es-MX" sz="2000" b="1" i="0" u="none" strike="noStrike" kern="0" cap="none" spc="0" normalizeH="0" baseline="0" noProof="0" dirty="0">
                <a:ln>
                  <a:noFill/>
                </a:ln>
                <a:solidFill>
                  <a:schemeClr val="tx2"/>
                </a:solidFill>
                <a:effectLst/>
                <a:uLnTx/>
                <a:uFillTx/>
                <a:latin typeface="Abel" panose="02000506030000020004" pitchFamily="2" charset="0"/>
                <a:ea typeface="Abel"/>
                <a:cs typeface="Abel"/>
                <a:sym typeface="Abel"/>
              </a:rPr>
              <a:t> </a:t>
            </a:r>
          </a:p>
        </p:txBody>
      </p:sp>
      <p:sp>
        <p:nvSpPr>
          <p:cNvPr id="5" name="Google Shape;838;p22">
            <a:extLst>
              <a:ext uri="{FF2B5EF4-FFF2-40B4-BE49-F238E27FC236}">
                <a16:creationId xmlns:a16="http://schemas.microsoft.com/office/drawing/2014/main" id="{33B3FFF0-C2E5-9EFE-16A6-7FE6B904F5F7}"/>
              </a:ext>
            </a:extLst>
          </p:cNvPr>
          <p:cNvSpPr txBox="1">
            <a:spLocks/>
          </p:cNvSpPr>
          <p:nvPr/>
        </p:nvSpPr>
        <p:spPr>
          <a:xfrm>
            <a:off x="4947841" y="3329120"/>
            <a:ext cx="2861533" cy="581891"/>
          </a:xfrm>
          <a:prstGeom prst="rect">
            <a:avLst/>
          </a:prstGeom>
          <a:noFill/>
          <a:ln>
            <a:noFill/>
          </a:ln>
          <a:effectLst>
            <a:outerShdw blurRad="42863" dist="9525" dir="5400000" algn="bl" rotWithShape="0">
              <a:srgbClr val="20124D">
                <a:alpha val="80000"/>
              </a:srgbClr>
            </a:outerShdw>
          </a:effectLst>
        </p:spPr>
        <p:txBody>
          <a:bodyPr spcFirstLastPara="1" wrap="square" lIns="0" tIns="0" rIns="0" bIns="0"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1pPr>
            <a:lvl2pPr marR="0" lvl="1"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2pPr>
            <a:lvl3pPr marR="0" lvl="2"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3pPr>
            <a:lvl4pPr marR="0" lvl="3"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4pPr>
            <a:lvl5pPr marR="0" lvl="4"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5pPr>
            <a:lvl6pPr marR="0" lvl="5"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6pPr>
            <a:lvl7pPr marR="0" lvl="6"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7pPr>
            <a:lvl8pPr marR="0" lvl="7"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8pPr>
            <a:lvl9pPr marR="0" lvl="8"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9pPr>
          </a:lstStyle>
          <a:p>
            <a:pPr marL="0" marR="0" lvl="0" indent="0" algn="ctr" defTabSz="914400" rtl="0" eaLnBrk="1" fontAlgn="auto" latinLnBrk="0" hangingPunct="1">
              <a:lnSpc>
                <a:spcPct val="100000"/>
              </a:lnSpc>
              <a:spcBef>
                <a:spcPts val="0"/>
              </a:spcBef>
              <a:spcAft>
                <a:spcPts val="0"/>
              </a:spcAft>
              <a:buClr>
                <a:srgbClr val="FFFFFF"/>
              </a:buClr>
              <a:buSzPts val="3200"/>
              <a:buFont typeface="Megrim"/>
              <a:buNone/>
              <a:tabLst/>
              <a:defRPr/>
            </a:pPr>
            <a:r>
              <a:rPr kumimoji="0" lang="es-MX" sz="1400" b="1" i="0" u="none" strike="noStrike" kern="0" cap="none" spc="0" normalizeH="0" baseline="0" noProof="0" dirty="0">
                <a:ln>
                  <a:noFill/>
                </a:ln>
                <a:solidFill>
                  <a:srgbClr val="02D9E5">
                    <a:lumMod val="60000"/>
                    <a:lumOff val="40000"/>
                  </a:srgbClr>
                </a:solidFill>
                <a:effectLst/>
                <a:uLnTx/>
                <a:uFillTx/>
                <a:latin typeface="Abel"/>
                <a:ea typeface="Abel"/>
                <a:cs typeface="Abel"/>
                <a:sym typeface="Abel"/>
              </a:rPr>
              <a:t>Presiona el cohete para regresar a la pregunta y responder correctamente.  </a:t>
            </a:r>
          </a:p>
        </p:txBody>
      </p:sp>
      <p:pic>
        <p:nvPicPr>
          <p:cNvPr id="5134" name="Picture 14" descr="rocket on Make a GIF">
            <a:hlinkClick r:id="rId4" action="ppaction://hlinksldjump"/>
            <a:extLst>
              <a:ext uri="{FF2B5EF4-FFF2-40B4-BE49-F238E27FC236}">
                <a16:creationId xmlns:a16="http://schemas.microsoft.com/office/drawing/2014/main" id="{7F4E744E-D44B-6875-F1B3-655D5702587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600442">
            <a:off x="4859457" y="3270880"/>
            <a:ext cx="2673182" cy="20048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17454286"/>
      </p:ext>
    </p:extLst>
  </p:cSld>
  <p:clrMapOvr>
    <a:masterClrMapping/>
  </p:clrMapOvr>
  <mc:AlternateContent xmlns:mc="http://schemas.openxmlformats.org/markup-compatibility/2006" xmlns:p14="http://schemas.microsoft.com/office/powerpoint/2010/main">
    <mc:Choice Requires="p14">
      <p:transition p14:dur="0">
        <p:sndAc>
          <p:stSnd>
            <p:snd r:embed="rId2" name="laser.wav"/>
          </p:stSnd>
        </p:sndAc>
      </p:transition>
    </mc:Choice>
    <mc:Fallback xmlns="">
      <p:transition>
        <p:sndAc>
          <p:stSnd>
            <p:snd r:embed="rId6" name="laser.wav"/>
          </p:stSnd>
        </p:sndAc>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Marcador de número de diapositiva 1">
            <a:extLst>
              <a:ext uri="{FF2B5EF4-FFF2-40B4-BE49-F238E27FC236}">
                <a16:creationId xmlns:a16="http://schemas.microsoft.com/office/drawing/2014/main" id="{F4A483B1-039B-42C2-6F9A-4BA3840AE96A}"/>
              </a:ext>
            </a:extLst>
          </p:cNvPr>
          <p:cNvSpPr>
            <a:spLocks noGrp="1"/>
          </p:cNvSpPr>
          <p:nvPr>
            <p:ph type="sldNum" idx="12"/>
          </p:nvPr>
        </p:nvSpPr>
        <p:spPr/>
        <p: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s-MX" sz="1300" b="0" i="0" u="none" strike="noStrike" kern="0" cap="none" spc="0" normalizeH="0" baseline="0" noProof="0" smtClean="0">
                <a:ln>
                  <a:noFill/>
                </a:ln>
                <a:solidFill>
                  <a:srgbClr val="FFFFFF"/>
                </a:solidFill>
                <a:effectLst/>
                <a:uLnTx/>
                <a:uFillTx/>
                <a:latin typeface="Megrim"/>
                <a:sym typeface="Megrim"/>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30</a:t>
            </a:fld>
            <a:endParaRPr kumimoji="0" lang="es-MX" sz="1300" b="0" i="0" u="none" strike="noStrike" kern="0" cap="none" spc="0" normalizeH="0" baseline="0" noProof="0">
              <a:ln>
                <a:noFill/>
              </a:ln>
              <a:solidFill>
                <a:srgbClr val="FFFFFF"/>
              </a:solidFill>
              <a:effectLst/>
              <a:uLnTx/>
              <a:uFillTx/>
              <a:latin typeface="Megrim"/>
              <a:sym typeface="Megrim"/>
            </a:endParaRPr>
          </a:p>
        </p:txBody>
      </p:sp>
      <p:sp>
        <p:nvSpPr>
          <p:cNvPr id="3" name="Google Shape;838;p22">
            <a:extLst>
              <a:ext uri="{FF2B5EF4-FFF2-40B4-BE49-F238E27FC236}">
                <a16:creationId xmlns:a16="http://schemas.microsoft.com/office/drawing/2014/main" id="{A51F816B-FD81-3BB9-AD97-BA8C4ECC2321}"/>
              </a:ext>
            </a:extLst>
          </p:cNvPr>
          <p:cNvSpPr txBox="1">
            <a:spLocks/>
          </p:cNvSpPr>
          <p:nvPr/>
        </p:nvSpPr>
        <p:spPr>
          <a:xfrm>
            <a:off x="3835083" y="193994"/>
            <a:ext cx="5152111" cy="3625873"/>
          </a:xfrm>
          <a:prstGeom prst="rect">
            <a:avLst/>
          </a:prstGeom>
          <a:noFill/>
          <a:ln>
            <a:noFill/>
          </a:ln>
          <a:effectLst>
            <a:outerShdw blurRad="42863" dist="9525" dir="5400000" algn="bl" rotWithShape="0">
              <a:srgbClr val="20124D">
                <a:alpha val="80000"/>
              </a:srgbClr>
            </a:outerShdw>
          </a:effectLst>
        </p:spPr>
        <p:txBody>
          <a:bodyPr spcFirstLastPara="1" wrap="square" lIns="0" tIns="0" rIns="0" bIns="0"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1pPr>
            <a:lvl2pPr marR="0" lvl="1"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2pPr>
            <a:lvl3pPr marR="0" lvl="2"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3pPr>
            <a:lvl4pPr marR="0" lvl="3"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4pPr>
            <a:lvl5pPr marR="0" lvl="4"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5pPr>
            <a:lvl6pPr marR="0" lvl="5"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6pPr>
            <a:lvl7pPr marR="0" lvl="6"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7pPr>
            <a:lvl8pPr marR="0" lvl="7"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8pPr>
            <a:lvl9pPr marR="0" lvl="8"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9pPr>
          </a:lstStyle>
          <a:p>
            <a:pPr marL="0" marR="0" lvl="0" indent="0" algn="ctr" defTabSz="914400" rtl="0" eaLnBrk="1" fontAlgn="auto" latinLnBrk="0" hangingPunct="1">
              <a:lnSpc>
                <a:spcPct val="100000"/>
              </a:lnSpc>
              <a:spcBef>
                <a:spcPts val="0"/>
              </a:spcBef>
              <a:spcAft>
                <a:spcPts val="0"/>
              </a:spcAft>
              <a:buClr>
                <a:srgbClr val="FFFFFF"/>
              </a:buClr>
              <a:buSzPts val="3200"/>
              <a:buFont typeface="Megrim"/>
              <a:buNone/>
              <a:tabLst/>
              <a:defRPr/>
            </a:pPr>
            <a:r>
              <a:rPr kumimoji="0" lang="es-MX" sz="2500" b="1" i="0" u="none" strike="noStrike" kern="0" cap="none" spc="0" normalizeH="0" baseline="0" noProof="0" dirty="0">
                <a:ln>
                  <a:noFill/>
                </a:ln>
                <a:solidFill>
                  <a:srgbClr val="FFFFFF"/>
                </a:solidFill>
                <a:effectLst/>
                <a:uLnTx/>
                <a:uFillTx/>
                <a:latin typeface="Abel"/>
                <a:ea typeface="Abel"/>
                <a:cs typeface="Abel"/>
                <a:sym typeface="Abel"/>
              </a:rPr>
              <a:t>Correcto: </a:t>
            </a:r>
          </a:p>
          <a:p>
            <a:pPr marL="0" marR="0" lvl="0" indent="0" algn="ctr" defTabSz="914400" rtl="0" eaLnBrk="1" fontAlgn="auto" latinLnBrk="0" hangingPunct="1">
              <a:lnSpc>
                <a:spcPct val="100000"/>
              </a:lnSpc>
              <a:spcBef>
                <a:spcPts val="0"/>
              </a:spcBef>
              <a:spcAft>
                <a:spcPts val="0"/>
              </a:spcAft>
              <a:buClr>
                <a:srgbClr val="FFFFFF"/>
              </a:buClr>
              <a:buSzPts val="3200"/>
              <a:buFont typeface="Megrim"/>
              <a:buNone/>
              <a:tabLst/>
              <a:defRPr/>
            </a:pPr>
            <a:r>
              <a:rPr kumimoji="0" lang="es-MX" sz="2000" b="0" i="0" u="none" strike="noStrike" kern="0" cap="none" spc="0" normalizeH="0" baseline="0" noProof="0" dirty="0">
                <a:ln>
                  <a:noFill/>
                </a:ln>
                <a:solidFill>
                  <a:srgbClr val="FFFFFF"/>
                </a:solidFill>
                <a:effectLst/>
                <a:uLnTx/>
                <a:uFillTx/>
                <a:latin typeface="Abel"/>
                <a:ea typeface="Abel"/>
                <a:cs typeface="Abel"/>
                <a:sym typeface="Abel"/>
              </a:rPr>
              <a:t>Los sensores de movimiento por infrarrojos utilizan la radiometría pasiva para detectar cambios en la radiación infrarroja emitida por los objetos y así detectar movimiento. Estos sensores son sensibles a las diferencias de temperatura en su entorno y cuando detectan un cambio significativo en la radiación infrarroja, interpretan que hay movimiento en el área cubierta por el sensor</a:t>
            </a:r>
          </a:p>
        </p:txBody>
      </p:sp>
      <p:sp>
        <p:nvSpPr>
          <p:cNvPr id="5" name="Google Shape;838;p22">
            <a:extLst>
              <a:ext uri="{FF2B5EF4-FFF2-40B4-BE49-F238E27FC236}">
                <a16:creationId xmlns:a16="http://schemas.microsoft.com/office/drawing/2014/main" id="{33B3FFF0-C2E5-9EFE-16A6-7FE6B904F5F7}"/>
              </a:ext>
            </a:extLst>
          </p:cNvPr>
          <p:cNvSpPr txBox="1">
            <a:spLocks/>
          </p:cNvSpPr>
          <p:nvPr/>
        </p:nvSpPr>
        <p:spPr>
          <a:xfrm>
            <a:off x="5203742" y="3412022"/>
            <a:ext cx="2861533" cy="581891"/>
          </a:xfrm>
          <a:prstGeom prst="rect">
            <a:avLst/>
          </a:prstGeom>
          <a:noFill/>
          <a:ln>
            <a:noFill/>
          </a:ln>
          <a:effectLst>
            <a:outerShdw blurRad="42863" dist="9525" dir="5400000" algn="bl" rotWithShape="0">
              <a:srgbClr val="20124D">
                <a:alpha val="80000"/>
              </a:srgbClr>
            </a:outerShdw>
          </a:effectLst>
        </p:spPr>
        <p:txBody>
          <a:bodyPr spcFirstLastPara="1" wrap="square" lIns="0" tIns="0" rIns="0" bIns="0"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1pPr>
            <a:lvl2pPr marR="0" lvl="1"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2pPr>
            <a:lvl3pPr marR="0" lvl="2"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3pPr>
            <a:lvl4pPr marR="0" lvl="3"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4pPr>
            <a:lvl5pPr marR="0" lvl="4"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5pPr>
            <a:lvl6pPr marR="0" lvl="5"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6pPr>
            <a:lvl7pPr marR="0" lvl="6"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7pPr>
            <a:lvl8pPr marR="0" lvl="7"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8pPr>
            <a:lvl9pPr marR="0" lvl="8"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9pPr>
          </a:lstStyle>
          <a:p>
            <a:pPr marL="0" marR="0" lvl="0" indent="0" algn="ctr" defTabSz="914400" rtl="0" eaLnBrk="1" fontAlgn="auto" latinLnBrk="0" hangingPunct="1">
              <a:lnSpc>
                <a:spcPct val="100000"/>
              </a:lnSpc>
              <a:spcBef>
                <a:spcPts val="0"/>
              </a:spcBef>
              <a:spcAft>
                <a:spcPts val="0"/>
              </a:spcAft>
              <a:buClr>
                <a:srgbClr val="FFFFFF"/>
              </a:buClr>
              <a:buSzPts val="3200"/>
              <a:buFont typeface="Megrim"/>
              <a:buNone/>
              <a:tabLst/>
              <a:defRPr/>
            </a:pPr>
            <a:r>
              <a:rPr kumimoji="0" lang="es-MX" sz="1400" b="1" i="0" u="none" strike="noStrike" kern="0" cap="none" spc="0" normalizeH="0" baseline="0" noProof="0" dirty="0">
                <a:ln>
                  <a:noFill/>
                </a:ln>
                <a:solidFill>
                  <a:srgbClr val="02D9E5">
                    <a:lumMod val="60000"/>
                    <a:lumOff val="40000"/>
                  </a:srgbClr>
                </a:solidFill>
                <a:effectLst/>
                <a:uLnTx/>
                <a:uFillTx/>
                <a:latin typeface="Abel"/>
                <a:ea typeface="Abel"/>
                <a:cs typeface="Abel"/>
                <a:sym typeface="Abel"/>
              </a:rPr>
              <a:t>Presiona el cohete para continuar.  </a:t>
            </a:r>
          </a:p>
        </p:txBody>
      </p:sp>
      <p:pic>
        <p:nvPicPr>
          <p:cNvPr id="5134" name="Picture 14" descr="rocket on Make a GIF">
            <a:hlinkClick r:id="rId3" action="ppaction://hlinksldjump"/>
            <a:extLst>
              <a:ext uri="{FF2B5EF4-FFF2-40B4-BE49-F238E27FC236}">
                <a16:creationId xmlns:a16="http://schemas.microsoft.com/office/drawing/2014/main" id="{7F4E744E-D44B-6875-F1B3-655D5702587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2600442">
            <a:off x="5181162" y="3141620"/>
            <a:ext cx="2673182" cy="2004887"/>
          </a:xfrm>
          <a:prstGeom prst="rect">
            <a:avLst/>
          </a:prstGeom>
          <a:noFill/>
          <a:extLst>
            <a:ext uri="{909E8E84-426E-40DD-AFC4-6F175D3DCCD1}">
              <a14:hiddenFill xmlns:a14="http://schemas.microsoft.com/office/drawing/2010/main">
                <a:solidFill>
                  <a:srgbClr val="FFFFFF"/>
                </a:solidFill>
              </a14:hiddenFill>
            </a:ext>
          </a:extLst>
        </p:spPr>
      </p:pic>
      <p:pic>
        <p:nvPicPr>
          <p:cNvPr id="10242" name="Picture 2">
            <a:extLst>
              <a:ext uri="{FF2B5EF4-FFF2-40B4-BE49-F238E27FC236}">
                <a16:creationId xmlns:a16="http://schemas.microsoft.com/office/drawing/2014/main" id="{B7DAAC10-5605-04A3-2FFA-DE83E258209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49"/>
            <a:ext cx="3681351" cy="51435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33523562"/>
      </p:ext>
    </p:extLst>
  </p:cSld>
  <p:clrMapOvr>
    <a:masterClrMapping/>
  </p:clrMapOvr>
  <mc:AlternateContent xmlns:mc="http://schemas.openxmlformats.org/markup-compatibility/2006" xmlns:p14="http://schemas.microsoft.com/office/powerpoint/2010/main">
    <mc:Choice Requires="p14">
      <p:transition spd="slow" p14:dur="3400">
        <p14:reveal/>
        <p:sndAc>
          <p:stSnd>
            <p:snd r:embed="rId2" name="chimes.wav"/>
          </p:stSnd>
        </p:sndAc>
      </p:transition>
    </mc:Choice>
    <mc:Fallback xmlns="">
      <p:transition spd="slow">
        <p:fade/>
        <p:sndAc>
          <p:stSnd>
            <p:snd r:embed="rId6" name="chimes.wav"/>
          </p:stSnd>
        </p:sndAc>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NASA publica GIF animado con Plutón como protagonista">
            <a:extLst>
              <a:ext uri="{FF2B5EF4-FFF2-40B4-BE49-F238E27FC236}">
                <a16:creationId xmlns:a16="http://schemas.microsoft.com/office/drawing/2014/main" id="{4BFB2528-4D2A-C14B-F9BF-7C59DB1FC6D6}"/>
              </a:ext>
            </a:extLst>
          </p:cNvPr>
          <p:cNvPicPr>
            <a:picLocks noChangeAspect="1" noChangeArrowheads="1"/>
          </p:cNvPicPr>
          <p:nvPr/>
        </p:nvPicPr>
        <p:blipFill rotWithShape="1">
          <a:blip r:embed="rId2">
            <a:alphaModFix amt="50000"/>
            <a:extLst>
              <a:ext uri="{28A0092B-C50C-407E-A947-70E740481C1C}">
                <a14:useLocalDpi xmlns:a14="http://schemas.microsoft.com/office/drawing/2010/main" val="0"/>
              </a:ext>
            </a:extLst>
          </a:blip>
          <a:srcRect l="20258" r="22036"/>
          <a:stretch/>
        </p:blipFill>
        <p:spPr bwMode="auto">
          <a:xfrm>
            <a:off x="0" y="-49"/>
            <a:ext cx="9144000" cy="5143500"/>
          </a:xfrm>
          <a:prstGeom prst="rect">
            <a:avLst/>
          </a:prstGeom>
          <a:noFill/>
          <a:extLst>
            <a:ext uri="{909E8E84-426E-40DD-AFC4-6F175D3DCCD1}">
              <a14:hiddenFill xmlns:a14="http://schemas.microsoft.com/office/drawing/2010/main">
                <a:solidFill>
                  <a:srgbClr val="FFFFFF"/>
                </a:solidFill>
              </a14:hiddenFill>
            </a:ext>
          </a:extLst>
        </p:spPr>
      </p:pic>
      <p:sp>
        <p:nvSpPr>
          <p:cNvPr id="3" name="Título 2">
            <a:extLst>
              <a:ext uri="{FF2B5EF4-FFF2-40B4-BE49-F238E27FC236}">
                <a16:creationId xmlns:a16="http://schemas.microsoft.com/office/drawing/2014/main" id="{2272A532-42EC-CC95-90E8-3B08B3F436F6}"/>
              </a:ext>
            </a:extLst>
          </p:cNvPr>
          <p:cNvSpPr>
            <a:spLocks noGrp="1"/>
          </p:cNvSpPr>
          <p:nvPr>
            <p:ph type="title"/>
          </p:nvPr>
        </p:nvSpPr>
        <p:spPr>
          <a:xfrm>
            <a:off x="1315499" y="393649"/>
            <a:ext cx="6513000" cy="620400"/>
          </a:xfrm>
        </p:spPr>
        <p:txBody>
          <a:bodyPr/>
          <a:lstStyle/>
          <a:p>
            <a:r>
              <a:rPr lang="es-MX" dirty="0">
                <a:solidFill>
                  <a:schemeClr val="accent6">
                    <a:lumMod val="60000"/>
                    <a:lumOff val="40000"/>
                  </a:schemeClr>
                </a:solidFill>
              </a:rPr>
              <a:t>resumen</a:t>
            </a:r>
          </a:p>
        </p:txBody>
      </p:sp>
      <p:sp>
        <p:nvSpPr>
          <p:cNvPr id="4" name="Marcador de contenido 3">
            <a:extLst>
              <a:ext uri="{FF2B5EF4-FFF2-40B4-BE49-F238E27FC236}">
                <a16:creationId xmlns:a16="http://schemas.microsoft.com/office/drawing/2014/main" id="{5344B4A8-5716-BC19-4FC0-9E166E601FB7}"/>
              </a:ext>
            </a:extLst>
          </p:cNvPr>
          <p:cNvSpPr>
            <a:spLocks noGrp="1"/>
          </p:cNvSpPr>
          <p:nvPr>
            <p:ph idx="1"/>
          </p:nvPr>
        </p:nvSpPr>
        <p:spPr>
          <a:xfrm>
            <a:off x="543903" y="1389785"/>
            <a:ext cx="8056191" cy="2363832"/>
          </a:xfrm>
        </p:spPr>
        <p:txBody>
          <a:bodyPr/>
          <a:lstStyle/>
          <a:p>
            <a:pPr marL="76200" indent="0" algn="ctr">
              <a:buNone/>
            </a:pPr>
            <a:r>
              <a:rPr lang="es-MX" b="0" i="0" dirty="0">
                <a:solidFill>
                  <a:schemeClr val="bg1">
                    <a:lumMod val="95000"/>
                  </a:schemeClr>
                </a:solidFill>
                <a:effectLst/>
                <a:latin typeface="Söhne"/>
              </a:rPr>
              <a:t>Al igual que REX, un sensor de movimiento basa su funcionamiento en la radiometría pasiva que permite la detección de la radiación electromagnética emitida naturalmente por los objetos. Estos sensores son sensibles a las diferencias de temperatura en su entorno y cuando detectan un cambio significativo en la radiación infrarroja, interpretan que hay movimiento. </a:t>
            </a:r>
          </a:p>
        </p:txBody>
      </p:sp>
      <p:sp>
        <p:nvSpPr>
          <p:cNvPr id="2" name="Marcador de número de diapositiva 1">
            <a:extLst>
              <a:ext uri="{FF2B5EF4-FFF2-40B4-BE49-F238E27FC236}">
                <a16:creationId xmlns:a16="http://schemas.microsoft.com/office/drawing/2014/main" id="{DF234608-639E-9972-9AF2-E46EEE70AA77}"/>
              </a:ext>
            </a:extLst>
          </p:cNvPr>
          <p:cNvSpPr>
            <a:spLocks noGrp="1"/>
          </p:cNvSpPr>
          <p:nvPr>
            <p:ph type="sldNum" sz="quarter" idx="12"/>
          </p:nvPr>
        </p:nvSpPr>
        <p:spPr/>
        <p:txBody>
          <a:bodyPr/>
          <a:lstStyle/>
          <a:p>
            <a:pPr marL="0" lvl="0" indent="0" algn="ctr" rtl="0">
              <a:spcBef>
                <a:spcPts val="0"/>
              </a:spcBef>
              <a:spcAft>
                <a:spcPts val="0"/>
              </a:spcAft>
              <a:buNone/>
            </a:pPr>
            <a:fld id="{00000000-1234-1234-1234-123412341234}" type="slidenum">
              <a:rPr lang="es-MX" smtClean="0"/>
              <a:t>31</a:t>
            </a:fld>
            <a:endParaRPr lang="es-MX"/>
          </a:p>
        </p:txBody>
      </p:sp>
      <p:pic>
        <p:nvPicPr>
          <p:cNvPr id="5" name="Picture 2" descr="Animated Next Button Gif">
            <a:extLst>
              <a:ext uri="{FF2B5EF4-FFF2-40B4-BE49-F238E27FC236}">
                <a16:creationId xmlns:a16="http://schemas.microsoft.com/office/drawing/2014/main" id="{6D4FB853-4646-BFEF-B91A-10D95785690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6219" y="3770612"/>
            <a:ext cx="1095296" cy="13707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102993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44" name="Picture 8" descr="Galaxy GIF - Galaxy GIFs">
            <a:extLst>
              <a:ext uri="{FF2B5EF4-FFF2-40B4-BE49-F238E27FC236}">
                <a16:creationId xmlns:a16="http://schemas.microsoft.com/office/drawing/2014/main" id="{B7302499-3E04-A963-5C6A-63EA54D7DA9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1"/>
            <a:ext cx="9143913" cy="5143451"/>
          </a:xfrm>
          <a:prstGeom prst="rect">
            <a:avLst/>
          </a:prstGeom>
          <a:noFill/>
          <a:extLst>
            <a:ext uri="{909E8E84-426E-40DD-AFC4-6F175D3DCCD1}">
              <a14:hiddenFill xmlns:a14="http://schemas.microsoft.com/office/drawing/2010/main">
                <a:solidFill>
                  <a:srgbClr val="FFFFFF"/>
                </a:solidFill>
              </a14:hiddenFill>
            </a:ext>
          </a:extLst>
        </p:spPr>
      </p:pic>
      <p:sp>
        <p:nvSpPr>
          <p:cNvPr id="2" name="Marcador de número de diapositiva 1">
            <a:extLst>
              <a:ext uri="{FF2B5EF4-FFF2-40B4-BE49-F238E27FC236}">
                <a16:creationId xmlns:a16="http://schemas.microsoft.com/office/drawing/2014/main" id="{6A619281-8149-EA80-6A1E-682DF2F56146}"/>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s-MX" smtClean="0"/>
              <a:t>32</a:t>
            </a:fld>
            <a:endParaRPr lang="es-MX"/>
          </a:p>
        </p:txBody>
      </p:sp>
      <p:sp>
        <p:nvSpPr>
          <p:cNvPr id="3" name="Google Shape;793;p18">
            <a:extLst>
              <a:ext uri="{FF2B5EF4-FFF2-40B4-BE49-F238E27FC236}">
                <a16:creationId xmlns:a16="http://schemas.microsoft.com/office/drawing/2014/main" id="{E5687F84-F179-722A-2B63-231D6F84419E}"/>
              </a:ext>
            </a:extLst>
          </p:cNvPr>
          <p:cNvSpPr txBox="1">
            <a:spLocks/>
          </p:cNvSpPr>
          <p:nvPr/>
        </p:nvSpPr>
        <p:spPr>
          <a:xfrm>
            <a:off x="4114288" y="0"/>
            <a:ext cx="4603993" cy="3768477"/>
          </a:xfrm>
          <a:prstGeom prst="rect">
            <a:avLst/>
          </a:prstGeom>
          <a:noFill/>
          <a:ln>
            <a:noFill/>
          </a:ln>
          <a:effectLst>
            <a:outerShdw blurRad="42863" dist="9525" dir="5400000" algn="bl" rotWithShape="0">
              <a:srgbClr val="20124D">
                <a:alpha val="80000"/>
              </a:srgbClr>
            </a:outerShdw>
          </a:effectLst>
        </p:spPr>
        <p:txBody>
          <a:bodyPr spcFirstLastPara="1" wrap="square" lIns="0" tIns="0" rIns="0" bIns="0"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1pPr>
            <a:lvl2pPr marR="0" lvl="1"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2pPr>
            <a:lvl3pPr marR="0" lvl="2"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3pPr>
            <a:lvl4pPr marR="0" lvl="3"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4pPr>
            <a:lvl5pPr marR="0" lvl="4"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5pPr>
            <a:lvl6pPr marR="0" lvl="5"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6pPr>
            <a:lvl7pPr marR="0" lvl="6"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7pPr>
            <a:lvl8pPr marR="0" lvl="7"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8pPr>
            <a:lvl9pPr marR="0" lvl="8"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9pPr>
          </a:lstStyle>
          <a:p>
            <a:r>
              <a:rPr lang="es-MX" sz="6000" dirty="0">
                <a:solidFill>
                  <a:srgbClr val="FFC000"/>
                </a:solidFill>
                <a:latin typeface="Malgun Gothic" panose="020B0503020000020004" pitchFamily="34" charset="-127"/>
                <a:ea typeface="Malgun Gothic" panose="020B0503020000020004" pitchFamily="34" charset="-127"/>
              </a:rPr>
              <a:t>¡Felicidades!</a:t>
            </a:r>
          </a:p>
          <a:p>
            <a:r>
              <a:rPr lang="es-MX" sz="6000" dirty="0">
                <a:solidFill>
                  <a:srgbClr val="FFC000"/>
                </a:solidFill>
                <a:latin typeface="Malgun Gothic" panose="020B0503020000020004" pitchFamily="34" charset="-127"/>
                <a:ea typeface="Malgun Gothic" panose="020B0503020000020004" pitchFamily="34" charset="-127"/>
              </a:rPr>
              <a:t>Has ganado</a:t>
            </a:r>
          </a:p>
          <a:p>
            <a:r>
              <a:rPr lang="es-MX" sz="6000" dirty="0">
                <a:solidFill>
                  <a:srgbClr val="FFC000"/>
                </a:solidFill>
                <a:latin typeface="Malgun Gothic" panose="020B0503020000020004" pitchFamily="34" charset="-127"/>
                <a:ea typeface="Malgun Gothic" panose="020B0503020000020004" pitchFamily="34" charset="-127"/>
              </a:rPr>
              <a:t>botas de astronauta  </a:t>
            </a:r>
          </a:p>
        </p:txBody>
      </p:sp>
      <p:pic>
        <p:nvPicPr>
          <p:cNvPr id="4" name="Imagen 3">
            <a:extLst>
              <a:ext uri="{FF2B5EF4-FFF2-40B4-BE49-F238E27FC236}">
                <a16:creationId xmlns:a16="http://schemas.microsoft.com/office/drawing/2014/main" id="{F118A465-1824-83F8-E877-6B011A7E0273}"/>
              </a:ext>
            </a:extLst>
          </p:cNvPr>
          <p:cNvPicPr>
            <a:picLocks noChangeAspect="1"/>
          </p:cNvPicPr>
          <p:nvPr/>
        </p:nvPicPr>
        <p:blipFill>
          <a:blip r:embed="rId4"/>
          <a:stretch>
            <a:fillRect/>
          </a:stretch>
        </p:blipFill>
        <p:spPr>
          <a:xfrm>
            <a:off x="141182" y="1005437"/>
            <a:ext cx="3879018" cy="3002853"/>
          </a:xfrm>
          <a:prstGeom prst="rect">
            <a:avLst/>
          </a:prstGeom>
        </p:spPr>
      </p:pic>
      <p:pic>
        <p:nvPicPr>
          <p:cNvPr id="5" name="Picture 2" descr="Animated Next Button Gif">
            <a:extLst>
              <a:ext uri="{FF2B5EF4-FFF2-40B4-BE49-F238E27FC236}">
                <a16:creationId xmlns:a16="http://schemas.microsoft.com/office/drawing/2014/main" id="{982D0E4D-4110-D289-BD24-96D734537E7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86219" y="3770612"/>
            <a:ext cx="1095296" cy="13707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04327561"/>
      </p:ext>
    </p:extLst>
  </p:cSld>
  <p:clrMapOvr>
    <a:masterClrMapping/>
  </p:clrMapOvr>
  <mc:AlternateContent xmlns:mc="http://schemas.openxmlformats.org/markup-compatibility/2006" xmlns:p14="http://schemas.microsoft.com/office/powerpoint/2010/main">
    <mc:Choice Requires="p14">
      <p:transition spd="slow" p14:dur="4000">
        <p14:vortex dir="r"/>
        <p:sndAc>
          <p:stSnd>
            <p:snd r:embed="rId2" name="drumroll.wav"/>
          </p:stSnd>
        </p:sndAc>
      </p:transition>
    </mc:Choice>
    <mc:Fallback xmlns="">
      <p:transition spd="slow">
        <p:fade/>
        <p:sndAc>
          <p:stSnd>
            <p:snd r:embed="rId6" name="drumroll.wav"/>
          </p:stSnd>
        </p:sndAc>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44" name="Picture 8" descr="Galaxy GIF - Galaxy GIFs">
            <a:extLst>
              <a:ext uri="{FF2B5EF4-FFF2-40B4-BE49-F238E27FC236}">
                <a16:creationId xmlns:a16="http://schemas.microsoft.com/office/drawing/2014/main" id="{B7302499-3E04-A963-5C6A-63EA54D7DA9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 y="-1"/>
            <a:ext cx="9143913" cy="5143451"/>
          </a:xfrm>
          <a:prstGeom prst="rect">
            <a:avLst/>
          </a:prstGeom>
          <a:noFill/>
          <a:extLst>
            <a:ext uri="{909E8E84-426E-40DD-AFC4-6F175D3DCCD1}">
              <a14:hiddenFill xmlns:a14="http://schemas.microsoft.com/office/drawing/2010/main">
                <a:solidFill>
                  <a:srgbClr val="FFFFFF"/>
                </a:solidFill>
              </a14:hiddenFill>
            </a:ext>
          </a:extLst>
        </p:spPr>
      </p:pic>
      <p:sp>
        <p:nvSpPr>
          <p:cNvPr id="2" name="Marcador de número de diapositiva 1">
            <a:extLst>
              <a:ext uri="{FF2B5EF4-FFF2-40B4-BE49-F238E27FC236}">
                <a16:creationId xmlns:a16="http://schemas.microsoft.com/office/drawing/2014/main" id="{6A619281-8149-EA80-6A1E-682DF2F56146}"/>
              </a:ext>
            </a:extLst>
          </p:cNvPr>
          <p:cNvSpPr>
            <a:spLocks noGrp="1"/>
          </p:cNvSpPr>
          <p:nvPr>
            <p:ph type="sldNum" idx="12"/>
          </p:nvPr>
        </p:nvSpPr>
        <p:spPr>
          <a:xfrm>
            <a:off x="4454066" y="4521243"/>
            <a:ext cx="548700" cy="393600"/>
          </a:xfrm>
        </p:spPr>
        <p:txBody>
          <a:bodyPr/>
          <a:lstStyle/>
          <a:p>
            <a:pPr marL="0" lvl="0" indent="0" algn="ctr" rtl="0">
              <a:spcBef>
                <a:spcPts val="0"/>
              </a:spcBef>
              <a:spcAft>
                <a:spcPts val="0"/>
              </a:spcAft>
              <a:buNone/>
            </a:pPr>
            <a:fld id="{00000000-1234-1234-1234-123412341234}" type="slidenum">
              <a:rPr lang="es-MX" smtClean="0"/>
              <a:t>33</a:t>
            </a:fld>
            <a:endParaRPr lang="es-MX"/>
          </a:p>
        </p:txBody>
      </p:sp>
      <p:pic>
        <p:nvPicPr>
          <p:cNvPr id="6" name="Imagen 5">
            <a:extLst>
              <a:ext uri="{FF2B5EF4-FFF2-40B4-BE49-F238E27FC236}">
                <a16:creationId xmlns:a16="http://schemas.microsoft.com/office/drawing/2014/main" id="{20ABE9AD-868D-6FF0-3CB1-A7FCCBC57FB1}"/>
              </a:ext>
            </a:extLst>
          </p:cNvPr>
          <p:cNvPicPr>
            <a:picLocks noChangeAspect="1"/>
          </p:cNvPicPr>
          <p:nvPr/>
        </p:nvPicPr>
        <p:blipFill>
          <a:blip r:embed="rId5"/>
          <a:stretch>
            <a:fillRect/>
          </a:stretch>
        </p:blipFill>
        <p:spPr>
          <a:xfrm rot="2087728">
            <a:off x="267971" y="2276016"/>
            <a:ext cx="763137" cy="714605"/>
          </a:xfrm>
          <a:prstGeom prst="rect">
            <a:avLst/>
          </a:prstGeom>
        </p:spPr>
      </p:pic>
      <p:pic>
        <p:nvPicPr>
          <p:cNvPr id="8" name="Imagen 7">
            <a:extLst>
              <a:ext uri="{FF2B5EF4-FFF2-40B4-BE49-F238E27FC236}">
                <a16:creationId xmlns:a16="http://schemas.microsoft.com/office/drawing/2014/main" id="{77CC9C18-5301-EE29-DAA3-2668CCCD7070}"/>
              </a:ext>
            </a:extLst>
          </p:cNvPr>
          <p:cNvPicPr>
            <a:picLocks noChangeAspect="1"/>
          </p:cNvPicPr>
          <p:nvPr/>
        </p:nvPicPr>
        <p:blipFill>
          <a:blip r:embed="rId6"/>
          <a:stretch>
            <a:fillRect/>
          </a:stretch>
        </p:blipFill>
        <p:spPr>
          <a:xfrm>
            <a:off x="1887152" y="3401159"/>
            <a:ext cx="855623" cy="662361"/>
          </a:xfrm>
          <a:prstGeom prst="rect">
            <a:avLst/>
          </a:prstGeom>
        </p:spPr>
      </p:pic>
      <p:pic>
        <p:nvPicPr>
          <p:cNvPr id="10" name="Imagen 9">
            <a:extLst>
              <a:ext uri="{FF2B5EF4-FFF2-40B4-BE49-F238E27FC236}">
                <a16:creationId xmlns:a16="http://schemas.microsoft.com/office/drawing/2014/main" id="{B3F457E8-BE6D-9391-EBF8-D05C882DA0B6}"/>
              </a:ext>
            </a:extLst>
          </p:cNvPr>
          <p:cNvPicPr>
            <a:picLocks noChangeAspect="1"/>
          </p:cNvPicPr>
          <p:nvPr/>
        </p:nvPicPr>
        <p:blipFill>
          <a:blip r:embed="rId7"/>
          <a:stretch>
            <a:fillRect/>
          </a:stretch>
        </p:blipFill>
        <p:spPr>
          <a:xfrm>
            <a:off x="3991384" y="1263055"/>
            <a:ext cx="749363" cy="736526"/>
          </a:xfrm>
          <a:prstGeom prst="rect">
            <a:avLst/>
          </a:prstGeom>
        </p:spPr>
      </p:pic>
      <p:pic>
        <p:nvPicPr>
          <p:cNvPr id="14" name="Imagen 13">
            <a:extLst>
              <a:ext uri="{FF2B5EF4-FFF2-40B4-BE49-F238E27FC236}">
                <a16:creationId xmlns:a16="http://schemas.microsoft.com/office/drawing/2014/main" id="{8C794424-D8AD-1F6E-73FB-CEDCA6A81962}"/>
              </a:ext>
            </a:extLst>
          </p:cNvPr>
          <p:cNvPicPr>
            <a:picLocks noChangeAspect="1"/>
          </p:cNvPicPr>
          <p:nvPr/>
        </p:nvPicPr>
        <p:blipFill>
          <a:blip r:embed="rId8"/>
          <a:stretch>
            <a:fillRect/>
          </a:stretch>
        </p:blipFill>
        <p:spPr>
          <a:xfrm>
            <a:off x="5374055" y="3163643"/>
            <a:ext cx="982847" cy="1035486"/>
          </a:xfrm>
          <a:prstGeom prst="rect">
            <a:avLst/>
          </a:prstGeom>
        </p:spPr>
      </p:pic>
      <p:pic>
        <p:nvPicPr>
          <p:cNvPr id="16" name="Imagen 15">
            <a:extLst>
              <a:ext uri="{FF2B5EF4-FFF2-40B4-BE49-F238E27FC236}">
                <a16:creationId xmlns:a16="http://schemas.microsoft.com/office/drawing/2014/main" id="{323F2599-20D7-EC36-51A0-4655F0E0D86B}"/>
              </a:ext>
            </a:extLst>
          </p:cNvPr>
          <p:cNvPicPr>
            <a:picLocks noChangeAspect="1"/>
          </p:cNvPicPr>
          <p:nvPr/>
        </p:nvPicPr>
        <p:blipFill>
          <a:blip r:embed="rId9"/>
          <a:stretch>
            <a:fillRect/>
          </a:stretch>
        </p:blipFill>
        <p:spPr>
          <a:xfrm>
            <a:off x="820513" y="911431"/>
            <a:ext cx="1304711" cy="1692443"/>
          </a:xfrm>
          <a:prstGeom prst="rect">
            <a:avLst/>
          </a:prstGeom>
        </p:spPr>
      </p:pic>
      <p:sp>
        <p:nvSpPr>
          <p:cNvPr id="18" name="CuadroTexto 17">
            <a:extLst>
              <a:ext uri="{FF2B5EF4-FFF2-40B4-BE49-F238E27FC236}">
                <a16:creationId xmlns:a16="http://schemas.microsoft.com/office/drawing/2014/main" id="{015FC3A8-037B-E878-9DE8-997A302DE5AD}"/>
              </a:ext>
            </a:extLst>
          </p:cNvPr>
          <p:cNvSpPr txBox="1"/>
          <p:nvPr/>
        </p:nvSpPr>
        <p:spPr>
          <a:xfrm>
            <a:off x="659312" y="2603874"/>
            <a:ext cx="2008681" cy="461665"/>
          </a:xfrm>
          <a:prstGeom prst="rect">
            <a:avLst/>
          </a:prstGeom>
          <a:noFill/>
        </p:spPr>
        <p:txBody>
          <a:bodyPr wrap="square">
            <a:spAutoFit/>
          </a:bodyPr>
          <a:lstStyle/>
          <a:p>
            <a:pPr algn="ctr"/>
            <a:r>
              <a:rPr lang="es-MX" sz="1200" b="1" dirty="0">
                <a:solidFill>
                  <a:schemeClr val="accent6">
                    <a:lumMod val="60000"/>
                    <a:lumOff val="40000"/>
                  </a:schemeClr>
                </a:solidFill>
                <a:latin typeface="Malgun Gothic" panose="020B0503020000020004" pitchFamily="34" charset="-127"/>
                <a:ea typeface="Malgun Gothic" panose="020B0503020000020004" pitchFamily="34" charset="-127"/>
              </a:rPr>
              <a:t>Premio: </a:t>
            </a:r>
          </a:p>
          <a:p>
            <a:pPr algn="ctr"/>
            <a:r>
              <a:rPr lang="es-MX" sz="1200" b="1" dirty="0">
                <a:solidFill>
                  <a:schemeClr val="accent6">
                    <a:lumMod val="60000"/>
                    <a:lumOff val="40000"/>
                  </a:schemeClr>
                </a:solidFill>
                <a:latin typeface="Malgun Gothic" panose="020B0503020000020004" pitchFamily="34" charset="-127"/>
                <a:ea typeface="Malgun Gothic" panose="020B0503020000020004" pitchFamily="34" charset="-127"/>
              </a:rPr>
              <a:t>guantes de astronauta </a:t>
            </a:r>
            <a:endParaRPr lang="es-MX" sz="1200" b="1" dirty="0">
              <a:solidFill>
                <a:schemeClr val="accent6">
                  <a:lumMod val="60000"/>
                  <a:lumOff val="40000"/>
                </a:schemeClr>
              </a:solidFill>
            </a:endParaRPr>
          </a:p>
        </p:txBody>
      </p:sp>
      <p:pic>
        <p:nvPicPr>
          <p:cNvPr id="14338" name="Picture 2" descr="Los Numeros | Baamboozle - Baamboozle | The Most Fun Classroom Games!">
            <a:hlinkClick r:id="rId10" action="ppaction://hlinksldjump"/>
            <a:extLst>
              <a:ext uri="{FF2B5EF4-FFF2-40B4-BE49-F238E27FC236}">
                <a16:creationId xmlns:a16="http://schemas.microsoft.com/office/drawing/2014/main" id="{D295237F-FEEA-9A33-DBCD-5D2D8417AF76}"/>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718120" y="365488"/>
            <a:ext cx="949873" cy="949873"/>
          </a:xfrm>
          <a:prstGeom prst="rect">
            <a:avLst/>
          </a:prstGeom>
          <a:noFill/>
          <a:extLst>
            <a:ext uri="{909E8E84-426E-40DD-AFC4-6F175D3DCCD1}">
              <a14:hiddenFill xmlns:a14="http://schemas.microsoft.com/office/drawing/2010/main">
                <a:solidFill>
                  <a:srgbClr val="FFFFFF"/>
                </a:solidFill>
              </a14:hiddenFill>
            </a:ext>
          </a:extLst>
        </p:spPr>
      </p:pic>
      <p:pic>
        <p:nvPicPr>
          <p:cNvPr id="14340" name="Picture 4" descr="LA PROPOSIZIONE SUBORDINATA">
            <a:extLst>
              <a:ext uri="{FF2B5EF4-FFF2-40B4-BE49-F238E27FC236}">
                <a16:creationId xmlns:a16="http://schemas.microsoft.com/office/drawing/2014/main" id="{6D48316C-603C-FC3A-516A-522B7F291E90}"/>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525173" y="2412160"/>
            <a:ext cx="949873" cy="949873"/>
          </a:xfrm>
          <a:prstGeom prst="rect">
            <a:avLst/>
          </a:prstGeom>
          <a:noFill/>
          <a:extLst>
            <a:ext uri="{909E8E84-426E-40DD-AFC4-6F175D3DCCD1}">
              <a14:hiddenFill xmlns:a14="http://schemas.microsoft.com/office/drawing/2010/main">
                <a:solidFill>
                  <a:srgbClr val="FFFFFF"/>
                </a:solidFill>
              </a14:hiddenFill>
            </a:ext>
          </a:extLst>
        </p:spPr>
      </p:pic>
      <p:sp>
        <p:nvSpPr>
          <p:cNvPr id="20" name="CuadroTexto 19">
            <a:extLst>
              <a:ext uri="{FF2B5EF4-FFF2-40B4-BE49-F238E27FC236}">
                <a16:creationId xmlns:a16="http://schemas.microsoft.com/office/drawing/2014/main" id="{35FE4586-6B82-CDE0-98A8-D92AC0A651A0}"/>
              </a:ext>
            </a:extLst>
          </p:cNvPr>
          <p:cNvSpPr txBox="1"/>
          <p:nvPr/>
        </p:nvSpPr>
        <p:spPr>
          <a:xfrm>
            <a:off x="1527715" y="4173449"/>
            <a:ext cx="2008681" cy="523220"/>
          </a:xfrm>
          <a:prstGeom prst="rect">
            <a:avLst/>
          </a:prstGeom>
          <a:noFill/>
        </p:spPr>
        <p:txBody>
          <a:bodyPr wrap="square">
            <a:spAutoFit/>
          </a:bodyPr>
          <a:lstStyle/>
          <a:p>
            <a:pPr algn="ctr"/>
            <a:r>
              <a:rPr lang="es-MX" sz="1400" b="1" dirty="0">
                <a:solidFill>
                  <a:schemeClr val="accent6">
                    <a:lumMod val="60000"/>
                    <a:lumOff val="40000"/>
                  </a:schemeClr>
                </a:solidFill>
                <a:latin typeface="Malgun Gothic" panose="020B0503020000020004" pitchFamily="34" charset="-127"/>
                <a:ea typeface="Malgun Gothic" panose="020B0503020000020004" pitchFamily="34" charset="-127"/>
              </a:rPr>
              <a:t>Premio: </a:t>
            </a:r>
          </a:p>
          <a:p>
            <a:pPr algn="ctr"/>
            <a:r>
              <a:rPr lang="es-MX" b="1" dirty="0">
                <a:solidFill>
                  <a:schemeClr val="accent6">
                    <a:lumMod val="60000"/>
                    <a:lumOff val="40000"/>
                  </a:schemeClr>
                </a:solidFill>
                <a:latin typeface="Malgun Gothic" panose="020B0503020000020004" pitchFamily="34" charset="-127"/>
                <a:ea typeface="Malgun Gothic" panose="020B0503020000020004" pitchFamily="34" charset="-127"/>
              </a:rPr>
              <a:t>botas</a:t>
            </a:r>
            <a:r>
              <a:rPr lang="es-MX" sz="1400" b="1" dirty="0">
                <a:solidFill>
                  <a:schemeClr val="accent6">
                    <a:lumMod val="60000"/>
                    <a:lumOff val="40000"/>
                  </a:schemeClr>
                </a:solidFill>
                <a:latin typeface="Malgun Gothic" panose="020B0503020000020004" pitchFamily="34" charset="-127"/>
                <a:ea typeface="Malgun Gothic" panose="020B0503020000020004" pitchFamily="34" charset="-127"/>
              </a:rPr>
              <a:t> de astronauta </a:t>
            </a:r>
            <a:endParaRPr lang="es-MX" sz="1400" b="1" dirty="0">
              <a:solidFill>
                <a:schemeClr val="accent6">
                  <a:lumMod val="60000"/>
                  <a:lumOff val="40000"/>
                </a:schemeClr>
              </a:solidFill>
            </a:endParaRPr>
          </a:p>
        </p:txBody>
      </p:sp>
      <p:pic>
        <p:nvPicPr>
          <p:cNvPr id="22" name="Imagen 21">
            <a:extLst>
              <a:ext uri="{FF2B5EF4-FFF2-40B4-BE49-F238E27FC236}">
                <a16:creationId xmlns:a16="http://schemas.microsoft.com/office/drawing/2014/main" id="{CC9183D0-A3FD-64D8-CA43-1A206ACDAA35}"/>
              </a:ext>
            </a:extLst>
          </p:cNvPr>
          <p:cNvPicPr>
            <a:picLocks noChangeAspect="1"/>
          </p:cNvPicPr>
          <p:nvPr/>
        </p:nvPicPr>
        <p:blipFill>
          <a:blip r:embed="rId13"/>
          <a:stretch>
            <a:fillRect/>
          </a:stretch>
        </p:blipFill>
        <p:spPr>
          <a:xfrm>
            <a:off x="3108072" y="2740960"/>
            <a:ext cx="982848" cy="1737535"/>
          </a:xfrm>
          <a:prstGeom prst="rect">
            <a:avLst/>
          </a:prstGeom>
        </p:spPr>
      </p:pic>
      <p:pic>
        <p:nvPicPr>
          <p:cNvPr id="24" name="Imagen 23">
            <a:extLst>
              <a:ext uri="{FF2B5EF4-FFF2-40B4-BE49-F238E27FC236}">
                <a16:creationId xmlns:a16="http://schemas.microsoft.com/office/drawing/2014/main" id="{8C9AD261-D100-9FE5-7CC8-A01536B662BF}"/>
              </a:ext>
            </a:extLst>
          </p:cNvPr>
          <p:cNvPicPr>
            <a:picLocks noChangeAspect="1"/>
          </p:cNvPicPr>
          <p:nvPr/>
        </p:nvPicPr>
        <p:blipFill>
          <a:blip r:embed="rId14"/>
          <a:stretch>
            <a:fillRect/>
          </a:stretch>
        </p:blipFill>
        <p:spPr>
          <a:xfrm rot="18108355">
            <a:off x="2805393" y="3263517"/>
            <a:ext cx="754921" cy="594300"/>
          </a:xfrm>
          <a:prstGeom prst="rect">
            <a:avLst/>
          </a:prstGeom>
        </p:spPr>
      </p:pic>
      <p:sp>
        <p:nvSpPr>
          <p:cNvPr id="25" name="CuadroTexto 24">
            <a:extLst>
              <a:ext uri="{FF2B5EF4-FFF2-40B4-BE49-F238E27FC236}">
                <a16:creationId xmlns:a16="http://schemas.microsoft.com/office/drawing/2014/main" id="{459F1DA4-9E37-7BAA-DD82-490D223FD393}"/>
              </a:ext>
            </a:extLst>
          </p:cNvPr>
          <p:cNvSpPr txBox="1"/>
          <p:nvPr/>
        </p:nvSpPr>
        <p:spPr>
          <a:xfrm>
            <a:off x="3965011" y="1869733"/>
            <a:ext cx="2262838" cy="523220"/>
          </a:xfrm>
          <a:prstGeom prst="rect">
            <a:avLst/>
          </a:prstGeom>
          <a:noFill/>
        </p:spPr>
        <p:txBody>
          <a:bodyPr wrap="square">
            <a:spAutoFit/>
          </a:bodyPr>
          <a:lstStyle/>
          <a:p>
            <a:pPr algn="ctr"/>
            <a:r>
              <a:rPr lang="es-MX" sz="1400" b="1" dirty="0">
                <a:solidFill>
                  <a:schemeClr val="accent6">
                    <a:lumMod val="60000"/>
                    <a:lumOff val="40000"/>
                  </a:schemeClr>
                </a:solidFill>
                <a:latin typeface="Malgun Gothic" panose="020B0503020000020004" pitchFamily="34" charset="-127"/>
                <a:ea typeface="Malgun Gothic" panose="020B0503020000020004" pitchFamily="34" charset="-127"/>
              </a:rPr>
              <a:t>Premio: </a:t>
            </a:r>
          </a:p>
          <a:p>
            <a:pPr algn="ctr"/>
            <a:r>
              <a:rPr lang="es-MX" b="1" dirty="0">
                <a:solidFill>
                  <a:schemeClr val="accent6">
                    <a:lumMod val="60000"/>
                    <a:lumOff val="40000"/>
                  </a:schemeClr>
                </a:solidFill>
                <a:latin typeface="Malgun Gothic" panose="020B0503020000020004" pitchFamily="34" charset="-127"/>
                <a:ea typeface="Malgun Gothic" panose="020B0503020000020004" pitchFamily="34" charset="-127"/>
              </a:rPr>
              <a:t>Casco de astronauta</a:t>
            </a:r>
            <a:endParaRPr lang="es-MX" sz="1400" b="1" dirty="0">
              <a:solidFill>
                <a:schemeClr val="accent6">
                  <a:lumMod val="60000"/>
                  <a:lumOff val="40000"/>
                </a:schemeClr>
              </a:solidFill>
            </a:endParaRPr>
          </a:p>
        </p:txBody>
      </p:sp>
      <p:sp>
        <p:nvSpPr>
          <p:cNvPr id="26" name="CuadroTexto 25">
            <a:extLst>
              <a:ext uri="{FF2B5EF4-FFF2-40B4-BE49-F238E27FC236}">
                <a16:creationId xmlns:a16="http://schemas.microsoft.com/office/drawing/2014/main" id="{FB48B8F8-EC28-54CE-D7BE-4EE59919C932}"/>
              </a:ext>
            </a:extLst>
          </p:cNvPr>
          <p:cNvSpPr txBox="1"/>
          <p:nvPr/>
        </p:nvSpPr>
        <p:spPr>
          <a:xfrm>
            <a:off x="5497526" y="4033765"/>
            <a:ext cx="2222445" cy="523220"/>
          </a:xfrm>
          <a:prstGeom prst="rect">
            <a:avLst/>
          </a:prstGeom>
          <a:noFill/>
        </p:spPr>
        <p:txBody>
          <a:bodyPr wrap="square">
            <a:spAutoFit/>
          </a:bodyPr>
          <a:lstStyle/>
          <a:p>
            <a:pPr algn="ctr"/>
            <a:r>
              <a:rPr lang="es-MX" sz="1400" b="1" dirty="0">
                <a:solidFill>
                  <a:schemeClr val="accent6">
                    <a:lumMod val="60000"/>
                    <a:lumOff val="40000"/>
                  </a:schemeClr>
                </a:solidFill>
                <a:latin typeface="Malgun Gothic" panose="020B0503020000020004" pitchFamily="34" charset="-127"/>
                <a:ea typeface="Malgun Gothic" panose="020B0503020000020004" pitchFamily="34" charset="-127"/>
              </a:rPr>
              <a:t>Premio: </a:t>
            </a:r>
          </a:p>
          <a:p>
            <a:pPr algn="ctr"/>
            <a:r>
              <a:rPr lang="es-MX" sz="1400" b="1" dirty="0">
                <a:solidFill>
                  <a:schemeClr val="accent6">
                    <a:lumMod val="60000"/>
                    <a:lumOff val="40000"/>
                  </a:schemeClr>
                </a:solidFill>
                <a:latin typeface="Malgun Gothic" panose="020B0503020000020004" pitchFamily="34" charset="-127"/>
                <a:ea typeface="Malgun Gothic" panose="020B0503020000020004" pitchFamily="34" charset="-127"/>
              </a:rPr>
              <a:t>traje de astronauta </a:t>
            </a:r>
            <a:endParaRPr lang="es-MX" sz="1400" b="1" dirty="0">
              <a:solidFill>
                <a:schemeClr val="accent6">
                  <a:lumMod val="60000"/>
                  <a:lumOff val="40000"/>
                </a:schemeClr>
              </a:solidFill>
            </a:endParaRPr>
          </a:p>
        </p:txBody>
      </p:sp>
      <p:pic>
        <p:nvPicPr>
          <p:cNvPr id="28" name="Imagen 27">
            <a:extLst>
              <a:ext uri="{FF2B5EF4-FFF2-40B4-BE49-F238E27FC236}">
                <a16:creationId xmlns:a16="http://schemas.microsoft.com/office/drawing/2014/main" id="{3E37ED83-0982-57FE-9B32-6A0D421A5C4B}"/>
              </a:ext>
            </a:extLst>
          </p:cNvPr>
          <p:cNvPicPr>
            <a:picLocks noChangeAspect="1"/>
          </p:cNvPicPr>
          <p:nvPr/>
        </p:nvPicPr>
        <p:blipFill>
          <a:blip r:embed="rId15"/>
          <a:stretch>
            <a:fillRect/>
          </a:stretch>
        </p:blipFill>
        <p:spPr>
          <a:xfrm>
            <a:off x="6405323" y="2412160"/>
            <a:ext cx="1088725" cy="1680490"/>
          </a:xfrm>
          <a:prstGeom prst="rect">
            <a:avLst/>
          </a:prstGeom>
        </p:spPr>
      </p:pic>
      <p:pic>
        <p:nvPicPr>
          <p:cNvPr id="30" name="Imagen 29">
            <a:extLst>
              <a:ext uri="{FF2B5EF4-FFF2-40B4-BE49-F238E27FC236}">
                <a16:creationId xmlns:a16="http://schemas.microsoft.com/office/drawing/2014/main" id="{6F836029-1205-8F0A-0C68-B62AA90D1361}"/>
              </a:ext>
            </a:extLst>
          </p:cNvPr>
          <p:cNvPicPr>
            <a:picLocks noChangeAspect="1"/>
          </p:cNvPicPr>
          <p:nvPr/>
        </p:nvPicPr>
        <p:blipFill>
          <a:blip r:embed="rId16"/>
          <a:stretch>
            <a:fillRect/>
          </a:stretch>
        </p:blipFill>
        <p:spPr>
          <a:xfrm>
            <a:off x="4720272" y="776085"/>
            <a:ext cx="2280365" cy="1363635"/>
          </a:xfrm>
          <a:prstGeom prst="rect">
            <a:avLst/>
          </a:prstGeom>
        </p:spPr>
      </p:pic>
      <p:pic>
        <p:nvPicPr>
          <p:cNvPr id="14346" name="Picture 10" descr="LA PROPOSIZIONE SUBORDINATA">
            <a:extLst>
              <a:ext uri="{FF2B5EF4-FFF2-40B4-BE49-F238E27FC236}">
                <a16:creationId xmlns:a16="http://schemas.microsoft.com/office/drawing/2014/main" id="{65341269-F7A8-1495-7768-4CD97888877D}"/>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3814275" y="329567"/>
            <a:ext cx="1031679" cy="1031679"/>
          </a:xfrm>
          <a:prstGeom prst="rect">
            <a:avLst/>
          </a:prstGeom>
          <a:noFill/>
          <a:extLst>
            <a:ext uri="{909E8E84-426E-40DD-AFC4-6F175D3DCCD1}">
              <a14:hiddenFill xmlns:a14="http://schemas.microsoft.com/office/drawing/2010/main">
                <a:solidFill>
                  <a:srgbClr val="FFFFFF"/>
                </a:solidFill>
              </a14:hiddenFill>
            </a:ext>
          </a:extLst>
        </p:spPr>
      </p:pic>
      <p:pic>
        <p:nvPicPr>
          <p:cNvPr id="14348" name="Picture 12" descr="LA PROPOSIZIONE SUBORDINATA">
            <a:extLst>
              <a:ext uri="{FF2B5EF4-FFF2-40B4-BE49-F238E27FC236}">
                <a16:creationId xmlns:a16="http://schemas.microsoft.com/office/drawing/2014/main" id="{E02F5BBC-039A-AC1F-3A77-1F92735EFABA}"/>
              </a:ext>
            </a:extLst>
          </p:cNvPr>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5634668" y="2343116"/>
            <a:ext cx="913812" cy="913812"/>
          </a:xfrm>
          <a:prstGeom prst="rect">
            <a:avLst/>
          </a:prstGeom>
          <a:noFill/>
          <a:extLst>
            <a:ext uri="{909E8E84-426E-40DD-AFC4-6F175D3DCCD1}">
              <a14:hiddenFill xmlns:a14="http://schemas.microsoft.com/office/drawing/2010/main">
                <a:solidFill>
                  <a:srgbClr val="FFFFFF"/>
                </a:solidFill>
              </a14:hiddenFill>
            </a:ext>
          </a:extLst>
        </p:spPr>
      </p:pic>
      <p:pic>
        <p:nvPicPr>
          <p:cNvPr id="14350" name="Picture 14" descr="LA PROPOSIZIONE SUBORDINATA">
            <a:extLst>
              <a:ext uri="{FF2B5EF4-FFF2-40B4-BE49-F238E27FC236}">
                <a16:creationId xmlns:a16="http://schemas.microsoft.com/office/drawing/2014/main" id="{74557249-6942-7BC1-5482-53C338280F25}"/>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7974419" y="1688621"/>
            <a:ext cx="902937" cy="902937"/>
          </a:xfrm>
          <a:prstGeom prst="rect">
            <a:avLst/>
          </a:prstGeom>
          <a:noFill/>
          <a:extLst>
            <a:ext uri="{909E8E84-426E-40DD-AFC4-6F175D3DCCD1}">
              <a14:hiddenFill xmlns:a14="http://schemas.microsoft.com/office/drawing/2010/main">
                <a:solidFill>
                  <a:srgbClr val="FFFFFF"/>
                </a:solidFill>
              </a14:hiddenFill>
            </a:ext>
          </a:extLst>
        </p:spPr>
      </p:pic>
      <p:sp>
        <p:nvSpPr>
          <p:cNvPr id="31" name="CuadroTexto 30">
            <a:extLst>
              <a:ext uri="{FF2B5EF4-FFF2-40B4-BE49-F238E27FC236}">
                <a16:creationId xmlns:a16="http://schemas.microsoft.com/office/drawing/2014/main" id="{672EF6C5-D78D-8636-D6DB-62BD790E1770}"/>
              </a:ext>
            </a:extLst>
          </p:cNvPr>
          <p:cNvSpPr txBox="1"/>
          <p:nvPr/>
        </p:nvSpPr>
        <p:spPr>
          <a:xfrm>
            <a:off x="7452848" y="2524938"/>
            <a:ext cx="2008681" cy="523220"/>
          </a:xfrm>
          <a:prstGeom prst="rect">
            <a:avLst/>
          </a:prstGeom>
          <a:noFill/>
        </p:spPr>
        <p:txBody>
          <a:bodyPr wrap="square">
            <a:spAutoFit/>
          </a:bodyPr>
          <a:lstStyle/>
          <a:p>
            <a:pPr algn="ctr"/>
            <a:r>
              <a:rPr lang="es-MX" sz="1400" b="1" dirty="0">
                <a:solidFill>
                  <a:schemeClr val="accent6">
                    <a:lumMod val="60000"/>
                    <a:lumOff val="40000"/>
                  </a:schemeClr>
                </a:solidFill>
                <a:latin typeface="Malgun Gothic" panose="020B0503020000020004" pitchFamily="34" charset="-127"/>
                <a:ea typeface="Malgun Gothic" panose="020B0503020000020004" pitchFamily="34" charset="-127"/>
              </a:rPr>
              <a:t>Insignia </a:t>
            </a:r>
          </a:p>
          <a:p>
            <a:pPr algn="ctr"/>
            <a:r>
              <a:rPr lang="es-MX" sz="1400" b="1" dirty="0">
                <a:solidFill>
                  <a:schemeClr val="accent6">
                    <a:lumMod val="60000"/>
                    <a:lumOff val="40000"/>
                  </a:schemeClr>
                </a:solidFill>
                <a:latin typeface="Malgun Gothic" panose="020B0503020000020004" pitchFamily="34" charset="-127"/>
                <a:ea typeface="Malgun Gothic" panose="020B0503020000020004" pitchFamily="34" charset="-127"/>
              </a:rPr>
              <a:t>final</a:t>
            </a:r>
            <a:endParaRPr lang="es-MX" sz="1400" b="1" dirty="0">
              <a:solidFill>
                <a:schemeClr val="accent6">
                  <a:lumMod val="60000"/>
                  <a:lumOff val="40000"/>
                </a:schemeClr>
              </a:solidFill>
            </a:endParaRPr>
          </a:p>
        </p:txBody>
      </p:sp>
      <p:pic>
        <p:nvPicPr>
          <p:cNvPr id="14352" name="Picture 16" descr="HOME | Sammipjx">
            <a:extLst>
              <a:ext uri="{FF2B5EF4-FFF2-40B4-BE49-F238E27FC236}">
                <a16:creationId xmlns:a16="http://schemas.microsoft.com/office/drawing/2014/main" id="{89D7676D-E9BC-80D2-B75B-CD71E7673DA1}"/>
              </a:ext>
            </a:extLst>
          </p:cNvPr>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rot="20675586">
            <a:off x="3750429" y="258449"/>
            <a:ext cx="1042348" cy="10423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83222712"/>
      </p:ext>
    </p:extLst>
  </p:cSld>
  <p:clrMapOvr>
    <a:masterClrMapping/>
  </p:clrMapOvr>
  <mc:AlternateContent xmlns:mc="http://schemas.openxmlformats.org/markup-compatibility/2006" xmlns:p14="http://schemas.microsoft.com/office/powerpoint/2010/main">
    <mc:Choice Requires="p14">
      <p:transition spd="slow" p14:dur="2000">
        <p:sndAc>
          <p:stSnd loop="1">
            <p:snd r:embed="rId3" name="wind.wav"/>
          </p:stSnd>
        </p:sndAc>
      </p:transition>
    </mc:Choice>
    <mc:Fallback xmlns="">
      <p:transition spd="slow">
        <p:sndAc>
          <p:stSnd loop="1">
            <p:snd r:embed="rId21" name="wind.wav"/>
          </p:stSnd>
        </p:sndAc>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4352"/>
                                        </p:tgtEl>
                                        <p:attrNameLst>
                                          <p:attrName>style.visibility</p:attrName>
                                        </p:attrNameLst>
                                      </p:cBhvr>
                                      <p:to>
                                        <p:strVal val="visible"/>
                                      </p:to>
                                    </p:set>
                                  </p:childTnLst>
                                </p:cTn>
                              </p:par>
                            </p:childTnLst>
                          </p:cTn>
                        </p:par>
                        <p:par>
                          <p:cTn id="7" fill="hold">
                            <p:stCondLst>
                              <p:cond delay="0"/>
                            </p:stCondLst>
                            <p:childTnLst>
                              <p:par>
                                <p:cTn id="8" presetID="37" presetClass="path" presetSubtype="0" accel="50000" decel="50000" fill="hold" nodeType="afterEffect">
                                  <p:stCondLst>
                                    <p:cond delay="0"/>
                                  </p:stCondLst>
                                  <p:childTnLst>
                                    <p:animMotion origin="layout" path="M -2.77778E-7 -3.95062E-6 C 0.01354 0.01358 0.04497 0.09352 0.05885 0.10679 C 0.06736 0.11574 0.15347 0.19013 0.18698 0.15772 C 0.22049 0.12531 0.25122 -0.07839 0.2599 -0.08734 C 0.27361 -0.10123 0.0625 -0.49135 0.07639 -0.50401 " pathEditMode="relative" rAng="0" ptsTypes="AAAAA">
                                      <p:cBhvr>
                                        <p:cTn id="9" dur="2000" fill="hold"/>
                                        <p:tgtEl>
                                          <p:spTgt spid="24"/>
                                        </p:tgtEl>
                                        <p:attrNameLst>
                                          <p:attrName>ppt_x</p:attrName>
                                          <p:attrName>ppt_y</p:attrName>
                                        </p:attrNameLst>
                                      </p:cBhvr>
                                      <p:rCtr x="13021" y="-16914"/>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44" name="Picture 8" descr="Galaxy GIF - Galaxy GIFs">
            <a:extLst>
              <a:ext uri="{FF2B5EF4-FFF2-40B4-BE49-F238E27FC236}">
                <a16:creationId xmlns:a16="http://schemas.microsoft.com/office/drawing/2014/main" id="{B7302499-3E04-A963-5C6A-63EA54D7DA9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1"/>
            <a:ext cx="9143913" cy="5143451"/>
          </a:xfrm>
          <a:prstGeom prst="rect">
            <a:avLst/>
          </a:prstGeom>
          <a:noFill/>
          <a:extLst>
            <a:ext uri="{909E8E84-426E-40DD-AFC4-6F175D3DCCD1}">
              <a14:hiddenFill xmlns:a14="http://schemas.microsoft.com/office/drawing/2010/main">
                <a:solidFill>
                  <a:srgbClr val="FFFFFF"/>
                </a:solidFill>
              </a14:hiddenFill>
            </a:ext>
          </a:extLst>
        </p:spPr>
      </p:pic>
      <p:sp>
        <p:nvSpPr>
          <p:cNvPr id="2" name="Marcador de número de diapositiva 1">
            <a:extLst>
              <a:ext uri="{FF2B5EF4-FFF2-40B4-BE49-F238E27FC236}">
                <a16:creationId xmlns:a16="http://schemas.microsoft.com/office/drawing/2014/main" id="{6A619281-8149-EA80-6A1E-682DF2F56146}"/>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s-MX" smtClean="0"/>
              <a:t>34</a:t>
            </a:fld>
            <a:endParaRPr lang="es-MX"/>
          </a:p>
        </p:txBody>
      </p:sp>
      <p:sp>
        <p:nvSpPr>
          <p:cNvPr id="3" name="Google Shape;793;p18">
            <a:extLst>
              <a:ext uri="{FF2B5EF4-FFF2-40B4-BE49-F238E27FC236}">
                <a16:creationId xmlns:a16="http://schemas.microsoft.com/office/drawing/2014/main" id="{E5687F84-F179-722A-2B63-231D6F84419E}"/>
              </a:ext>
            </a:extLst>
          </p:cNvPr>
          <p:cNvSpPr txBox="1">
            <a:spLocks/>
          </p:cNvSpPr>
          <p:nvPr/>
        </p:nvSpPr>
        <p:spPr>
          <a:xfrm>
            <a:off x="4645955" y="304377"/>
            <a:ext cx="4497957" cy="3384992"/>
          </a:xfrm>
          <a:prstGeom prst="rect">
            <a:avLst/>
          </a:prstGeom>
          <a:noFill/>
          <a:ln>
            <a:noFill/>
          </a:ln>
          <a:effectLst>
            <a:outerShdw blurRad="42863" dist="9525" dir="5400000" algn="bl" rotWithShape="0">
              <a:srgbClr val="20124D">
                <a:alpha val="80000"/>
              </a:srgbClr>
            </a:outerShdw>
          </a:effectLst>
        </p:spPr>
        <p:txBody>
          <a:bodyPr spcFirstLastPara="1" wrap="square" lIns="0" tIns="0" rIns="0" bIns="0"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1pPr>
            <a:lvl2pPr marR="0" lvl="1"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2pPr>
            <a:lvl3pPr marR="0" lvl="2"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3pPr>
            <a:lvl4pPr marR="0" lvl="3"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4pPr>
            <a:lvl5pPr marR="0" lvl="4"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5pPr>
            <a:lvl6pPr marR="0" lvl="5"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6pPr>
            <a:lvl7pPr marR="0" lvl="6"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7pPr>
            <a:lvl8pPr marR="0" lvl="7"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8pPr>
            <a:lvl9pPr marR="0" lvl="8"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9pPr>
          </a:lstStyle>
          <a:p>
            <a:r>
              <a:rPr lang="es-MX" sz="4800" dirty="0">
                <a:solidFill>
                  <a:srgbClr val="FFC000"/>
                </a:solidFill>
                <a:latin typeface="Malgun Gothic" panose="020B0503020000020004" pitchFamily="34" charset="-127"/>
                <a:ea typeface="Malgun Gothic" panose="020B0503020000020004" pitchFamily="34" charset="-127"/>
              </a:rPr>
              <a:t>Estación 3:</a:t>
            </a:r>
            <a:r>
              <a:rPr lang="es-MX" sz="3200" b="0" i="0" dirty="0">
                <a:solidFill>
                  <a:srgbClr val="D1D5DB"/>
                </a:solidFill>
                <a:effectLst/>
                <a:latin typeface="Söhne"/>
              </a:rPr>
              <a:t> </a:t>
            </a:r>
            <a:r>
              <a:rPr lang="es-MX" sz="4800" dirty="0">
                <a:solidFill>
                  <a:srgbClr val="FFC000"/>
                </a:solidFill>
                <a:latin typeface="Malgun Gothic" panose="020B0503020000020004" pitchFamily="34" charset="-127"/>
                <a:ea typeface="Malgun Gothic" panose="020B0503020000020004" pitchFamily="34" charset="-127"/>
              </a:rPr>
              <a:t>SWAP (medidor de viento solar) </a:t>
            </a:r>
          </a:p>
        </p:txBody>
      </p:sp>
      <p:pic>
        <p:nvPicPr>
          <p:cNvPr id="6" name="Imagen 5">
            <a:extLst>
              <a:ext uri="{FF2B5EF4-FFF2-40B4-BE49-F238E27FC236}">
                <a16:creationId xmlns:a16="http://schemas.microsoft.com/office/drawing/2014/main" id="{648E48B5-1247-E7C0-08C9-B2671BC01480}"/>
              </a:ext>
            </a:extLst>
          </p:cNvPr>
          <p:cNvPicPr>
            <a:picLocks noChangeAspect="1"/>
          </p:cNvPicPr>
          <p:nvPr/>
        </p:nvPicPr>
        <p:blipFill>
          <a:blip r:embed="rId4"/>
          <a:stretch>
            <a:fillRect/>
          </a:stretch>
        </p:blipFill>
        <p:spPr>
          <a:xfrm>
            <a:off x="237877" y="3689368"/>
            <a:ext cx="1376411" cy="1352832"/>
          </a:xfrm>
          <a:prstGeom prst="rect">
            <a:avLst/>
          </a:prstGeom>
        </p:spPr>
      </p:pic>
      <p:sp>
        <p:nvSpPr>
          <p:cNvPr id="9" name="CuadroTexto 8">
            <a:extLst>
              <a:ext uri="{FF2B5EF4-FFF2-40B4-BE49-F238E27FC236}">
                <a16:creationId xmlns:a16="http://schemas.microsoft.com/office/drawing/2014/main" id="{AB88CF42-B04B-CD9D-8175-D0A329045333}"/>
              </a:ext>
            </a:extLst>
          </p:cNvPr>
          <p:cNvSpPr txBox="1"/>
          <p:nvPr/>
        </p:nvSpPr>
        <p:spPr>
          <a:xfrm>
            <a:off x="800459" y="4125381"/>
            <a:ext cx="3903263" cy="523220"/>
          </a:xfrm>
          <a:prstGeom prst="rect">
            <a:avLst/>
          </a:prstGeom>
          <a:noFill/>
        </p:spPr>
        <p:txBody>
          <a:bodyPr wrap="square">
            <a:spAutoFit/>
          </a:bodyPr>
          <a:lstStyle/>
          <a:p>
            <a:pPr algn="ctr"/>
            <a:r>
              <a:rPr lang="es-MX" sz="1400" b="1" dirty="0">
                <a:solidFill>
                  <a:schemeClr val="accent6">
                    <a:lumMod val="60000"/>
                    <a:lumOff val="40000"/>
                  </a:schemeClr>
                </a:solidFill>
                <a:latin typeface="Malgun Gothic" panose="020B0503020000020004" pitchFamily="34" charset="-127"/>
                <a:ea typeface="Malgun Gothic" panose="020B0503020000020004" pitchFamily="34" charset="-127"/>
              </a:rPr>
              <a:t>Premio: </a:t>
            </a:r>
          </a:p>
          <a:p>
            <a:pPr algn="ctr"/>
            <a:r>
              <a:rPr lang="es-MX" b="1" dirty="0">
                <a:solidFill>
                  <a:schemeClr val="accent6">
                    <a:lumMod val="60000"/>
                    <a:lumOff val="40000"/>
                  </a:schemeClr>
                </a:solidFill>
                <a:latin typeface="Malgun Gothic" panose="020B0503020000020004" pitchFamily="34" charset="-127"/>
                <a:ea typeface="Malgun Gothic" panose="020B0503020000020004" pitchFamily="34" charset="-127"/>
              </a:rPr>
              <a:t>Casco de astronauta</a:t>
            </a:r>
            <a:endParaRPr lang="es-MX" sz="1400" b="1" dirty="0">
              <a:solidFill>
                <a:schemeClr val="accent6">
                  <a:lumMod val="60000"/>
                  <a:lumOff val="40000"/>
                </a:schemeClr>
              </a:solidFill>
            </a:endParaRPr>
          </a:p>
        </p:txBody>
      </p:sp>
      <p:pic>
        <p:nvPicPr>
          <p:cNvPr id="10" name="Imagen 9">
            <a:extLst>
              <a:ext uri="{FF2B5EF4-FFF2-40B4-BE49-F238E27FC236}">
                <a16:creationId xmlns:a16="http://schemas.microsoft.com/office/drawing/2014/main" id="{D6AA6634-0B08-38FF-38AA-EE04E715FAFB}"/>
              </a:ext>
            </a:extLst>
          </p:cNvPr>
          <p:cNvPicPr>
            <a:picLocks noChangeAspect="1"/>
          </p:cNvPicPr>
          <p:nvPr/>
        </p:nvPicPr>
        <p:blipFill>
          <a:blip r:embed="rId5"/>
          <a:stretch>
            <a:fillRect/>
          </a:stretch>
        </p:blipFill>
        <p:spPr>
          <a:xfrm>
            <a:off x="657832" y="1372350"/>
            <a:ext cx="4188518" cy="2504691"/>
          </a:xfrm>
          <a:prstGeom prst="rect">
            <a:avLst/>
          </a:prstGeom>
        </p:spPr>
      </p:pic>
      <p:pic>
        <p:nvPicPr>
          <p:cNvPr id="11" name="Picture 10" descr="LA PROPOSIZIONE SUBORDINATA">
            <a:extLst>
              <a:ext uri="{FF2B5EF4-FFF2-40B4-BE49-F238E27FC236}">
                <a16:creationId xmlns:a16="http://schemas.microsoft.com/office/drawing/2014/main" id="{5730371A-B936-A8E1-CC4B-68CD049F6AA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2875" y="31270"/>
            <a:ext cx="1894962" cy="1894962"/>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Animated Next Button Gif">
            <a:extLst>
              <a:ext uri="{FF2B5EF4-FFF2-40B4-BE49-F238E27FC236}">
                <a16:creationId xmlns:a16="http://schemas.microsoft.com/office/drawing/2014/main" id="{F56B22D8-EDA3-3F55-4AAF-32AAD8E8DDF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986219" y="3770612"/>
            <a:ext cx="1095296" cy="13707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7110117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sndAc>
          <p:stSnd loop="1">
            <p:snd r:embed="rId2" name="breeze.wav"/>
          </p:stSnd>
        </p:sndAc>
      </p:transition>
    </mc:Choice>
    <mc:Fallback xmlns="">
      <p:transition spd="slow">
        <p:fade/>
        <p:sndAc>
          <p:stSnd loop="1">
            <p:snd r:embed="rId8" name="breeze.wav"/>
          </p:stSnd>
        </p:sndAc>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779"/>
        <p:cNvGrpSpPr/>
        <p:nvPr/>
      </p:nvGrpSpPr>
      <p:grpSpPr>
        <a:xfrm>
          <a:off x="0" y="0"/>
          <a:ext cx="0" cy="0"/>
          <a:chOff x="0" y="0"/>
          <a:chExt cx="0" cy="0"/>
        </a:xfrm>
      </p:grpSpPr>
      <p:sp>
        <p:nvSpPr>
          <p:cNvPr id="780" name="Google Shape;780;p16"/>
          <p:cNvSpPr txBox="1">
            <a:spLocks noGrp="1"/>
          </p:cNvSpPr>
          <p:nvPr>
            <p:ph type="body" idx="1"/>
          </p:nvPr>
        </p:nvSpPr>
        <p:spPr>
          <a:xfrm>
            <a:off x="2025351" y="2304850"/>
            <a:ext cx="5093297" cy="2334729"/>
          </a:xfrm>
          <a:prstGeom prst="rect">
            <a:avLst/>
          </a:prstGeom>
        </p:spPr>
        <p:txBody>
          <a:bodyPr spcFirstLastPara="1" wrap="square" lIns="0" tIns="0" rIns="0" bIns="0" anchor="t" anchorCtr="0">
            <a:noAutofit/>
          </a:bodyPr>
          <a:lstStyle/>
          <a:p>
            <a:pPr marL="0" indent="0">
              <a:buNone/>
            </a:pPr>
            <a:r>
              <a:rPr lang="es-MX" sz="2800" b="1" dirty="0">
                <a:solidFill>
                  <a:schemeClr val="accent6">
                    <a:lumMod val="75000"/>
                  </a:schemeClr>
                </a:solidFill>
              </a:rPr>
              <a:t>Mide la "frecuencia atmosférica de escape" y la interacción entre el viento solar y Plutón.</a:t>
            </a:r>
            <a:endParaRPr lang="es-MX" sz="2800" b="1" dirty="0">
              <a:solidFill>
                <a:schemeClr val="tx1">
                  <a:lumMod val="50000"/>
                  <a:lumOff val="50000"/>
                </a:schemeClr>
              </a:solidFill>
            </a:endParaRPr>
          </a:p>
        </p:txBody>
      </p:sp>
      <p:sp>
        <p:nvSpPr>
          <p:cNvPr id="781" name="Google Shape;781;p16"/>
          <p:cNvSpPr txBox="1">
            <a:spLocks noGrp="1"/>
          </p:cNvSpPr>
          <p:nvPr>
            <p:ph type="sldNum" idx="12"/>
          </p:nvPr>
        </p:nvSpPr>
        <p:spPr>
          <a:xfrm>
            <a:off x="4297650" y="4749851"/>
            <a:ext cx="548700" cy="393600"/>
          </a:xfrm>
          <a:prstGeom prst="rect">
            <a:avLst/>
          </a:prstGeom>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 sz="1300" b="0" i="0" u="none" strike="noStrike" kern="0" cap="none" spc="0" normalizeH="0" baseline="0" noProof="0">
                <a:ln>
                  <a:noFill/>
                </a:ln>
                <a:solidFill>
                  <a:srgbClr val="FFFFFF"/>
                </a:solidFill>
                <a:effectLst/>
                <a:uLnTx/>
                <a:uFillTx/>
                <a:latin typeface="Megrim"/>
                <a:sym typeface="Megrim"/>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35</a:t>
            </a:fld>
            <a:endParaRPr kumimoji="0" sz="1300" b="0" i="0" u="none" strike="noStrike" kern="0" cap="none" spc="0" normalizeH="0" baseline="0" noProof="0">
              <a:ln>
                <a:noFill/>
              </a:ln>
              <a:solidFill>
                <a:srgbClr val="FFFFFF"/>
              </a:solidFill>
              <a:effectLst/>
              <a:uLnTx/>
              <a:uFillTx/>
              <a:latin typeface="Megrim"/>
              <a:sym typeface="Megrim"/>
            </a:endParaRPr>
          </a:p>
        </p:txBody>
      </p:sp>
      <p:sp>
        <p:nvSpPr>
          <p:cNvPr id="4" name="Google Shape;766;p14"/>
          <p:cNvSpPr txBox="1">
            <a:spLocks/>
          </p:cNvSpPr>
          <p:nvPr/>
        </p:nvSpPr>
        <p:spPr>
          <a:xfrm>
            <a:off x="1561826" y="201736"/>
            <a:ext cx="7890932" cy="1580598"/>
          </a:xfrm>
          <a:prstGeom prst="rect">
            <a:avLst/>
          </a:prstGeom>
          <a:noFill/>
          <a:ln>
            <a:noFill/>
          </a:ln>
          <a:effectLst>
            <a:outerShdw blurRad="42863" dist="9525" dir="5400000" algn="bl" rotWithShape="0">
              <a:srgbClr val="20124D">
                <a:alpha val="80000"/>
              </a:srgbClr>
            </a:outerShdw>
          </a:effectLst>
        </p:spPr>
        <p:txBody>
          <a:bodyPr spcFirstLastPara="1" wrap="square" lIns="0" tIns="0" rIns="0" bIns="0"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1pPr>
            <a:lvl2pPr marR="0" lvl="1"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2pPr>
            <a:lvl3pPr marR="0" lvl="2"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3pPr>
            <a:lvl4pPr marR="0" lvl="3"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4pPr>
            <a:lvl5pPr marR="0" lvl="4"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5pPr>
            <a:lvl6pPr marR="0" lvl="5"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6pPr>
            <a:lvl7pPr marR="0" lvl="6"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7pPr>
            <a:lvl8pPr marR="0" lvl="7"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8pPr>
            <a:lvl9pPr marR="0" lvl="8"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9pPr>
          </a:lstStyle>
          <a:p>
            <a:pPr marL="0" marR="0" lvl="0" indent="0" algn="ctr" defTabSz="914400" rtl="0" eaLnBrk="1" fontAlgn="auto" latinLnBrk="0" hangingPunct="1">
              <a:lnSpc>
                <a:spcPct val="100000"/>
              </a:lnSpc>
              <a:spcBef>
                <a:spcPts val="0"/>
              </a:spcBef>
              <a:spcAft>
                <a:spcPts val="0"/>
              </a:spcAft>
              <a:buClr>
                <a:srgbClr val="FFFFFF"/>
              </a:buClr>
              <a:buSzPts val="3200"/>
              <a:buFont typeface="Megrim"/>
              <a:buNone/>
              <a:tabLst/>
              <a:defRPr/>
            </a:pPr>
            <a:r>
              <a:rPr lang="es-MX" sz="4800" dirty="0"/>
              <a:t>swap</a:t>
            </a:r>
            <a:endParaRPr kumimoji="0" lang="es-MX" sz="4800" b="1" i="0" u="none" strike="noStrike" kern="0" cap="none" spc="0" normalizeH="0" baseline="0" noProof="0" dirty="0">
              <a:ln>
                <a:noFill/>
              </a:ln>
              <a:solidFill>
                <a:srgbClr val="FFFFFF"/>
              </a:solidFill>
              <a:effectLst/>
              <a:uLnTx/>
              <a:uFillTx/>
              <a:latin typeface="Megrim"/>
              <a:sym typeface="Megrim"/>
            </a:endParaRPr>
          </a:p>
        </p:txBody>
      </p:sp>
      <p:pic>
        <p:nvPicPr>
          <p:cNvPr id="2" name="Picture 2" descr="Animated Next Button Gif">
            <a:extLst>
              <a:ext uri="{FF2B5EF4-FFF2-40B4-BE49-F238E27FC236}">
                <a16:creationId xmlns:a16="http://schemas.microsoft.com/office/drawing/2014/main" id="{318A6687-EA8C-01EF-3B48-DE877CE1E38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6219" y="3770612"/>
            <a:ext cx="1095296" cy="13707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33786218"/>
      </p:ext>
    </p:extLst>
  </p:cSld>
  <p:clrMapOvr>
    <a:masterClrMapping/>
  </p:clrMapOvr>
  <mc:AlternateContent xmlns:mc="http://schemas.openxmlformats.org/markup-compatibility/2006" xmlns:p14="http://schemas.microsoft.com/office/powerpoint/2010/main">
    <mc:Choice Requires="p14">
      <p:transition spd="slow" p14:dur="1500">
        <p:split orient="vert"/>
        <p:sndAc>
          <p:endSnd/>
        </p:sndAc>
      </p:transition>
    </mc:Choice>
    <mc:Fallback xmlns="">
      <p:transition spd="slow">
        <p:split orient="vert"/>
        <p:sndAc>
          <p:endSnd/>
        </p:sndAc>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circle(in)">
                                      <p:cBhvr>
                                        <p:cTn id="7" dur="2000"/>
                                        <p:tgtEl>
                                          <p:spTgt spid="4">
                                            <p:txEl>
                                              <p:pRg st="0" end="0"/>
                                            </p:txEl>
                                          </p:spTgt>
                                        </p:tgtEl>
                                      </p:cBhvr>
                                    </p:animEffect>
                                  </p:childTnLst>
                                </p:cTn>
                              </p:par>
                            </p:childTnLst>
                          </p:cTn>
                        </p:par>
                        <p:par>
                          <p:cTn id="8" fill="hold">
                            <p:stCondLst>
                              <p:cond delay="2000"/>
                            </p:stCondLst>
                            <p:childTnLst>
                              <p:par>
                                <p:cTn id="9" presetID="21" presetClass="emph" presetSubtype="0" fill="hold" grpId="0" nodeType="afterEffect">
                                  <p:stCondLst>
                                    <p:cond delay="0"/>
                                  </p:stCondLst>
                                  <p:childTnLst>
                                    <p:animClr clrSpc="hsl" dir="cw">
                                      <p:cBhvr override="childStyle">
                                        <p:cTn id="10" dur="500" fill="hold"/>
                                        <p:tgtEl>
                                          <p:spTgt spid="4">
                                            <p:txEl>
                                              <p:pRg st="0" end="0"/>
                                            </p:txEl>
                                          </p:spTgt>
                                        </p:tgtEl>
                                        <p:attrNameLst>
                                          <p:attrName>style.color</p:attrName>
                                        </p:attrNameLst>
                                      </p:cBhvr>
                                      <p:by>
                                        <p:hsl h="7200000" s="0" l="0"/>
                                      </p:by>
                                    </p:animClr>
                                    <p:animClr clrSpc="hsl" dir="cw">
                                      <p:cBhvr>
                                        <p:cTn id="11" dur="500" fill="hold"/>
                                        <p:tgtEl>
                                          <p:spTgt spid="4">
                                            <p:txEl>
                                              <p:pRg st="0" end="0"/>
                                            </p:txEl>
                                          </p:spTgt>
                                        </p:tgtEl>
                                        <p:attrNameLst>
                                          <p:attrName>fillcolor</p:attrName>
                                        </p:attrNameLst>
                                      </p:cBhvr>
                                      <p:by>
                                        <p:hsl h="7200000" s="0" l="0"/>
                                      </p:by>
                                    </p:animClr>
                                    <p:animClr clrSpc="hsl" dir="cw">
                                      <p:cBhvr>
                                        <p:cTn id="12" dur="500" fill="hold"/>
                                        <p:tgtEl>
                                          <p:spTgt spid="4">
                                            <p:txEl>
                                              <p:pRg st="0" end="0"/>
                                            </p:txEl>
                                          </p:spTgt>
                                        </p:tgtEl>
                                        <p:attrNameLst>
                                          <p:attrName>stroke.color</p:attrName>
                                        </p:attrNameLst>
                                      </p:cBhvr>
                                      <p:by>
                                        <p:hsl h="7200000" s="0" l="0"/>
                                      </p:by>
                                    </p:animClr>
                                    <p:set>
                                      <p:cBhvr>
                                        <p:cTn id="13" dur="500" fill="hold"/>
                                        <p:tgtEl>
                                          <p:spTgt spid="4">
                                            <p:txEl>
                                              <p:pRg st="0" end="0"/>
                                            </p:txEl>
                                          </p:spTgt>
                                        </p:tgtEl>
                                        <p:attrNameLst>
                                          <p:attrName>fill.type</p:attrName>
                                        </p:attrNameLst>
                                      </p:cBhvr>
                                      <p:to>
                                        <p:strVal val="solid"/>
                                      </p:to>
                                    </p:set>
                                  </p:childTnLst>
                                </p:cTn>
                              </p:par>
                            </p:childTnLst>
                          </p:cTn>
                        </p:par>
                        <p:par>
                          <p:cTn id="14" fill="hold">
                            <p:stCondLst>
                              <p:cond delay="2500"/>
                            </p:stCondLst>
                            <p:childTnLst>
                              <p:par>
                                <p:cTn id="15" presetID="21" presetClass="entr" presetSubtype="3" fill="hold" grpId="0" nodeType="afterEffect">
                                  <p:stCondLst>
                                    <p:cond delay="0"/>
                                  </p:stCondLst>
                                  <p:childTnLst>
                                    <p:set>
                                      <p:cBhvr>
                                        <p:cTn id="16" dur="1" fill="hold">
                                          <p:stCondLst>
                                            <p:cond delay="0"/>
                                          </p:stCondLst>
                                        </p:cTn>
                                        <p:tgtEl>
                                          <p:spTgt spid="780">
                                            <p:txEl>
                                              <p:pRg st="0" end="0"/>
                                            </p:txEl>
                                          </p:spTgt>
                                        </p:tgtEl>
                                        <p:attrNameLst>
                                          <p:attrName>style.visibility</p:attrName>
                                        </p:attrNameLst>
                                      </p:cBhvr>
                                      <p:to>
                                        <p:strVal val="visible"/>
                                      </p:to>
                                    </p:set>
                                    <p:animEffect transition="in" filter="wheel(3)">
                                      <p:cBhvr>
                                        <p:cTn id="17" dur="2000"/>
                                        <p:tgtEl>
                                          <p:spTgt spid="78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0" grpId="0" build="p"/>
      <p:bldP spid="4" grpId="0" build="allAtOnce"/>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829"/>
        <p:cNvGrpSpPr/>
        <p:nvPr/>
      </p:nvGrpSpPr>
      <p:grpSpPr>
        <a:xfrm>
          <a:off x="0" y="0"/>
          <a:ext cx="0" cy="0"/>
          <a:chOff x="0" y="0"/>
          <a:chExt cx="0" cy="0"/>
        </a:xfrm>
      </p:grpSpPr>
      <p:pic>
        <p:nvPicPr>
          <p:cNvPr id="832" name="Google Shape;832;p21"/>
          <p:cNvPicPr preferRelativeResize="0"/>
          <p:nvPr/>
        </p:nvPicPr>
        <p:blipFill rotWithShape="1">
          <a:blip r:embed="rId5">
            <a:alphaModFix/>
          </a:blip>
          <a:srcRect t="16666" b="16666"/>
          <a:stretch/>
        </p:blipFill>
        <p:spPr>
          <a:xfrm>
            <a:off x="176356" y="1603022"/>
            <a:ext cx="2104000" cy="2170326"/>
          </a:xfrm>
          <a:prstGeom prst="star12">
            <a:avLst>
              <a:gd name="adj" fmla="val 41130"/>
            </a:avLst>
          </a:prstGeom>
          <a:noFill/>
          <a:ln>
            <a:noFill/>
          </a:ln>
          <a:effectLst>
            <a:outerShdw blurRad="214313" dist="19050" dir="5400000" algn="bl" rotWithShape="0">
              <a:srgbClr val="000000">
                <a:alpha val="50000"/>
              </a:srgbClr>
            </a:outerShdw>
          </a:effectLst>
        </p:spPr>
      </p:pic>
      <p:sp>
        <p:nvSpPr>
          <p:cNvPr id="833" name="Google Shape;833;p21"/>
          <p:cNvSpPr txBox="1">
            <a:spLocks noGrp="1"/>
          </p:cNvSpPr>
          <p:nvPr>
            <p:ph type="sldNum" idx="12"/>
          </p:nvPr>
        </p:nvSpPr>
        <p:spPr>
          <a:xfrm>
            <a:off x="4297650" y="4749851"/>
            <a:ext cx="548700" cy="3936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t>36</a:t>
            </a:fld>
            <a:endParaRPr/>
          </a:p>
        </p:txBody>
      </p:sp>
      <p:sp>
        <p:nvSpPr>
          <p:cNvPr id="8" name="Google Shape;774;p15"/>
          <p:cNvSpPr txBox="1">
            <a:spLocks/>
          </p:cNvSpPr>
          <p:nvPr/>
        </p:nvSpPr>
        <p:spPr>
          <a:xfrm>
            <a:off x="791872" y="102449"/>
            <a:ext cx="8108955" cy="1135551"/>
          </a:xfrm>
          <a:prstGeom prst="rect">
            <a:avLst/>
          </a:prstGeom>
          <a:noFill/>
          <a:ln>
            <a:noFill/>
          </a:ln>
          <a:effectLst>
            <a:outerShdw blurRad="42863" dist="9525" dir="5400000" algn="bl" rotWithShape="0">
              <a:srgbClr val="20124D">
                <a:alpha val="80000"/>
              </a:srgbClr>
            </a:outerShdw>
          </a:effectLst>
        </p:spPr>
        <p:txBody>
          <a:bodyPr spcFirstLastPara="1" wrap="square" lIns="0" tIns="0" rIns="0" bIns="0"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1pPr>
            <a:lvl2pPr marR="0" lvl="1"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2pPr>
            <a:lvl3pPr marR="0" lvl="2"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3pPr>
            <a:lvl4pPr marR="0" lvl="3"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4pPr>
            <a:lvl5pPr marR="0" lvl="4"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5pPr>
            <a:lvl6pPr marR="0" lvl="5"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6pPr>
            <a:lvl7pPr marR="0" lvl="6"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7pPr>
            <a:lvl8pPr marR="0" lvl="7"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8pPr>
            <a:lvl9pPr marR="0" lvl="8"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9pPr>
          </a:lstStyle>
          <a:p>
            <a:r>
              <a:rPr lang="es-MX" sz="2400" i="0" dirty="0">
                <a:solidFill>
                  <a:schemeClr val="accent6">
                    <a:lumMod val="60000"/>
                    <a:lumOff val="40000"/>
                  </a:schemeClr>
                </a:solidFill>
                <a:effectLst/>
                <a:latin typeface="Abel" panose="02000506030000020004" pitchFamily="2" charset="0"/>
              </a:rPr>
              <a:t>El viento solar es una corriente de partículas cargadas que se liberan desde la atmósfera superior del Sol, llamada corona solar</a:t>
            </a:r>
            <a:r>
              <a:rPr lang="es-MX" sz="2400" dirty="0">
                <a:solidFill>
                  <a:schemeClr val="accent6">
                    <a:lumMod val="60000"/>
                    <a:lumOff val="40000"/>
                  </a:schemeClr>
                </a:solidFill>
                <a:latin typeface="Abel" panose="02000506030000020004" pitchFamily="2" charset="0"/>
              </a:rPr>
              <a:t>…</a:t>
            </a:r>
          </a:p>
        </p:txBody>
      </p:sp>
      <p:sp>
        <p:nvSpPr>
          <p:cNvPr id="9" name="Subtítulo 1"/>
          <p:cNvSpPr txBox="1">
            <a:spLocks/>
          </p:cNvSpPr>
          <p:nvPr/>
        </p:nvSpPr>
        <p:spPr>
          <a:xfrm>
            <a:off x="5300726" y="1333002"/>
            <a:ext cx="5900145" cy="2032000"/>
          </a:xfrm>
          <a:prstGeom prst="rect">
            <a:avLst/>
          </a:prstGeom>
          <a:noFill/>
          <a:ln>
            <a:noFill/>
          </a:ln>
          <a:effectLst>
            <a:outerShdw blurRad="42863" dist="9525" dir="5400000" algn="bl" rotWithShape="0">
              <a:srgbClr val="20124D">
                <a:alpha val="80000"/>
              </a:srgbClr>
            </a:outerShdw>
          </a:effectLst>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381000" algn="l" rtl="0">
              <a:lnSpc>
                <a:spcPct val="100000"/>
              </a:lnSpc>
              <a:spcBef>
                <a:spcPts val="600"/>
              </a:spcBef>
              <a:spcAft>
                <a:spcPts val="0"/>
              </a:spcAft>
              <a:buClr>
                <a:srgbClr val="FFFFFF"/>
              </a:buClr>
              <a:buSzPts val="2400"/>
              <a:buFont typeface="Abel"/>
              <a:buChar char="⋆"/>
              <a:defRPr sz="2400" b="0" i="0" u="none" strike="noStrike" cap="none">
                <a:solidFill>
                  <a:srgbClr val="FFFFFF"/>
                </a:solidFill>
                <a:latin typeface="Abel"/>
                <a:ea typeface="Abel"/>
                <a:cs typeface="Abel"/>
                <a:sym typeface="Abel"/>
              </a:defRPr>
            </a:lvl1pPr>
            <a:lvl2pPr marL="914400" marR="0" lvl="1" indent="-381000" algn="l" rtl="0">
              <a:lnSpc>
                <a:spcPct val="100000"/>
              </a:lnSpc>
              <a:spcBef>
                <a:spcPts val="0"/>
              </a:spcBef>
              <a:spcAft>
                <a:spcPts val="0"/>
              </a:spcAft>
              <a:buClr>
                <a:srgbClr val="FFFFFF"/>
              </a:buClr>
              <a:buSzPts val="2400"/>
              <a:buFont typeface="Abel"/>
              <a:buChar char="⋆"/>
              <a:defRPr sz="2400" b="0" i="0" u="none" strike="noStrike" cap="none">
                <a:solidFill>
                  <a:srgbClr val="FFFFFF"/>
                </a:solidFill>
                <a:latin typeface="Abel"/>
                <a:ea typeface="Abel"/>
                <a:cs typeface="Abel"/>
                <a:sym typeface="Abel"/>
              </a:defRPr>
            </a:lvl2pPr>
            <a:lvl3pPr marL="1371600" marR="0" lvl="2" indent="-381000" algn="l" rtl="0">
              <a:lnSpc>
                <a:spcPct val="100000"/>
              </a:lnSpc>
              <a:spcBef>
                <a:spcPts val="0"/>
              </a:spcBef>
              <a:spcAft>
                <a:spcPts val="0"/>
              </a:spcAft>
              <a:buClr>
                <a:srgbClr val="FFFFFF"/>
              </a:buClr>
              <a:buSzPts val="2400"/>
              <a:buFont typeface="Abel"/>
              <a:buChar char="⋆"/>
              <a:defRPr sz="2400" b="0" i="0" u="none" strike="noStrike" cap="none">
                <a:solidFill>
                  <a:srgbClr val="FFFFFF"/>
                </a:solidFill>
                <a:latin typeface="Abel"/>
                <a:ea typeface="Abel"/>
                <a:cs typeface="Abel"/>
                <a:sym typeface="Abel"/>
              </a:defRPr>
            </a:lvl3pPr>
            <a:lvl4pPr marL="1828800" marR="0" lvl="3" indent="-381000" algn="l" rtl="0">
              <a:lnSpc>
                <a:spcPct val="100000"/>
              </a:lnSpc>
              <a:spcBef>
                <a:spcPts val="0"/>
              </a:spcBef>
              <a:spcAft>
                <a:spcPts val="0"/>
              </a:spcAft>
              <a:buClr>
                <a:srgbClr val="FFFFFF"/>
              </a:buClr>
              <a:buSzPts val="2400"/>
              <a:buFont typeface="Abel"/>
              <a:buChar char="⋆"/>
              <a:defRPr sz="2400" b="0" i="0" u="none" strike="noStrike" cap="none">
                <a:solidFill>
                  <a:srgbClr val="FFFFFF"/>
                </a:solidFill>
                <a:latin typeface="Abel"/>
                <a:ea typeface="Abel"/>
                <a:cs typeface="Abel"/>
                <a:sym typeface="Abel"/>
              </a:defRPr>
            </a:lvl4pPr>
            <a:lvl5pPr marL="2286000" marR="0" lvl="4" indent="-381000" algn="l" rtl="0">
              <a:lnSpc>
                <a:spcPct val="100000"/>
              </a:lnSpc>
              <a:spcBef>
                <a:spcPts val="0"/>
              </a:spcBef>
              <a:spcAft>
                <a:spcPts val="0"/>
              </a:spcAft>
              <a:buClr>
                <a:srgbClr val="FFFFFF"/>
              </a:buClr>
              <a:buSzPts val="2400"/>
              <a:buFont typeface="Abel"/>
              <a:buChar char="⋆"/>
              <a:defRPr sz="2400" b="0" i="0" u="none" strike="noStrike" cap="none">
                <a:solidFill>
                  <a:srgbClr val="FFFFFF"/>
                </a:solidFill>
                <a:latin typeface="Abel"/>
                <a:ea typeface="Abel"/>
                <a:cs typeface="Abel"/>
                <a:sym typeface="Abel"/>
              </a:defRPr>
            </a:lvl5pPr>
            <a:lvl6pPr marL="2743200" marR="0" lvl="5" indent="-381000" algn="l" rtl="0">
              <a:lnSpc>
                <a:spcPct val="100000"/>
              </a:lnSpc>
              <a:spcBef>
                <a:spcPts val="0"/>
              </a:spcBef>
              <a:spcAft>
                <a:spcPts val="0"/>
              </a:spcAft>
              <a:buClr>
                <a:srgbClr val="FFFFFF"/>
              </a:buClr>
              <a:buSzPts val="2400"/>
              <a:buFont typeface="Abel"/>
              <a:buChar char="⋆"/>
              <a:defRPr sz="2400" b="0" i="0" u="none" strike="noStrike" cap="none">
                <a:solidFill>
                  <a:srgbClr val="FFFFFF"/>
                </a:solidFill>
                <a:latin typeface="Abel"/>
                <a:ea typeface="Abel"/>
                <a:cs typeface="Abel"/>
                <a:sym typeface="Abel"/>
              </a:defRPr>
            </a:lvl6pPr>
            <a:lvl7pPr marL="3200400" marR="0" lvl="6" indent="-381000" algn="l" rtl="0">
              <a:lnSpc>
                <a:spcPct val="100000"/>
              </a:lnSpc>
              <a:spcBef>
                <a:spcPts val="0"/>
              </a:spcBef>
              <a:spcAft>
                <a:spcPts val="0"/>
              </a:spcAft>
              <a:buClr>
                <a:srgbClr val="FFFFFF"/>
              </a:buClr>
              <a:buSzPts val="2400"/>
              <a:buFont typeface="Abel"/>
              <a:buChar char="⋆"/>
              <a:defRPr sz="2400" b="0" i="0" u="none" strike="noStrike" cap="none">
                <a:solidFill>
                  <a:srgbClr val="FFFFFF"/>
                </a:solidFill>
                <a:latin typeface="Abel"/>
                <a:ea typeface="Abel"/>
                <a:cs typeface="Abel"/>
                <a:sym typeface="Abel"/>
              </a:defRPr>
            </a:lvl7pPr>
            <a:lvl8pPr marL="3657600" marR="0" lvl="7" indent="-381000" algn="l" rtl="0">
              <a:lnSpc>
                <a:spcPct val="100000"/>
              </a:lnSpc>
              <a:spcBef>
                <a:spcPts val="0"/>
              </a:spcBef>
              <a:spcAft>
                <a:spcPts val="0"/>
              </a:spcAft>
              <a:buClr>
                <a:srgbClr val="FFFFFF"/>
              </a:buClr>
              <a:buSzPts val="2400"/>
              <a:buFont typeface="Abel"/>
              <a:buChar char="⋆"/>
              <a:defRPr sz="2400" b="0" i="0" u="none" strike="noStrike" cap="none">
                <a:solidFill>
                  <a:srgbClr val="FFFFFF"/>
                </a:solidFill>
                <a:latin typeface="Abel"/>
                <a:ea typeface="Abel"/>
                <a:cs typeface="Abel"/>
                <a:sym typeface="Abel"/>
              </a:defRPr>
            </a:lvl8pPr>
            <a:lvl9pPr marL="4114800" marR="0" lvl="8" indent="-381000" algn="l" rtl="0">
              <a:lnSpc>
                <a:spcPct val="100000"/>
              </a:lnSpc>
              <a:spcBef>
                <a:spcPts val="0"/>
              </a:spcBef>
              <a:spcAft>
                <a:spcPts val="0"/>
              </a:spcAft>
              <a:buClr>
                <a:srgbClr val="FFFFFF"/>
              </a:buClr>
              <a:buSzPts val="2400"/>
              <a:buFont typeface="Abel"/>
              <a:buChar char="⋆"/>
              <a:defRPr sz="2400" b="0" i="0" u="none" strike="noStrike" cap="none">
                <a:solidFill>
                  <a:srgbClr val="FFFFFF"/>
                </a:solidFill>
                <a:latin typeface="Abel"/>
                <a:ea typeface="Abel"/>
                <a:cs typeface="Abel"/>
                <a:sym typeface="Abel"/>
              </a:defRPr>
            </a:lvl9pPr>
          </a:lstStyle>
          <a:p>
            <a:r>
              <a:rPr lang="es-MX" sz="4000" dirty="0"/>
              <a:t>Observa el vídeo</a:t>
            </a:r>
          </a:p>
          <a:p>
            <a:endParaRPr lang="es-MX" dirty="0"/>
          </a:p>
          <a:p>
            <a:endParaRPr lang="es-MX" dirty="0"/>
          </a:p>
        </p:txBody>
      </p:sp>
      <p:pic>
        <p:nvPicPr>
          <p:cNvPr id="3" name="videoplayback">
            <a:hlinkClick r:id="" action="ppaction://media"/>
            <a:extLst>
              <a:ext uri="{FF2B5EF4-FFF2-40B4-BE49-F238E27FC236}">
                <a16:creationId xmlns:a16="http://schemas.microsoft.com/office/drawing/2014/main" id="{736505D6-5F21-68B5-0075-0BEC32BA41AE}"/>
              </a:ext>
            </a:extLst>
          </p:cNvPr>
          <p:cNvPicPr>
            <a:picLocks noChangeAspect="1"/>
          </p:cNvPicPr>
          <p:nvPr>
            <a:videoFile r:link="rId1"/>
            <p:extLst>
              <p:ext uri="{DAA4B4D4-6D71-4841-9C94-3DE7FCFB9230}">
                <p14:media xmlns:p14="http://schemas.microsoft.com/office/powerpoint/2010/main" r:embed="rId2">
                  <p14:trim st="31016" end="196000"/>
                </p14:media>
              </p:ext>
            </p:extLst>
          </p:nvPr>
        </p:nvPicPr>
        <p:blipFill>
          <a:blip r:embed="rId6"/>
          <a:stretch>
            <a:fillRect/>
          </a:stretch>
        </p:blipFill>
        <p:spPr>
          <a:xfrm>
            <a:off x="2660073" y="2088404"/>
            <a:ext cx="4667002" cy="2743200"/>
          </a:xfrm>
          <a:prstGeom prst="rect">
            <a:avLst/>
          </a:prstGeom>
        </p:spPr>
      </p:pic>
      <p:pic>
        <p:nvPicPr>
          <p:cNvPr id="2" name="Picture 2" descr="Animated Next Button Gif">
            <a:hlinkClick r:id="rId7" action="ppaction://hlinksldjump"/>
            <a:extLst>
              <a:ext uri="{FF2B5EF4-FFF2-40B4-BE49-F238E27FC236}">
                <a16:creationId xmlns:a16="http://schemas.microsoft.com/office/drawing/2014/main" id="{1037439A-918B-0034-2447-C681B7314AB5}"/>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986219" y="3770612"/>
            <a:ext cx="1095296" cy="137070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108000">
        <p15:prstTrans prst="drape"/>
        <p:sndAc>
          <p:endSnd/>
        </p:sndAc>
      </p:transition>
    </mc:Choice>
    <mc:Fallback xmlns="">
      <p:transition spd="slow" advClick="0" advTm="108000">
        <p:fade/>
        <p:sndAc>
          <p:end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19147"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829"/>
        <p:cNvGrpSpPr/>
        <p:nvPr/>
      </p:nvGrpSpPr>
      <p:grpSpPr>
        <a:xfrm>
          <a:off x="0" y="0"/>
          <a:ext cx="0" cy="0"/>
          <a:chOff x="0" y="0"/>
          <a:chExt cx="0" cy="0"/>
        </a:xfrm>
      </p:grpSpPr>
      <p:sp>
        <p:nvSpPr>
          <p:cNvPr id="833" name="Google Shape;833;p21"/>
          <p:cNvSpPr txBox="1">
            <a:spLocks noGrp="1"/>
          </p:cNvSpPr>
          <p:nvPr>
            <p:ph type="sldNum" idx="12"/>
          </p:nvPr>
        </p:nvSpPr>
        <p:spPr>
          <a:xfrm>
            <a:off x="4297650" y="4749851"/>
            <a:ext cx="548700" cy="393600"/>
          </a:xfrm>
          <a:prstGeom prst="rect">
            <a:avLst/>
          </a:prstGeom>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 sz="1300" b="0" i="0" u="none" strike="noStrike" kern="0" cap="none" spc="0" normalizeH="0" baseline="0" noProof="0">
                <a:ln>
                  <a:noFill/>
                </a:ln>
                <a:solidFill>
                  <a:srgbClr val="FFFFFF"/>
                </a:solidFill>
                <a:effectLst/>
                <a:uLnTx/>
                <a:uFillTx/>
                <a:latin typeface="Megrim"/>
                <a:sym typeface="Megrim"/>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37</a:t>
            </a:fld>
            <a:endParaRPr kumimoji="0" sz="1300" b="0" i="0" u="none" strike="noStrike" kern="0" cap="none" spc="0" normalizeH="0" baseline="0" noProof="0">
              <a:ln>
                <a:noFill/>
              </a:ln>
              <a:solidFill>
                <a:srgbClr val="FFFFFF"/>
              </a:solidFill>
              <a:effectLst/>
              <a:uLnTx/>
              <a:uFillTx/>
              <a:latin typeface="Megrim"/>
              <a:sym typeface="Megrim"/>
            </a:endParaRPr>
          </a:p>
        </p:txBody>
      </p:sp>
      <p:sp>
        <p:nvSpPr>
          <p:cNvPr id="8" name="Google Shape;774;p15"/>
          <p:cNvSpPr txBox="1">
            <a:spLocks/>
          </p:cNvSpPr>
          <p:nvPr/>
        </p:nvSpPr>
        <p:spPr>
          <a:xfrm>
            <a:off x="1551620" y="454445"/>
            <a:ext cx="7238964" cy="733778"/>
          </a:xfrm>
          <a:prstGeom prst="rect">
            <a:avLst/>
          </a:prstGeom>
          <a:noFill/>
          <a:ln>
            <a:noFill/>
          </a:ln>
          <a:effectLst>
            <a:outerShdw blurRad="42863" dist="9525" dir="5400000" algn="bl" rotWithShape="0">
              <a:srgbClr val="20124D">
                <a:alpha val="80000"/>
              </a:srgbClr>
            </a:outerShdw>
          </a:effectLst>
        </p:spPr>
        <p:txBody>
          <a:bodyPr spcFirstLastPara="1" wrap="square" lIns="0" tIns="0" rIns="0" bIns="0"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1pPr>
            <a:lvl2pPr marR="0" lvl="1"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2pPr>
            <a:lvl3pPr marR="0" lvl="2"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3pPr>
            <a:lvl4pPr marR="0" lvl="3"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4pPr>
            <a:lvl5pPr marR="0" lvl="4"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5pPr>
            <a:lvl6pPr marR="0" lvl="5"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6pPr>
            <a:lvl7pPr marR="0" lvl="6"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7pPr>
            <a:lvl8pPr marR="0" lvl="7"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8pPr>
            <a:lvl9pPr marR="0" lvl="8"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9pPr>
          </a:lstStyle>
          <a:p>
            <a:pPr marL="0" marR="0" lvl="0" indent="0" algn="ctr" defTabSz="914400" rtl="0" eaLnBrk="1" fontAlgn="auto" latinLnBrk="0" hangingPunct="1">
              <a:lnSpc>
                <a:spcPct val="100000"/>
              </a:lnSpc>
              <a:spcBef>
                <a:spcPts val="0"/>
              </a:spcBef>
              <a:spcAft>
                <a:spcPts val="0"/>
              </a:spcAft>
              <a:buClr>
                <a:srgbClr val="FFFFFF"/>
              </a:buClr>
              <a:buSzPts val="3200"/>
              <a:buFont typeface="Megrim"/>
              <a:buNone/>
              <a:tabLst/>
              <a:defRPr/>
            </a:pPr>
            <a:r>
              <a:rPr kumimoji="0" lang="es-MX" sz="2800" b="1" i="0" u="none" strike="noStrike" kern="0" cap="none" spc="0" normalizeH="0" baseline="0" noProof="0" dirty="0">
                <a:ln>
                  <a:noFill/>
                </a:ln>
                <a:solidFill>
                  <a:srgbClr val="FFFFFF"/>
                </a:solidFill>
                <a:effectLst/>
                <a:uLnTx/>
                <a:uFillTx/>
                <a:latin typeface="Megrim"/>
                <a:sym typeface="Megrim"/>
              </a:rPr>
              <a:t>Principio físico…</a:t>
            </a:r>
            <a:r>
              <a:rPr kumimoji="0" lang="es-MX" sz="2800" b="1" i="0" u="none" strike="noStrike" kern="0" cap="none" spc="0" normalizeH="0" baseline="0" noProof="0" dirty="0">
                <a:ln>
                  <a:noFill/>
                </a:ln>
                <a:solidFill>
                  <a:schemeClr val="accent2">
                    <a:lumMod val="60000"/>
                    <a:lumOff val="40000"/>
                  </a:schemeClr>
                </a:solidFill>
                <a:effectLst/>
                <a:uLnTx/>
                <a:uFillTx/>
                <a:latin typeface="Megrim"/>
                <a:sym typeface="Megrim"/>
              </a:rPr>
              <a:t> </a:t>
            </a:r>
          </a:p>
          <a:p>
            <a:pPr marL="0" marR="0" lvl="0" indent="0" algn="r" defTabSz="914400" rtl="0" eaLnBrk="1" fontAlgn="auto" latinLnBrk="0" hangingPunct="1">
              <a:lnSpc>
                <a:spcPct val="100000"/>
              </a:lnSpc>
              <a:spcBef>
                <a:spcPts val="0"/>
              </a:spcBef>
              <a:spcAft>
                <a:spcPts val="0"/>
              </a:spcAft>
              <a:buClr>
                <a:srgbClr val="FFFFFF"/>
              </a:buClr>
              <a:buSzPts val="3200"/>
              <a:buFont typeface="Megrim"/>
              <a:buNone/>
              <a:tabLst/>
              <a:defRPr/>
            </a:pPr>
            <a:r>
              <a:rPr lang="es-MX" sz="2800" dirty="0">
                <a:solidFill>
                  <a:schemeClr val="accent2">
                    <a:lumMod val="60000"/>
                    <a:lumOff val="40000"/>
                  </a:schemeClr>
                </a:solidFill>
              </a:rPr>
              <a:t>Presión y Velocidad </a:t>
            </a:r>
            <a:endParaRPr kumimoji="0" lang="es-MX" sz="2800" b="1" i="0" u="none" strike="noStrike" kern="0" cap="none" spc="0" normalizeH="0" baseline="0" noProof="0" dirty="0">
              <a:ln>
                <a:noFill/>
              </a:ln>
              <a:solidFill>
                <a:srgbClr val="7D2A99">
                  <a:lumMod val="60000"/>
                  <a:lumOff val="40000"/>
                </a:srgbClr>
              </a:solidFill>
              <a:effectLst>
                <a:outerShdw blurRad="38100" dist="38100" dir="2700000" algn="tl">
                  <a:srgbClr val="000000">
                    <a:alpha val="43137"/>
                  </a:srgbClr>
                </a:outerShdw>
              </a:effectLst>
              <a:uLnTx/>
              <a:uFillTx/>
              <a:latin typeface="Megrim"/>
              <a:sym typeface="Megrim"/>
            </a:endParaRPr>
          </a:p>
        </p:txBody>
      </p:sp>
      <p:sp>
        <p:nvSpPr>
          <p:cNvPr id="9" name="Subtítulo 1"/>
          <p:cNvSpPr txBox="1">
            <a:spLocks/>
          </p:cNvSpPr>
          <p:nvPr/>
        </p:nvSpPr>
        <p:spPr>
          <a:xfrm>
            <a:off x="2041009" y="1546586"/>
            <a:ext cx="6875813" cy="3238502"/>
          </a:xfrm>
          <a:prstGeom prst="rect">
            <a:avLst/>
          </a:prstGeom>
          <a:noFill/>
          <a:ln>
            <a:noFill/>
          </a:ln>
          <a:effectLst>
            <a:outerShdw blurRad="42863" dist="9525" dir="5400000" algn="bl" rotWithShape="0">
              <a:srgbClr val="20124D">
                <a:alpha val="80000"/>
              </a:srgbClr>
            </a:outerShdw>
          </a:effectLst>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381000" algn="l" rtl="0">
              <a:lnSpc>
                <a:spcPct val="100000"/>
              </a:lnSpc>
              <a:spcBef>
                <a:spcPts val="600"/>
              </a:spcBef>
              <a:spcAft>
                <a:spcPts val="0"/>
              </a:spcAft>
              <a:buClr>
                <a:srgbClr val="FFFFFF"/>
              </a:buClr>
              <a:buSzPts val="2400"/>
              <a:buFont typeface="Abel"/>
              <a:buChar char="⋆"/>
              <a:defRPr sz="2400" b="0" i="0" u="none" strike="noStrike" cap="none">
                <a:solidFill>
                  <a:srgbClr val="FFFFFF"/>
                </a:solidFill>
                <a:latin typeface="Abel"/>
                <a:ea typeface="Abel"/>
                <a:cs typeface="Abel"/>
                <a:sym typeface="Abel"/>
              </a:defRPr>
            </a:lvl1pPr>
            <a:lvl2pPr marL="914400" marR="0" lvl="1" indent="-381000" algn="l" rtl="0">
              <a:lnSpc>
                <a:spcPct val="100000"/>
              </a:lnSpc>
              <a:spcBef>
                <a:spcPts val="0"/>
              </a:spcBef>
              <a:spcAft>
                <a:spcPts val="0"/>
              </a:spcAft>
              <a:buClr>
                <a:srgbClr val="FFFFFF"/>
              </a:buClr>
              <a:buSzPts val="2400"/>
              <a:buFont typeface="Abel"/>
              <a:buChar char="⋆"/>
              <a:defRPr sz="2400" b="0" i="0" u="none" strike="noStrike" cap="none">
                <a:solidFill>
                  <a:srgbClr val="FFFFFF"/>
                </a:solidFill>
                <a:latin typeface="Abel"/>
                <a:ea typeface="Abel"/>
                <a:cs typeface="Abel"/>
                <a:sym typeface="Abel"/>
              </a:defRPr>
            </a:lvl2pPr>
            <a:lvl3pPr marL="1371600" marR="0" lvl="2" indent="-381000" algn="l" rtl="0">
              <a:lnSpc>
                <a:spcPct val="100000"/>
              </a:lnSpc>
              <a:spcBef>
                <a:spcPts val="0"/>
              </a:spcBef>
              <a:spcAft>
                <a:spcPts val="0"/>
              </a:spcAft>
              <a:buClr>
                <a:srgbClr val="FFFFFF"/>
              </a:buClr>
              <a:buSzPts val="2400"/>
              <a:buFont typeface="Abel"/>
              <a:buChar char="⋆"/>
              <a:defRPr sz="2400" b="0" i="0" u="none" strike="noStrike" cap="none">
                <a:solidFill>
                  <a:srgbClr val="FFFFFF"/>
                </a:solidFill>
                <a:latin typeface="Abel"/>
                <a:ea typeface="Abel"/>
                <a:cs typeface="Abel"/>
                <a:sym typeface="Abel"/>
              </a:defRPr>
            </a:lvl3pPr>
            <a:lvl4pPr marL="1828800" marR="0" lvl="3" indent="-381000" algn="l" rtl="0">
              <a:lnSpc>
                <a:spcPct val="100000"/>
              </a:lnSpc>
              <a:spcBef>
                <a:spcPts val="0"/>
              </a:spcBef>
              <a:spcAft>
                <a:spcPts val="0"/>
              </a:spcAft>
              <a:buClr>
                <a:srgbClr val="FFFFFF"/>
              </a:buClr>
              <a:buSzPts val="2400"/>
              <a:buFont typeface="Abel"/>
              <a:buChar char="⋆"/>
              <a:defRPr sz="2400" b="0" i="0" u="none" strike="noStrike" cap="none">
                <a:solidFill>
                  <a:srgbClr val="FFFFFF"/>
                </a:solidFill>
                <a:latin typeface="Abel"/>
                <a:ea typeface="Abel"/>
                <a:cs typeface="Abel"/>
                <a:sym typeface="Abel"/>
              </a:defRPr>
            </a:lvl4pPr>
            <a:lvl5pPr marL="2286000" marR="0" lvl="4" indent="-381000" algn="l" rtl="0">
              <a:lnSpc>
                <a:spcPct val="100000"/>
              </a:lnSpc>
              <a:spcBef>
                <a:spcPts val="0"/>
              </a:spcBef>
              <a:spcAft>
                <a:spcPts val="0"/>
              </a:spcAft>
              <a:buClr>
                <a:srgbClr val="FFFFFF"/>
              </a:buClr>
              <a:buSzPts val="2400"/>
              <a:buFont typeface="Abel"/>
              <a:buChar char="⋆"/>
              <a:defRPr sz="2400" b="0" i="0" u="none" strike="noStrike" cap="none">
                <a:solidFill>
                  <a:srgbClr val="FFFFFF"/>
                </a:solidFill>
                <a:latin typeface="Abel"/>
                <a:ea typeface="Abel"/>
                <a:cs typeface="Abel"/>
                <a:sym typeface="Abel"/>
              </a:defRPr>
            </a:lvl5pPr>
            <a:lvl6pPr marL="2743200" marR="0" lvl="5" indent="-381000" algn="l" rtl="0">
              <a:lnSpc>
                <a:spcPct val="100000"/>
              </a:lnSpc>
              <a:spcBef>
                <a:spcPts val="0"/>
              </a:spcBef>
              <a:spcAft>
                <a:spcPts val="0"/>
              </a:spcAft>
              <a:buClr>
                <a:srgbClr val="FFFFFF"/>
              </a:buClr>
              <a:buSzPts val="2400"/>
              <a:buFont typeface="Abel"/>
              <a:buChar char="⋆"/>
              <a:defRPr sz="2400" b="0" i="0" u="none" strike="noStrike" cap="none">
                <a:solidFill>
                  <a:srgbClr val="FFFFFF"/>
                </a:solidFill>
                <a:latin typeface="Abel"/>
                <a:ea typeface="Abel"/>
                <a:cs typeface="Abel"/>
                <a:sym typeface="Abel"/>
              </a:defRPr>
            </a:lvl6pPr>
            <a:lvl7pPr marL="3200400" marR="0" lvl="6" indent="-381000" algn="l" rtl="0">
              <a:lnSpc>
                <a:spcPct val="100000"/>
              </a:lnSpc>
              <a:spcBef>
                <a:spcPts val="0"/>
              </a:spcBef>
              <a:spcAft>
                <a:spcPts val="0"/>
              </a:spcAft>
              <a:buClr>
                <a:srgbClr val="FFFFFF"/>
              </a:buClr>
              <a:buSzPts val="2400"/>
              <a:buFont typeface="Abel"/>
              <a:buChar char="⋆"/>
              <a:defRPr sz="2400" b="0" i="0" u="none" strike="noStrike" cap="none">
                <a:solidFill>
                  <a:srgbClr val="FFFFFF"/>
                </a:solidFill>
                <a:latin typeface="Abel"/>
                <a:ea typeface="Abel"/>
                <a:cs typeface="Abel"/>
                <a:sym typeface="Abel"/>
              </a:defRPr>
            </a:lvl7pPr>
            <a:lvl8pPr marL="3657600" marR="0" lvl="7" indent="-381000" algn="l" rtl="0">
              <a:lnSpc>
                <a:spcPct val="100000"/>
              </a:lnSpc>
              <a:spcBef>
                <a:spcPts val="0"/>
              </a:spcBef>
              <a:spcAft>
                <a:spcPts val="0"/>
              </a:spcAft>
              <a:buClr>
                <a:srgbClr val="FFFFFF"/>
              </a:buClr>
              <a:buSzPts val="2400"/>
              <a:buFont typeface="Abel"/>
              <a:buChar char="⋆"/>
              <a:defRPr sz="2400" b="0" i="0" u="none" strike="noStrike" cap="none">
                <a:solidFill>
                  <a:srgbClr val="FFFFFF"/>
                </a:solidFill>
                <a:latin typeface="Abel"/>
                <a:ea typeface="Abel"/>
                <a:cs typeface="Abel"/>
                <a:sym typeface="Abel"/>
              </a:defRPr>
            </a:lvl8pPr>
            <a:lvl9pPr marL="4114800" marR="0" lvl="8" indent="-381000" algn="l" rtl="0">
              <a:lnSpc>
                <a:spcPct val="100000"/>
              </a:lnSpc>
              <a:spcBef>
                <a:spcPts val="0"/>
              </a:spcBef>
              <a:spcAft>
                <a:spcPts val="0"/>
              </a:spcAft>
              <a:buClr>
                <a:srgbClr val="FFFFFF"/>
              </a:buClr>
              <a:buSzPts val="2400"/>
              <a:buFont typeface="Abel"/>
              <a:buChar char="⋆"/>
              <a:defRPr sz="2400" b="0" i="0" u="none" strike="noStrike" cap="none">
                <a:solidFill>
                  <a:srgbClr val="FFFFFF"/>
                </a:solidFill>
                <a:latin typeface="Abel"/>
                <a:ea typeface="Abel"/>
                <a:cs typeface="Abel"/>
                <a:sym typeface="Abel"/>
              </a:defRPr>
            </a:lvl9pPr>
          </a:lstStyle>
          <a:p>
            <a:pPr marL="76200" lvl="0" indent="0">
              <a:buNone/>
              <a:defRPr/>
            </a:pPr>
            <a:r>
              <a:rPr lang="es-MX" sz="2000" b="1" dirty="0">
                <a:solidFill>
                  <a:srgbClr val="02D9E5">
                    <a:lumMod val="20000"/>
                    <a:lumOff val="80000"/>
                  </a:srgbClr>
                </a:solidFill>
                <a:latin typeface="Abel" panose="02000506030000020004" pitchFamily="2" charset="0"/>
              </a:rPr>
              <a:t>SWAP utiliza una combinación de sensores y analizadores para medir las partículas energéticas cargadas y neutras que provienen del viento solar y de la atmósfera de Plutón. </a:t>
            </a:r>
          </a:p>
          <a:p>
            <a:pPr marL="76200" lvl="0" indent="0">
              <a:buNone/>
              <a:defRPr/>
            </a:pPr>
            <a:r>
              <a:rPr lang="es-MX" sz="2000" b="1" dirty="0">
                <a:solidFill>
                  <a:srgbClr val="02D9E5">
                    <a:lumMod val="20000"/>
                    <a:lumOff val="80000"/>
                  </a:srgbClr>
                </a:solidFill>
                <a:latin typeface="Abel" panose="02000506030000020004" pitchFamily="2" charset="0"/>
              </a:rPr>
              <a:t>Estas mediciones permiten determinar la frecuencia a la cual se producen interacciones entre el viento solar y la atmósfera, y proporcionan información valiosa sobre la composición y el comportamiento de la atmósfera de Plutón.</a:t>
            </a:r>
            <a:endParaRPr kumimoji="0" lang="es-MX" sz="2000" b="1" i="0" u="none" strike="noStrike" kern="0" cap="none" spc="0" normalizeH="0" baseline="0" noProof="0" dirty="0">
              <a:ln>
                <a:noFill/>
              </a:ln>
              <a:solidFill>
                <a:srgbClr val="02D9E5">
                  <a:lumMod val="20000"/>
                  <a:lumOff val="80000"/>
                </a:srgbClr>
              </a:solidFill>
              <a:effectLst/>
              <a:uLnTx/>
              <a:uFillTx/>
              <a:latin typeface="Abel" panose="02000506030000020004" pitchFamily="2" charset="0"/>
              <a:sym typeface="Abel"/>
            </a:endParaRPr>
          </a:p>
        </p:txBody>
      </p:sp>
      <p:pic>
        <p:nvPicPr>
          <p:cNvPr id="2" name="Picture 8" descr="Innovación | Atomic32">
            <a:extLst>
              <a:ext uri="{FF2B5EF4-FFF2-40B4-BE49-F238E27FC236}">
                <a16:creationId xmlns:a16="http://schemas.microsoft.com/office/drawing/2014/main" id="{CFDCE3EE-72D1-A34F-7F55-E27F060E681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1940" y="1499450"/>
            <a:ext cx="2710127" cy="2710127"/>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Animated Next Button Gif">
            <a:extLst>
              <a:ext uri="{FF2B5EF4-FFF2-40B4-BE49-F238E27FC236}">
                <a16:creationId xmlns:a16="http://schemas.microsoft.com/office/drawing/2014/main" id="{9956D1E5-869C-794A-46DF-8BB5B831D57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86219" y="3770612"/>
            <a:ext cx="1095296" cy="13707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2425721"/>
      </p:ext>
    </p:extLst>
  </p:cSld>
  <p:clrMapOvr>
    <a:masterClrMapping/>
  </p:clrMapOvr>
  <mc:AlternateContent xmlns:mc="http://schemas.openxmlformats.org/markup-compatibility/2006">
    <mc:Choice xmlns:p14="http://schemas.microsoft.com/office/powerpoint/2010/main" Requires="p14">
      <p:transition spd="slow" p14:dur="800">
        <p14:flythrough/>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mph" presetSubtype="0" fill="hold" nodeType="afterEffect">
                                  <p:stCondLst>
                                    <p:cond delay="0"/>
                                  </p:stCondLst>
                                  <p:iterate type="lt">
                                    <p:tmPct val="4000"/>
                                  </p:iterate>
                                  <p:childTnLst>
                                    <p:set>
                                      <p:cBhvr override="childStyle">
                                        <p:cTn id="6" dur="500" fill="hold"/>
                                        <p:tgtEl>
                                          <p:spTgt spid="9">
                                            <p:txEl>
                                              <p:pRg st="0" end="0"/>
                                            </p:txEl>
                                          </p:spTgt>
                                        </p:tgtEl>
                                        <p:attrNameLst>
                                          <p:attrName>style.color</p:attrName>
                                        </p:attrNameLst>
                                      </p:cBhvr>
                                      <p:to>
                                        <p:clrVal>
                                          <a:srgbClr val="59F4FD"/>
                                        </p:clrVal>
                                      </p:to>
                                    </p:set>
                                    <p:set>
                                      <p:cBhvr>
                                        <p:cTn id="7" dur="500" fill="hold"/>
                                        <p:tgtEl>
                                          <p:spTgt spid="9">
                                            <p:txEl>
                                              <p:pRg st="0" end="0"/>
                                            </p:txEl>
                                          </p:spTgt>
                                        </p:tgtEl>
                                        <p:attrNameLst>
                                          <p:attrName>fillcolor</p:attrName>
                                        </p:attrNameLst>
                                      </p:cBhvr>
                                      <p:to>
                                        <p:clrVal>
                                          <a:srgbClr val="59F4FD"/>
                                        </p:clrVal>
                                      </p:to>
                                    </p:set>
                                    <p:set>
                                      <p:cBhvr>
                                        <p:cTn id="8" dur="500" fill="hold"/>
                                        <p:tgtEl>
                                          <p:spTgt spid="9">
                                            <p:txEl>
                                              <p:pRg st="0" end="0"/>
                                            </p:txEl>
                                          </p:spTgt>
                                        </p:tgtEl>
                                        <p:attrNameLst>
                                          <p:attrName>fill.type</p:attrName>
                                        </p:attrNameLst>
                                      </p:cBhvr>
                                      <p:to>
                                        <p:strVal val="solid"/>
                                      </p:to>
                                    </p:set>
                                  </p:childTnLst>
                                </p:cTn>
                              </p:par>
                            </p:childTnLst>
                          </p:cTn>
                        </p:par>
                        <p:par>
                          <p:cTn id="9" fill="hold">
                            <p:stCondLst>
                              <p:cond delay="3400"/>
                            </p:stCondLst>
                            <p:childTnLst>
                              <p:par>
                                <p:cTn id="10" presetID="16" presetClass="emph" presetSubtype="0" fill="hold" nodeType="afterEffect">
                                  <p:stCondLst>
                                    <p:cond delay="0"/>
                                  </p:stCondLst>
                                  <p:iterate type="lt">
                                    <p:tmPct val="4000"/>
                                  </p:iterate>
                                  <p:childTnLst>
                                    <p:set>
                                      <p:cBhvr override="childStyle">
                                        <p:cTn id="11" dur="500" fill="hold"/>
                                        <p:tgtEl>
                                          <p:spTgt spid="9">
                                            <p:txEl>
                                              <p:pRg st="1" end="1"/>
                                            </p:txEl>
                                          </p:spTgt>
                                        </p:tgtEl>
                                        <p:attrNameLst>
                                          <p:attrName>style.color</p:attrName>
                                        </p:attrNameLst>
                                      </p:cBhvr>
                                      <p:to>
                                        <p:clrVal>
                                          <a:srgbClr val="59F4FD"/>
                                        </p:clrVal>
                                      </p:to>
                                    </p:set>
                                    <p:set>
                                      <p:cBhvr>
                                        <p:cTn id="12" dur="500" fill="hold"/>
                                        <p:tgtEl>
                                          <p:spTgt spid="9">
                                            <p:txEl>
                                              <p:pRg st="1" end="1"/>
                                            </p:txEl>
                                          </p:spTgt>
                                        </p:tgtEl>
                                        <p:attrNameLst>
                                          <p:attrName>fillcolor</p:attrName>
                                        </p:attrNameLst>
                                      </p:cBhvr>
                                      <p:to>
                                        <p:clrVal>
                                          <a:srgbClr val="59F4FD"/>
                                        </p:clrVal>
                                      </p:to>
                                    </p:set>
                                    <p:set>
                                      <p:cBhvr>
                                        <p:cTn id="13" dur="500" fill="hold"/>
                                        <p:tgtEl>
                                          <p:spTgt spid="9">
                                            <p:txEl>
                                              <p:pRg st="1" end="1"/>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6" name="Picture 4" descr="imagens gifs brilhantes - Pesquisa Google | Star gif, Sky gif, Starry night  wallpaper">
            <a:extLst>
              <a:ext uri="{FF2B5EF4-FFF2-40B4-BE49-F238E27FC236}">
                <a16:creationId xmlns:a16="http://schemas.microsoft.com/office/drawing/2014/main" id="{1A4D92A4-3D32-4700-9853-4346FB58469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30"/>
            <a:ext cx="9144000" cy="5143730"/>
          </a:xfrm>
          <a:prstGeom prst="rect">
            <a:avLst/>
          </a:prstGeom>
          <a:noFill/>
          <a:extLst>
            <a:ext uri="{909E8E84-426E-40DD-AFC4-6F175D3DCCD1}">
              <a14:hiddenFill xmlns:a14="http://schemas.microsoft.com/office/drawing/2010/main">
                <a:solidFill>
                  <a:srgbClr val="FFFFFF"/>
                </a:solidFill>
              </a14:hiddenFill>
            </a:ext>
          </a:extLst>
        </p:spPr>
      </p:pic>
      <p:sp>
        <p:nvSpPr>
          <p:cNvPr id="2" name="Marcador de número de diapositiva 1">
            <a:extLst>
              <a:ext uri="{FF2B5EF4-FFF2-40B4-BE49-F238E27FC236}">
                <a16:creationId xmlns:a16="http://schemas.microsoft.com/office/drawing/2014/main" id="{6A619281-8149-EA80-6A1E-682DF2F56146}"/>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s-MX" smtClean="0"/>
              <a:t>38</a:t>
            </a:fld>
            <a:endParaRPr lang="es-MX"/>
          </a:p>
        </p:txBody>
      </p:sp>
      <p:sp>
        <p:nvSpPr>
          <p:cNvPr id="3" name="Google Shape;793;p18">
            <a:extLst>
              <a:ext uri="{FF2B5EF4-FFF2-40B4-BE49-F238E27FC236}">
                <a16:creationId xmlns:a16="http://schemas.microsoft.com/office/drawing/2014/main" id="{E5687F84-F179-722A-2B63-231D6F84419E}"/>
              </a:ext>
            </a:extLst>
          </p:cNvPr>
          <p:cNvSpPr txBox="1">
            <a:spLocks/>
          </p:cNvSpPr>
          <p:nvPr/>
        </p:nvSpPr>
        <p:spPr>
          <a:xfrm>
            <a:off x="3607665" y="1022992"/>
            <a:ext cx="5151600" cy="2850540"/>
          </a:xfrm>
          <a:prstGeom prst="rect">
            <a:avLst/>
          </a:prstGeom>
          <a:noFill/>
          <a:ln>
            <a:noFill/>
          </a:ln>
          <a:effectLst>
            <a:outerShdw blurRad="42863" dist="9525" dir="5400000" algn="bl" rotWithShape="0">
              <a:srgbClr val="20124D">
                <a:alpha val="80000"/>
              </a:srgbClr>
            </a:outerShdw>
          </a:effectLst>
        </p:spPr>
        <p:txBody>
          <a:bodyPr spcFirstLastPara="1" wrap="square" lIns="0" tIns="0" rIns="0" bIns="0"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1pPr>
            <a:lvl2pPr marR="0" lvl="1"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2pPr>
            <a:lvl3pPr marR="0" lvl="2"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3pPr>
            <a:lvl4pPr marR="0" lvl="3"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4pPr>
            <a:lvl5pPr marR="0" lvl="4"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5pPr>
            <a:lvl6pPr marR="0" lvl="5"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6pPr>
            <a:lvl7pPr marR="0" lvl="6"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7pPr>
            <a:lvl8pPr marR="0" lvl="7"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8pPr>
            <a:lvl9pPr marR="0" lvl="8"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9pPr>
          </a:lstStyle>
          <a:p>
            <a:r>
              <a:rPr lang="es-MX" sz="3600" dirty="0">
                <a:solidFill>
                  <a:srgbClr val="FFC000"/>
                </a:solidFill>
                <a:latin typeface="Malgun Gothic" panose="020B0503020000020004" pitchFamily="34" charset="-127"/>
                <a:ea typeface="Malgun Gothic" panose="020B0503020000020004" pitchFamily="34" charset="-127"/>
              </a:rPr>
              <a:t>¿Qué objeto de uso cotidiano usa el mismo principio de funcionamiento que Swap?</a:t>
            </a:r>
          </a:p>
        </p:txBody>
      </p:sp>
      <p:pic>
        <p:nvPicPr>
          <p:cNvPr id="7" name="Imagen 6">
            <a:extLst>
              <a:ext uri="{FF2B5EF4-FFF2-40B4-BE49-F238E27FC236}">
                <a16:creationId xmlns:a16="http://schemas.microsoft.com/office/drawing/2014/main" id="{0255B72D-3FDD-0B61-A695-1A3540BA39A2}"/>
              </a:ext>
            </a:extLst>
          </p:cNvPr>
          <p:cNvPicPr>
            <a:picLocks noChangeAspect="1"/>
          </p:cNvPicPr>
          <p:nvPr/>
        </p:nvPicPr>
        <p:blipFill>
          <a:blip r:embed="rId3"/>
          <a:stretch>
            <a:fillRect/>
          </a:stretch>
        </p:blipFill>
        <p:spPr>
          <a:xfrm>
            <a:off x="1138533" y="595529"/>
            <a:ext cx="2084485" cy="3753767"/>
          </a:xfrm>
          <a:prstGeom prst="rect">
            <a:avLst/>
          </a:prstGeom>
        </p:spPr>
      </p:pic>
      <p:pic>
        <p:nvPicPr>
          <p:cNvPr id="4" name="Picture 2" descr="Animated Next Button Gif">
            <a:extLst>
              <a:ext uri="{FF2B5EF4-FFF2-40B4-BE49-F238E27FC236}">
                <a16:creationId xmlns:a16="http://schemas.microsoft.com/office/drawing/2014/main" id="{46D0C344-A860-5774-8F8B-49B6210026D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86219" y="3770612"/>
            <a:ext cx="1095296" cy="13707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4874773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a:extLst>
              <a:ext uri="{FF2B5EF4-FFF2-40B4-BE49-F238E27FC236}">
                <a16:creationId xmlns:a16="http://schemas.microsoft.com/office/drawing/2014/main" id="{B082FDB3-7383-8E8D-5388-5D06E51DA8D2}"/>
              </a:ext>
            </a:extLst>
          </p:cNvPr>
          <p:cNvSpPr/>
          <p:nvPr/>
        </p:nvSpPr>
        <p:spPr>
          <a:xfrm>
            <a:off x="0" y="49"/>
            <a:ext cx="9144000" cy="5143451"/>
          </a:xfrm>
          <a:prstGeom prst="rect">
            <a:avLst/>
          </a:prstGeom>
          <a:solidFill>
            <a:srgbClr val="020C19"/>
          </a:solidFill>
          <a:ln>
            <a:noFill/>
          </a:ln>
          <a:effectLst>
            <a:glow rad="101600">
              <a:srgbClr val="020C19">
                <a:alpha val="60000"/>
              </a:srgbClr>
            </a:glow>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s-MX"/>
          </a:p>
        </p:txBody>
      </p:sp>
      <p:sp>
        <p:nvSpPr>
          <p:cNvPr id="2" name="Marcador de número de diapositiva 1">
            <a:extLst>
              <a:ext uri="{FF2B5EF4-FFF2-40B4-BE49-F238E27FC236}">
                <a16:creationId xmlns:a16="http://schemas.microsoft.com/office/drawing/2014/main" id="{28DA001F-49B2-C9DE-8292-DE4DA4E9A2CC}"/>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s-MX" smtClean="0"/>
              <a:t>39</a:t>
            </a:fld>
            <a:endParaRPr lang="es-MX"/>
          </a:p>
        </p:txBody>
      </p:sp>
      <p:pic>
        <p:nvPicPr>
          <p:cNvPr id="1026" name="Picture 2" descr="Secretos sobre la vida de los astronautas que debes conocer - MediaLab">
            <a:extLst>
              <a:ext uri="{FF2B5EF4-FFF2-40B4-BE49-F238E27FC236}">
                <a16:creationId xmlns:a16="http://schemas.microsoft.com/office/drawing/2014/main" id="{418EBC88-3DF9-D830-B8EC-EB89F1DCD18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4213055" cy="5143451"/>
          </a:xfrm>
          <a:prstGeom prst="rect">
            <a:avLst/>
          </a:prstGeom>
          <a:noFill/>
          <a:extLst>
            <a:ext uri="{909E8E84-426E-40DD-AFC4-6F175D3DCCD1}">
              <a14:hiddenFill xmlns:a14="http://schemas.microsoft.com/office/drawing/2010/main">
                <a:solidFill>
                  <a:srgbClr val="FFFFFF"/>
                </a:solidFill>
              </a14:hiddenFill>
            </a:ext>
          </a:extLst>
        </p:spPr>
      </p:pic>
      <p:sp>
        <p:nvSpPr>
          <p:cNvPr id="7" name="Google Shape;838;p22">
            <a:extLst>
              <a:ext uri="{FF2B5EF4-FFF2-40B4-BE49-F238E27FC236}">
                <a16:creationId xmlns:a16="http://schemas.microsoft.com/office/drawing/2014/main" id="{C52E4166-00FE-68B3-0262-143B93516F33}"/>
              </a:ext>
            </a:extLst>
          </p:cNvPr>
          <p:cNvSpPr txBox="1">
            <a:spLocks/>
          </p:cNvSpPr>
          <p:nvPr/>
        </p:nvSpPr>
        <p:spPr>
          <a:xfrm>
            <a:off x="133775" y="-1932"/>
            <a:ext cx="5920243" cy="978975"/>
          </a:xfrm>
          <a:prstGeom prst="rect">
            <a:avLst/>
          </a:prstGeom>
          <a:solidFill>
            <a:srgbClr val="020C19"/>
          </a:solidFill>
          <a:ln>
            <a:noFill/>
          </a:ln>
          <a:effectLst/>
        </p:spPr>
        <p:txBody>
          <a:bodyPr spcFirstLastPara="1" wrap="square" lIns="0" tIns="0" rIns="0" bIns="0"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1pPr>
            <a:lvl2pPr marR="0" lvl="1"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2pPr>
            <a:lvl3pPr marR="0" lvl="2"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3pPr>
            <a:lvl4pPr marR="0" lvl="3"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4pPr>
            <a:lvl5pPr marR="0" lvl="4"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5pPr>
            <a:lvl6pPr marR="0" lvl="5"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6pPr>
            <a:lvl7pPr marR="0" lvl="6"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7pPr>
            <a:lvl8pPr marR="0" lvl="7"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8pPr>
            <a:lvl9pPr marR="0" lvl="8"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9pPr>
          </a:lstStyle>
          <a:p>
            <a:pPr marL="0" marR="0" lvl="0" indent="0" algn="l" defTabSz="914400" rtl="0" eaLnBrk="1" fontAlgn="auto" latinLnBrk="0" hangingPunct="1">
              <a:lnSpc>
                <a:spcPct val="100000"/>
              </a:lnSpc>
              <a:spcBef>
                <a:spcPts val="0"/>
              </a:spcBef>
              <a:spcAft>
                <a:spcPts val="0"/>
              </a:spcAft>
              <a:buClr>
                <a:srgbClr val="FFFFFF"/>
              </a:buClr>
              <a:buSzPts val="3200"/>
              <a:buFont typeface="Megrim"/>
              <a:buNone/>
              <a:tabLst/>
              <a:defRPr/>
            </a:pPr>
            <a:r>
              <a:rPr kumimoji="0" lang="es-MX" sz="4800" u="sng" strike="noStrike" kern="0" normalizeH="0" baseline="0" noProof="0" dirty="0">
                <a:ln w="0"/>
                <a:solidFill>
                  <a:schemeClr val="bg1"/>
                </a:solidFill>
                <a:effectLst>
                  <a:outerShdw blurRad="38100" dist="25400" dir="5400000" algn="ctr" rotWithShape="0">
                    <a:srgbClr val="6E747A">
                      <a:alpha val="43000"/>
                    </a:srgbClr>
                  </a:outerShdw>
                </a:effectLst>
                <a:uLnTx/>
                <a:uFillTx/>
                <a:latin typeface="Abel"/>
                <a:ea typeface="Abel"/>
                <a:cs typeface="Abel"/>
                <a:sym typeface="Abel"/>
              </a:rPr>
              <a:t>Anemómetro: </a:t>
            </a:r>
          </a:p>
        </p:txBody>
      </p:sp>
      <p:pic>
        <p:nvPicPr>
          <p:cNvPr id="12" name="Imagen 11">
            <a:extLst>
              <a:ext uri="{FF2B5EF4-FFF2-40B4-BE49-F238E27FC236}">
                <a16:creationId xmlns:a16="http://schemas.microsoft.com/office/drawing/2014/main" id="{3A25CC1C-FC6C-EC28-888E-C396FFDBE20E}"/>
              </a:ext>
            </a:extLst>
          </p:cNvPr>
          <p:cNvPicPr>
            <a:picLocks noChangeAspect="1"/>
          </p:cNvPicPr>
          <p:nvPr/>
        </p:nvPicPr>
        <p:blipFill>
          <a:blip r:embed="rId3">
            <a:alphaModFix amt="85000"/>
            <a:extLst>
              <a:ext uri="{BEBA8EAE-BF5A-486C-A8C5-ECC9F3942E4B}">
                <a14:imgProps xmlns:a14="http://schemas.microsoft.com/office/drawing/2010/main">
                  <a14:imgLayer r:embed="rId4">
                    <a14:imgEffect>
                      <a14:artisticBlur/>
                    </a14:imgEffect>
                    <a14:imgEffect>
                      <a14:brightnessContrast contrast="40000"/>
                    </a14:imgEffect>
                  </a14:imgLayer>
                </a14:imgProps>
              </a:ext>
            </a:extLst>
          </a:blip>
          <a:stretch>
            <a:fillRect/>
          </a:stretch>
        </p:blipFill>
        <p:spPr>
          <a:xfrm rot="19411646">
            <a:off x="8579053" y="215240"/>
            <a:ext cx="184936" cy="178409"/>
          </a:xfrm>
          <a:prstGeom prst="rect">
            <a:avLst/>
          </a:prstGeom>
        </p:spPr>
      </p:pic>
      <p:pic>
        <p:nvPicPr>
          <p:cNvPr id="13" name="Imagen 12">
            <a:extLst>
              <a:ext uri="{FF2B5EF4-FFF2-40B4-BE49-F238E27FC236}">
                <a16:creationId xmlns:a16="http://schemas.microsoft.com/office/drawing/2014/main" id="{860C31B8-43FA-C40F-CC07-6D1B98E77E33}"/>
              </a:ext>
            </a:extLst>
          </p:cNvPr>
          <p:cNvPicPr>
            <a:picLocks noChangeAspect="1"/>
          </p:cNvPicPr>
          <p:nvPr/>
        </p:nvPicPr>
        <p:blipFill>
          <a:blip r:embed="rId3">
            <a:alphaModFix amt="85000"/>
            <a:extLst>
              <a:ext uri="{BEBA8EAE-BF5A-486C-A8C5-ECC9F3942E4B}">
                <a14:imgProps xmlns:a14="http://schemas.microsoft.com/office/drawing/2010/main">
                  <a14:imgLayer r:embed="rId4">
                    <a14:imgEffect>
                      <a14:artisticBlur/>
                    </a14:imgEffect>
                    <a14:imgEffect>
                      <a14:brightnessContrast contrast="40000"/>
                    </a14:imgEffect>
                  </a14:imgLayer>
                </a14:imgProps>
              </a:ext>
            </a:extLst>
          </a:blip>
          <a:stretch>
            <a:fillRect/>
          </a:stretch>
        </p:blipFill>
        <p:spPr>
          <a:xfrm rot="19411646">
            <a:off x="3623143" y="1017461"/>
            <a:ext cx="184936" cy="178409"/>
          </a:xfrm>
          <a:prstGeom prst="rect">
            <a:avLst/>
          </a:prstGeom>
        </p:spPr>
      </p:pic>
      <p:pic>
        <p:nvPicPr>
          <p:cNvPr id="14" name="Imagen 13">
            <a:extLst>
              <a:ext uri="{FF2B5EF4-FFF2-40B4-BE49-F238E27FC236}">
                <a16:creationId xmlns:a16="http://schemas.microsoft.com/office/drawing/2014/main" id="{813C0E35-EC61-B536-9F53-FF026FF828A4}"/>
              </a:ext>
            </a:extLst>
          </p:cNvPr>
          <p:cNvPicPr>
            <a:picLocks noChangeAspect="1"/>
          </p:cNvPicPr>
          <p:nvPr/>
        </p:nvPicPr>
        <p:blipFill>
          <a:blip r:embed="rId3">
            <a:alphaModFix amt="85000"/>
            <a:extLst>
              <a:ext uri="{BEBA8EAE-BF5A-486C-A8C5-ECC9F3942E4B}">
                <a14:imgProps xmlns:a14="http://schemas.microsoft.com/office/drawing/2010/main">
                  <a14:imgLayer r:embed="rId4">
                    <a14:imgEffect>
                      <a14:artisticBlur/>
                    </a14:imgEffect>
                    <a14:imgEffect>
                      <a14:brightnessContrast contrast="40000"/>
                    </a14:imgEffect>
                  </a14:imgLayer>
                </a14:imgProps>
              </a:ext>
            </a:extLst>
          </a:blip>
          <a:stretch>
            <a:fillRect/>
          </a:stretch>
        </p:blipFill>
        <p:spPr>
          <a:xfrm rot="19411646">
            <a:off x="538527" y="1059559"/>
            <a:ext cx="184936" cy="178409"/>
          </a:xfrm>
          <a:prstGeom prst="rect">
            <a:avLst/>
          </a:prstGeom>
        </p:spPr>
      </p:pic>
      <p:pic>
        <p:nvPicPr>
          <p:cNvPr id="15" name="Imagen 14">
            <a:extLst>
              <a:ext uri="{FF2B5EF4-FFF2-40B4-BE49-F238E27FC236}">
                <a16:creationId xmlns:a16="http://schemas.microsoft.com/office/drawing/2014/main" id="{FA525A8B-C431-DC7B-B140-22F73B0773EA}"/>
              </a:ext>
            </a:extLst>
          </p:cNvPr>
          <p:cNvPicPr>
            <a:picLocks noChangeAspect="1"/>
          </p:cNvPicPr>
          <p:nvPr/>
        </p:nvPicPr>
        <p:blipFill>
          <a:blip r:embed="rId3">
            <a:alphaModFix amt="85000"/>
            <a:extLst>
              <a:ext uri="{BEBA8EAE-BF5A-486C-A8C5-ECC9F3942E4B}">
                <a14:imgProps xmlns:a14="http://schemas.microsoft.com/office/drawing/2010/main">
                  <a14:imgLayer r:embed="rId4">
                    <a14:imgEffect>
                      <a14:artisticBlur/>
                    </a14:imgEffect>
                    <a14:imgEffect>
                      <a14:brightnessContrast contrast="40000"/>
                    </a14:imgEffect>
                  </a14:imgLayer>
                </a14:imgProps>
              </a:ext>
            </a:extLst>
          </a:blip>
          <a:stretch>
            <a:fillRect/>
          </a:stretch>
        </p:blipFill>
        <p:spPr>
          <a:xfrm rot="19411646">
            <a:off x="7563714" y="431144"/>
            <a:ext cx="184936" cy="178409"/>
          </a:xfrm>
          <a:prstGeom prst="rect">
            <a:avLst/>
          </a:prstGeom>
        </p:spPr>
      </p:pic>
      <p:pic>
        <p:nvPicPr>
          <p:cNvPr id="16" name="Imagen 15">
            <a:extLst>
              <a:ext uri="{FF2B5EF4-FFF2-40B4-BE49-F238E27FC236}">
                <a16:creationId xmlns:a16="http://schemas.microsoft.com/office/drawing/2014/main" id="{40D3B4BF-70B1-0624-B590-162A0031EA54}"/>
              </a:ext>
            </a:extLst>
          </p:cNvPr>
          <p:cNvPicPr>
            <a:picLocks noChangeAspect="1"/>
          </p:cNvPicPr>
          <p:nvPr/>
        </p:nvPicPr>
        <p:blipFill>
          <a:blip r:embed="rId3">
            <a:alphaModFix amt="85000"/>
            <a:extLst>
              <a:ext uri="{BEBA8EAE-BF5A-486C-A8C5-ECC9F3942E4B}">
                <a14:imgProps xmlns:a14="http://schemas.microsoft.com/office/drawing/2010/main">
                  <a14:imgLayer r:embed="rId4">
                    <a14:imgEffect>
                      <a14:artisticBlur/>
                    </a14:imgEffect>
                    <a14:imgEffect>
                      <a14:brightnessContrast contrast="40000"/>
                    </a14:imgEffect>
                  </a14:imgLayer>
                </a14:imgProps>
              </a:ext>
            </a:extLst>
          </a:blip>
          <a:stretch>
            <a:fillRect/>
          </a:stretch>
        </p:blipFill>
        <p:spPr>
          <a:xfrm rot="19411646">
            <a:off x="7936472" y="120923"/>
            <a:ext cx="184936" cy="178409"/>
          </a:xfrm>
          <a:prstGeom prst="rect">
            <a:avLst/>
          </a:prstGeom>
        </p:spPr>
      </p:pic>
      <p:pic>
        <p:nvPicPr>
          <p:cNvPr id="17" name="Imagen 16">
            <a:extLst>
              <a:ext uri="{FF2B5EF4-FFF2-40B4-BE49-F238E27FC236}">
                <a16:creationId xmlns:a16="http://schemas.microsoft.com/office/drawing/2014/main" id="{17726E9B-51DF-E341-BCED-9E585E4C8217}"/>
              </a:ext>
            </a:extLst>
          </p:cNvPr>
          <p:cNvPicPr>
            <a:picLocks noChangeAspect="1"/>
          </p:cNvPicPr>
          <p:nvPr/>
        </p:nvPicPr>
        <p:blipFill>
          <a:blip r:embed="rId3">
            <a:alphaModFix amt="85000"/>
            <a:extLst>
              <a:ext uri="{BEBA8EAE-BF5A-486C-A8C5-ECC9F3942E4B}">
                <a14:imgProps xmlns:a14="http://schemas.microsoft.com/office/drawing/2010/main">
                  <a14:imgLayer r:embed="rId4">
                    <a14:imgEffect>
                      <a14:artisticBlur/>
                    </a14:imgEffect>
                    <a14:imgEffect>
                      <a14:brightnessContrast contrast="40000"/>
                    </a14:imgEffect>
                  </a14:imgLayer>
                </a14:imgProps>
              </a:ext>
            </a:extLst>
          </a:blip>
          <a:stretch>
            <a:fillRect/>
          </a:stretch>
        </p:blipFill>
        <p:spPr>
          <a:xfrm rot="19411646">
            <a:off x="6759003" y="267079"/>
            <a:ext cx="184936" cy="178409"/>
          </a:xfrm>
          <a:prstGeom prst="rect">
            <a:avLst/>
          </a:prstGeom>
        </p:spPr>
      </p:pic>
      <p:pic>
        <p:nvPicPr>
          <p:cNvPr id="18" name="Imagen 17">
            <a:extLst>
              <a:ext uri="{FF2B5EF4-FFF2-40B4-BE49-F238E27FC236}">
                <a16:creationId xmlns:a16="http://schemas.microsoft.com/office/drawing/2014/main" id="{954FC60B-02EF-200F-6BCD-88C2F3145950}"/>
              </a:ext>
            </a:extLst>
          </p:cNvPr>
          <p:cNvPicPr>
            <a:picLocks noChangeAspect="1"/>
          </p:cNvPicPr>
          <p:nvPr/>
        </p:nvPicPr>
        <p:blipFill>
          <a:blip r:embed="rId3">
            <a:alphaModFix amt="85000"/>
            <a:extLst>
              <a:ext uri="{BEBA8EAE-BF5A-486C-A8C5-ECC9F3942E4B}">
                <a14:imgProps xmlns:a14="http://schemas.microsoft.com/office/drawing/2010/main">
                  <a14:imgLayer r:embed="rId4">
                    <a14:imgEffect>
                      <a14:artisticBlur/>
                    </a14:imgEffect>
                    <a14:imgEffect>
                      <a14:brightnessContrast contrast="40000"/>
                    </a14:imgEffect>
                  </a14:imgLayer>
                </a14:imgProps>
              </a:ext>
            </a:extLst>
          </a:blip>
          <a:stretch>
            <a:fillRect/>
          </a:stretch>
        </p:blipFill>
        <p:spPr>
          <a:xfrm rot="19411646">
            <a:off x="4037194" y="1647286"/>
            <a:ext cx="184936" cy="178409"/>
          </a:xfrm>
          <a:prstGeom prst="rect">
            <a:avLst/>
          </a:prstGeom>
        </p:spPr>
      </p:pic>
      <p:pic>
        <p:nvPicPr>
          <p:cNvPr id="19" name="Imagen 18">
            <a:extLst>
              <a:ext uri="{FF2B5EF4-FFF2-40B4-BE49-F238E27FC236}">
                <a16:creationId xmlns:a16="http://schemas.microsoft.com/office/drawing/2014/main" id="{310EC537-6F4D-0315-DAA9-A82F250F443C}"/>
              </a:ext>
            </a:extLst>
          </p:cNvPr>
          <p:cNvPicPr>
            <a:picLocks noChangeAspect="1"/>
          </p:cNvPicPr>
          <p:nvPr/>
        </p:nvPicPr>
        <p:blipFill>
          <a:blip r:embed="rId3">
            <a:alphaModFix amt="85000"/>
            <a:extLst>
              <a:ext uri="{BEBA8EAE-BF5A-486C-A8C5-ECC9F3942E4B}">
                <a14:imgProps xmlns:a14="http://schemas.microsoft.com/office/drawing/2010/main">
                  <a14:imgLayer r:embed="rId4">
                    <a14:imgEffect>
                      <a14:artisticBlur/>
                    </a14:imgEffect>
                    <a14:imgEffect>
                      <a14:brightnessContrast contrast="40000"/>
                    </a14:imgEffect>
                  </a14:imgLayer>
                </a14:imgProps>
              </a:ext>
            </a:extLst>
          </a:blip>
          <a:stretch>
            <a:fillRect/>
          </a:stretch>
        </p:blipFill>
        <p:spPr>
          <a:xfrm rot="19411646">
            <a:off x="6801728" y="626248"/>
            <a:ext cx="184936" cy="178409"/>
          </a:xfrm>
          <a:prstGeom prst="rect">
            <a:avLst/>
          </a:prstGeom>
        </p:spPr>
      </p:pic>
      <p:pic>
        <p:nvPicPr>
          <p:cNvPr id="20" name="Imagen 19">
            <a:extLst>
              <a:ext uri="{FF2B5EF4-FFF2-40B4-BE49-F238E27FC236}">
                <a16:creationId xmlns:a16="http://schemas.microsoft.com/office/drawing/2014/main" id="{D13C823F-540C-D4B3-701D-E35FFD6F1632}"/>
              </a:ext>
            </a:extLst>
          </p:cNvPr>
          <p:cNvPicPr>
            <a:picLocks noChangeAspect="1"/>
          </p:cNvPicPr>
          <p:nvPr/>
        </p:nvPicPr>
        <p:blipFill>
          <a:blip r:embed="rId3">
            <a:alphaModFix amt="85000"/>
            <a:extLst>
              <a:ext uri="{BEBA8EAE-BF5A-486C-A8C5-ECC9F3942E4B}">
                <a14:imgProps xmlns:a14="http://schemas.microsoft.com/office/drawing/2010/main">
                  <a14:imgLayer r:embed="rId4">
                    <a14:imgEffect>
                      <a14:artisticBlur/>
                    </a14:imgEffect>
                    <a14:imgEffect>
                      <a14:brightnessContrast contrast="40000"/>
                    </a14:imgEffect>
                  </a14:imgLayer>
                </a14:imgProps>
              </a:ext>
            </a:extLst>
          </a:blip>
          <a:stretch>
            <a:fillRect/>
          </a:stretch>
        </p:blipFill>
        <p:spPr>
          <a:xfrm rot="19411646">
            <a:off x="8693405" y="4091339"/>
            <a:ext cx="184936" cy="178409"/>
          </a:xfrm>
          <a:prstGeom prst="rect">
            <a:avLst/>
          </a:prstGeom>
        </p:spPr>
      </p:pic>
      <p:pic>
        <p:nvPicPr>
          <p:cNvPr id="21" name="Imagen 20">
            <a:extLst>
              <a:ext uri="{FF2B5EF4-FFF2-40B4-BE49-F238E27FC236}">
                <a16:creationId xmlns:a16="http://schemas.microsoft.com/office/drawing/2014/main" id="{4B792212-9B75-79D1-FAF7-7E73FB2B7B77}"/>
              </a:ext>
            </a:extLst>
          </p:cNvPr>
          <p:cNvPicPr>
            <a:picLocks noChangeAspect="1"/>
          </p:cNvPicPr>
          <p:nvPr/>
        </p:nvPicPr>
        <p:blipFill>
          <a:blip r:embed="rId3">
            <a:alphaModFix amt="85000"/>
            <a:extLst>
              <a:ext uri="{BEBA8EAE-BF5A-486C-A8C5-ECC9F3942E4B}">
                <a14:imgProps xmlns:a14="http://schemas.microsoft.com/office/drawing/2010/main">
                  <a14:imgLayer r:embed="rId4">
                    <a14:imgEffect>
                      <a14:artisticBlur/>
                    </a14:imgEffect>
                    <a14:imgEffect>
                      <a14:brightnessContrast contrast="40000"/>
                    </a14:imgEffect>
                  </a14:imgLayer>
                </a14:imgProps>
              </a:ext>
            </a:extLst>
          </a:blip>
          <a:stretch>
            <a:fillRect/>
          </a:stretch>
        </p:blipFill>
        <p:spPr>
          <a:xfrm rot="19411646">
            <a:off x="8198190" y="679755"/>
            <a:ext cx="184936" cy="178409"/>
          </a:xfrm>
          <a:prstGeom prst="rect">
            <a:avLst/>
          </a:prstGeom>
        </p:spPr>
      </p:pic>
      <p:pic>
        <p:nvPicPr>
          <p:cNvPr id="22" name="Imagen 21">
            <a:extLst>
              <a:ext uri="{FF2B5EF4-FFF2-40B4-BE49-F238E27FC236}">
                <a16:creationId xmlns:a16="http://schemas.microsoft.com/office/drawing/2014/main" id="{FE8335E8-40E4-7163-722B-41301865B81D}"/>
              </a:ext>
            </a:extLst>
          </p:cNvPr>
          <p:cNvPicPr>
            <a:picLocks noChangeAspect="1"/>
          </p:cNvPicPr>
          <p:nvPr/>
        </p:nvPicPr>
        <p:blipFill>
          <a:blip r:embed="rId3">
            <a:alphaModFix amt="85000"/>
            <a:extLst>
              <a:ext uri="{BEBA8EAE-BF5A-486C-A8C5-ECC9F3942E4B}">
                <a14:imgProps xmlns:a14="http://schemas.microsoft.com/office/drawing/2010/main">
                  <a14:imgLayer r:embed="rId4">
                    <a14:imgEffect>
                      <a14:artisticBlur/>
                    </a14:imgEffect>
                    <a14:imgEffect>
                      <a14:brightnessContrast contrast="40000"/>
                    </a14:imgEffect>
                  </a14:imgLayer>
                </a14:imgProps>
              </a:ext>
            </a:extLst>
          </a:blip>
          <a:stretch>
            <a:fillRect/>
          </a:stretch>
        </p:blipFill>
        <p:spPr>
          <a:xfrm rot="19411646">
            <a:off x="6088934" y="4193952"/>
            <a:ext cx="184936" cy="178409"/>
          </a:xfrm>
          <a:prstGeom prst="rect">
            <a:avLst/>
          </a:prstGeom>
        </p:spPr>
      </p:pic>
      <p:pic>
        <p:nvPicPr>
          <p:cNvPr id="23" name="Imagen 22">
            <a:extLst>
              <a:ext uri="{FF2B5EF4-FFF2-40B4-BE49-F238E27FC236}">
                <a16:creationId xmlns:a16="http://schemas.microsoft.com/office/drawing/2014/main" id="{50A176A2-E7D9-9603-05DA-F0BA3F062A1E}"/>
              </a:ext>
            </a:extLst>
          </p:cNvPr>
          <p:cNvPicPr>
            <a:picLocks noChangeAspect="1"/>
          </p:cNvPicPr>
          <p:nvPr/>
        </p:nvPicPr>
        <p:blipFill>
          <a:blip r:embed="rId3">
            <a:alphaModFix amt="85000"/>
            <a:extLst>
              <a:ext uri="{BEBA8EAE-BF5A-486C-A8C5-ECC9F3942E4B}">
                <a14:imgProps xmlns:a14="http://schemas.microsoft.com/office/drawing/2010/main">
                  <a14:imgLayer r:embed="rId4">
                    <a14:imgEffect>
                      <a14:artisticBlur/>
                    </a14:imgEffect>
                    <a14:imgEffect>
                      <a14:brightnessContrast contrast="40000"/>
                    </a14:imgEffect>
                  </a14:imgLayer>
                </a14:imgProps>
              </a:ext>
            </a:extLst>
          </a:blip>
          <a:stretch>
            <a:fillRect/>
          </a:stretch>
        </p:blipFill>
        <p:spPr>
          <a:xfrm rot="19411646">
            <a:off x="7559980" y="4219603"/>
            <a:ext cx="184936" cy="178409"/>
          </a:xfrm>
          <a:prstGeom prst="rect">
            <a:avLst/>
          </a:prstGeom>
        </p:spPr>
      </p:pic>
      <p:pic>
        <p:nvPicPr>
          <p:cNvPr id="24" name="Imagen 23">
            <a:extLst>
              <a:ext uri="{FF2B5EF4-FFF2-40B4-BE49-F238E27FC236}">
                <a16:creationId xmlns:a16="http://schemas.microsoft.com/office/drawing/2014/main" id="{E9E3F19D-79FB-2F02-1BB7-C22011BFD880}"/>
              </a:ext>
            </a:extLst>
          </p:cNvPr>
          <p:cNvPicPr>
            <a:picLocks noChangeAspect="1"/>
          </p:cNvPicPr>
          <p:nvPr/>
        </p:nvPicPr>
        <p:blipFill>
          <a:blip r:embed="rId3">
            <a:alphaModFix amt="85000"/>
            <a:extLst>
              <a:ext uri="{BEBA8EAE-BF5A-486C-A8C5-ECC9F3942E4B}">
                <a14:imgProps xmlns:a14="http://schemas.microsoft.com/office/drawing/2010/main">
                  <a14:imgLayer r:embed="rId4">
                    <a14:imgEffect>
                      <a14:artisticBlur/>
                    </a14:imgEffect>
                    <a14:imgEffect>
                      <a14:brightnessContrast contrast="40000"/>
                    </a14:imgEffect>
                  </a14:imgLayer>
                </a14:imgProps>
              </a:ext>
            </a:extLst>
          </a:blip>
          <a:stretch>
            <a:fillRect/>
          </a:stretch>
        </p:blipFill>
        <p:spPr>
          <a:xfrm rot="19411646">
            <a:off x="4759110" y="4528893"/>
            <a:ext cx="184936" cy="178409"/>
          </a:xfrm>
          <a:prstGeom prst="rect">
            <a:avLst/>
          </a:prstGeom>
        </p:spPr>
      </p:pic>
      <p:pic>
        <p:nvPicPr>
          <p:cNvPr id="25" name="Imagen 24">
            <a:extLst>
              <a:ext uri="{FF2B5EF4-FFF2-40B4-BE49-F238E27FC236}">
                <a16:creationId xmlns:a16="http://schemas.microsoft.com/office/drawing/2014/main" id="{AA18AA2A-FC69-F247-45ED-2F1E1E47177F}"/>
              </a:ext>
            </a:extLst>
          </p:cNvPr>
          <p:cNvPicPr>
            <a:picLocks noChangeAspect="1"/>
          </p:cNvPicPr>
          <p:nvPr/>
        </p:nvPicPr>
        <p:blipFill>
          <a:blip r:embed="rId3">
            <a:alphaModFix amt="85000"/>
            <a:extLst>
              <a:ext uri="{BEBA8EAE-BF5A-486C-A8C5-ECC9F3942E4B}">
                <a14:imgProps xmlns:a14="http://schemas.microsoft.com/office/drawing/2010/main">
                  <a14:imgLayer r:embed="rId4">
                    <a14:imgEffect>
                      <a14:artisticBlur/>
                    </a14:imgEffect>
                    <a14:imgEffect>
                      <a14:brightnessContrast contrast="40000"/>
                    </a14:imgEffect>
                  </a14:imgLayer>
                </a14:imgProps>
              </a:ext>
            </a:extLst>
          </a:blip>
          <a:stretch>
            <a:fillRect/>
          </a:stretch>
        </p:blipFill>
        <p:spPr>
          <a:xfrm rot="19411646">
            <a:off x="4403775" y="2355820"/>
            <a:ext cx="184936" cy="178409"/>
          </a:xfrm>
          <a:prstGeom prst="rect">
            <a:avLst/>
          </a:prstGeom>
        </p:spPr>
      </p:pic>
      <p:pic>
        <p:nvPicPr>
          <p:cNvPr id="26" name="Imagen 25">
            <a:extLst>
              <a:ext uri="{FF2B5EF4-FFF2-40B4-BE49-F238E27FC236}">
                <a16:creationId xmlns:a16="http://schemas.microsoft.com/office/drawing/2014/main" id="{FCEB7FBA-661D-FA21-DAD3-43C081B8F2AD}"/>
              </a:ext>
            </a:extLst>
          </p:cNvPr>
          <p:cNvPicPr>
            <a:picLocks noChangeAspect="1"/>
          </p:cNvPicPr>
          <p:nvPr/>
        </p:nvPicPr>
        <p:blipFill>
          <a:blip r:embed="rId3">
            <a:alphaModFix amt="85000"/>
            <a:extLst>
              <a:ext uri="{BEBA8EAE-BF5A-486C-A8C5-ECC9F3942E4B}">
                <a14:imgProps xmlns:a14="http://schemas.microsoft.com/office/drawing/2010/main">
                  <a14:imgLayer r:embed="rId4">
                    <a14:imgEffect>
                      <a14:artisticBlur/>
                    </a14:imgEffect>
                    <a14:imgEffect>
                      <a14:brightnessContrast contrast="40000"/>
                    </a14:imgEffect>
                  </a14:imgLayer>
                </a14:imgProps>
              </a:ext>
            </a:extLst>
          </a:blip>
          <a:stretch>
            <a:fillRect/>
          </a:stretch>
        </p:blipFill>
        <p:spPr>
          <a:xfrm rot="19411646">
            <a:off x="5403334" y="4815321"/>
            <a:ext cx="184936" cy="178409"/>
          </a:xfrm>
          <a:prstGeom prst="rect">
            <a:avLst/>
          </a:prstGeom>
        </p:spPr>
      </p:pic>
      <p:pic>
        <p:nvPicPr>
          <p:cNvPr id="27" name="Imagen 26">
            <a:extLst>
              <a:ext uri="{FF2B5EF4-FFF2-40B4-BE49-F238E27FC236}">
                <a16:creationId xmlns:a16="http://schemas.microsoft.com/office/drawing/2014/main" id="{9D9913BE-B8A4-69A6-6E82-542D01C0F920}"/>
              </a:ext>
            </a:extLst>
          </p:cNvPr>
          <p:cNvPicPr>
            <a:picLocks noChangeAspect="1"/>
          </p:cNvPicPr>
          <p:nvPr/>
        </p:nvPicPr>
        <p:blipFill>
          <a:blip r:embed="rId3">
            <a:alphaModFix amt="85000"/>
            <a:extLst>
              <a:ext uri="{BEBA8EAE-BF5A-486C-A8C5-ECC9F3942E4B}">
                <a14:imgProps xmlns:a14="http://schemas.microsoft.com/office/drawing/2010/main">
                  <a14:imgLayer r:embed="rId4">
                    <a14:imgEffect>
                      <a14:artisticBlur/>
                    </a14:imgEffect>
                    <a14:imgEffect>
                      <a14:brightnessContrast contrast="40000"/>
                    </a14:imgEffect>
                  </a14:imgLayer>
                </a14:imgProps>
              </a:ext>
            </a:extLst>
          </a:blip>
          <a:stretch>
            <a:fillRect/>
          </a:stretch>
        </p:blipFill>
        <p:spPr>
          <a:xfrm rot="19411646">
            <a:off x="5606961" y="4498318"/>
            <a:ext cx="184936" cy="178409"/>
          </a:xfrm>
          <a:prstGeom prst="rect">
            <a:avLst/>
          </a:prstGeom>
        </p:spPr>
      </p:pic>
      <p:pic>
        <p:nvPicPr>
          <p:cNvPr id="28" name="Imagen 27">
            <a:extLst>
              <a:ext uri="{FF2B5EF4-FFF2-40B4-BE49-F238E27FC236}">
                <a16:creationId xmlns:a16="http://schemas.microsoft.com/office/drawing/2014/main" id="{191E53B9-C41F-E42C-8D9A-87072DC16A7A}"/>
              </a:ext>
            </a:extLst>
          </p:cNvPr>
          <p:cNvPicPr>
            <a:picLocks noChangeAspect="1"/>
          </p:cNvPicPr>
          <p:nvPr/>
        </p:nvPicPr>
        <p:blipFill>
          <a:blip r:embed="rId3">
            <a:alphaModFix amt="85000"/>
            <a:extLst>
              <a:ext uri="{BEBA8EAE-BF5A-486C-A8C5-ECC9F3942E4B}">
                <a14:imgProps xmlns:a14="http://schemas.microsoft.com/office/drawing/2010/main">
                  <a14:imgLayer r:embed="rId4">
                    <a14:imgEffect>
                      <a14:artisticBlur/>
                    </a14:imgEffect>
                    <a14:imgEffect>
                      <a14:brightnessContrast contrast="40000"/>
                    </a14:imgEffect>
                  </a14:imgLayer>
                </a14:imgProps>
              </a:ext>
            </a:extLst>
          </a:blip>
          <a:stretch>
            <a:fillRect/>
          </a:stretch>
        </p:blipFill>
        <p:spPr>
          <a:xfrm rot="488115">
            <a:off x="8142753" y="4402192"/>
            <a:ext cx="184936" cy="178409"/>
          </a:xfrm>
          <a:prstGeom prst="rect">
            <a:avLst/>
          </a:prstGeom>
        </p:spPr>
      </p:pic>
      <p:pic>
        <p:nvPicPr>
          <p:cNvPr id="29" name="Imagen 28">
            <a:extLst>
              <a:ext uri="{FF2B5EF4-FFF2-40B4-BE49-F238E27FC236}">
                <a16:creationId xmlns:a16="http://schemas.microsoft.com/office/drawing/2014/main" id="{4E98A86C-AFB8-1573-1C78-91F4F62838C0}"/>
              </a:ext>
            </a:extLst>
          </p:cNvPr>
          <p:cNvPicPr>
            <a:picLocks noChangeAspect="1"/>
          </p:cNvPicPr>
          <p:nvPr/>
        </p:nvPicPr>
        <p:blipFill>
          <a:blip r:embed="rId3">
            <a:alphaModFix amt="85000"/>
            <a:extLst>
              <a:ext uri="{BEBA8EAE-BF5A-486C-A8C5-ECC9F3942E4B}">
                <a14:imgProps xmlns:a14="http://schemas.microsoft.com/office/drawing/2010/main">
                  <a14:imgLayer r:embed="rId4">
                    <a14:imgEffect>
                      <a14:artisticBlur/>
                    </a14:imgEffect>
                    <a14:imgEffect>
                      <a14:brightnessContrast contrast="40000"/>
                    </a14:imgEffect>
                  </a14:imgLayer>
                </a14:imgProps>
              </a:ext>
            </a:extLst>
          </a:blip>
          <a:stretch>
            <a:fillRect/>
          </a:stretch>
        </p:blipFill>
        <p:spPr>
          <a:xfrm rot="488115">
            <a:off x="6759003" y="4505227"/>
            <a:ext cx="184936" cy="178409"/>
          </a:xfrm>
          <a:prstGeom prst="rect">
            <a:avLst/>
          </a:prstGeom>
        </p:spPr>
      </p:pic>
      <p:pic>
        <p:nvPicPr>
          <p:cNvPr id="30" name="Imagen 29">
            <a:extLst>
              <a:ext uri="{FF2B5EF4-FFF2-40B4-BE49-F238E27FC236}">
                <a16:creationId xmlns:a16="http://schemas.microsoft.com/office/drawing/2014/main" id="{3350CAC5-F68B-4810-DD7F-FDC53C8583B7}"/>
              </a:ext>
            </a:extLst>
          </p:cNvPr>
          <p:cNvPicPr>
            <a:picLocks noChangeAspect="1"/>
          </p:cNvPicPr>
          <p:nvPr/>
        </p:nvPicPr>
        <p:blipFill>
          <a:blip r:embed="rId3">
            <a:alphaModFix amt="85000"/>
            <a:extLst>
              <a:ext uri="{BEBA8EAE-BF5A-486C-A8C5-ECC9F3942E4B}">
                <a14:imgProps xmlns:a14="http://schemas.microsoft.com/office/drawing/2010/main">
                  <a14:imgLayer r:embed="rId4">
                    <a14:imgEffect>
                      <a14:artisticBlur/>
                    </a14:imgEffect>
                    <a14:imgEffect>
                      <a14:brightnessContrast contrast="40000"/>
                    </a14:imgEffect>
                  </a14:imgLayer>
                </a14:imgProps>
              </a:ext>
            </a:extLst>
          </a:blip>
          <a:stretch>
            <a:fillRect/>
          </a:stretch>
        </p:blipFill>
        <p:spPr>
          <a:xfrm rot="488115">
            <a:off x="7645210" y="4774416"/>
            <a:ext cx="184936" cy="178409"/>
          </a:xfrm>
          <a:prstGeom prst="rect">
            <a:avLst/>
          </a:prstGeom>
        </p:spPr>
      </p:pic>
      <p:pic>
        <p:nvPicPr>
          <p:cNvPr id="31" name="Imagen 30">
            <a:extLst>
              <a:ext uri="{FF2B5EF4-FFF2-40B4-BE49-F238E27FC236}">
                <a16:creationId xmlns:a16="http://schemas.microsoft.com/office/drawing/2014/main" id="{454D8395-07CB-CB24-F1B3-549536B295F2}"/>
              </a:ext>
            </a:extLst>
          </p:cNvPr>
          <p:cNvPicPr>
            <a:picLocks noChangeAspect="1"/>
          </p:cNvPicPr>
          <p:nvPr/>
        </p:nvPicPr>
        <p:blipFill>
          <a:blip r:embed="rId3">
            <a:alphaModFix amt="85000"/>
            <a:extLst>
              <a:ext uri="{BEBA8EAE-BF5A-486C-A8C5-ECC9F3942E4B}">
                <a14:imgProps xmlns:a14="http://schemas.microsoft.com/office/drawing/2010/main">
                  <a14:imgLayer r:embed="rId4">
                    <a14:imgEffect>
                      <a14:artisticBlur/>
                    </a14:imgEffect>
                    <a14:imgEffect>
                      <a14:brightnessContrast contrast="40000"/>
                    </a14:imgEffect>
                  </a14:imgLayer>
                </a14:imgProps>
              </a:ext>
            </a:extLst>
          </a:blip>
          <a:stretch>
            <a:fillRect/>
          </a:stretch>
        </p:blipFill>
        <p:spPr>
          <a:xfrm rot="488115">
            <a:off x="8716628" y="4688620"/>
            <a:ext cx="184936" cy="178409"/>
          </a:xfrm>
          <a:prstGeom prst="rect">
            <a:avLst/>
          </a:prstGeom>
        </p:spPr>
      </p:pic>
      <p:pic>
        <p:nvPicPr>
          <p:cNvPr id="32" name="Imagen 31">
            <a:extLst>
              <a:ext uri="{FF2B5EF4-FFF2-40B4-BE49-F238E27FC236}">
                <a16:creationId xmlns:a16="http://schemas.microsoft.com/office/drawing/2014/main" id="{9A25CB33-F51C-65E3-0AA5-9054D82705A0}"/>
              </a:ext>
            </a:extLst>
          </p:cNvPr>
          <p:cNvPicPr>
            <a:picLocks noChangeAspect="1"/>
          </p:cNvPicPr>
          <p:nvPr/>
        </p:nvPicPr>
        <p:blipFill>
          <a:blip r:embed="rId3">
            <a:alphaModFix amt="85000"/>
            <a:extLst>
              <a:ext uri="{BEBA8EAE-BF5A-486C-A8C5-ECC9F3942E4B}">
                <a14:imgProps xmlns:a14="http://schemas.microsoft.com/office/drawing/2010/main">
                  <a14:imgLayer r:embed="rId4">
                    <a14:imgEffect>
                      <a14:artisticBlur/>
                    </a14:imgEffect>
                    <a14:imgEffect>
                      <a14:brightnessContrast contrast="40000"/>
                    </a14:imgEffect>
                  </a14:imgLayer>
                </a14:imgProps>
              </a:ext>
            </a:extLst>
          </a:blip>
          <a:stretch>
            <a:fillRect/>
          </a:stretch>
        </p:blipFill>
        <p:spPr>
          <a:xfrm rot="488115">
            <a:off x="6263480" y="4680686"/>
            <a:ext cx="184936" cy="178409"/>
          </a:xfrm>
          <a:prstGeom prst="rect">
            <a:avLst/>
          </a:prstGeom>
        </p:spPr>
      </p:pic>
      <p:pic>
        <p:nvPicPr>
          <p:cNvPr id="33" name="Imagen 32">
            <a:extLst>
              <a:ext uri="{FF2B5EF4-FFF2-40B4-BE49-F238E27FC236}">
                <a16:creationId xmlns:a16="http://schemas.microsoft.com/office/drawing/2014/main" id="{73A9620E-2458-8054-9625-2A2DEEC78B0C}"/>
              </a:ext>
            </a:extLst>
          </p:cNvPr>
          <p:cNvPicPr>
            <a:picLocks noChangeAspect="1"/>
          </p:cNvPicPr>
          <p:nvPr/>
        </p:nvPicPr>
        <p:blipFill>
          <a:blip r:embed="rId3">
            <a:alphaModFix amt="85000"/>
            <a:extLst>
              <a:ext uri="{BEBA8EAE-BF5A-486C-A8C5-ECC9F3942E4B}">
                <a14:imgProps xmlns:a14="http://schemas.microsoft.com/office/drawing/2010/main">
                  <a14:imgLayer r:embed="rId4">
                    <a14:imgEffect>
                      <a14:artisticBlur/>
                    </a14:imgEffect>
                    <a14:imgEffect>
                      <a14:brightnessContrast contrast="40000"/>
                    </a14:imgEffect>
                  </a14:imgLayer>
                </a14:imgProps>
              </a:ext>
            </a:extLst>
          </a:blip>
          <a:stretch>
            <a:fillRect/>
          </a:stretch>
        </p:blipFill>
        <p:spPr>
          <a:xfrm rot="19411646">
            <a:off x="4380248" y="3729302"/>
            <a:ext cx="184936" cy="178409"/>
          </a:xfrm>
          <a:prstGeom prst="rect">
            <a:avLst/>
          </a:prstGeom>
        </p:spPr>
      </p:pic>
      <p:pic>
        <p:nvPicPr>
          <p:cNvPr id="34" name="Imagen 33">
            <a:extLst>
              <a:ext uri="{FF2B5EF4-FFF2-40B4-BE49-F238E27FC236}">
                <a16:creationId xmlns:a16="http://schemas.microsoft.com/office/drawing/2014/main" id="{C8DA77AE-347A-FBC1-28B0-CF645FCC136D}"/>
              </a:ext>
            </a:extLst>
          </p:cNvPr>
          <p:cNvPicPr>
            <a:picLocks noChangeAspect="1"/>
          </p:cNvPicPr>
          <p:nvPr/>
        </p:nvPicPr>
        <p:blipFill>
          <a:blip r:embed="rId3">
            <a:alphaModFix amt="85000"/>
            <a:extLst>
              <a:ext uri="{BEBA8EAE-BF5A-486C-A8C5-ECC9F3942E4B}">
                <a14:imgProps xmlns:a14="http://schemas.microsoft.com/office/drawing/2010/main">
                  <a14:imgLayer r:embed="rId4">
                    <a14:imgEffect>
                      <a14:artisticBlur/>
                    </a14:imgEffect>
                    <a14:imgEffect>
                      <a14:brightnessContrast contrast="40000"/>
                    </a14:imgEffect>
                  </a14:imgLayer>
                </a14:imgProps>
              </a:ext>
            </a:extLst>
          </a:blip>
          <a:stretch>
            <a:fillRect/>
          </a:stretch>
        </p:blipFill>
        <p:spPr>
          <a:xfrm rot="19411646">
            <a:off x="4356181" y="874878"/>
            <a:ext cx="184936" cy="178409"/>
          </a:xfrm>
          <a:prstGeom prst="rect">
            <a:avLst/>
          </a:prstGeom>
        </p:spPr>
      </p:pic>
      <p:sp>
        <p:nvSpPr>
          <p:cNvPr id="5" name="CuadroTexto 4">
            <a:extLst>
              <a:ext uri="{FF2B5EF4-FFF2-40B4-BE49-F238E27FC236}">
                <a16:creationId xmlns:a16="http://schemas.microsoft.com/office/drawing/2014/main" id="{D82B9090-F36F-959A-3570-3B10B34422B7}"/>
              </a:ext>
            </a:extLst>
          </p:cNvPr>
          <p:cNvSpPr txBox="1"/>
          <p:nvPr/>
        </p:nvSpPr>
        <p:spPr>
          <a:xfrm>
            <a:off x="4076438" y="1298557"/>
            <a:ext cx="5023262" cy="2677656"/>
          </a:xfrm>
          <a:prstGeom prst="rect">
            <a:avLst/>
          </a:prstGeom>
          <a:noFill/>
        </p:spPr>
        <p:txBody>
          <a:bodyPr wrap="square">
            <a:spAutoFit/>
          </a:bodyPr>
          <a:lstStyle/>
          <a:p>
            <a:pPr marL="457200" lvl="1" algn="ctr"/>
            <a:r>
              <a:rPr lang="es-MX" sz="2800" b="0" i="0" dirty="0">
                <a:solidFill>
                  <a:schemeClr val="accent6">
                    <a:lumMod val="40000"/>
                    <a:lumOff val="60000"/>
                  </a:schemeClr>
                </a:solidFill>
                <a:effectLst/>
                <a:latin typeface="Söhne"/>
              </a:rPr>
              <a:t>Un anemómetro mide la velocidad y dirección del viento en la atmósfera terrestre, al igual que SWAP mide la interacción entre el viento solar y Plutón.</a:t>
            </a:r>
          </a:p>
        </p:txBody>
      </p:sp>
      <p:pic>
        <p:nvPicPr>
          <p:cNvPr id="3" name="Picture 2" descr="Animated Next Button Gif">
            <a:extLst>
              <a:ext uri="{FF2B5EF4-FFF2-40B4-BE49-F238E27FC236}">
                <a16:creationId xmlns:a16="http://schemas.microsoft.com/office/drawing/2014/main" id="{09539944-3BCB-EF5C-F248-7981D7F240D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86219" y="3770612"/>
            <a:ext cx="1095296" cy="13707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2630834"/>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4">
            <a:extLst>
              <a:ext uri="{FF2B5EF4-FFF2-40B4-BE49-F238E27FC236}">
                <a16:creationId xmlns:a16="http://schemas.microsoft.com/office/drawing/2014/main" id="{92AAE6F1-FB92-94CC-899C-45DF7EA1B3B2}"/>
              </a:ext>
            </a:extLst>
          </p:cNvPr>
          <p:cNvSpPr txBox="1">
            <a:spLocks/>
          </p:cNvSpPr>
          <p:nvPr/>
        </p:nvSpPr>
        <p:spPr>
          <a:xfrm>
            <a:off x="3693444" y="-213756"/>
            <a:ext cx="5236800" cy="783771"/>
          </a:xfrm>
          <a:prstGeom prst="rect">
            <a:avLst/>
          </a:prstGeom>
          <a:noFill/>
          <a:ln>
            <a:noFill/>
          </a:ln>
          <a:effectLst>
            <a:outerShdw blurRad="42863" dist="9525" dir="5400000" algn="bl" rotWithShape="0">
              <a:srgbClr val="20124D">
                <a:alpha val="80000"/>
              </a:srgbClr>
            </a:outerShdw>
          </a:effectLst>
        </p:spPr>
        <p:txBody>
          <a:bodyPr spcFirstLastPara="1" wrap="square" lIns="0" tIns="0" rIns="0" bIns="0"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1pPr>
            <a:lvl2pPr marR="0" lvl="1"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2pPr>
            <a:lvl3pPr marR="0" lvl="2"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3pPr>
            <a:lvl4pPr marR="0" lvl="3"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4pPr>
            <a:lvl5pPr marR="0" lvl="4"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5pPr>
            <a:lvl6pPr marR="0" lvl="5"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6pPr>
            <a:lvl7pPr marR="0" lvl="6"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7pPr>
            <a:lvl8pPr marR="0" lvl="7"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8pPr>
            <a:lvl9pPr marR="0" lvl="8"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9pPr>
          </a:lstStyle>
          <a:p>
            <a:pPr algn="r"/>
            <a:r>
              <a:rPr lang="es-MX" dirty="0">
                <a:solidFill>
                  <a:schemeClr val="accent2">
                    <a:lumMod val="60000"/>
                    <a:lumOff val="40000"/>
                  </a:schemeClr>
                </a:solidFill>
              </a:rPr>
              <a:t>lee detenidamente…</a:t>
            </a:r>
          </a:p>
        </p:txBody>
      </p:sp>
      <p:sp>
        <p:nvSpPr>
          <p:cNvPr id="8" name="Título 4">
            <a:extLst>
              <a:ext uri="{FF2B5EF4-FFF2-40B4-BE49-F238E27FC236}">
                <a16:creationId xmlns:a16="http://schemas.microsoft.com/office/drawing/2014/main" id="{75E9125F-00C4-B7D3-15CF-A893D54B4915}"/>
              </a:ext>
            </a:extLst>
          </p:cNvPr>
          <p:cNvSpPr txBox="1">
            <a:spLocks/>
          </p:cNvSpPr>
          <p:nvPr/>
        </p:nvSpPr>
        <p:spPr>
          <a:xfrm>
            <a:off x="574033" y="134612"/>
            <a:ext cx="8356211" cy="1019692"/>
          </a:xfrm>
          <a:prstGeom prst="rect">
            <a:avLst/>
          </a:prstGeom>
          <a:noFill/>
          <a:ln>
            <a:noFill/>
          </a:ln>
          <a:effectLst>
            <a:outerShdw blurRad="42863" dist="9525" dir="5400000" algn="bl" rotWithShape="0">
              <a:srgbClr val="20124D">
                <a:alpha val="80000"/>
              </a:srgbClr>
            </a:outerShdw>
          </a:effectLst>
        </p:spPr>
        <p:txBody>
          <a:bodyPr spcFirstLastPara="1" wrap="square" lIns="0" tIns="0" rIns="0" bIns="0"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1pPr>
            <a:lvl2pPr marR="0" lvl="1"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2pPr>
            <a:lvl3pPr marR="0" lvl="2"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3pPr>
            <a:lvl4pPr marR="0" lvl="3"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4pPr>
            <a:lvl5pPr marR="0" lvl="4"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5pPr>
            <a:lvl6pPr marR="0" lvl="5"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6pPr>
            <a:lvl7pPr marR="0" lvl="6"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7pPr>
            <a:lvl8pPr marR="0" lvl="7"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8pPr>
            <a:lvl9pPr marR="0" lvl="8"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9pPr>
          </a:lstStyle>
          <a:p>
            <a:r>
              <a:rPr lang="es-MX" dirty="0">
                <a:solidFill>
                  <a:srgbClr val="FFFF00"/>
                </a:solidFill>
              </a:rPr>
              <a:t>Da clic sobre la frase correcta… </a:t>
            </a:r>
          </a:p>
        </p:txBody>
      </p:sp>
      <p:sp>
        <p:nvSpPr>
          <p:cNvPr id="3" name="CuadroTexto 2">
            <a:hlinkClick r:id="rId2" action="ppaction://hlinksldjump"/>
            <a:extLst>
              <a:ext uri="{FF2B5EF4-FFF2-40B4-BE49-F238E27FC236}">
                <a16:creationId xmlns:a16="http://schemas.microsoft.com/office/drawing/2014/main" id="{CAA44E83-6EF4-3707-6265-6689A222E9AC}"/>
              </a:ext>
            </a:extLst>
          </p:cNvPr>
          <p:cNvSpPr txBox="1"/>
          <p:nvPr/>
        </p:nvSpPr>
        <p:spPr>
          <a:xfrm>
            <a:off x="4693722" y="3478414"/>
            <a:ext cx="3583379" cy="1169551"/>
          </a:xfrm>
          <a:prstGeom prst="rect">
            <a:avLst/>
          </a:prstGeom>
          <a:effectLst>
            <a:glow rad="139700">
              <a:schemeClr val="accent2">
                <a:satMod val="175000"/>
                <a:alpha val="40000"/>
              </a:schemeClr>
            </a:glow>
            <a:outerShdw blurRad="40000" dist="20000" dir="5400000" rotWithShape="0">
              <a:srgbClr val="000000">
                <a:alpha val="38000"/>
              </a:srgbClr>
            </a:outerShdw>
          </a:effectLst>
        </p:spPr>
        <p:style>
          <a:lnRef idx="1">
            <a:schemeClr val="accent2"/>
          </a:lnRef>
          <a:fillRef idx="2">
            <a:schemeClr val="accent2"/>
          </a:fillRef>
          <a:effectRef idx="1">
            <a:schemeClr val="accent2"/>
          </a:effectRef>
          <a:fontRef idx="minor">
            <a:schemeClr val="dk1"/>
          </a:fontRef>
        </p:style>
        <p:txBody>
          <a:bodyPr wrap="square">
            <a:spAutoFit/>
          </a:bodyPr>
          <a:lstStyle/>
          <a:p>
            <a:pPr algn="ctr"/>
            <a:r>
              <a:rPr lang="es-MX" b="1" dirty="0">
                <a:solidFill>
                  <a:schemeClr val="tx1"/>
                </a:solidFill>
                <a:effectLst>
                  <a:outerShdw blurRad="38100" dist="38100" dir="2700000" algn="tl">
                    <a:srgbClr val="000000">
                      <a:alpha val="43137"/>
                    </a:srgbClr>
                  </a:outerShdw>
                </a:effectLst>
              </a:rPr>
              <a:t>El principio físico del funcionamiento de un anemómetro se basa en la medición de la presión o la velocidad del viento utilizando un sensor sensible a las variaciones de flujo de aire.</a:t>
            </a:r>
          </a:p>
        </p:txBody>
      </p:sp>
      <p:sp>
        <p:nvSpPr>
          <p:cNvPr id="5" name="CuadroTexto 4">
            <a:hlinkClick r:id="rId3" action="ppaction://hlinksldjump"/>
            <a:extLst>
              <a:ext uri="{FF2B5EF4-FFF2-40B4-BE49-F238E27FC236}">
                <a16:creationId xmlns:a16="http://schemas.microsoft.com/office/drawing/2014/main" id="{F7010BCB-B305-BA06-0827-4F15AE2C12FA}"/>
              </a:ext>
            </a:extLst>
          </p:cNvPr>
          <p:cNvSpPr txBox="1"/>
          <p:nvPr/>
        </p:nvSpPr>
        <p:spPr>
          <a:xfrm>
            <a:off x="857992" y="3478415"/>
            <a:ext cx="3277589" cy="1169551"/>
          </a:xfrm>
          <a:prstGeom prst="rect">
            <a:avLst/>
          </a:prstGeom>
          <a:effectLst>
            <a:glow rad="139700">
              <a:schemeClr val="accent1">
                <a:satMod val="175000"/>
                <a:alpha val="40000"/>
              </a:schemeClr>
            </a:glow>
            <a:outerShdw blurRad="40000" dist="23000" dir="5400000" rotWithShape="0">
              <a:srgbClr val="000000">
                <a:alpha val="35000"/>
              </a:srgbClr>
            </a:outerShdw>
          </a:effectLst>
        </p:spPr>
        <p:style>
          <a:lnRef idx="1">
            <a:schemeClr val="accent6"/>
          </a:lnRef>
          <a:fillRef idx="3">
            <a:schemeClr val="accent6"/>
          </a:fillRef>
          <a:effectRef idx="2">
            <a:schemeClr val="accent6"/>
          </a:effectRef>
          <a:fontRef idx="minor">
            <a:schemeClr val="lt1"/>
          </a:fontRef>
        </p:style>
        <p:txBody>
          <a:bodyPr wrap="square">
            <a:spAutoFit/>
          </a:bodyPr>
          <a:lstStyle/>
          <a:p>
            <a:pPr algn="ctr"/>
            <a:r>
              <a:rPr lang="es-MX" b="1" dirty="0">
                <a:ln w="0"/>
                <a:solidFill>
                  <a:schemeClr val="tx1"/>
                </a:solidFill>
                <a:effectLst>
                  <a:outerShdw blurRad="38100" dist="38100" dir="2700000" algn="tl">
                    <a:srgbClr val="000000">
                      <a:alpha val="43137"/>
                    </a:srgbClr>
                  </a:outerShdw>
                </a:effectLst>
              </a:rPr>
              <a:t>El principio físico del funcionamiento de un anemómetro se basa en la detección de cambios en la resistencia del viento sobre una superficie expuesta.</a:t>
            </a:r>
          </a:p>
        </p:txBody>
      </p:sp>
      <p:pic>
        <p:nvPicPr>
          <p:cNvPr id="1026" name="Picture 2">
            <a:extLst>
              <a:ext uri="{FF2B5EF4-FFF2-40B4-BE49-F238E27FC236}">
                <a16:creationId xmlns:a16="http://schemas.microsoft.com/office/drawing/2014/main" id="{8E689959-92C7-EB45-A7BB-B3DA8AFEF90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52086" y="1226178"/>
            <a:ext cx="3800104" cy="2180362"/>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426333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upo 10">
            <a:extLst>
              <a:ext uri="{FF2B5EF4-FFF2-40B4-BE49-F238E27FC236}">
                <a16:creationId xmlns:a16="http://schemas.microsoft.com/office/drawing/2014/main" id="{C14A08DF-659F-1832-CA5C-EE9C5390E673}"/>
              </a:ext>
            </a:extLst>
          </p:cNvPr>
          <p:cNvGrpSpPr/>
          <p:nvPr/>
        </p:nvGrpSpPr>
        <p:grpSpPr>
          <a:xfrm>
            <a:off x="0" y="-1976"/>
            <a:ext cx="9196200" cy="5146256"/>
            <a:chOff x="0" y="-1976"/>
            <a:chExt cx="9196200" cy="5146256"/>
          </a:xfrm>
        </p:grpSpPr>
        <p:grpSp>
          <p:nvGrpSpPr>
            <p:cNvPr id="10" name="Grupo 9">
              <a:extLst>
                <a:ext uri="{FF2B5EF4-FFF2-40B4-BE49-F238E27FC236}">
                  <a16:creationId xmlns:a16="http://schemas.microsoft.com/office/drawing/2014/main" id="{D7BC2E9A-7521-1374-B643-E2277F4E3466}"/>
                </a:ext>
              </a:extLst>
            </p:cNvPr>
            <p:cNvGrpSpPr/>
            <p:nvPr/>
          </p:nvGrpSpPr>
          <p:grpSpPr>
            <a:xfrm>
              <a:off x="3520292" y="-1976"/>
              <a:ext cx="5675908" cy="5145476"/>
              <a:chOff x="3520292" y="-1976"/>
              <a:chExt cx="5675908" cy="5145476"/>
            </a:xfrm>
          </p:grpSpPr>
          <p:grpSp>
            <p:nvGrpSpPr>
              <p:cNvPr id="6" name="Grupo 5">
                <a:extLst>
                  <a:ext uri="{FF2B5EF4-FFF2-40B4-BE49-F238E27FC236}">
                    <a16:creationId xmlns:a16="http://schemas.microsoft.com/office/drawing/2014/main" id="{AE721A2B-F470-A41D-5B9C-915B033CD21B}"/>
                  </a:ext>
                </a:extLst>
              </p:cNvPr>
              <p:cNvGrpSpPr/>
              <p:nvPr/>
            </p:nvGrpSpPr>
            <p:grpSpPr>
              <a:xfrm>
                <a:off x="3520292" y="0"/>
                <a:ext cx="3077192" cy="5143500"/>
                <a:chOff x="4066557" y="0"/>
                <a:chExt cx="3077192" cy="5143500"/>
              </a:xfrm>
            </p:grpSpPr>
            <p:pic>
              <p:nvPicPr>
                <p:cNvPr id="5130" name="Picture 10" descr="El Bebé-astronauta Lindo Se Sienta En La Luna Ilustración del Vector -  Ilustración de astronauta, personaje: 90902653">
                  <a:extLst>
                    <a:ext uri="{FF2B5EF4-FFF2-40B4-BE49-F238E27FC236}">
                      <a16:creationId xmlns:a16="http://schemas.microsoft.com/office/drawing/2014/main" id="{53E912AC-C647-369C-84EB-704BDE252CA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71703"/>
                <a:stretch/>
              </p:blipFill>
              <p:spPr bwMode="auto">
                <a:xfrm>
                  <a:off x="4066557" y="0"/>
                  <a:ext cx="1455469" cy="5143500"/>
                </a:xfrm>
                <a:prstGeom prst="rect">
                  <a:avLst/>
                </a:prstGeom>
                <a:noFill/>
                <a:extLst>
                  <a:ext uri="{909E8E84-426E-40DD-AFC4-6F175D3DCCD1}">
                    <a14:hiddenFill xmlns:a14="http://schemas.microsoft.com/office/drawing/2010/main">
                      <a:solidFill>
                        <a:srgbClr val="FFFFFF"/>
                      </a:solidFill>
                    </a14:hiddenFill>
                  </a:ext>
                </a:extLst>
              </p:spPr>
            </p:pic>
            <p:pic>
              <p:nvPicPr>
                <p:cNvPr id="5132" name="Picture 12" descr="El Bebé-astronauta Lindo Se Sienta En La Luna Ilustración del Vector -  Ilustración de astronauta, personaje: 90902653">
                  <a:extLst>
                    <a:ext uri="{FF2B5EF4-FFF2-40B4-BE49-F238E27FC236}">
                      <a16:creationId xmlns:a16="http://schemas.microsoft.com/office/drawing/2014/main" id="{74430247-2883-4354-6827-427DDCA4AA0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8462"/>
                <a:stretch/>
              </p:blipFill>
              <p:spPr bwMode="auto">
                <a:xfrm>
                  <a:off x="5521604" y="0"/>
                  <a:ext cx="1622145" cy="514350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7" name="Grupo 6">
                <a:extLst>
                  <a:ext uri="{FF2B5EF4-FFF2-40B4-BE49-F238E27FC236}">
                    <a16:creationId xmlns:a16="http://schemas.microsoft.com/office/drawing/2014/main" id="{C44BE92C-CDE1-1A3D-96C9-27CACF360D78}"/>
                  </a:ext>
                </a:extLst>
              </p:cNvPr>
              <p:cNvGrpSpPr/>
              <p:nvPr/>
            </p:nvGrpSpPr>
            <p:grpSpPr>
              <a:xfrm>
                <a:off x="6119008" y="-1976"/>
                <a:ext cx="3077192" cy="5143500"/>
                <a:chOff x="4066557" y="0"/>
                <a:chExt cx="3077192" cy="5143500"/>
              </a:xfrm>
            </p:grpSpPr>
            <p:pic>
              <p:nvPicPr>
                <p:cNvPr id="8" name="Picture 10" descr="El Bebé-astronauta Lindo Se Sienta En La Luna Ilustración del Vector -  Ilustración de astronauta, personaje: 90902653">
                  <a:extLst>
                    <a:ext uri="{FF2B5EF4-FFF2-40B4-BE49-F238E27FC236}">
                      <a16:creationId xmlns:a16="http://schemas.microsoft.com/office/drawing/2014/main" id="{39375AF3-DA71-C92B-0CA4-E1F19B86B09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71703"/>
                <a:stretch/>
              </p:blipFill>
              <p:spPr bwMode="auto">
                <a:xfrm>
                  <a:off x="4066557" y="0"/>
                  <a:ext cx="1455469" cy="51435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12" descr="El Bebé-astronauta Lindo Se Sienta En La Luna Ilustración del Vector -  Ilustración de astronauta, personaje: 90902653">
                  <a:extLst>
                    <a:ext uri="{FF2B5EF4-FFF2-40B4-BE49-F238E27FC236}">
                      <a16:creationId xmlns:a16="http://schemas.microsoft.com/office/drawing/2014/main" id="{FF1DB2EA-FEBC-EC07-7510-46CC799AC0B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8462"/>
                <a:stretch/>
              </p:blipFill>
              <p:spPr bwMode="auto">
                <a:xfrm>
                  <a:off x="5521604" y="0"/>
                  <a:ext cx="1622145" cy="5143500"/>
                </a:xfrm>
                <a:prstGeom prst="rect">
                  <a:avLst/>
                </a:prstGeom>
                <a:noFill/>
                <a:extLst>
                  <a:ext uri="{909E8E84-426E-40DD-AFC4-6F175D3DCCD1}">
                    <a14:hiddenFill xmlns:a14="http://schemas.microsoft.com/office/drawing/2010/main">
                      <a:solidFill>
                        <a:srgbClr val="FFFFFF"/>
                      </a:solidFill>
                    </a14:hiddenFill>
                  </a:ext>
                </a:extLst>
              </p:spPr>
            </p:pic>
          </p:grpSp>
        </p:grpSp>
        <p:pic>
          <p:nvPicPr>
            <p:cNvPr id="5124" name="Picture 4" descr="El Bebé-astronauta Lindo Se Sienta En La Luna Ilustración del Vector -  Ilustración de astronauta, personaje: 90902653">
              <a:extLst>
                <a:ext uri="{FF2B5EF4-FFF2-40B4-BE49-F238E27FC236}">
                  <a16:creationId xmlns:a16="http://schemas.microsoft.com/office/drawing/2014/main" id="{3AFBD3B8-B01C-18C7-0241-F025EF629A0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6550" t="14083" r="23810" b="15421"/>
            <a:stretch/>
          </p:blipFill>
          <p:spPr bwMode="auto">
            <a:xfrm>
              <a:off x="0" y="0"/>
              <a:ext cx="3622395" cy="5144280"/>
            </a:xfrm>
            <a:prstGeom prst="rect">
              <a:avLst/>
            </a:prstGeom>
            <a:noFill/>
            <a:extLst>
              <a:ext uri="{909E8E84-426E-40DD-AFC4-6F175D3DCCD1}">
                <a14:hiddenFill xmlns:a14="http://schemas.microsoft.com/office/drawing/2010/main">
                  <a:solidFill>
                    <a:srgbClr val="FFFFFF"/>
                  </a:solidFill>
                </a14:hiddenFill>
              </a:ext>
            </a:extLst>
          </p:spPr>
        </p:pic>
      </p:grpSp>
      <p:sp>
        <p:nvSpPr>
          <p:cNvPr id="2" name="Marcador de número de diapositiva 1">
            <a:extLst>
              <a:ext uri="{FF2B5EF4-FFF2-40B4-BE49-F238E27FC236}">
                <a16:creationId xmlns:a16="http://schemas.microsoft.com/office/drawing/2014/main" id="{F4A483B1-039B-42C2-6F9A-4BA3840AE96A}"/>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s-MX" smtClean="0"/>
              <a:t>41</a:t>
            </a:fld>
            <a:endParaRPr lang="es-MX"/>
          </a:p>
        </p:txBody>
      </p:sp>
      <p:sp>
        <p:nvSpPr>
          <p:cNvPr id="3" name="Google Shape;838;p22">
            <a:extLst>
              <a:ext uri="{FF2B5EF4-FFF2-40B4-BE49-F238E27FC236}">
                <a16:creationId xmlns:a16="http://schemas.microsoft.com/office/drawing/2014/main" id="{A51F816B-FD81-3BB9-AD97-BA8C4ECC2321}"/>
              </a:ext>
            </a:extLst>
          </p:cNvPr>
          <p:cNvSpPr txBox="1">
            <a:spLocks/>
          </p:cNvSpPr>
          <p:nvPr/>
        </p:nvSpPr>
        <p:spPr>
          <a:xfrm>
            <a:off x="3258268" y="193994"/>
            <a:ext cx="5721480" cy="3625873"/>
          </a:xfrm>
          <a:prstGeom prst="rect">
            <a:avLst/>
          </a:prstGeom>
          <a:noFill/>
          <a:ln>
            <a:noFill/>
          </a:ln>
          <a:effectLst>
            <a:outerShdw blurRad="42863" dist="9525" dir="5400000" algn="bl" rotWithShape="0">
              <a:srgbClr val="20124D">
                <a:alpha val="80000"/>
              </a:srgbClr>
            </a:outerShdw>
          </a:effectLst>
        </p:spPr>
        <p:txBody>
          <a:bodyPr spcFirstLastPara="1" wrap="square" lIns="0" tIns="0" rIns="0" bIns="0"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1pPr>
            <a:lvl2pPr marR="0" lvl="1"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2pPr>
            <a:lvl3pPr marR="0" lvl="2"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3pPr>
            <a:lvl4pPr marR="0" lvl="3"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4pPr>
            <a:lvl5pPr marR="0" lvl="4"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5pPr>
            <a:lvl6pPr marR="0" lvl="5"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6pPr>
            <a:lvl7pPr marR="0" lvl="6"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7pPr>
            <a:lvl8pPr marR="0" lvl="7"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8pPr>
            <a:lvl9pPr marR="0" lvl="8"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9pPr>
          </a:lstStyle>
          <a:p>
            <a:r>
              <a:rPr lang="es-MX" sz="2500" dirty="0">
                <a:latin typeface="Abel"/>
                <a:ea typeface="Abel"/>
                <a:cs typeface="Abel"/>
                <a:sym typeface="Abel"/>
              </a:rPr>
              <a:t>Incorrecto: </a:t>
            </a:r>
          </a:p>
          <a:p>
            <a:pPr algn="just"/>
            <a:r>
              <a:rPr lang="es-MX" sz="2200" b="0" dirty="0">
                <a:latin typeface="Abel"/>
                <a:ea typeface="Abel"/>
                <a:cs typeface="Abel"/>
                <a:sym typeface="Abel"/>
              </a:rPr>
              <a:t>El principio físico del funcionamiento de un anemómetro no se basa en la detección de cambios en la resistencia del viento sobre una superficie expuesta. Aunque existen diferentes tipos de anemómetros, el enfoque principal se centra en la medición de la presión o la velocidad del viento utilizando sensores específicos.</a:t>
            </a:r>
            <a:endParaRPr lang="es-MX" sz="2200" dirty="0">
              <a:latin typeface="Abel"/>
              <a:ea typeface="Abel"/>
              <a:cs typeface="Abel"/>
              <a:sym typeface="Abel"/>
            </a:endParaRPr>
          </a:p>
        </p:txBody>
      </p:sp>
      <p:sp>
        <p:nvSpPr>
          <p:cNvPr id="5" name="Google Shape;838;p22">
            <a:extLst>
              <a:ext uri="{FF2B5EF4-FFF2-40B4-BE49-F238E27FC236}">
                <a16:creationId xmlns:a16="http://schemas.microsoft.com/office/drawing/2014/main" id="{33B3FFF0-C2E5-9EFE-16A6-7FE6B904F5F7}"/>
              </a:ext>
            </a:extLst>
          </p:cNvPr>
          <p:cNvSpPr txBox="1">
            <a:spLocks/>
          </p:cNvSpPr>
          <p:nvPr/>
        </p:nvSpPr>
        <p:spPr>
          <a:xfrm>
            <a:off x="5655003" y="3116142"/>
            <a:ext cx="2861533" cy="581891"/>
          </a:xfrm>
          <a:prstGeom prst="rect">
            <a:avLst/>
          </a:prstGeom>
          <a:noFill/>
          <a:ln>
            <a:noFill/>
          </a:ln>
          <a:effectLst>
            <a:outerShdw blurRad="42863" dist="9525" dir="5400000" algn="bl" rotWithShape="0">
              <a:srgbClr val="20124D">
                <a:alpha val="80000"/>
              </a:srgbClr>
            </a:outerShdw>
          </a:effectLst>
        </p:spPr>
        <p:txBody>
          <a:bodyPr spcFirstLastPara="1" wrap="square" lIns="0" tIns="0" rIns="0" bIns="0"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1pPr>
            <a:lvl2pPr marR="0" lvl="1"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2pPr>
            <a:lvl3pPr marR="0" lvl="2"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3pPr>
            <a:lvl4pPr marR="0" lvl="3"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4pPr>
            <a:lvl5pPr marR="0" lvl="4"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5pPr>
            <a:lvl6pPr marR="0" lvl="5"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6pPr>
            <a:lvl7pPr marR="0" lvl="6"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7pPr>
            <a:lvl8pPr marR="0" lvl="7"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8pPr>
            <a:lvl9pPr marR="0" lvl="8"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9pPr>
          </a:lstStyle>
          <a:p>
            <a:r>
              <a:rPr lang="es-MX" sz="1400" dirty="0">
                <a:solidFill>
                  <a:schemeClr val="accent6">
                    <a:lumMod val="60000"/>
                    <a:lumOff val="40000"/>
                  </a:schemeClr>
                </a:solidFill>
                <a:latin typeface="Abel"/>
                <a:ea typeface="Abel"/>
                <a:cs typeface="Abel"/>
                <a:sym typeface="Abel"/>
              </a:rPr>
              <a:t>Presiona el cohete para regresar a la pregunta y responder correctamente.  </a:t>
            </a:r>
          </a:p>
        </p:txBody>
      </p:sp>
      <p:pic>
        <p:nvPicPr>
          <p:cNvPr id="5134" name="Picture 14" descr="rocket on Make a GIF">
            <a:hlinkClick r:id="rId4" action="ppaction://hlinksldjump"/>
            <a:extLst>
              <a:ext uri="{FF2B5EF4-FFF2-40B4-BE49-F238E27FC236}">
                <a16:creationId xmlns:a16="http://schemas.microsoft.com/office/drawing/2014/main" id="{7F4E744E-D44B-6875-F1B3-655D5702587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600442">
            <a:off x="5632423" y="3082245"/>
            <a:ext cx="2673182" cy="20048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37363851"/>
      </p:ext>
    </p:extLst>
  </p:cSld>
  <p:clrMapOvr>
    <a:masterClrMapping/>
  </p:clrMapOvr>
  <mc:AlternateContent xmlns:mc="http://schemas.openxmlformats.org/markup-compatibility/2006" xmlns:p14="http://schemas.microsoft.com/office/powerpoint/2010/main">
    <mc:Choice Requires="p14">
      <p:transition p14:dur="0">
        <p:sndAc>
          <p:stSnd>
            <p:snd r:embed="rId2" name="laser.wav"/>
          </p:stSnd>
        </p:sndAc>
      </p:transition>
    </mc:Choice>
    <mc:Fallback xmlns="">
      <p:transition>
        <p:sndAc>
          <p:stSnd>
            <p:snd r:embed="rId6" name="laser.wav"/>
          </p:stSnd>
        </p:sndAc>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Marcador de número de diapositiva 1">
            <a:extLst>
              <a:ext uri="{FF2B5EF4-FFF2-40B4-BE49-F238E27FC236}">
                <a16:creationId xmlns:a16="http://schemas.microsoft.com/office/drawing/2014/main" id="{F4A483B1-039B-42C2-6F9A-4BA3840AE96A}"/>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s-MX" smtClean="0"/>
              <a:t>42</a:t>
            </a:fld>
            <a:endParaRPr lang="es-MX"/>
          </a:p>
        </p:txBody>
      </p:sp>
      <p:sp>
        <p:nvSpPr>
          <p:cNvPr id="3" name="Google Shape;838;p22">
            <a:extLst>
              <a:ext uri="{FF2B5EF4-FFF2-40B4-BE49-F238E27FC236}">
                <a16:creationId xmlns:a16="http://schemas.microsoft.com/office/drawing/2014/main" id="{A51F816B-FD81-3BB9-AD97-BA8C4ECC2321}"/>
              </a:ext>
            </a:extLst>
          </p:cNvPr>
          <p:cNvSpPr txBox="1">
            <a:spLocks/>
          </p:cNvSpPr>
          <p:nvPr/>
        </p:nvSpPr>
        <p:spPr>
          <a:xfrm>
            <a:off x="3799457" y="518190"/>
            <a:ext cx="5152111" cy="3625873"/>
          </a:xfrm>
          <a:prstGeom prst="rect">
            <a:avLst/>
          </a:prstGeom>
          <a:noFill/>
          <a:ln>
            <a:noFill/>
          </a:ln>
          <a:effectLst>
            <a:outerShdw blurRad="42863" dist="9525" dir="5400000" algn="bl" rotWithShape="0">
              <a:srgbClr val="20124D">
                <a:alpha val="80000"/>
              </a:srgbClr>
            </a:outerShdw>
          </a:effectLst>
        </p:spPr>
        <p:txBody>
          <a:bodyPr spcFirstLastPara="1" wrap="square" lIns="0" tIns="0" rIns="0" bIns="0"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1pPr>
            <a:lvl2pPr marR="0" lvl="1"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2pPr>
            <a:lvl3pPr marR="0" lvl="2"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3pPr>
            <a:lvl4pPr marR="0" lvl="3"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4pPr>
            <a:lvl5pPr marR="0" lvl="4"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5pPr>
            <a:lvl6pPr marR="0" lvl="5"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6pPr>
            <a:lvl7pPr marR="0" lvl="6"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7pPr>
            <a:lvl8pPr marR="0" lvl="7"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8pPr>
            <a:lvl9pPr marR="0" lvl="8"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9pPr>
          </a:lstStyle>
          <a:p>
            <a:r>
              <a:rPr lang="es-MX" sz="2000" dirty="0">
                <a:latin typeface="Abel"/>
                <a:ea typeface="Abel"/>
                <a:cs typeface="Abel"/>
                <a:sym typeface="Abel"/>
              </a:rPr>
              <a:t>Correcto: </a:t>
            </a:r>
          </a:p>
          <a:p>
            <a:pPr algn="l"/>
            <a:r>
              <a:rPr lang="es-MX" sz="2000" b="0" dirty="0">
                <a:latin typeface="Abel"/>
                <a:ea typeface="Abel"/>
                <a:cs typeface="Abel"/>
                <a:sym typeface="Abel"/>
              </a:rPr>
              <a:t>El principio físico del funcionamiento de un anemómetro se basa en la medición de la presión o la velocidad del viento utilizando un sensor sensible a las variaciones de flujo de aire. Este tipo de anemómetro utiliza sensores como el sensor de presión diferencial o el sensor de flujo para detectar y medir los cambios en la presión o la velocidad del viento</a:t>
            </a:r>
            <a:r>
              <a:rPr lang="es-MX" sz="2500" b="0" dirty="0">
                <a:latin typeface="Abel"/>
                <a:ea typeface="Abel"/>
                <a:cs typeface="Abel"/>
                <a:sym typeface="Abel"/>
              </a:rPr>
              <a:t>.</a:t>
            </a:r>
            <a:endParaRPr lang="es-MX" sz="2500" dirty="0">
              <a:latin typeface="Abel"/>
              <a:ea typeface="Abel"/>
              <a:cs typeface="Abel"/>
              <a:sym typeface="Abel"/>
            </a:endParaRPr>
          </a:p>
        </p:txBody>
      </p:sp>
      <p:sp>
        <p:nvSpPr>
          <p:cNvPr id="5" name="Google Shape;838;p22">
            <a:extLst>
              <a:ext uri="{FF2B5EF4-FFF2-40B4-BE49-F238E27FC236}">
                <a16:creationId xmlns:a16="http://schemas.microsoft.com/office/drawing/2014/main" id="{33B3FFF0-C2E5-9EFE-16A6-7FE6B904F5F7}"/>
              </a:ext>
            </a:extLst>
          </p:cNvPr>
          <p:cNvSpPr txBox="1">
            <a:spLocks/>
          </p:cNvSpPr>
          <p:nvPr/>
        </p:nvSpPr>
        <p:spPr>
          <a:xfrm>
            <a:off x="5203742" y="3341772"/>
            <a:ext cx="2861533" cy="581891"/>
          </a:xfrm>
          <a:prstGeom prst="rect">
            <a:avLst/>
          </a:prstGeom>
          <a:noFill/>
          <a:ln>
            <a:noFill/>
          </a:ln>
          <a:effectLst>
            <a:outerShdw blurRad="42863" dist="9525" dir="5400000" algn="bl" rotWithShape="0">
              <a:srgbClr val="20124D">
                <a:alpha val="80000"/>
              </a:srgbClr>
            </a:outerShdw>
          </a:effectLst>
        </p:spPr>
        <p:txBody>
          <a:bodyPr spcFirstLastPara="1" wrap="square" lIns="0" tIns="0" rIns="0" bIns="0"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1pPr>
            <a:lvl2pPr marR="0" lvl="1"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2pPr>
            <a:lvl3pPr marR="0" lvl="2"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3pPr>
            <a:lvl4pPr marR="0" lvl="3"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4pPr>
            <a:lvl5pPr marR="0" lvl="4"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5pPr>
            <a:lvl6pPr marR="0" lvl="5"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6pPr>
            <a:lvl7pPr marR="0" lvl="6"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7pPr>
            <a:lvl8pPr marR="0" lvl="7"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8pPr>
            <a:lvl9pPr marR="0" lvl="8"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9pPr>
          </a:lstStyle>
          <a:p>
            <a:r>
              <a:rPr lang="es-MX" sz="1400" dirty="0">
                <a:solidFill>
                  <a:schemeClr val="accent6">
                    <a:lumMod val="60000"/>
                    <a:lumOff val="40000"/>
                  </a:schemeClr>
                </a:solidFill>
                <a:latin typeface="Abel"/>
                <a:ea typeface="Abel"/>
                <a:cs typeface="Abel"/>
                <a:sym typeface="Abel"/>
              </a:rPr>
              <a:t>Presiona el cohete para continuar.  </a:t>
            </a:r>
          </a:p>
        </p:txBody>
      </p:sp>
      <p:pic>
        <p:nvPicPr>
          <p:cNvPr id="5134" name="Picture 14" descr="rocket on Make a GIF">
            <a:hlinkClick r:id="rId3" action="ppaction://hlinksldjump"/>
            <a:extLst>
              <a:ext uri="{FF2B5EF4-FFF2-40B4-BE49-F238E27FC236}">
                <a16:creationId xmlns:a16="http://schemas.microsoft.com/office/drawing/2014/main" id="{7F4E744E-D44B-6875-F1B3-655D5702587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2600442">
            <a:off x="5181162" y="3141620"/>
            <a:ext cx="2673182" cy="2004887"/>
          </a:xfrm>
          <a:prstGeom prst="rect">
            <a:avLst/>
          </a:prstGeom>
          <a:noFill/>
          <a:extLst>
            <a:ext uri="{909E8E84-426E-40DD-AFC4-6F175D3DCCD1}">
              <a14:hiddenFill xmlns:a14="http://schemas.microsoft.com/office/drawing/2010/main">
                <a:solidFill>
                  <a:srgbClr val="FFFFFF"/>
                </a:solidFill>
              </a14:hiddenFill>
            </a:ext>
          </a:extLst>
        </p:spPr>
      </p:pic>
      <p:pic>
        <p:nvPicPr>
          <p:cNvPr id="10242" name="Picture 2">
            <a:extLst>
              <a:ext uri="{FF2B5EF4-FFF2-40B4-BE49-F238E27FC236}">
                <a16:creationId xmlns:a16="http://schemas.microsoft.com/office/drawing/2014/main" id="{B7DAAC10-5605-04A3-2FFA-DE83E258209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49"/>
            <a:ext cx="3681351" cy="51435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52640433"/>
      </p:ext>
    </p:extLst>
  </p:cSld>
  <p:clrMapOvr>
    <a:masterClrMapping/>
  </p:clrMapOvr>
  <mc:AlternateContent xmlns:mc="http://schemas.openxmlformats.org/markup-compatibility/2006" xmlns:p14="http://schemas.microsoft.com/office/powerpoint/2010/main">
    <mc:Choice Requires="p14">
      <p:transition spd="slow" p14:dur="3400">
        <p14:reveal/>
        <p:sndAc>
          <p:stSnd>
            <p:snd r:embed="rId2" name="chimes.wav"/>
          </p:stSnd>
        </p:sndAc>
      </p:transition>
    </mc:Choice>
    <mc:Fallback xmlns="">
      <p:transition spd="slow">
        <p:fade/>
        <p:sndAc>
          <p:stSnd>
            <p:snd r:embed="rId6" name="chimes.wav"/>
          </p:stSnd>
        </p:sndAc>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NASA publica GIF animado con Plutón como protagonista">
            <a:extLst>
              <a:ext uri="{FF2B5EF4-FFF2-40B4-BE49-F238E27FC236}">
                <a16:creationId xmlns:a16="http://schemas.microsoft.com/office/drawing/2014/main" id="{4BFB2528-4D2A-C14B-F9BF-7C59DB1FC6D6}"/>
              </a:ext>
            </a:extLst>
          </p:cNvPr>
          <p:cNvPicPr>
            <a:picLocks noChangeAspect="1" noChangeArrowheads="1"/>
          </p:cNvPicPr>
          <p:nvPr/>
        </p:nvPicPr>
        <p:blipFill rotWithShape="1">
          <a:blip r:embed="rId2">
            <a:alphaModFix amt="50000"/>
            <a:extLst>
              <a:ext uri="{28A0092B-C50C-407E-A947-70E740481C1C}">
                <a14:useLocalDpi xmlns:a14="http://schemas.microsoft.com/office/drawing/2010/main" val="0"/>
              </a:ext>
            </a:extLst>
          </a:blip>
          <a:srcRect l="20258" r="22036"/>
          <a:stretch/>
        </p:blipFill>
        <p:spPr bwMode="auto">
          <a:xfrm>
            <a:off x="0" y="-49"/>
            <a:ext cx="9144000" cy="5143500"/>
          </a:xfrm>
          <a:prstGeom prst="rect">
            <a:avLst/>
          </a:prstGeom>
          <a:noFill/>
          <a:extLst>
            <a:ext uri="{909E8E84-426E-40DD-AFC4-6F175D3DCCD1}">
              <a14:hiddenFill xmlns:a14="http://schemas.microsoft.com/office/drawing/2010/main">
                <a:solidFill>
                  <a:srgbClr val="FFFFFF"/>
                </a:solidFill>
              </a14:hiddenFill>
            </a:ext>
          </a:extLst>
        </p:spPr>
      </p:pic>
      <p:sp>
        <p:nvSpPr>
          <p:cNvPr id="3" name="Título 2">
            <a:extLst>
              <a:ext uri="{FF2B5EF4-FFF2-40B4-BE49-F238E27FC236}">
                <a16:creationId xmlns:a16="http://schemas.microsoft.com/office/drawing/2014/main" id="{2272A532-42EC-CC95-90E8-3B08B3F436F6}"/>
              </a:ext>
            </a:extLst>
          </p:cNvPr>
          <p:cNvSpPr>
            <a:spLocks noGrp="1"/>
          </p:cNvSpPr>
          <p:nvPr>
            <p:ph type="title"/>
          </p:nvPr>
        </p:nvSpPr>
        <p:spPr>
          <a:xfrm>
            <a:off x="1315499" y="393649"/>
            <a:ext cx="6513000" cy="620400"/>
          </a:xfrm>
        </p:spPr>
        <p:txBody>
          <a:bodyPr/>
          <a:lstStyle/>
          <a:p>
            <a:r>
              <a:rPr lang="es-MX" dirty="0">
                <a:solidFill>
                  <a:schemeClr val="accent6">
                    <a:lumMod val="60000"/>
                    <a:lumOff val="40000"/>
                  </a:schemeClr>
                </a:solidFill>
              </a:rPr>
              <a:t>resumen</a:t>
            </a:r>
          </a:p>
        </p:txBody>
      </p:sp>
      <p:sp>
        <p:nvSpPr>
          <p:cNvPr id="4" name="Marcador de contenido 3">
            <a:extLst>
              <a:ext uri="{FF2B5EF4-FFF2-40B4-BE49-F238E27FC236}">
                <a16:creationId xmlns:a16="http://schemas.microsoft.com/office/drawing/2014/main" id="{5344B4A8-5716-BC19-4FC0-9E166E601FB7}"/>
              </a:ext>
            </a:extLst>
          </p:cNvPr>
          <p:cNvSpPr>
            <a:spLocks noGrp="1"/>
          </p:cNvSpPr>
          <p:nvPr>
            <p:ph idx="1"/>
          </p:nvPr>
        </p:nvSpPr>
        <p:spPr>
          <a:xfrm>
            <a:off x="553420" y="1223951"/>
            <a:ext cx="8277101" cy="2695500"/>
          </a:xfrm>
        </p:spPr>
        <p:txBody>
          <a:bodyPr/>
          <a:lstStyle/>
          <a:p>
            <a:pPr marL="76200" indent="0">
              <a:buNone/>
            </a:pPr>
            <a:r>
              <a:rPr lang="es-MX" b="0" i="0" dirty="0">
                <a:solidFill>
                  <a:schemeClr val="tx2"/>
                </a:solidFill>
                <a:effectLst/>
                <a:latin typeface="Söhne"/>
              </a:rPr>
              <a:t>El anemómetro es un instrumento utilizado para medir la velocidad y dirección del viento mediante sensores sensibles a las variaciones de flujo de aire. Al detectar los cambios en la presión o velocidad, proporciona datos precisos sobre las condiciones atmosféricas. Al medir la velocidad y dirección del viento en la atmósfera del planeta enano, el anemómetro ayuda a comprender mejor la dinámica atmosférica y la influencia del viento solar en la misma.</a:t>
            </a:r>
            <a:endParaRPr lang="es-MX" dirty="0">
              <a:solidFill>
                <a:schemeClr val="tx2"/>
              </a:solidFill>
            </a:endParaRPr>
          </a:p>
        </p:txBody>
      </p:sp>
      <p:sp>
        <p:nvSpPr>
          <p:cNvPr id="2" name="Marcador de número de diapositiva 1">
            <a:extLst>
              <a:ext uri="{FF2B5EF4-FFF2-40B4-BE49-F238E27FC236}">
                <a16:creationId xmlns:a16="http://schemas.microsoft.com/office/drawing/2014/main" id="{DF234608-639E-9972-9AF2-E46EEE70AA77}"/>
              </a:ext>
            </a:extLst>
          </p:cNvPr>
          <p:cNvSpPr>
            <a:spLocks noGrp="1"/>
          </p:cNvSpPr>
          <p:nvPr>
            <p:ph type="sldNum" sz="quarter" idx="12"/>
          </p:nvPr>
        </p:nvSpPr>
        <p:spPr/>
        <p:txBody>
          <a:bodyPr/>
          <a:lstStyle/>
          <a:p>
            <a:pPr marL="0" lvl="0" indent="0" algn="ctr" rtl="0">
              <a:spcBef>
                <a:spcPts val="0"/>
              </a:spcBef>
              <a:spcAft>
                <a:spcPts val="0"/>
              </a:spcAft>
              <a:buNone/>
            </a:pPr>
            <a:fld id="{00000000-1234-1234-1234-123412341234}" type="slidenum">
              <a:rPr lang="es-MX" smtClean="0"/>
              <a:t>43</a:t>
            </a:fld>
            <a:endParaRPr lang="es-MX"/>
          </a:p>
        </p:txBody>
      </p:sp>
      <p:pic>
        <p:nvPicPr>
          <p:cNvPr id="5" name="Picture 2" descr="Animated Next Button Gif">
            <a:extLst>
              <a:ext uri="{FF2B5EF4-FFF2-40B4-BE49-F238E27FC236}">
                <a16:creationId xmlns:a16="http://schemas.microsoft.com/office/drawing/2014/main" id="{361B3A5C-E441-7DA8-C2B2-C2B157A25C2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6219" y="3770612"/>
            <a:ext cx="1095296" cy="13707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1633565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44" name="Picture 8" descr="Galaxy GIF - Galaxy GIFs">
            <a:extLst>
              <a:ext uri="{FF2B5EF4-FFF2-40B4-BE49-F238E27FC236}">
                <a16:creationId xmlns:a16="http://schemas.microsoft.com/office/drawing/2014/main" id="{B7302499-3E04-A963-5C6A-63EA54D7DA9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 y="-1"/>
            <a:ext cx="9143913" cy="5143451"/>
          </a:xfrm>
          <a:prstGeom prst="rect">
            <a:avLst/>
          </a:prstGeom>
          <a:noFill/>
          <a:extLst>
            <a:ext uri="{909E8E84-426E-40DD-AFC4-6F175D3DCCD1}">
              <a14:hiddenFill xmlns:a14="http://schemas.microsoft.com/office/drawing/2010/main">
                <a:solidFill>
                  <a:srgbClr val="FFFFFF"/>
                </a:solidFill>
              </a14:hiddenFill>
            </a:ext>
          </a:extLst>
        </p:spPr>
      </p:pic>
      <p:sp>
        <p:nvSpPr>
          <p:cNvPr id="2" name="Marcador de número de diapositiva 1">
            <a:extLst>
              <a:ext uri="{FF2B5EF4-FFF2-40B4-BE49-F238E27FC236}">
                <a16:creationId xmlns:a16="http://schemas.microsoft.com/office/drawing/2014/main" id="{6A619281-8149-EA80-6A1E-682DF2F56146}"/>
              </a:ext>
            </a:extLst>
          </p:cNvPr>
          <p:cNvSpPr>
            <a:spLocks noGrp="1"/>
          </p:cNvSpPr>
          <p:nvPr>
            <p:ph type="sldNum" idx="12"/>
          </p:nvPr>
        </p:nvSpPr>
        <p:spPr>
          <a:xfrm>
            <a:off x="4454066" y="4521243"/>
            <a:ext cx="548700" cy="393600"/>
          </a:xfrm>
        </p:spPr>
        <p: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s-MX" sz="1300" b="0" i="0" u="none" strike="noStrike" kern="0" cap="none" spc="0" normalizeH="0" baseline="0" noProof="0" smtClean="0">
                <a:ln>
                  <a:noFill/>
                </a:ln>
                <a:solidFill>
                  <a:srgbClr val="FFFFFF"/>
                </a:solidFill>
                <a:effectLst/>
                <a:uLnTx/>
                <a:uFillTx/>
                <a:latin typeface="Megrim"/>
                <a:sym typeface="Megrim"/>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44</a:t>
            </a:fld>
            <a:endParaRPr kumimoji="0" lang="es-MX" sz="1300" b="0" i="0" u="none" strike="noStrike" kern="0" cap="none" spc="0" normalizeH="0" baseline="0" noProof="0">
              <a:ln>
                <a:noFill/>
              </a:ln>
              <a:solidFill>
                <a:srgbClr val="FFFFFF"/>
              </a:solidFill>
              <a:effectLst/>
              <a:uLnTx/>
              <a:uFillTx/>
              <a:latin typeface="Megrim"/>
              <a:sym typeface="Megrim"/>
            </a:endParaRPr>
          </a:p>
        </p:txBody>
      </p:sp>
      <p:pic>
        <p:nvPicPr>
          <p:cNvPr id="6" name="Imagen 5">
            <a:extLst>
              <a:ext uri="{FF2B5EF4-FFF2-40B4-BE49-F238E27FC236}">
                <a16:creationId xmlns:a16="http://schemas.microsoft.com/office/drawing/2014/main" id="{20ABE9AD-868D-6FF0-3CB1-A7FCCBC57FB1}"/>
              </a:ext>
            </a:extLst>
          </p:cNvPr>
          <p:cNvPicPr>
            <a:picLocks noChangeAspect="1"/>
          </p:cNvPicPr>
          <p:nvPr/>
        </p:nvPicPr>
        <p:blipFill>
          <a:blip r:embed="rId5"/>
          <a:stretch>
            <a:fillRect/>
          </a:stretch>
        </p:blipFill>
        <p:spPr>
          <a:xfrm rot="2087728">
            <a:off x="267971" y="2276016"/>
            <a:ext cx="763137" cy="714605"/>
          </a:xfrm>
          <a:prstGeom prst="rect">
            <a:avLst/>
          </a:prstGeom>
        </p:spPr>
      </p:pic>
      <p:pic>
        <p:nvPicPr>
          <p:cNvPr id="8" name="Imagen 7">
            <a:extLst>
              <a:ext uri="{FF2B5EF4-FFF2-40B4-BE49-F238E27FC236}">
                <a16:creationId xmlns:a16="http://schemas.microsoft.com/office/drawing/2014/main" id="{77CC9C18-5301-EE29-DAA3-2668CCCD7070}"/>
              </a:ext>
            </a:extLst>
          </p:cNvPr>
          <p:cNvPicPr>
            <a:picLocks noChangeAspect="1"/>
          </p:cNvPicPr>
          <p:nvPr/>
        </p:nvPicPr>
        <p:blipFill>
          <a:blip r:embed="rId6"/>
          <a:stretch>
            <a:fillRect/>
          </a:stretch>
        </p:blipFill>
        <p:spPr>
          <a:xfrm>
            <a:off x="1887152" y="3401159"/>
            <a:ext cx="855623" cy="662361"/>
          </a:xfrm>
          <a:prstGeom prst="rect">
            <a:avLst/>
          </a:prstGeom>
        </p:spPr>
      </p:pic>
      <p:pic>
        <p:nvPicPr>
          <p:cNvPr id="10" name="Imagen 9">
            <a:extLst>
              <a:ext uri="{FF2B5EF4-FFF2-40B4-BE49-F238E27FC236}">
                <a16:creationId xmlns:a16="http://schemas.microsoft.com/office/drawing/2014/main" id="{B3F457E8-BE6D-9391-EBF8-D05C882DA0B6}"/>
              </a:ext>
            </a:extLst>
          </p:cNvPr>
          <p:cNvPicPr>
            <a:picLocks noChangeAspect="1"/>
          </p:cNvPicPr>
          <p:nvPr/>
        </p:nvPicPr>
        <p:blipFill>
          <a:blip r:embed="rId7"/>
          <a:stretch>
            <a:fillRect/>
          </a:stretch>
        </p:blipFill>
        <p:spPr>
          <a:xfrm>
            <a:off x="3991384" y="1263055"/>
            <a:ext cx="749363" cy="736526"/>
          </a:xfrm>
          <a:prstGeom prst="rect">
            <a:avLst/>
          </a:prstGeom>
        </p:spPr>
      </p:pic>
      <p:pic>
        <p:nvPicPr>
          <p:cNvPr id="14" name="Imagen 13">
            <a:extLst>
              <a:ext uri="{FF2B5EF4-FFF2-40B4-BE49-F238E27FC236}">
                <a16:creationId xmlns:a16="http://schemas.microsoft.com/office/drawing/2014/main" id="{8C794424-D8AD-1F6E-73FB-CEDCA6A81962}"/>
              </a:ext>
            </a:extLst>
          </p:cNvPr>
          <p:cNvPicPr>
            <a:picLocks noChangeAspect="1"/>
          </p:cNvPicPr>
          <p:nvPr/>
        </p:nvPicPr>
        <p:blipFill>
          <a:blip r:embed="rId8"/>
          <a:stretch>
            <a:fillRect/>
          </a:stretch>
        </p:blipFill>
        <p:spPr>
          <a:xfrm>
            <a:off x="5374055" y="3163643"/>
            <a:ext cx="982847" cy="1035486"/>
          </a:xfrm>
          <a:prstGeom prst="rect">
            <a:avLst/>
          </a:prstGeom>
        </p:spPr>
      </p:pic>
      <p:pic>
        <p:nvPicPr>
          <p:cNvPr id="16" name="Imagen 15">
            <a:extLst>
              <a:ext uri="{FF2B5EF4-FFF2-40B4-BE49-F238E27FC236}">
                <a16:creationId xmlns:a16="http://schemas.microsoft.com/office/drawing/2014/main" id="{323F2599-20D7-EC36-51A0-4655F0E0D86B}"/>
              </a:ext>
            </a:extLst>
          </p:cNvPr>
          <p:cNvPicPr>
            <a:picLocks noChangeAspect="1"/>
          </p:cNvPicPr>
          <p:nvPr/>
        </p:nvPicPr>
        <p:blipFill>
          <a:blip r:embed="rId9"/>
          <a:stretch>
            <a:fillRect/>
          </a:stretch>
        </p:blipFill>
        <p:spPr>
          <a:xfrm>
            <a:off x="820513" y="911431"/>
            <a:ext cx="1304711" cy="1692443"/>
          </a:xfrm>
          <a:prstGeom prst="rect">
            <a:avLst/>
          </a:prstGeom>
        </p:spPr>
      </p:pic>
      <p:sp>
        <p:nvSpPr>
          <p:cNvPr id="18" name="CuadroTexto 17">
            <a:extLst>
              <a:ext uri="{FF2B5EF4-FFF2-40B4-BE49-F238E27FC236}">
                <a16:creationId xmlns:a16="http://schemas.microsoft.com/office/drawing/2014/main" id="{015FC3A8-037B-E878-9DE8-997A302DE5AD}"/>
              </a:ext>
            </a:extLst>
          </p:cNvPr>
          <p:cNvSpPr txBox="1"/>
          <p:nvPr/>
        </p:nvSpPr>
        <p:spPr>
          <a:xfrm>
            <a:off x="659312" y="2603874"/>
            <a:ext cx="2008681"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s-MX" sz="1200" b="1" i="0" u="none" strike="noStrike" kern="0" cap="none" spc="0" normalizeH="0" baseline="0" noProof="0" dirty="0">
                <a:ln>
                  <a:noFill/>
                </a:ln>
                <a:solidFill>
                  <a:srgbClr val="02D9E5">
                    <a:lumMod val="60000"/>
                    <a:lumOff val="40000"/>
                  </a:srgbClr>
                </a:solidFill>
                <a:effectLst/>
                <a:uLnTx/>
                <a:uFillTx/>
                <a:latin typeface="Malgun Gothic" panose="020B0503020000020004" pitchFamily="34" charset="-127"/>
                <a:ea typeface="Malgun Gothic" panose="020B0503020000020004" pitchFamily="34" charset="-127"/>
                <a:cs typeface="Arial"/>
                <a:sym typeface="Arial"/>
              </a:rPr>
              <a:t>Premio: </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s-MX" sz="1200" b="1" i="0" u="none" strike="noStrike" kern="0" cap="none" spc="0" normalizeH="0" baseline="0" noProof="0" dirty="0">
                <a:ln>
                  <a:noFill/>
                </a:ln>
                <a:solidFill>
                  <a:srgbClr val="02D9E5">
                    <a:lumMod val="60000"/>
                    <a:lumOff val="40000"/>
                  </a:srgbClr>
                </a:solidFill>
                <a:effectLst/>
                <a:uLnTx/>
                <a:uFillTx/>
                <a:latin typeface="Malgun Gothic" panose="020B0503020000020004" pitchFamily="34" charset="-127"/>
                <a:ea typeface="Malgun Gothic" panose="020B0503020000020004" pitchFamily="34" charset="-127"/>
                <a:cs typeface="Arial"/>
                <a:sym typeface="Arial"/>
              </a:rPr>
              <a:t>guantes de astronauta </a:t>
            </a:r>
            <a:endParaRPr kumimoji="0" lang="es-MX" sz="1200" b="1" i="0" u="none" strike="noStrike" kern="0" cap="none" spc="0" normalizeH="0" baseline="0" noProof="0" dirty="0">
              <a:ln>
                <a:noFill/>
              </a:ln>
              <a:solidFill>
                <a:srgbClr val="02D9E5">
                  <a:lumMod val="60000"/>
                  <a:lumOff val="40000"/>
                </a:srgbClr>
              </a:solidFill>
              <a:effectLst/>
              <a:uLnTx/>
              <a:uFillTx/>
              <a:latin typeface="Arial"/>
              <a:cs typeface="Arial"/>
              <a:sym typeface="Arial"/>
            </a:endParaRPr>
          </a:p>
        </p:txBody>
      </p:sp>
      <p:pic>
        <p:nvPicPr>
          <p:cNvPr id="14338" name="Picture 2" descr="Los Numeros | Baamboozle - Baamboozle | The Most Fun Classroom Games!">
            <a:hlinkClick r:id="rId10" action="ppaction://hlinksldjump"/>
            <a:extLst>
              <a:ext uri="{FF2B5EF4-FFF2-40B4-BE49-F238E27FC236}">
                <a16:creationId xmlns:a16="http://schemas.microsoft.com/office/drawing/2014/main" id="{D295237F-FEEA-9A33-DBCD-5D2D8417AF76}"/>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718120" y="365488"/>
            <a:ext cx="949873" cy="949873"/>
          </a:xfrm>
          <a:prstGeom prst="rect">
            <a:avLst/>
          </a:prstGeom>
          <a:noFill/>
          <a:extLst>
            <a:ext uri="{909E8E84-426E-40DD-AFC4-6F175D3DCCD1}">
              <a14:hiddenFill xmlns:a14="http://schemas.microsoft.com/office/drawing/2010/main">
                <a:solidFill>
                  <a:srgbClr val="FFFFFF"/>
                </a:solidFill>
              </a14:hiddenFill>
            </a:ext>
          </a:extLst>
        </p:spPr>
      </p:pic>
      <p:pic>
        <p:nvPicPr>
          <p:cNvPr id="14340" name="Picture 4" descr="LA PROPOSIZIONE SUBORDINATA">
            <a:extLst>
              <a:ext uri="{FF2B5EF4-FFF2-40B4-BE49-F238E27FC236}">
                <a16:creationId xmlns:a16="http://schemas.microsoft.com/office/drawing/2014/main" id="{6D48316C-603C-FC3A-516A-522B7F291E90}"/>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525173" y="2412160"/>
            <a:ext cx="949873" cy="949873"/>
          </a:xfrm>
          <a:prstGeom prst="rect">
            <a:avLst/>
          </a:prstGeom>
          <a:noFill/>
          <a:extLst>
            <a:ext uri="{909E8E84-426E-40DD-AFC4-6F175D3DCCD1}">
              <a14:hiddenFill xmlns:a14="http://schemas.microsoft.com/office/drawing/2010/main">
                <a:solidFill>
                  <a:srgbClr val="FFFFFF"/>
                </a:solidFill>
              </a14:hiddenFill>
            </a:ext>
          </a:extLst>
        </p:spPr>
      </p:pic>
      <p:sp>
        <p:nvSpPr>
          <p:cNvPr id="20" name="CuadroTexto 19">
            <a:extLst>
              <a:ext uri="{FF2B5EF4-FFF2-40B4-BE49-F238E27FC236}">
                <a16:creationId xmlns:a16="http://schemas.microsoft.com/office/drawing/2014/main" id="{35FE4586-6B82-CDE0-98A8-D92AC0A651A0}"/>
              </a:ext>
            </a:extLst>
          </p:cNvPr>
          <p:cNvSpPr txBox="1"/>
          <p:nvPr/>
        </p:nvSpPr>
        <p:spPr>
          <a:xfrm>
            <a:off x="1527715" y="4173449"/>
            <a:ext cx="2008681"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s-MX" sz="1400" b="1" i="0" u="none" strike="noStrike" kern="0" cap="none" spc="0" normalizeH="0" baseline="0" noProof="0" dirty="0">
                <a:ln>
                  <a:noFill/>
                </a:ln>
                <a:solidFill>
                  <a:srgbClr val="02D9E5">
                    <a:lumMod val="60000"/>
                    <a:lumOff val="40000"/>
                  </a:srgbClr>
                </a:solidFill>
                <a:effectLst/>
                <a:uLnTx/>
                <a:uFillTx/>
                <a:latin typeface="Malgun Gothic" panose="020B0503020000020004" pitchFamily="34" charset="-127"/>
                <a:ea typeface="Malgun Gothic" panose="020B0503020000020004" pitchFamily="34" charset="-127"/>
                <a:cs typeface="Arial"/>
                <a:sym typeface="Arial"/>
              </a:rPr>
              <a:t>Premio: </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s-MX" sz="1400" b="1" i="0" u="none" strike="noStrike" kern="0" cap="none" spc="0" normalizeH="0" baseline="0" noProof="0" dirty="0">
                <a:ln>
                  <a:noFill/>
                </a:ln>
                <a:solidFill>
                  <a:srgbClr val="02D9E5">
                    <a:lumMod val="60000"/>
                    <a:lumOff val="40000"/>
                  </a:srgbClr>
                </a:solidFill>
                <a:effectLst/>
                <a:uLnTx/>
                <a:uFillTx/>
                <a:latin typeface="Malgun Gothic" panose="020B0503020000020004" pitchFamily="34" charset="-127"/>
                <a:ea typeface="Malgun Gothic" panose="020B0503020000020004" pitchFamily="34" charset="-127"/>
                <a:cs typeface="Arial"/>
                <a:sym typeface="Arial"/>
              </a:rPr>
              <a:t>botas de astronauta </a:t>
            </a:r>
            <a:endParaRPr kumimoji="0" lang="es-MX" sz="1400" b="1" i="0" u="none" strike="noStrike" kern="0" cap="none" spc="0" normalizeH="0" baseline="0" noProof="0" dirty="0">
              <a:ln>
                <a:noFill/>
              </a:ln>
              <a:solidFill>
                <a:srgbClr val="02D9E5">
                  <a:lumMod val="60000"/>
                  <a:lumOff val="40000"/>
                </a:srgbClr>
              </a:solidFill>
              <a:effectLst/>
              <a:uLnTx/>
              <a:uFillTx/>
              <a:latin typeface="Arial"/>
              <a:cs typeface="Arial"/>
              <a:sym typeface="Arial"/>
            </a:endParaRPr>
          </a:p>
        </p:txBody>
      </p:sp>
      <p:pic>
        <p:nvPicPr>
          <p:cNvPr id="22" name="Imagen 21">
            <a:extLst>
              <a:ext uri="{FF2B5EF4-FFF2-40B4-BE49-F238E27FC236}">
                <a16:creationId xmlns:a16="http://schemas.microsoft.com/office/drawing/2014/main" id="{CC9183D0-A3FD-64D8-CA43-1A206ACDAA35}"/>
              </a:ext>
            </a:extLst>
          </p:cNvPr>
          <p:cNvPicPr>
            <a:picLocks noChangeAspect="1"/>
          </p:cNvPicPr>
          <p:nvPr/>
        </p:nvPicPr>
        <p:blipFill>
          <a:blip r:embed="rId13"/>
          <a:stretch>
            <a:fillRect/>
          </a:stretch>
        </p:blipFill>
        <p:spPr>
          <a:xfrm>
            <a:off x="3108072" y="2740960"/>
            <a:ext cx="982848" cy="1737535"/>
          </a:xfrm>
          <a:prstGeom prst="rect">
            <a:avLst/>
          </a:prstGeom>
        </p:spPr>
      </p:pic>
      <p:pic>
        <p:nvPicPr>
          <p:cNvPr id="24" name="Imagen 23">
            <a:extLst>
              <a:ext uri="{FF2B5EF4-FFF2-40B4-BE49-F238E27FC236}">
                <a16:creationId xmlns:a16="http://schemas.microsoft.com/office/drawing/2014/main" id="{8C9AD261-D100-9FE5-7CC8-A01536B662BF}"/>
              </a:ext>
            </a:extLst>
          </p:cNvPr>
          <p:cNvPicPr>
            <a:picLocks noChangeAspect="1"/>
          </p:cNvPicPr>
          <p:nvPr/>
        </p:nvPicPr>
        <p:blipFill>
          <a:blip r:embed="rId14"/>
          <a:stretch>
            <a:fillRect/>
          </a:stretch>
        </p:blipFill>
        <p:spPr>
          <a:xfrm rot="18108355">
            <a:off x="3406891" y="645989"/>
            <a:ext cx="754921" cy="594300"/>
          </a:xfrm>
          <a:prstGeom prst="rect">
            <a:avLst/>
          </a:prstGeom>
        </p:spPr>
      </p:pic>
      <p:sp>
        <p:nvSpPr>
          <p:cNvPr id="25" name="CuadroTexto 24">
            <a:extLst>
              <a:ext uri="{FF2B5EF4-FFF2-40B4-BE49-F238E27FC236}">
                <a16:creationId xmlns:a16="http://schemas.microsoft.com/office/drawing/2014/main" id="{459F1DA4-9E37-7BAA-DD82-490D223FD393}"/>
              </a:ext>
            </a:extLst>
          </p:cNvPr>
          <p:cNvSpPr txBox="1"/>
          <p:nvPr/>
        </p:nvSpPr>
        <p:spPr>
          <a:xfrm>
            <a:off x="3965011" y="1869733"/>
            <a:ext cx="2262838"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s-MX" sz="1400" b="1" i="0" u="none" strike="noStrike" kern="0" cap="none" spc="0" normalizeH="0" baseline="0" noProof="0" dirty="0">
                <a:ln>
                  <a:noFill/>
                </a:ln>
                <a:solidFill>
                  <a:srgbClr val="02D9E5">
                    <a:lumMod val="60000"/>
                    <a:lumOff val="40000"/>
                  </a:srgbClr>
                </a:solidFill>
                <a:effectLst/>
                <a:uLnTx/>
                <a:uFillTx/>
                <a:latin typeface="Malgun Gothic" panose="020B0503020000020004" pitchFamily="34" charset="-127"/>
                <a:ea typeface="Malgun Gothic" panose="020B0503020000020004" pitchFamily="34" charset="-127"/>
                <a:cs typeface="Arial"/>
                <a:sym typeface="Arial"/>
              </a:rPr>
              <a:t>Premio: </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s-MX" sz="1400" b="1" i="0" u="none" strike="noStrike" kern="0" cap="none" spc="0" normalizeH="0" baseline="0" noProof="0" dirty="0">
                <a:ln>
                  <a:noFill/>
                </a:ln>
                <a:solidFill>
                  <a:srgbClr val="02D9E5">
                    <a:lumMod val="60000"/>
                    <a:lumOff val="40000"/>
                  </a:srgbClr>
                </a:solidFill>
                <a:effectLst/>
                <a:uLnTx/>
                <a:uFillTx/>
                <a:latin typeface="Malgun Gothic" panose="020B0503020000020004" pitchFamily="34" charset="-127"/>
                <a:ea typeface="Malgun Gothic" panose="020B0503020000020004" pitchFamily="34" charset="-127"/>
                <a:cs typeface="Arial"/>
                <a:sym typeface="Arial"/>
              </a:rPr>
              <a:t>Casco de astronauta</a:t>
            </a:r>
            <a:endParaRPr kumimoji="0" lang="es-MX" sz="1400" b="1" i="0" u="none" strike="noStrike" kern="0" cap="none" spc="0" normalizeH="0" baseline="0" noProof="0" dirty="0">
              <a:ln>
                <a:noFill/>
              </a:ln>
              <a:solidFill>
                <a:srgbClr val="02D9E5">
                  <a:lumMod val="60000"/>
                  <a:lumOff val="40000"/>
                </a:srgbClr>
              </a:solidFill>
              <a:effectLst/>
              <a:uLnTx/>
              <a:uFillTx/>
              <a:latin typeface="Arial"/>
              <a:cs typeface="Arial"/>
              <a:sym typeface="Arial"/>
            </a:endParaRPr>
          </a:p>
        </p:txBody>
      </p:sp>
      <p:sp>
        <p:nvSpPr>
          <p:cNvPr id="26" name="CuadroTexto 25">
            <a:extLst>
              <a:ext uri="{FF2B5EF4-FFF2-40B4-BE49-F238E27FC236}">
                <a16:creationId xmlns:a16="http://schemas.microsoft.com/office/drawing/2014/main" id="{FB48B8F8-EC28-54CE-D7BE-4EE59919C932}"/>
              </a:ext>
            </a:extLst>
          </p:cNvPr>
          <p:cNvSpPr txBox="1"/>
          <p:nvPr/>
        </p:nvSpPr>
        <p:spPr>
          <a:xfrm>
            <a:off x="5497526" y="4033765"/>
            <a:ext cx="2222445"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s-MX" sz="1400" b="1" i="0" u="none" strike="noStrike" kern="0" cap="none" spc="0" normalizeH="0" baseline="0" noProof="0" dirty="0">
                <a:ln>
                  <a:noFill/>
                </a:ln>
                <a:solidFill>
                  <a:srgbClr val="02D9E5">
                    <a:lumMod val="60000"/>
                    <a:lumOff val="40000"/>
                  </a:srgbClr>
                </a:solidFill>
                <a:effectLst/>
                <a:uLnTx/>
                <a:uFillTx/>
                <a:latin typeface="Malgun Gothic" panose="020B0503020000020004" pitchFamily="34" charset="-127"/>
                <a:ea typeface="Malgun Gothic" panose="020B0503020000020004" pitchFamily="34" charset="-127"/>
                <a:cs typeface="Arial"/>
                <a:sym typeface="Arial"/>
              </a:rPr>
              <a:t>Premio: </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s-MX" sz="1400" b="1" i="0" u="none" strike="noStrike" kern="0" cap="none" spc="0" normalizeH="0" baseline="0" noProof="0" dirty="0">
                <a:ln>
                  <a:noFill/>
                </a:ln>
                <a:solidFill>
                  <a:srgbClr val="02D9E5">
                    <a:lumMod val="60000"/>
                    <a:lumOff val="40000"/>
                  </a:srgbClr>
                </a:solidFill>
                <a:effectLst/>
                <a:uLnTx/>
                <a:uFillTx/>
                <a:latin typeface="Malgun Gothic" panose="020B0503020000020004" pitchFamily="34" charset="-127"/>
                <a:ea typeface="Malgun Gothic" panose="020B0503020000020004" pitchFamily="34" charset="-127"/>
                <a:cs typeface="Arial"/>
                <a:sym typeface="Arial"/>
              </a:rPr>
              <a:t>traje de astronauta </a:t>
            </a:r>
            <a:endParaRPr kumimoji="0" lang="es-MX" sz="1400" b="1" i="0" u="none" strike="noStrike" kern="0" cap="none" spc="0" normalizeH="0" baseline="0" noProof="0" dirty="0">
              <a:ln>
                <a:noFill/>
              </a:ln>
              <a:solidFill>
                <a:srgbClr val="02D9E5">
                  <a:lumMod val="60000"/>
                  <a:lumOff val="40000"/>
                </a:srgbClr>
              </a:solidFill>
              <a:effectLst/>
              <a:uLnTx/>
              <a:uFillTx/>
              <a:latin typeface="Arial"/>
              <a:cs typeface="Arial"/>
              <a:sym typeface="Arial"/>
            </a:endParaRPr>
          </a:p>
        </p:txBody>
      </p:sp>
      <p:pic>
        <p:nvPicPr>
          <p:cNvPr id="28" name="Imagen 27">
            <a:extLst>
              <a:ext uri="{FF2B5EF4-FFF2-40B4-BE49-F238E27FC236}">
                <a16:creationId xmlns:a16="http://schemas.microsoft.com/office/drawing/2014/main" id="{3E37ED83-0982-57FE-9B32-6A0D421A5C4B}"/>
              </a:ext>
            </a:extLst>
          </p:cNvPr>
          <p:cNvPicPr>
            <a:picLocks noChangeAspect="1"/>
          </p:cNvPicPr>
          <p:nvPr/>
        </p:nvPicPr>
        <p:blipFill>
          <a:blip r:embed="rId15"/>
          <a:stretch>
            <a:fillRect/>
          </a:stretch>
        </p:blipFill>
        <p:spPr>
          <a:xfrm>
            <a:off x="6405323" y="2412160"/>
            <a:ext cx="1088725" cy="1680490"/>
          </a:xfrm>
          <a:prstGeom prst="rect">
            <a:avLst/>
          </a:prstGeom>
        </p:spPr>
      </p:pic>
      <p:pic>
        <p:nvPicPr>
          <p:cNvPr id="30" name="Imagen 29">
            <a:extLst>
              <a:ext uri="{FF2B5EF4-FFF2-40B4-BE49-F238E27FC236}">
                <a16:creationId xmlns:a16="http://schemas.microsoft.com/office/drawing/2014/main" id="{6F836029-1205-8F0A-0C68-B62AA90D1361}"/>
              </a:ext>
            </a:extLst>
          </p:cNvPr>
          <p:cNvPicPr>
            <a:picLocks noChangeAspect="1"/>
          </p:cNvPicPr>
          <p:nvPr/>
        </p:nvPicPr>
        <p:blipFill>
          <a:blip r:embed="rId16"/>
          <a:stretch>
            <a:fillRect/>
          </a:stretch>
        </p:blipFill>
        <p:spPr>
          <a:xfrm>
            <a:off x="4720272" y="776085"/>
            <a:ext cx="2280365" cy="1363635"/>
          </a:xfrm>
          <a:prstGeom prst="rect">
            <a:avLst/>
          </a:prstGeom>
        </p:spPr>
      </p:pic>
      <p:pic>
        <p:nvPicPr>
          <p:cNvPr id="14346" name="Picture 10" descr="LA PROPOSIZIONE SUBORDINATA">
            <a:extLst>
              <a:ext uri="{FF2B5EF4-FFF2-40B4-BE49-F238E27FC236}">
                <a16:creationId xmlns:a16="http://schemas.microsoft.com/office/drawing/2014/main" id="{65341269-F7A8-1495-7768-4CD97888877D}"/>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3814275" y="329567"/>
            <a:ext cx="1031679" cy="1031679"/>
          </a:xfrm>
          <a:prstGeom prst="rect">
            <a:avLst/>
          </a:prstGeom>
          <a:noFill/>
          <a:extLst>
            <a:ext uri="{909E8E84-426E-40DD-AFC4-6F175D3DCCD1}">
              <a14:hiddenFill xmlns:a14="http://schemas.microsoft.com/office/drawing/2010/main">
                <a:solidFill>
                  <a:srgbClr val="FFFFFF"/>
                </a:solidFill>
              </a14:hiddenFill>
            </a:ext>
          </a:extLst>
        </p:spPr>
      </p:pic>
      <p:pic>
        <p:nvPicPr>
          <p:cNvPr id="14348" name="Picture 12" descr="LA PROPOSIZIONE SUBORDINATA">
            <a:extLst>
              <a:ext uri="{FF2B5EF4-FFF2-40B4-BE49-F238E27FC236}">
                <a16:creationId xmlns:a16="http://schemas.microsoft.com/office/drawing/2014/main" id="{E02F5BBC-039A-AC1F-3A77-1F92735EFABA}"/>
              </a:ext>
            </a:extLst>
          </p:cNvPr>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5634668" y="2343116"/>
            <a:ext cx="913812" cy="913812"/>
          </a:xfrm>
          <a:prstGeom prst="rect">
            <a:avLst/>
          </a:prstGeom>
          <a:noFill/>
          <a:extLst>
            <a:ext uri="{909E8E84-426E-40DD-AFC4-6F175D3DCCD1}">
              <a14:hiddenFill xmlns:a14="http://schemas.microsoft.com/office/drawing/2010/main">
                <a:solidFill>
                  <a:srgbClr val="FFFFFF"/>
                </a:solidFill>
              </a14:hiddenFill>
            </a:ext>
          </a:extLst>
        </p:spPr>
      </p:pic>
      <p:pic>
        <p:nvPicPr>
          <p:cNvPr id="14350" name="Picture 14" descr="LA PROPOSIZIONE SUBORDINATA">
            <a:extLst>
              <a:ext uri="{FF2B5EF4-FFF2-40B4-BE49-F238E27FC236}">
                <a16:creationId xmlns:a16="http://schemas.microsoft.com/office/drawing/2014/main" id="{74557249-6942-7BC1-5482-53C338280F25}"/>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7974419" y="1688621"/>
            <a:ext cx="902937" cy="902937"/>
          </a:xfrm>
          <a:prstGeom prst="rect">
            <a:avLst/>
          </a:prstGeom>
          <a:noFill/>
          <a:extLst>
            <a:ext uri="{909E8E84-426E-40DD-AFC4-6F175D3DCCD1}">
              <a14:hiddenFill xmlns:a14="http://schemas.microsoft.com/office/drawing/2010/main">
                <a:solidFill>
                  <a:srgbClr val="FFFFFF"/>
                </a:solidFill>
              </a14:hiddenFill>
            </a:ext>
          </a:extLst>
        </p:spPr>
      </p:pic>
      <p:sp>
        <p:nvSpPr>
          <p:cNvPr id="31" name="CuadroTexto 30">
            <a:extLst>
              <a:ext uri="{FF2B5EF4-FFF2-40B4-BE49-F238E27FC236}">
                <a16:creationId xmlns:a16="http://schemas.microsoft.com/office/drawing/2014/main" id="{672EF6C5-D78D-8636-D6DB-62BD790E1770}"/>
              </a:ext>
            </a:extLst>
          </p:cNvPr>
          <p:cNvSpPr txBox="1"/>
          <p:nvPr/>
        </p:nvSpPr>
        <p:spPr>
          <a:xfrm>
            <a:off x="7452848" y="2524938"/>
            <a:ext cx="2008681"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s-MX" sz="1400" b="1" i="0" u="none" strike="noStrike" kern="0" cap="none" spc="0" normalizeH="0" baseline="0" noProof="0" dirty="0">
                <a:ln>
                  <a:noFill/>
                </a:ln>
                <a:solidFill>
                  <a:srgbClr val="02D9E5">
                    <a:lumMod val="60000"/>
                    <a:lumOff val="40000"/>
                  </a:srgbClr>
                </a:solidFill>
                <a:effectLst/>
                <a:uLnTx/>
                <a:uFillTx/>
                <a:latin typeface="Malgun Gothic" panose="020B0503020000020004" pitchFamily="34" charset="-127"/>
                <a:ea typeface="Malgun Gothic" panose="020B0503020000020004" pitchFamily="34" charset="-127"/>
                <a:cs typeface="Arial"/>
                <a:sym typeface="Arial"/>
              </a:rPr>
              <a:t>Insignia </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s-MX" sz="1400" b="1" i="0" u="none" strike="noStrike" kern="0" cap="none" spc="0" normalizeH="0" baseline="0" noProof="0" dirty="0">
                <a:ln>
                  <a:noFill/>
                </a:ln>
                <a:solidFill>
                  <a:srgbClr val="02D9E5">
                    <a:lumMod val="60000"/>
                    <a:lumOff val="40000"/>
                  </a:srgbClr>
                </a:solidFill>
                <a:effectLst/>
                <a:uLnTx/>
                <a:uFillTx/>
                <a:latin typeface="Malgun Gothic" panose="020B0503020000020004" pitchFamily="34" charset="-127"/>
                <a:ea typeface="Malgun Gothic" panose="020B0503020000020004" pitchFamily="34" charset="-127"/>
                <a:cs typeface="Arial"/>
                <a:sym typeface="Arial"/>
              </a:rPr>
              <a:t>final</a:t>
            </a:r>
            <a:endParaRPr kumimoji="0" lang="es-MX" sz="1400" b="1" i="0" u="none" strike="noStrike" kern="0" cap="none" spc="0" normalizeH="0" baseline="0" noProof="0" dirty="0">
              <a:ln>
                <a:noFill/>
              </a:ln>
              <a:solidFill>
                <a:srgbClr val="02D9E5">
                  <a:lumMod val="60000"/>
                  <a:lumOff val="40000"/>
                </a:srgbClr>
              </a:solidFill>
              <a:effectLst/>
              <a:uLnTx/>
              <a:uFillTx/>
              <a:latin typeface="Arial"/>
              <a:cs typeface="Arial"/>
              <a:sym typeface="Arial"/>
            </a:endParaRPr>
          </a:p>
        </p:txBody>
      </p:sp>
      <p:pic>
        <p:nvPicPr>
          <p:cNvPr id="14352" name="Picture 16" descr="HOME | Sammipjx">
            <a:extLst>
              <a:ext uri="{FF2B5EF4-FFF2-40B4-BE49-F238E27FC236}">
                <a16:creationId xmlns:a16="http://schemas.microsoft.com/office/drawing/2014/main" id="{89D7676D-E9BC-80D2-B75B-CD71E7673DA1}"/>
              </a:ext>
            </a:extLst>
          </p:cNvPr>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rot="20675586">
            <a:off x="5550053" y="2278847"/>
            <a:ext cx="1042348" cy="10423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94457263"/>
      </p:ext>
    </p:extLst>
  </p:cSld>
  <p:clrMapOvr>
    <a:masterClrMapping/>
  </p:clrMapOvr>
  <mc:AlternateContent xmlns:mc="http://schemas.openxmlformats.org/markup-compatibility/2006" xmlns:p14="http://schemas.microsoft.com/office/powerpoint/2010/main">
    <mc:Choice Requires="p14">
      <p:transition spd="slow" p14:dur="2000">
        <p:sndAc>
          <p:stSnd loop="1">
            <p:snd r:embed="rId3" name="breeze.wav"/>
          </p:stSnd>
        </p:sndAc>
      </p:transition>
    </mc:Choice>
    <mc:Fallback xmlns="">
      <p:transition spd="slow">
        <p:sndAc>
          <p:stSnd loop="1">
            <p:snd r:embed="rId21" name="breeze.wav"/>
          </p:stSnd>
        </p:sndAc>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4352"/>
                                        </p:tgtEl>
                                        <p:attrNameLst>
                                          <p:attrName>style.visibility</p:attrName>
                                        </p:attrNameLst>
                                      </p:cBhvr>
                                      <p:to>
                                        <p:strVal val="visible"/>
                                      </p:to>
                                    </p:set>
                                  </p:childTnLst>
                                </p:cTn>
                              </p:par>
                            </p:childTnLst>
                          </p:cTn>
                        </p:par>
                        <p:par>
                          <p:cTn id="7" fill="hold">
                            <p:stCondLst>
                              <p:cond delay="0"/>
                            </p:stCondLst>
                            <p:childTnLst>
                              <p:par>
                                <p:cTn id="8" presetID="37" presetClass="path" presetSubtype="0" accel="50000" decel="50000" fill="hold" nodeType="afterEffect">
                                  <p:stCondLst>
                                    <p:cond delay="0"/>
                                  </p:stCondLst>
                                  <p:childTnLst>
                                    <p:animMotion origin="layout" path="M -0.00052 -0.00092 C 0.01233 0.01204 -0.14566 0.09507 -0.1316 0.10895 C -0.15191 0.22253 -0.01354 0.1429 -0.01285 0.1855 C -0.01198 0.22809 0.05399 0.3679 0.06267 0.35895 C 0.07639 0.34507 0.18385 0.37593 0.19844 0.36389 " pathEditMode="relative" rAng="0" ptsTypes="AAAAA">
                                      <p:cBhvr>
                                        <p:cTn id="9" dur="2000" fill="hold"/>
                                        <p:tgtEl>
                                          <p:spTgt spid="24"/>
                                        </p:tgtEl>
                                        <p:attrNameLst>
                                          <p:attrName>ppt_x</p:attrName>
                                          <p:attrName>ppt_y</p:attrName>
                                        </p:attrNameLst>
                                      </p:cBhvr>
                                      <p:rCtr x="3299" y="1839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44" name="Picture 8" descr="Galaxy GIF - Galaxy GIFs">
            <a:extLst>
              <a:ext uri="{FF2B5EF4-FFF2-40B4-BE49-F238E27FC236}">
                <a16:creationId xmlns:a16="http://schemas.microsoft.com/office/drawing/2014/main" id="{B7302499-3E04-A963-5C6A-63EA54D7DA9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1"/>
            <a:ext cx="9143913" cy="5143451"/>
          </a:xfrm>
          <a:prstGeom prst="rect">
            <a:avLst/>
          </a:prstGeom>
          <a:noFill/>
          <a:extLst>
            <a:ext uri="{909E8E84-426E-40DD-AFC4-6F175D3DCCD1}">
              <a14:hiddenFill xmlns:a14="http://schemas.microsoft.com/office/drawing/2010/main">
                <a:solidFill>
                  <a:srgbClr val="FFFFFF"/>
                </a:solidFill>
              </a14:hiddenFill>
            </a:ext>
          </a:extLst>
        </p:spPr>
      </p:pic>
      <p:sp>
        <p:nvSpPr>
          <p:cNvPr id="2" name="Marcador de número de diapositiva 1">
            <a:extLst>
              <a:ext uri="{FF2B5EF4-FFF2-40B4-BE49-F238E27FC236}">
                <a16:creationId xmlns:a16="http://schemas.microsoft.com/office/drawing/2014/main" id="{6A619281-8149-EA80-6A1E-682DF2F56146}"/>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s-MX" smtClean="0"/>
              <a:t>45</a:t>
            </a:fld>
            <a:endParaRPr lang="es-MX"/>
          </a:p>
        </p:txBody>
      </p:sp>
      <p:sp>
        <p:nvSpPr>
          <p:cNvPr id="3" name="Google Shape;793;p18">
            <a:extLst>
              <a:ext uri="{FF2B5EF4-FFF2-40B4-BE49-F238E27FC236}">
                <a16:creationId xmlns:a16="http://schemas.microsoft.com/office/drawing/2014/main" id="{E5687F84-F179-722A-2B63-231D6F84419E}"/>
              </a:ext>
            </a:extLst>
          </p:cNvPr>
          <p:cNvSpPr txBox="1">
            <a:spLocks/>
          </p:cNvSpPr>
          <p:nvPr/>
        </p:nvSpPr>
        <p:spPr>
          <a:xfrm>
            <a:off x="4571955" y="672493"/>
            <a:ext cx="4497957" cy="3025572"/>
          </a:xfrm>
          <a:prstGeom prst="rect">
            <a:avLst/>
          </a:prstGeom>
          <a:noFill/>
          <a:ln>
            <a:noFill/>
          </a:ln>
          <a:effectLst>
            <a:outerShdw blurRad="42863" dist="9525" dir="5400000" algn="bl" rotWithShape="0">
              <a:srgbClr val="20124D">
                <a:alpha val="80000"/>
              </a:srgbClr>
            </a:outerShdw>
          </a:effectLst>
        </p:spPr>
        <p:txBody>
          <a:bodyPr spcFirstLastPara="1" wrap="square" lIns="0" tIns="0" rIns="0" bIns="0"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1pPr>
            <a:lvl2pPr marR="0" lvl="1"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2pPr>
            <a:lvl3pPr marR="0" lvl="2"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3pPr>
            <a:lvl4pPr marR="0" lvl="3"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4pPr>
            <a:lvl5pPr marR="0" lvl="4"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5pPr>
            <a:lvl6pPr marR="0" lvl="5"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6pPr>
            <a:lvl7pPr marR="0" lvl="6"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7pPr>
            <a:lvl8pPr marR="0" lvl="7"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8pPr>
            <a:lvl9pPr marR="0" lvl="8"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9pPr>
          </a:lstStyle>
          <a:p>
            <a:r>
              <a:rPr lang="es-MX" sz="4600" dirty="0">
                <a:solidFill>
                  <a:srgbClr val="FFC000"/>
                </a:solidFill>
                <a:latin typeface="Malgun Gothic" panose="020B0503020000020004" pitchFamily="34" charset="-127"/>
                <a:ea typeface="Malgun Gothic" panose="020B0503020000020004" pitchFamily="34" charset="-127"/>
              </a:rPr>
              <a:t>Estación 4:</a:t>
            </a:r>
          </a:p>
          <a:p>
            <a:r>
              <a:rPr lang="es-MX" sz="4600" dirty="0">
                <a:solidFill>
                  <a:srgbClr val="FFC000"/>
                </a:solidFill>
                <a:latin typeface="Malgun Gothic" panose="020B0503020000020004" pitchFamily="34" charset="-127"/>
                <a:ea typeface="Malgun Gothic" panose="020B0503020000020004" pitchFamily="34" charset="-127"/>
              </a:rPr>
              <a:t>SDC </a:t>
            </a:r>
          </a:p>
          <a:p>
            <a:r>
              <a:rPr lang="es-MX" sz="4600" dirty="0">
                <a:solidFill>
                  <a:srgbClr val="FFC000"/>
                </a:solidFill>
                <a:latin typeface="Malgun Gothic" panose="020B0503020000020004" pitchFamily="34" charset="-127"/>
                <a:ea typeface="Malgun Gothic" panose="020B0503020000020004" pitchFamily="34" charset="-127"/>
              </a:rPr>
              <a:t>(contador de polvo espacial)  </a:t>
            </a:r>
          </a:p>
        </p:txBody>
      </p:sp>
      <p:pic>
        <p:nvPicPr>
          <p:cNvPr id="4" name="Imagen 3">
            <a:extLst>
              <a:ext uri="{FF2B5EF4-FFF2-40B4-BE49-F238E27FC236}">
                <a16:creationId xmlns:a16="http://schemas.microsoft.com/office/drawing/2014/main" id="{0D05D924-E8E7-DE81-05C4-E24EA3752D18}"/>
              </a:ext>
            </a:extLst>
          </p:cNvPr>
          <p:cNvPicPr>
            <a:picLocks noChangeAspect="1"/>
          </p:cNvPicPr>
          <p:nvPr/>
        </p:nvPicPr>
        <p:blipFill>
          <a:blip r:embed="rId4"/>
          <a:stretch>
            <a:fillRect/>
          </a:stretch>
        </p:blipFill>
        <p:spPr>
          <a:xfrm>
            <a:off x="189607" y="1983820"/>
            <a:ext cx="2246488" cy="2366805"/>
          </a:xfrm>
          <a:prstGeom prst="rect">
            <a:avLst/>
          </a:prstGeom>
        </p:spPr>
      </p:pic>
      <p:pic>
        <p:nvPicPr>
          <p:cNvPr id="5" name="Imagen 4">
            <a:extLst>
              <a:ext uri="{FF2B5EF4-FFF2-40B4-BE49-F238E27FC236}">
                <a16:creationId xmlns:a16="http://schemas.microsoft.com/office/drawing/2014/main" id="{BC255AD8-8D34-D70A-A4F4-BB547CCDE2A1}"/>
              </a:ext>
            </a:extLst>
          </p:cNvPr>
          <p:cNvPicPr>
            <a:picLocks noChangeAspect="1"/>
          </p:cNvPicPr>
          <p:nvPr/>
        </p:nvPicPr>
        <p:blipFill>
          <a:blip r:embed="rId5"/>
          <a:stretch>
            <a:fillRect/>
          </a:stretch>
        </p:blipFill>
        <p:spPr>
          <a:xfrm>
            <a:off x="2083507" y="176664"/>
            <a:ext cx="2488493" cy="3841087"/>
          </a:xfrm>
          <a:prstGeom prst="rect">
            <a:avLst/>
          </a:prstGeom>
        </p:spPr>
      </p:pic>
      <p:pic>
        <p:nvPicPr>
          <p:cNvPr id="7" name="Picture 12" descr="LA PROPOSIZIONE SUBORDINATA">
            <a:extLst>
              <a:ext uri="{FF2B5EF4-FFF2-40B4-BE49-F238E27FC236}">
                <a16:creationId xmlns:a16="http://schemas.microsoft.com/office/drawing/2014/main" id="{F08D77DD-C2EF-E840-7DD3-73D175C9342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8932" y="-2"/>
            <a:ext cx="2088695" cy="2088695"/>
          </a:xfrm>
          <a:prstGeom prst="rect">
            <a:avLst/>
          </a:prstGeom>
          <a:noFill/>
          <a:extLst>
            <a:ext uri="{909E8E84-426E-40DD-AFC4-6F175D3DCCD1}">
              <a14:hiddenFill xmlns:a14="http://schemas.microsoft.com/office/drawing/2010/main">
                <a:solidFill>
                  <a:srgbClr val="FFFFFF"/>
                </a:solidFill>
              </a14:hiddenFill>
            </a:ext>
          </a:extLst>
        </p:spPr>
      </p:pic>
      <p:sp>
        <p:nvSpPr>
          <p:cNvPr id="8" name="CuadroTexto 7">
            <a:extLst>
              <a:ext uri="{FF2B5EF4-FFF2-40B4-BE49-F238E27FC236}">
                <a16:creationId xmlns:a16="http://schemas.microsoft.com/office/drawing/2014/main" id="{EC1B5903-E46E-A060-F947-25A789FCCF43}"/>
              </a:ext>
            </a:extLst>
          </p:cNvPr>
          <p:cNvSpPr txBox="1"/>
          <p:nvPr/>
        </p:nvSpPr>
        <p:spPr>
          <a:xfrm>
            <a:off x="468423" y="4152553"/>
            <a:ext cx="3935343"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s-MX" sz="1400" b="1" i="0" u="none" strike="noStrike" kern="0" cap="none" spc="0" normalizeH="0" baseline="0" noProof="0" dirty="0">
                <a:ln>
                  <a:noFill/>
                </a:ln>
                <a:solidFill>
                  <a:srgbClr val="02D9E5">
                    <a:lumMod val="60000"/>
                    <a:lumOff val="40000"/>
                  </a:srgbClr>
                </a:solidFill>
                <a:effectLst/>
                <a:uLnTx/>
                <a:uFillTx/>
                <a:latin typeface="Malgun Gothic" panose="020B0503020000020004" pitchFamily="34" charset="-127"/>
                <a:ea typeface="Malgun Gothic" panose="020B0503020000020004" pitchFamily="34" charset="-127"/>
                <a:cs typeface="Arial"/>
                <a:sym typeface="Arial"/>
              </a:rPr>
              <a:t>Premio: </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s-MX" sz="1400" b="1" i="0" u="none" strike="noStrike" kern="0" cap="none" spc="0" normalizeH="0" baseline="0" noProof="0" dirty="0">
                <a:ln>
                  <a:noFill/>
                </a:ln>
                <a:solidFill>
                  <a:srgbClr val="02D9E5">
                    <a:lumMod val="60000"/>
                    <a:lumOff val="40000"/>
                  </a:srgbClr>
                </a:solidFill>
                <a:effectLst/>
                <a:uLnTx/>
                <a:uFillTx/>
                <a:latin typeface="Malgun Gothic" panose="020B0503020000020004" pitchFamily="34" charset="-127"/>
                <a:ea typeface="Malgun Gothic" panose="020B0503020000020004" pitchFamily="34" charset="-127"/>
                <a:cs typeface="Arial"/>
                <a:sym typeface="Arial"/>
              </a:rPr>
              <a:t>traje de astronauta </a:t>
            </a:r>
            <a:endParaRPr kumimoji="0" lang="es-MX" sz="1400" b="1" i="0" u="none" strike="noStrike" kern="0" cap="none" spc="0" normalizeH="0" baseline="0" noProof="0" dirty="0">
              <a:ln>
                <a:noFill/>
              </a:ln>
              <a:solidFill>
                <a:srgbClr val="02D9E5">
                  <a:lumMod val="60000"/>
                  <a:lumOff val="40000"/>
                </a:srgbClr>
              </a:solidFill>
              <a:effectLst/>
              <a:uLnTx/>
              <a:uFillTx/>
              <a:latin typeface="Arial"/>
              <a:cs typeface="Arial"/>
              <a:sym typeface="Arial"/>
            </a:endParaRPr>
          </a:p>
        </p:txBody>
      </p:sp>
      <p:pic>
        <p:nvPicPr>
          <p:cNvPr id="6" name="Picture 2" descr="Animated Next Button Gif">
            <a:extLst>
              <a:ext uri="{FF2B5EF4-FFF2-40B4-BE49-F238E27FC236}">
                <a16:creationId xmlns:a16="http://schemas.microsoft.com/office/drawing/2014/main" id="{B34BCACF-4E20-6869-A329-59A49C406FB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986219" y="3770612"/>
            <a:ext cx="1095296" cy="13707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5910570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sndAc>
          <p:stSnd loop="1">
            <p:snd r:embed="rId2" name="breeze.wav"/>
          </p:stSnd>
        </p:sndAc>
      </p:transition>
    </mc:Choice>
    <mc:Fallback xmlns="">
      <p:transition spd="slow">
        <p:fade/>
        <p:sndAc>
          <p:stSnd loop="1">
            <p:snd r:embed="rId8" name="breeze.wav"/>
          </p:stSnd>
        </p:sndAc>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779"/>
        <p:cNvGrpSpPr/>
        <p:nvPr/>
      </p:nvGrpSpPr>
      <p:grpSpPr>
        <a:xfrm>
          <a:off x="0" y="0"/>
          <a:ext cx="0" cy="0"/>
          <a:chOff x="0" y="0"/>
          <a:chExt cx="0" cy="0"/>
        </a:xfrm>
      </p:grpSpPr>
      <p:sp>
        <p:nvSpPr>
          <p:cNvPr id="780" name="Google Shape;780;p16"/>
          <p:cNvSpPr txBox="1">
            <a:spLocks noGrp="1"/>
          </p:cNvSpPr>
          <p:nvPr>
            <p:ph type="body" idx="1"/>
          </p:nvPr>
        </p:nvSpPr>
        <p:spPr>
          <a:xfrm>
            <a:off x="2025351" y="2098728"/>
            <a:ext cx="5093297" cy="2334729"/>
          </a:xfrm>
          <a:prstGeom prst="rect">
            <a:avLst/>
          </a:prstGeom>
        </p:spPr>
        <p:txBody>
          <a:bodyPr spcFirstLastPara="1" wrap="square" lIns="0" tIns="0" rIns="0" bIns="0" anchor="t" anchorCtr="0">
            <a:noAutofit/>
          </a:bodyPr>
          <a:lstStyle/>
          <a:p>
            <a:pPr marL="0" indent="0">
              <a:buNone/>
            </a:pPr>
            <a:r>
              <a:rPr lang="es-MX" sz="2800" b="1" dirty="0">
                <a:solidFill>
                  <a:schemeClr val="accent6">
                    <a:lumMod val="75000"/>
                  </a:schemeClr>
                </a:solidFill>
              </a:rPr>
              <a:t>Construido y operado por estudiantes, este instrumento mide el polvo espacial que salpica a la sonda durante su viaje por el Sistema Solar. </a:t>
            </a:r>
            <a:endParaRPr lang="es-MX" sz="2800" b="1" dirty="0">
              <a:solidFill>
                <a:schemeClr val="tx1">
                  <a:lumMod val="50000"/>
                  <a:lumOff val="50000"/>
                </a:schemeClr>
              </a:solidFill>
            </a:endParaRPr>
          </a:p>
        </p:txBody>
      </p:sp>
      <p:sp>
        <p:nvSpPr>
          <p:cNvPr id="781" name="Google Shape;781;p16"/>
          <p:cNvSpPr txBox="1">
            <a:spLocks noGrp="1"/>
          </p:cNvSpPr>
          <p:nvPr>
            <p:ph type="sldNum" idx="12"/>
          </p:nvPr>
        </p:nvSpPr>
        <p:spPr>
          <a:xfrm>
            <a:off x="4297650" y="4749851"/>
            <a:ext cx="548700" cy="393600"/>
          </a:xfrm>
          <a:prstGeom prst="rect">
            <a:avLst/>
          </a:prstGeom>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 sz="1300" b="0" i="0" u="none" strike="noStrike" kern="0" cap="none" spc="0" normalizeH="0" baseline="0" noProof="0">
                <a:ln>
                  <a:noFill/>
                </a:ln>
                <a:solidFill>
                  <a:srgbClr val="FFFFFF"/>
                </a:solidFill>
                <a:effectLst/>
                <a:uLnTx/>
                <a:uFillTx/>
                <a:latin typeface="Megrim"/>
                <a:sym typeface="Megrim"/>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46</a:t>
            </a:fld>
            <a:endParaRPr kumimoji="0" sz="1300" b="0" i="0" u="none" strike="noStrike" kern="0" cap="none" spc="0" normalizeH="0" baseline="0" noProof="0">
              <a:ln>
                <a:noFill/>
              </a:ln>
              <a:solidFill>
                <a:srgbClr val="FFFFFF"/>
              </a:solidFill>
              <a:effectLst/>
              <a:uLnTx/>
              <a:uFillTx/>
              <a:latin typeface="Megrim"/>
              <a:sym typeface="Megrim"/>
            </a:endParaRPr>
          </a:p>
        </p:txBody>
      </p:sp>
      <p:sp>
        <p:nvSpPr>
          <p:cNvPr id="4" name="Google Shape;766;p14"/>
          <p:cNvSpPr txBox="1">
            <a:spLocks/>
          </p:cNvSpPr>
          <p:nvPr/>
        </p:nvSpPr>
        <p:spPr>
          <a:xfrm>
            <a:off x="1561826" y="201736"/>
            <a:ext cx="7890932" cy="1580598"/>
          </a:xfrm>
          <a:prstGeom prst="rect">
            <a:avLst/>
          </a:prstGeom>
          <a:noFill/>
          <a:ln>
            <a:noFill/>
          </a:ln>
          <a:effectLst>
            <a:outerShdw blurRad="42863" dist="9525" dir="5400000" algn="bl" rotWithShape="0">
              <a:srgbClr val="20124D">
                <a:alpha val="80000"/>
              </a:srgbClr>
            </a:outerShdw>
          </a:effectLst>
        </p:spPr>
        <p:txBody>
          <a:bodyPr spcFirstLastPara="1" wrap="square" lIns="0" tIns="0" rIns="0" bIns="0"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1pPr>
            <a:lvl2pPr marR="0" lvl="1"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2pPr>
            <a:lvl3pPr marR="0" lvl="2"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3pPr>
            <a:lvl4pPr marR="0" lvl="3"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4pPr>
            <a:lvl5pPr marR="0" lvl="4"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5pPr>
            <a:lvl6pPr marR="0" lvl="5"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6pPr>
            <a:lvl7pPr marR="0" lvl="6"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7pPr>
            <a:lvl8pPr marR="0" lvl="7"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8pPr>
            <a:lvl9pPr marR="0" lvl="8"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9pPr>
          </a:lstStyle>
          <a:p>
            <a:pPr marL="0" marR="0" lvl="0" indent="0" algn="ctr" defTabSz="914400" rtl="0" eaLnBrk="1" fontAlgn="auto" latinLnBrk="0" hangingPunct="1">
              <a:lnSpc>
                <a:spcPct val="100000"/>
              </a:lnSpc>
              <a:spcBef>
                <a:spcPts val="0"/>
              </a:spcBef>
              <a:spcAft>
                <a:spcPts val="0"/>
              </a:spcAft>
              <a:buClr>
                <a:srgbClr val="FFFFFF"/>
              </a:buClr>
              <a:buSzPts val="3200"/>
              <a:buFont typeface="Megrim"/>
              <a:buNone/>
              <a:tabLst/>
              <a:defRPr/>
            </a:pPr>
            <a:r>
              <a:rPr lang="es-MX" sz="4800" noProof="0" dirty="0"/>
              <a:t>SDC</a:t>
            </a:r>
            <a:endParaRPr kumimoji="0" lang="es-MX" sz="4800" b="1" i="0" u="none" strike="noStrike" kern="0" cap="none" spc="0" normalizeH="0" baseline="0" noProof="0" dirty="0">
              <a:ln>
                <a:noFill/>
              </a:ln>
              <a:solidFill>
                <a:srgbClr val="FFFFFF"/>
              </a:solidFill>
              <a:effectLst/>
              <a:uLnTx/>
              <a:uFillTx/>
              <a:latin typeface="Megrim"/>
              <a:sym typeface="Megrim"/>
            </a:endParaRPr>
          </a:p>
        </p:txBody>
      </p:sp>
      <p:pic>
        <p:nvPicPr>
          <p:cNvPr id="2" name="Picture 2" descr="Animated Next Button Gif">
            <a:extLst>
              <a:ext uri="{FF2B5EF4-FFF2-40B4-BE49-F238E27FC236}">
                <a16:creationId xmlns:a16="http://schemas.microsoft.com/office/drawing/2014/main" id="{B336393E-52DD-8E15-17B4-498B893E410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6219" y="3770612"/>
            <a:ext cx="1095296" cy="13707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89676315"/>
      </p:ext>
    </p:extLst>
  </p:cSld>
  <p:clrMapOvr>
    <a:masterClrMapping/>
  </p:clrMapOvr>
  <mc:AlternateContent xmlns:mc="http://schemas.openxmlformats.org/markup-compatibility/2006">
    <mc:Choice xmlns:p14="http://schemas.microsoft.com/office/powerpoint/2010/main" Requires="p14">
      <p:transition spd="slow" p14:dur="1500">
        <p:split orient="vert"/>
        <p:sndAc>
          <p:endSnd/>
        </p:sndAc>
      </p:transition>
    </mc:Choice>
    <mc:Fallback>
      <p:transition spd="slow">
        <p:split orient="vert"/>
        <p:sndAc>
          <p:endSnd/>
        </p:sndAc>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circle(in)">
                                      <p:cBhvr>
                                        <p:cTn id="7" dur="2000"/>
                                        <p:tgtEl>
                                          <p:spTgt spid="4">
                                            <p:txEl>
                                              <p:pRg st="0" end="0"/>
                                            </p:txEl>
                                          </p:spTgt>
                                        </p:tgtEl>
                                      </p:cBhvr>
                                    </p:animEffect>
                                  </p:childTnLst>
                                </p:cTn>
                              </p:par>
                            </p:childTnLst>
                          </p:cTn>
                        </p:par>
                        <p:par>
                          <p:cTn id="8" fill="hold">
                            <p:stCondLst>
                              <p:cond delay="2000"/>
                            </p:stCondLst>
                            <p:childTnLst>
                              <p:par>
                                <p:cTn id="9" presetID="21" presetClass="emph" presetSubtype="0" fill="hold" grpId="0" nodeType="afterEffect">
                                  <p:stCondLst>
                                    <p:cond delay="0"/>
                                  </p:stCondLst>
                                  <p:childTnLst>
                                    <p:animClr clrSpc="hsl" dir="cw">
                                      <p:cBhvr override="childStyle">
                                        <p:cTn id="10" dur="500" fill="hold"/>
                                        <p:tgtEl>
                                          <p:spTgt spid="4">
                                            <p:txEl>
                                              <p:pRg st="0" end="0"/>
                                            </p:txEl>
                                          </p:spTgt>
                                        </p:tgtEl>
                                        <p:attrNameLst>
                                          <p:attrName>style.color</p:attrName>
                                        </p:attrNameLst>
                                      </p:cBhvr>
                                      <p:by>
                                        <p:hsl h="7200000" s="0" l="0"/>
                                      </p:by>
                                    </p:animClr>
                                    <p:animClr clrSpc="hsl" dir="cw">
                                      <p:cBhvr>
                                        <p:cTn id="11" dur="500" fill="hold"/>
                                        <p:tgtEl>
                                          <p:spTgt spid="4">
                                            <p:txEl>
                                              <p:pRg st="0" end="0"/>
                                            </p:txEl>
                                          </p:spTgt>
                                        </p:tgtEl>
                                        <p:attrNameLst>
                                          <p:attrName>fillcolor</p:attrName>
                                        </p:attrNameLst>
                                      </p:cBhvr>
                                      <p:by>
                                        <p:hsl h="7200000" s="0" l="0"/>
                                      </p:by>
                                    </p:animClr>
                                    <p:animClr clrSpc="hsl" dir="cw">
                                      <p:cBhvr>
                                        <p:cTn id="12" dur="500" fill="hold"/>
                                        <p:tgtEl>
                                          <p:spTgt spid="4">
                                            <p:txEl>
                                              <p:pRg st="0" end="0"/>
                                            </p:txEl>
                                          </p:spTgt>
                                        </p:tgtEl>
                                        <p:attrNameLst>
                                          <p:attrName>stroke.color</p:attrName>
                                        </p:attrNameLst>
                                      </p:cBhvr>
                                      <p:by>
                                        <p:hsl h="7200000" s="0" l="0"/>
                                      </p:by>
                                    </p:animClr>
                                    <p:set>
                                      <p:cBhvr>
                                        <p:cTn id="13" dur="500" fill="hold"/>
                                        <p:tgtEl>
                                          <p:spTgt spid="4">
                                            <p:txEl>
                                              <p:pRg st="0" end="0"/>
                                            </p:txEl>
                                          </p:spTgt>
                                        </p:tgtEl>
                                        <p:attrNameLst>
                                          <p:attrName>fill.type</p:attrName>
                                        </p:attrNameLst>
                                      </p:cBhvr>
                                      <p:to>
                                        <p:strVal val="solid"/>
                                      </p:to>
                                    </p:set>
                                  </p:childTnLst>
                                </p:cTn>
                              </p:par>
                            </p:childTnLst>
                          </p:cTn>
                        </p:par>
                        <p:par>
                          <p:cTn id="14" fill="hold">
                            <p:stCondLst>
                              <p:cond delay="2500"/>
                            </p:stCondLst>
                            <p:childTnLst>
                              <p:par>
                                <p:cTn id="15" presetID="21" presetClass="entr" presetSubtype="3" fill="hold" grpId="0" nodeType="afterEffect">
                                  <p:stCondLst>
                                    <p:cond delay="0"/>
                                  </p:stCondLst>
                                  <p:childTnLst>
                                    <p:set>
                                      <p:cBhvr>
                                        <p:cTn id="16" dur="1" fill="hold">
                                          <p:stCondLst>
                                            <p:cond delay="0"/>
                                          </p:stCondLst>
                                        </p:cTn>
                                        <p:tgtEl>
                                          <p:spTgt spid="780">
                                            <p:txEl>
                                              <p:pRg st="0" end="0"/>
                                            </p:txEl>
                                          </p:spTgt>
                                        </p:tgtEl>
                                        <p:attrNameLst>
                                          <p:attrName>style.visibility</p:attrName>
                                        </p:attrNameLst>
                                      </p:cBhvr>
                                      <p:to>
                                        <p:strVal val="visible"/>
                                      </p:to>
                                    </p:set>
                                    <p:animEffect transition="in" filter="wheel(3)">
                                      <p:cBhvr>
                                        <p:cTn id="17" dur="2000"/>
                                        <p:tgtEl>
                                          <p:spTgt spid="78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0" grpId="0" build="p"/>
      <p:bldP spid="4" grpId="0" build="allAtOnce"/>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829"/>
        <p:cNvGrpSpPr/>
        <p:nvPr/>
      </p:nvGrpSpPr>
      <p:grpSpPr>
        <a:xfrm>
          <a:off x="0" y="0"/>
          <a:ext cx="0" cy="0"/>
          <a:chOff x="0" y="0"/>
          <a:chExt cx="0" cy="0"/>
        </a:xfrm>
      </p:grpSpPr>
      <p:sp>
        <p:nvSpPr>
          <p:cNvPr id="833" name="Google Shape;833;p21"/>
          <p:cNvSpPr txBox="1">
            <a:spLocks noGrp="1"/>
          </p:cNvSpPr>
          <p:nvPr>
            <p:ph type="sldNum" idx="12"/>
          </p:nvPr>
        </p:nvSpPr>
        <p:spPr>
          <a:xfrm>
            <a:off x="4297650" y="4749851"/>
            <a:ext cx="548700" cy="393600"/>
          </a:xfrm>
          <a:prstGeom prst="rect">
            <a:avLst/>
          </a:prstGeom>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 sz="1300" b="0" i="0" u="none" strike="noStrike" kern="0" cap="none" spc="0" normalizeH="0" baseline="0" noProof="0">
                <a:ln>
                  <a:noFill/>
                </a:ln>
                <a:solidFill>
                  <a:srgbClr val="FFFFFF"/>
                </a:solidFill>
                <a:effectLst/>
                <a:uLnTx/>
                <a:uFillTx/>
                <a:latin typeface="Megrim"/>
                <a:sym typeface="Megrim"/>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47</a:t>
            </a:fld>
            <a:endParaRPr kumimoji="0" sz="1300" b="0" i="0" u="none" strike="noStrike" kern="0" cap="none" spc="0" normalizeH="0" baseline="0" noProof="0">
              <a:ln>
                <a:noFill/>
              </a:ln>
              <a:solidFill>
                <a:srgbClr val="FFFFFF"/>
              </a:solidFill>
              <a:effectLst/>
              <a:uLnTx/>
              <a:uFillTx/>
              <a:latin typeface="Megrim"/>
              <a:sym typeface="Megrim"/>
            </a:endParaRPr>
          </a:p>
        </p:txBody>
      </p:sp>
      <p:sp>
        <p:nvSpPr>
          <p:cNvPr id="8" name="Google Shape;774;p15"/>
          <p:cNvSpPr txBox="1">
            <a:spLocks/>
          </p:cNvSpPr>
          <p:nvPr/>
        </p:nvSpPr>
        <p:spPr>
          <a:xfrm>
            <a:off x="1551620" y="454445"/>
            <a:ext cx="7238964" cy="733778"/>
          </a:xfrm>
          <a:prstGeom prst="rect">
            <a:avLst/>
          </a:prstGeom>
          <a:noFill/>
          <a:ln>
            <a:noFill/>
          </a:ln>
          <a:effectLst>
            <a:outerShdw blurRad="42863" dist="9525" dir="5400000" algn="bl" rotWithShape="0">
              <a:srgbClr val="20124D">
                <a:alpha val="80000"/>
              </a:srgbClr>
            </a:outerShdw>
          </a:effectLst>
        </p:spPr>
        <p:txBody>
          <a:bodyPr spcFirstLastPara="1" wrap="square" lIns="0" tIns="0" rIns="0" bIns="0"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1pPr>
            <a:lvl2pPr marR="0" lvl="1"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2pPr>
            <a:lvl3pPr marR="0" lvl="2"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3pPr>
            <a:lvl4pPr marR="0" lvl="3"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4pPr>
            <a:lvl5pPr marR="0" lvl="4"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5pPr>
            <a:lvl6pPr marR="0" lvl="5"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6pPr>
            <a:lvl7pPr marR="0" lvl="6"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7pPr>
            <a:lvl8pPr marR="0" lvl="7"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8pPr>
            <a:lvl9pPr marR="0" lvl="8"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9pPr>
          </a:lstStyle>
          <a:p>
            <a:pPr marL="0" marR="0" lvl="0" indent="0" algn="ctr" defTabSz="914400" rtl="0" eaLnBrk="1" fontAlgn="auto" latinLnBrk="0" hangingPunct="1">
              <a:lnSpc>
                <a:spcPct val="100000"/>
              </a:lnSpc>
              <a:spcBef>
                <a:spcPts val="0"/>
              </a:spcBef>
              <a:spcAft>
                <a:spcPts val="0"/>
              </a:spcAft>
              <a:buClr>
                <a:srgbClr val="FFFFFF"/>
              </a:buClr>
              <a:buSzPts val="3200"/>
              <a:buFont typeface="Megrim"/>
              <a:buNone/>
              <a:tabLst/>
              <a:defRPr/>
            </a:pPr>
            <a:r>
              <a:rPr kumimoji="0" lang="es-MX" sz="2800" b="1" i="0" u="none" strike="noStrike" kern="0" cap="none" spc="0" normalizeH="0" baseline="0" noProof="0" dirty="0">
                <a:ln>
                  <a:noFill/>
                </a:ln>
                <a:solidFill>
                  <a:srgbClr val="FFFFFF"/>
                </a:solidFill>
                <a:effectLst/>
                <a:uLnTx/>
                <a:uFillTx/>
                <a:latin typeface="Megrim"/>
                <a:sym typeface="Megrim"/>
              </a:rPr>
              <a:t>Principio físico…</a:t>
            </a:r>
            <a:r>
              <a:rPr kumimoji="0" lang="es-MX" sz="2800" b="1" i="0" u="none" strike="noStrike" kern="0" cap="none" spc="0" normalizeH="0" baseline="0" noProof="0" dirty="0">
                <a:ln>
                  <a:noFill/>
                </a:ln>
                <a:solidFill>
                  <a:schemeClr val="accent2">
                    <a:lumMod val="60000"/>
                    <a:lumOff val="40000"/>
                  </a:schemeClr>
                </a:solidFill>
                <a:effectLst/>
                <a:uLnTx/>
                <a:uFillTx/>
                <a:latin typeface="Megrim"/>
                <a:sym typeface="Megrim"/>
              </a:rPr>
              <a:t> </a:t>
            </a:r>
          </a:p>
          <a:p>
            <a:pPr marL="0" marR="0" lvl="0" indent="0" algn="r" defTabSz="914400" rtl="0" eaLnBrk="1" fontAlgn="auto" latinLnBrk="0" hangingPunct="1">
              <a:lnSpc>
                <a:spcPct val="100000"/>
              </a:lnSpc>
              <a:spcBef>
                <a:spcPts val="0"/>
              </a:spcBef>
              <a:spcAft>
                <a:spcPts val="0"/>
              </a:spcAft>
              <a:buClr>
                <a:srgbClr val="FFFFFF"/>
              </a:buClr>
              <a:buSzPts val="3200"/>
              <a:buFont typeface="Megrim"/>
              <a:buNone/>
              <a:tabLst/>
              <a:defRPr/>
            </a:pPr>
            <a:r>
              <a:rPr lang="es-MX" sz="2800" dirty="0">
                <a:solidFill>
                  <a:schemeClr val="accent2">
                    <a:lumMod val="60000"/>
                    <a:lumOff val="40000"/>
                  </a:schemeClr>
                </a:solidFill>
              </a:rPr>
              <a:t>Deformaciones o cambios físicos </a:t>
            </a:r>
            <a:endParaRPr kumimoji="0" lang="es-MX" sz="2800" b="1" i="0" u="none" strike="noStrike" kern="0" cap="none" spc="0" normalizeH="0" baseline="0" noProof="0" dirty="0">
              <a:ln>
                <a:noFill/>
              </a:ln>
              <a:solidFill>
                <a:srgbClr val="7D2A99">
                  <a:lumMod val="60000"/>
                  <a:lumOff val="40000"/>
                </a:srgbClr>
              </a:solidFill>
              <a:effectLst>
                <a:outerShdw blurRad="38100" dist="38100" dir="2700000" algn="tl">
                  <a:srgbClr val="000000">
                    <a:alpha val="43137"/>
                  </a:srgbClr>
                </a:outerShdw>
              </a:effectLst>
              <a:uLnTx/>
              <a:uFillTx/>
              <a:latin typeface="Megrim"/>
              <a:sym typeface="Megrim"/>
            </a:endParaRPr>
          </a:p>
        </p:txBody>
      </p:sp>
      <p:sp>
        <p:nvSpPr>
          <p:cNvPr id="9" name="Subtítulo 1"/>
          <p:cNvSpPr txBox="1">
            <a:spLocks/>
          </p:cNvSpPr>
          <p:nvPr/>
        </p:nvSpPr>
        <p:spPr>
          <a:xfrm>
            <a:off x="2052884" y="1466983"/>
            <a:ext cx="6875813" cy="3238502"/>
          </a:xfrm>
          <a:prstGeom prst="rect">
            <a:avLst/>
          </a:prstGeom>
          <a:noFill/>
          <a:ln>
            <a:noFill/>
          </a:ln>
          <a:effectLst>
            <a:outerShdw blurRad="42863" dist="9525" dir="5400000" algn="bl" rotWithShape="0">
              <a:srgbClr val="20124D">
                <a:alpha val="80000"/>
              </a:srgbClr>
            </a:outerShdw>
          </a:effectLst>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381000" algn="l" rtl="0">
              <a:lnSpc>
                <a:spcPct val="100000"/>
              </a:lnSpc>
              <a:spcBef>
                <a:spcPts val="600"/>
              </a:spcBef>
              <a:spcAft>
                <a:spcPts val="0"/>
              </a:spcAft>
              <a:buClr>
                <a:srgbClr val="FFFFFF"/>
              </a:buClr>
              <a:buSzPts val="2400"/>
              <a:buFont typeface="Abel"/>
              <a:buChar char="⋆"/>
              <a:defRPr sz="2400" b="0" i="0" u="none" strike="noStrike" cap="none">
                <a:solidFill>
                  <a:srgbClr val="FFFFFF"/>
                </a:solidFill>
                <a:latin typeface="Abel"/>
                <a:ea typeface="Abel"/>
                <a:cs typeface="Abel"/>
                <a:sym typeface="Abel"/>
              </a:defRPr>
            </a:lvl1pPr>
            <a:lvl2pPr marL="914400" marR="0" lvl="1" indent="-381000" algn="l" rtl="0">
              <a:lnSpc>
                <a:spcPct val="100000"/>
              </a:lnSpc>
              <a:spcBef>
                <a:spcPts val="0"/>
              </a:spcBef>
              <a:spcAft>
                <a:spcPts val="0"/>
              </a:spcAft>
              <a:buClr>
                <a:srgbClr val="FFFFFF"/>
              </a:buClr>
              <a:buSzPts val="2400"/>
              <a:buFont typeface="Abel"/>
              <a:buChar char="⋆"/>
              <a:defRPr sz="2400" b="0" i="0" u="none" strike="noStrike" cap="none">
                <a:solidFill>
                  <a:srgbClr val="FFFFFF"/>
                </a:solidFill>
                <a:latin typeface="Abel"/>
                <a:ea typeface="Abel"/>
                <a:cs typeface="Abel"/>
                <a:sym typeface="Abel"/>
              </a:defRPr>
            </a:lvl2pPr>
            <a:lvl3pPr marL="1371600" marR="0" lvl="2" indent="-381000" algn="l" rtl="0">
              <a:lnSpc>
                <a:spcPct val="100000"/>
              </a:lnSpc>
              <a:spcBef>
                <a:spcPts val="0"/>
              </a:spcBef>
              <a:spcAft>
                <a:spcPts val="0"/>
              </a:spcAft>
              <a:buClr>
                <a:srgbClr val="FFFFFF"/>
              </a:buClr>
              <a:buSzPts val="2400"/>
              <a:buFont typeface="Abel"/>
              <a:buChar char="⋆"/>
              <a:defRPr sz="2400" b="0" i="0" u="none" strike="noStrike" cap="none">
                <a:solidFill>
                  <a:srgbClr val="FFFFFF"/>
                </a:solidFill>
                <a:latin typeface="Abel"/>
                <a:ea typeface="Abel"/>
                <a:cs typeface="Abel"/>
                <a:sym typeface="Abel"/>
              </a:defRPr>
            </a:lvl3pPr>
            <a:lvl4pPr marL="1828800" marR="0" lvl="3" indent="-381000" algn="l" rtl="0">
              <a:lnSpc>
                <a:spcPct val="100000"/>
              </a:lnSpc>
              <a:spcBef>
                <a:spcPts val="0"/>
              </a:spcBef>
              <a:spcAft>
                <a:spcPts val="0"/>
              </a:spcAft>
              <a:buClr>
                <a:srgbClr val="FFFFFF"/>
              </a:buClr>
              <a:buSzPts val="2400"/>
              <a:buFont typeface="Abel"/>
              <a:buChar char="⋆"/>
              <a:defRPr sz="2400" b="0" i="0" u="none" strike="noStrike" cap="none">
                <a:solidFill>
                  <a:srgbClr val="FFFFFF"/>
                </a:solidFill>
                <a:latin typeface="Abel"/>
                <a:ea typeface="Abel"/>
                <a:cs typeface="Abel"/>
                <a:sym typeface="Abel"/>
              </a:defRPr>
            </a:lvl4pPr>
            <a:lvl5pPr marL="2286000" marR="0" lvl="4" indent="-381000" algn="l" rtl="0">
              <a:lnSpc>
                <a:spcPct val="100000"/>
              </a:lnSpc>
              <a:spcBef>
                <a:spcPts val="0"/>
              </a:spcBef>
              <a:spcAft>
                <a:spcPts val="0"/>
              </a:spcAft>
              <a:buClr>
                <a:srgbClr val="FFFFFF"/>
              </a:buClr>
              <a:buSzPts val="2400"/>
              <a:buFont typeface="Abel"/>
              <a:buChar char="⋆"/>
              <a:defRPr sz="2400" b="0" i="0" u="none" strike="noStrike" cap="none">
                <a:solidFill>
                  <a:srgbClr val="FFFFFF"/>
                </a:solidFill>
                <a:latin typeface="Abel"/>
                <a:ea typeface="Abel"/>
                <a:cs typeface="Abel"/>
                <a:sym typeface="Abel"/>
              </a:defRPr>
            </a:lvl5pPr>
            <a:lvl6pPr marL="2743200" marR="0" lvl="5" indent="-381000" algn="l" rtl="0">
              <a:lnSpc>
                <a:spcPct val="100000"/>
              </a:lnSpc>
              <a:spcBef>
                <a:spcPts val="0"/>
              </a:spcBef>
              <a:spcAft>
                <a:spcPts val="0"/>
              </a:spcAft>
              <a:buClr>
                <a:srgbClr val="FFFFFF"/>
              </a:buClr>
              <a:buSzPts val="2400"/>
              <a:buFont typeface="Abel"/>
              <a:buChar char="⋆"/>
              <a:defRPr sz="2400" b="0" i="0" u="none" strike="noStrike" cap="none">
                <a:solidFill>
                  <a:srgbClr val="FFFFFF"/>
                </a:solidFill>
                <a:latin typeface="Abel"/>
                <a:ea typeface="Abel"/>
                <a:cs typeface="Abel"/>
                <a:sym typeface="Abel"/>
              </a:defRPr>
            </a:lvl6pPr>
            <a:lvl7pPr marL="3200400" marR="0" lvl="6" indent="-381000" algn="l" rtl="0">
              <a:lnSpc>
                <a:spcPct val="100000"/>
              </a:lnSpc>
              <a:spcBef>
                <a:spcPts val="0"/>
              </a:spcBef>
              <a:spcAft>
                <a:spcPts val="0"/>
              </a:spcAft>
              <a:buClr>
                <a:srgbClr val="FFFFFF"/>
              </a:buClr>
              <a:buSzPts val="2400"/>
              <a:buFont typeface="Abel"/>
              <a:buChar char="⋆"/>
              <a:defRPr sz="2400" b="0" i="0" u="none" strike="noStrike" cap="none">
                <a:solidFill>
                  <a:srgbClr val="FFFFFF"/>
                </a:solidFill>
                <a:latin typeface="Abel"/>
                <a:ea typeface="Abel"/>
                <a:cs typeface="Abel"/>
                <a:sym typeface="Abel"/>
              </a:defRPr>
            </a:lvl7pPr>
            <a:lvl8pPr marL="3657600" marR="0" lvl="7" indent="-381000" algn="l" rtl="0">
              <a:lnSpc>
                <a:spcPct val="100000"/>
              </a:lnSpc>
              <a:spcBef>
                <a:spcPts val="0"/>
              </a:spcBef>
              <a:spcAft>
                <a:spcPts val="0"/>
              </a:spcAft>
              <a:buClr>
                <a:srgbClr val="FFFFFF"/>
              </a:buClr>
              <a:buSzPts val="2400"/>
              <a:buFont typeface="Abel"/>
              <a:buChar char="⋆"/>
              <a:defRPr sz="2400" b="0" i="0" u="none" strike="noStrike" cap="none">
                <a:solidFill>
                  <a:srgbClr val="FFFFFF"/>
                </a:solidFill>
                <a:latin typeface="Abel"/>
                <a:ea typeface="Abel"/>
                <a:cs typeface="Abel"/>
                <a:sym typeface="Abel"/>
              </a:defRPr>
            </a:lvl8pPr>
            <a:lvl9pPr marL="4114800" marR="0" lvl="8" indent="-381000" algn="l" rtl="0">
              <a:lnSpc>
                <a:spcPct val="100000"/>
              </a:lnSpc>
              <a:spcBef>
                <a:spcPts val="0"/>
              </a:spcBef>
              <a:spcAft>
                <a:spcPts val="0"/>
              </a:spcAft>
              <a:buClr>
                <a:srgbClr val="FFFFFF"/>
              </a:buClr>
              <a:buSzPts val="2400"/>
              <a:buFont typeface="Abel"/>
              <a:buChar char="⋆"/>
              <a:defRPr sz="2400" b="0" i="0" u="none" strike="noStrike" cap="none">
                <a:solidFill>
                  <a:srgbClr val="FFFFFF"/>
                </a:solidFill>
                <a:latin typeface="Abel"/>
                <a:ea typeface="Abel"/>
                <a:cs typeface="Abel"/>
                <a:sym typeface="Abel"/>
              </a:defRPr>
            </a:lvl9pPr>
          </a:lstStyle>
          <a:p>
            <a:pPr marL="76200" lvl="0" indent="0">
              <a:buNone/>
              <a:defRPr/>
            </a:pPr>
            <a:r>
              <a:rPr lang="es-MX" sz="2300" b="1" dirty="0">
                <a:solidFill>
                  <a:srgbClr val="02D9E5">
                    <a:lumMod val="20000"/>
                    <a:lumOff val="80000"/>
                  </a:srgbClr>
                </a:solidFill>
                <a:latin typeface="Abel" panose="02000506030000020004" pitchFamily="2" charset="0"/>
              </a:rPr>
              <a:t>SDC utiliza un detector sensible al impacto para registrar y contar las partículas de polvo que chocan en la sonda durante su trayectoria. </a:t>
            </a:r>
          </a:p>
          <a:p>
            <a:pPr marL="76200" lvl="0" indent="0">
              <a:buNone/>
              <a:defRPr/>
            </a:pPr>
            <a:r>
              <a:rPr lang="es-MX" sz="2300" b="1" dirty="0">
                <a:solidFill>
                  <a:srgbClr val="02D9E5">
                    <a:lumMod val="20000"/>
                    <a:lumOff val="80000"/>
                  </a:srgbClr>
                </a:solidFill>
                <a:latin typeface="Abel" panose="02000506030000020004" pitchFamily="2" charset="0"/>
              </a:rPr>
              <a:t>Algunos detectores emplean superficies sensibles que pueden experimentar cambios físicos, como deformaciones o cambios de resistencia. Cuando una partícula de polvo tropieza con el detector, se genera una señal eléctrica que es registrada y utilizada para determinar el tamaño y la velocidad de la partícula.</a:t>
            </a:r>
          </a:p>
        </p:txBody>
      </p:sp>
      <p:pic>
        <p:nvPicPr>
          <p:cNvPr id="2" name="Picture 8" descr="Innovación | Atomic32">
            <a:extLst>
              <a:ext uri="{FF2B5EF4-FFF2-40B4-BE49-F238E27FC236}">
                <a16:creationId xmlns:a16="http://schemas.microsoft.com/office/drawing/2014/main" id="{CFDCE3EE-72D1-A34F-7F55-E27F060E681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1940" y="1499450"/>
            <a:ext cx="2710127" cy="2710127"/>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Animated Next Button Gif">
            <a:extLst>
              <a:ext uri="{FF2B5EF4-FFF2-40B4-BE49-F238E27FC236}">
                <a16:creationId xmlns:a16="http://schemas.microsoft.com/office/drawing/2014/main" id="{5D9B2EE1-6B40-3D47-5751-332AD9C66DA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55137" y="4269262"/>
            <a:ext cx="670893" cy="8395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77948800"/>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mph" presetSubtype="0" fill="hold" nodeType="afterEffect">
                                  <p:stCondLst>
                                    <p:cond delay="0"/>
                                  </p:stCondLst>
                                  <p:iterate type="lt">
                                    <p:tmPct val="4000"/>
                                  </p:iterate>
                                  <p:childTnLst>
                                    <p:set>
                                      <p:cBhvr override="childStyle">
                                        <p:cTn id="6" dur="500" fill="hold"/>
                                        <p:tgtEl>
                                          <p:spTgt spid="9">
                                            <p:txEl>
                                              <p:pRg st="0" end="0"/>
                                            </p:txEl>
                                          </p:spTgt>
                                        </p:tgtEl>
                                        <p:attrNameLst>
                                          <p:attrName>style.color</p:attrName>
                                        </p:attrNameLst>
                                      </p:cBhvr>
                                      <p:to>
                                        <p:clrVal>
                                          <a:srgbClr val="59F4FD"/>
                                        </p:clrVal>
                                      </p:to>
                                    </p:set>
                                    <p:set>
                                      <p:cBhvr>
                                        <p:cTn id="7" dur="500" fill="hold"/>
                                        <p:tgtEl>
                                          <p:spTgt spid="9">
                                            <p:txEl>
                                              <p:pRg st="0" end="0"/>
                                            </p:txEl>
                                          </p:spTgt>
                                        </p:tgtEl>
                                        <p:attrNameLst>
                                          <p:attrName>fillcolor</p:attrName>
                                        </p:attrNameLst>
                                      </p:cBhvr>
                                      <p:to>
                                        <p:clrVal>
                                          <a:srgbClr val="59F4FD"/>
                                        </p:clrVal>
                                      </p:to>
                                    </p:set>
                                    <p:set>
                                      <p:cBhvr>
                                        <p:cTn id="8" dur="500" fill="hold"/>
                                        <p:tgtEl>
                                          <p:spTgt spid="9">
                                            <p:txEl>
                                              <p:pRg st="0" end="0"/>
                                            </p:txEl>
                                          </p:spTgt>
                                        </p:tgtEl>
                                        <p:attrNameLst>
                                          <p:attrName>fill.type</p:attrName>
                                        </p:attrNameLst>
                                      </p:cBhvr>
                                      <p:to>
                                        <p:strVal val="solid"/>
                                      </p:to>
                                    </p:set>
                                  </p:childTnLst>
                                </p:cTn>
                              </p:par>
                            </p:childTnLst>
                          </p:cTn>
                        </p:par>
                        <p:par>
                          <p:cTn id="9" fill="hold">
                            <p:stCondLst>
                              <p:cond delay="2800"/>
                            </p:stCondLst>
                            <p:childTnLst>
                              <p:par>
                                <p:cTn id="10" presetID="16" presetClass="emph" presetSubtype="0" fill="hold" nodeType="afterEffect">
                                  <p:stCondLst>
                                    <p:cond delay="0"/>
                                  </p:stCondLst>
                                  <p:iterate type="lt">
                                    <p:tmPct val="4000"/>
                                  </p:iterate>
                                  <p:childTnLst>
                                    <p:set>
                                      <p:cBhvr override="childStyle">
                                        <p:cTn id="11" dur="500" fill="hold"/>
                                        <p:tgtEl>
                                          <p:spTgt spid="9">
                                            <p:txEl>
                                              <p:pRg st="1" end="1"/>
                                            </p:txEl>
                                          </p:spTgt>
                                        </p:tgtEl>
                                        <p:attrNameLst>
                                          <p:attrName>style.color</p:attrName>
                                        </p:attrNameLst>
                                      </p:cBhvr>
                                      <p:to>
                                        <p:clrVal>
                                          <a:srgbClr val="59F4FD"/>
                                        </p:clrVal>
                                      </p:to>
                                    </p:set>
                                    <p:set>
                                      <p:cBhvr>
                                        <p:cTn id="12" dur="500" fill="hold"/>
                                        <p:tgtEl>
                                          <p:spTgt spid="9">
                                            <p:txEl>
                                              <p:pRg st="1" end="1"/>
                                            </p:txEl>
                                          </p:spTgt>
                                        </p:tgtEl>
                                        <p:attrNameLst>
                                          <p:attrName>fillcolor</p:attrName>
                                        </p:attrNameLst>
                                      </p:cBhvr>
                                      <p:to>
                                        <p:clrVal>
                                          <a:srgbClr val="59F4FD"/>
                                        </p:clrVal>
                                      </p:to>
                                    </p:set>
                                    <p:set>
                                      <p:cBhvr>
                                        <p:cTn id="13" dur="500" fill="hold"/>
                                        <p:tgtEl>
                                          <p:spTgt spid="9">
                                            <p:txEl>
                                              <p:pRg st="1" end="1"/>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6" name="Picture 4" descr="imagens gifs brilhantes - Pesquisa Google | Star gif, Sky gif, Starry night  wallpaper">
            <a:extLst>
              <a:ext uri="{FF2B5EF4-FFF2-40B4-BE49-F238E27FC236}">
                <a16:creationId xmlns:a16="http://schemas.microsoft.com/office/drawing/2014/main" id="{1A4D92A4-3D32-4700-9853-4346FB58469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30"/>
            <a:ext cx="9144000" cy="5143730"/>
          </a:xfrm>
          <a:prstGeom prst="rect">
            <a:avLst/>
          </a:prstGeom>
          <a:noFill/>
          <a:extLst>
            <a:ext uri="{909E8E84-426E-40DD-AFC4-6F175D3DCCD1}">
              <a14:hiddenFill xmlns:a14="http://schemas.microsoft.com/office/drawing/2010/main">
                <a:solidFill>
                  <a:srgbClr val="FFFFFF"/>
                </a:solidFill>
              </a14:hiddenFill>
            </a:ext>
          </a:extLst>
        </p:spPr>
      </p:pic>
      <p:sp>
        <p:nvSpPr>
          <p:cNvPr id="2" name="Marcador de número de diapositiva 1">
            <a:extLst>
              <a:ext uri="{FF2B5EF4-FFF2-40B4-BE49-F238E27FC236}">
                <a16:creationId xmlns:a16="http://schemas.microsoft.com/office/drawing/2014/main" id="{6A619281-8149-EA80-6A1E-682DF2F56146}"/>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s-MX" smtClean="0"/>
              <a:t>48</a:t>
            </a:fld>
            <a:endParaRPr lang="es-MX"/>
          </a:p>
        </p:txBody>
      </p:sp>
      <p:sp>
        <p:nvSpPr>
          <p:cNvPr id="3" name="Google Shape;793;p18">
            <a:extLst>
              <a:ext uri="{FF2B5EF4-FFF2-40B4-BE49-F238E27FC236}">
                <a16:creationId xmlns:a16="http://schemas.microsoft.com/office/drawing/2014/main" id="{E5687F84-F179-722A-2B63-231D6F84419E}"/>
              </a:ext>
            </a:extLst>
          </p:cNvPr>
          <p:cNvSpPr txBox="1">
            <a:spLocks/>
          </p:cNvSpPr>
          <p:nvPr/>
        </p:nvSpPr>
        <p:spPr>
          <a:xfrm>
            <a:off x="3607665" y="1022992"/>
            <a:ext cx="5151600" cy="2850540"/>
          </a:xfrm>
          <a:prstGeom prst="rect">
            <a:avLst/>
          </a:prstGeom>
          <a:noFill/>
          <a:ln>
            <a:noFill/>
          </a:ln>
          <a:effectLst>
            <a:outerShdw blurRad="42863" dist="9525" dir="5400000" algn="bl" rotWithShape="0">
              <a:srgbClr val="20124D">
                <a:alpha val="80000"/>
              </a:srgbClr>
            </a:outerShdw>
          </a:effectLst>
        </p:spPr>
        <p:txBody>
          <a:bodyPr spcFirstLastPara="1" wrap="square" lIns="0" tIns="0" rIns="0" bIns="0"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1pPr>
            <a:lvl2pPr marR="0" lvl="1"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2pPr>
            <a:lvl3pPr marR="0" lvl="2"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3pPr>
            <a:lvl4pPr marR="0" lvl="3"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4pPr>
            <a:lvl5pPr marR="0" lvl="4"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5pPr>
            <a:lvl6pPr marR="0" lvl="5"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6pPr>
            <a:lvl7pPr marR="0" lvl="6"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7pPr>
            <a:lvl8pPr marR="0" lvl="7"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8pPr>
            <a:lvl9pPr marR="0" lvl="8"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9pPr>
          </a:lstStyle>
          <a:p>
            <a:r>
              <a:rPr lang="es-MX" sz="3600" dirty="0">
                <a:solidFill>
                  <a:srgbClr val="FFC000"/>
                </a:solidFill>
                <a:latin typeface="Malgun Gothic" panose="020B0503020000020004" pitchFamily="34" charset="-127"/>
                <a:ea typeface="Malgun Gothic" panose="020B0503020000020004" pitchFamily="34" charset="-127"/>
              </a:rPr>
              <a:t>¿Qué objeto de uso cotidiano usa el mismo principio de funcionamiento que Swap?</a:t>
            </a:r>
          </a:p>
        </p:txBody>
      </p:sp>
      <p:pic>
        <p:nvPicPr>
          <p:cNvPr id="7" name="Imagen 6">
            <a:extLst>
              <a:ext uri="{FF2B5EF4-FFF2-40B4-BE49-F238E27FC236}">
                <a16:creationId xmlns:a16="http://schemas.microsoft.com/office/drawing/2014/main" id="{0255B72D-3FDD-0B61-A695-1A3540BA39A2}"/>
              </a:ext>
            </a:extLst>
          </p:cNvPr>
          <p:cNvPicPr>
            <a:picLocks noChangeAspect="1"/>
          </p:cNvPicPr>
          <p:nvPr/>
        </p:nvPicPr>
        <p:blipFill>
          <a:blip r:embed="rId4"/>
          <a:stretch>
            <a:fillRect/>
          </a:stretch>
        </p:blipFill>
        <p:spPr>
          <a:xfrm>
            <a:off x="1138533" y="595529"/>
            <a:ext cx="2084485" cy="3753767"/>
          </a:xfrm>
          <a:prstGeom prst="rect">
            <a:avLst/>
          </a:prstGeom>
        </p:spPr>
      </p:pic>
      <p:pic>
        <p:nvPicPr>
          <p:cNvPr id="4" name="Picture 2" descr="Animated Next Button Gif">
            <a:extLst>
              <a:ext uri="{FF2B5EF4-FFF2-40B4-BE49-F238E27FC236}">
                <a16:creationId xmlns:a16="http://schemas.microsoft.com/office/drawing/2014/main" id="{C326FB07-7B94-B745-F92B-9DCA66D304A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86219" y="3770612"/>
            <a:ext cx="1095296" cy="13707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7533345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sndAc>
          <p:stSnd loop="1">
            <p:snd r:embed="rId2" name="breeze.wav"/>
          </p:stSnd>
        </p:sndAc>
      </p:transition>
    </mc:Choice>
    <mc:Fallback>
      <p:transition spd="slow">
        <p:fade/>
        <p:sndAc>
          <p:stSnd loop="1">
            <p:snd r:embed="rId2" name="breeze.wav"/>
          </p:stSnd>
        </p:sndAc>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a:extLst>
              <a:ext uri="{FF2B5EF4-FFF2-40B4-BE49-F238E27FC236}">
                <a16:creationId xmlns:a16="http://schemas.microsoft.com/office/drawing/2014/main" id="{B082FDB3-7383-8E8D-5388-5D06E51DA8D2}"/>
              </a:ext>
            </a:extLst>
          </p:cNvPr>
          <p:cNvSpPr/>
          <p:nvPr/>
        </p:nvSpPr>
        <p:spPr>
          <a:xfrm>
            <a:off x="0" y="49"/>
            <a:ext cx="9144000" cy="5143451"/>
          </a:xfrm>
          <a:prstGeom prst="rect">
            <a:avLst/>
          </a:prstGeom>
          <a:solidFill>
            <a:srgbClr val="020C19"/>
          </a:solidFill>
          <a:ln>
            <a:noFill/>
          </a:ln>
          <a:effectLst>
            <a:glow rad="101600">
              <a:srgbClr val="020C19">
                <a:alpha val="60000"/>
              </a:srgbClr>
            </a:glow>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s-MX"/>
          </a:p>
        </p:txBody>
      </p:sp>
      <p:sp>
        <p:nvSpPr>
          <p:cNvPr id="2" name="Marcador de número de diapositiva 1">
            <a:extLst>
              <a:ext uri="{FF2B5EF4-FFF2-40B4-BE49-F238E27FC236}">
                <a16:creationId xmlns:a16="http://schemas.microsoft.com/office/drawing/2014/main" id="{28DA001F-49B2-C9DE-8292-DE4DA4E9A2CC}"/>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s-MX" smtClean="0"/>
              <a:t>49</a:t>
            </a:fld>
            <a:endParaRPr lang="es-MX"/>
          </a:p>
        </p:txBody>
      </p:sp>
      <p:pic>
        <p:nvPicPr>
          <p:cNvPr id="1026" name="Picture 2" descr="Secretos sobre la vida de los astronautas que debes conocer - MediaLab">
            <a:extLst>
              <a:ext uri="{FF2B5EF4-FFF2-40B4-BE49-F238E27FC236}">
                <a16:creationId xmlns:a16="http://schemas.microsoft.com/office/drawing/2014/main" id="{418EBC88-3DF9-D830-B8EC-EB89F1DCD18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4213055" cy="5143451"/>
          </a:xfrm>
          <a:prstGeom prst="rect">
            <a:avLst/>
          </a:prstGeom>
          <a:noFill/>
          <a:extLst>
            <a:ext uri="{909E8E84-426E-40DD-AFC4-6F175D3DCCD1}">
              <a14:hiddenFill xmlns:a14="http://schemas.microsoft.com/office/drawing/2010/main">
                <a:solidFill>
                  <a:srgbClr val="FFFFFF"/>
                </a:solidFill>
              </a14:hiddenFill>
            </a:ext>
          </a:extLst>
        </p:spPr>
      </p:pic>
      <p:sp>
        <p:nvSpPr>
          <p:cNvPr id="7" name="Google Shape;838;p22">
            <a:extLst>
              <a:ext uri="{FF2B5EF4-FFF2-40B4-BE49-F238E27FC236}">
                <a16:creationId xmlns:a16="http://schemas.microsoft.com/office/drawing/2014/main" id="{C52E4166-00FE-68B3-0262-143B93516F33}"/>
              </a:ext>
            </a:extLst>
          </p:cNvPr>
          <p:cNvSpPr txBox="1">
            <a:spLocks/>
          </p:cNvSpPr>
          <p:nvPr/>
        </p:nvSpPr>
        <p:spPr>
          <a:xfrm>
            <a:off x="133775" y="-1932"/>
            <a:ext cx="5920243" cy="978975"/>
          </a:xfrm>
          <a:prstGeom prst="rect">
            <a:avLst/>
          </a:prstGeom>
          <a:solidFill>
            <a:srgbClr val="020C19"/>
          </a:solidFill>
          <a:ln>
            <a:noFill/>
          </a:ln>
          <a:effectLst/>
        </p:spPr>
        <p:txBody>
          <a:bodyPr spcFirstLastPara="1" wrap="square" lIns="0" tIns="0" rIns="0" bIns="0"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1pPr>
            <a:lvl2pPr marR="0" lvl="1"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2pPr>
            <a:lvl3pPr marR="0" lvl="2"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3pPr>
            <a:lvl4pPr marR="0" lvl="3"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4pPr>
            <a:lvl5pPr marR="0" lvl="4"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5pPr>
            <a:lvl6pPr marR="0" lvl="5"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6pPr>
            <a:lvl7pPr marR="0" lvl="6"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7pPr>
            <a:lvl8pPr marR="0" lvl="7"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8pPr>
            <a:lvl9pPr marR="0" lvl="8"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9pPr>
          </a:lstStyle>
          <a:p>
            <a:pPr marL="0" marR="0" lvl="0" indent="0" algn="l" defTabSz="914400" rtl="0" eaLnBrk="1" fontAlgn="auto" latinLnBrk="0" hangingPunct="1">
              <a:lnSpc>
                <a:spcPct val="100000"/>
              </a:lnSpc>
              <a:spcBef>
                <a:spcPts val="0"/>
              </a:spcBef>
              <a:spcAft>
                <a:spcPts val="0"/>
              </a:spcAft>
              <a:buClr>
                <a:srgbClr val="FFFFFF"/>
              </a:buClr>
              <a:buSzPts val="3200"/>
              <a:buFont typeface="Megrim"/>
              <a:buNone/>
              <a:tabLst/>
              <a:defRPr/>
            </a:pPr>
            <a:r>
              <a:rPr lang="es-MX" sz="4800" u="sng">
                <a:ln w="0"/>
                <a:solidFill>
                  <a:schemeClr val="bg1"/>
                </a:solidFill>
                <a:effectLst>
                  <a:outerShdw blurRad="38100" dist="25400" dir="5400000" algn="ctr" rotWithShape="0">
                    <a:srgbClr val="6E747A">
                      <a:alpha val="43000"/>
                    </a:srgbClr>
                  </a:outerShdw>
                </a:effectLst>
                <a:latin typeface="Abel"/>
                <a:ea typeface="Abel"/>
                <a:cs typeface="Abel"/>
                <a:sym typeface="Abel"/>
              </a:rPr>
              <a:t>Filtro de aíre</a:t>
            </a:r>
            <a:r>
              <a:rPr kumimoji="0" lang="es-MX" sz="4800" u="sng" strike="noStrike" kern="0" normalizeH="0" baseline="0" noProof="0">
                <a:ln w="0"/>
                <a:solidFill>
                  <a:schemeClr val="bg1"/>
                </a:solidFill>
                <a:effectLst>
                  <a:outerShdw blurRad="38100" dist="25400" dir="5400000" algn="ctr" rotWithShape="0">
                    <a:srgbClr val="6E747A">
                      <a:alpha val="43000"/>
                    </a:srgbClr>
                  </a:outerShdw>
                </a:effectLst>
                <a:uLnTx/>
                <a:uFillTx/>
                <a:latin typeface="Abel"/>
                <a:ea typeface="Abel"/>
                <a:cs typeface="Abel"/>
                <a:sym typeface="Abel"/>
              </a:rPr>
              <a:t>: </a:t>
            </a:r>
            <a:endParaRPr kumimoji="0" lang="es-MX" sz="4800" u="sng" strike="noStrike" kern="0" normalizeH="0" baseline="0" noProof="0" dirty="0">
              <a:ln w="0"/>
              <a:solidFill>
                <a:schemeClr val="bg1"/>
              </a:solidFill>
              <a:effectLst>
                <a:outerShdw blurRad="38100" dist="25400" dir="5400000" algn="ctr" rotWithShape="0">
                  <a:srgbClr val="6E747A">
                    <a:alpha val="43000"/>
                  </a:srgbClr>
                </a:outerShdw>
              </a:effectLst>
              <a:uLnTx/>
              <a:uFillTx/>
              <a:latin typeface="Abel"/>
              <a:ea typeface="Abel"/>
              <a:cs typeface="Abel"/>
              <a:sym typeface="Abel"/>
            </a:endParaRPr>
          </a:p>
        </p:txBody>
      </p:sp>
      <p:pic>
        <p:nvPicPr>
          <p:cNvPr id="12" name="Imagen 11">
            <a:extLst>
              <a:ext uri="{FF2B5EF4-FFF2-40B4-BE49-F238E27FC236}">
                <a16:creationId xmlns:a16="http://schemas.microsoft.com/office/drawing/2014/main" id="{3A25CC1C-FC6C-EC28-888E-C396FFDBE20E}"/>
              </a:ext>
            </a:extLst>
          </p:cNvPr>
          <p:cNvPicPr>
            <a:picLocks noChangeAspect="1"/>
          </p:cNvPicPr>
          <p:nvPr/>
        </p:nvPicPr>
        <p:blipFill>
          <a:blip r:embed="rId3">
            <a:alphaModFix amt="85000"/>
            <a:extLst>
              <a:ext uri="{BEBA8EAE-BF5A-486C-A8C5-ECC9F3942E4B}">
                <a14:imgProps xmlns:a14="http://schemas.microsoft.com/office/drawing/2010/main">
                  <a14:imgLayer r:embed="rId4">
                    <a14:imgEffect>
                      <a14:artisticBlur/>
                    </a14:imgEffect>
                    <a14:imgEffect>
                      <a14:brightnessContrast contrast="40000"/>
                    </a14:imgEffect>
                  </a14:imgLayer>
                </a14:imgProps>
              </a:ext>
            </a:extLst>
          </a:blip>
          <a:stretch>
            <a:fillRect/>
          </a:stretch>
        </p:blipFill>
        <p:spPr>
          <a:xfrm rot="19411646">
            <a:off x="8579053" y="215240"/>
            <a:ext cx="184936" cy="178409"/>
          </a:xfrm>
          <a:prstGeom prst="rect">
            <a:avLst/>
          </a:prstGeom>
        </p:spPr>
      </p:pic>
      <p:pic>
        <p:nvPicPr>
          <p:cNvPr id="13" name="Imagen 12">
            <a:extLst>
              <a:ext uri="{FF2B5EF4-FFF2-40B4-BE49-F238E27FC236}">
                <a16:creationId xmlns:a16="http://schemas.microsoft.com/office/drawing/2014/main" id="{860C31B8-43FA-C40F-CC07-6D1B98E77E33}"/>
              </a:ext>
            </a:extLst>
          </p:cNvPr>
          <p:cNvPicPr>
            <a:picLocks noChangeAspect="1"/>
          </p:cNvPicPr>
          <p:nvPr/>
        </p:nvPicPr>
        <p:blipFill>
          <a:blip r:embed="rId3">
            <a:alphaModFix amt="85000"/>
            <a:extLst>
              <a:ext uri="{BEBA8EAE-BF5A-486C-A8C5-ECC9F3942E4B}">
                <a14:imgProps xmlns:a14="http://schemas.microsoft.com/office/drawing/2010/main">
                  <a14:imgLayer r:embed="rId4">
                    <a14:imgEffect>
                      <a14:artisticBlur/>
                    </a14:imgEffect>
                    <a14:imgEffect>
                      <a14:brightnessContrast contrast="40000"/>
                    </a14:imgEffect>
                  </a14:imgLayer>
                </a14:imgProps>
              </a:ext>
            </a:extLst>
          </a:blip>
          <a:stretch>
            <a:fillRect/>
          </a:stretch>
        </p:blipFill>
        <p:spPr>
          <a:xfrm rot="19411646">
            <a:off x="3623143" y="1017461"/>
            <a:ext cx="184936" cy="178409"/>
          </a:xfrm>
          <a:prstGeom prst="rect">
            <a:avLst/>
          </a:prstGeom>
        </p:spPr>
      </p:pic>
      <p:pic>
        <p:nvPicPr>
          <p:cNvPr id="14" name="Imagen 13">
            <a:extLst>
              <a:ext uri="{FF2B5EF4-FFF2-40B4-BE49-F238E27FC236}">
                <a16:creationId xmlns:a16="http://schemas.microsoft.com/office/drawing/2014/main" id="{813C0E35-EC61-B536-9F53-FF026FF828A4}"/>
              </a:ext>
            </a:extLst>
          </p:cNvPr>
          <p:cNvPicPr>
            <a:picLocks noChangeAspect="1"/>
          </p:cNvPicPr>
          <p:nvPr/>
        </p:nvPicPr>
        <p:blipFill>
          <a:blip r:embed="rId3">
            <a:alphaModFix amt="85000"/>
            <a:extLst>
              <a:ext uri="{BEBA8EAE-BF5A-486C-A8C5-ECC9F3942E4B}">
                <a14:imgProps xmlns:a14="http://schemas.microsoft.com/office/drawing/2010/main">
                  <a14:imgLayer r:embed="rId4">
                    <a14:imgEffect>
                      <a14:artisticBlur/>
                    </a14:imgEffect>
                    <a14:imgEffect>
                      <a14:brightnessContrast contrast="40000"/>
                    </a14:imgEffect>
                  </a14:imgLayer>
                </a14:imgProps>
              </a:ext>
            </a:extLst>
          </a:blip>
          <a:stretch>
            <a:fillRect/>
          </a:stretch>
        </p:blipFill>
        <p:spPr>
          <a:xfrm rot="19411646">
            <a:off x="538527" y="1059559"/>
            <a:ext cx="184936" cy="178409"/>
          </a:xfrm>
          <a:prstGeom prst="rect">
            <a:avLst/>
          </a:prstGeom>
        </p:spPr>
      </p:pic>
      <p:pic>
        <p:nvPicPr>
          <p:cNvPr id="15" name="Imagen 14">
            <a:extLst>
              <a:ext uri="{FF2B5EF4-FFF2-40B4-BE49-F238E27FC236}">
                <a16:creationId xmlns:a16="http://schemas.microsoft.com/office/drawing/2014/main" id="{FA525A8B-C431-DC7B-B140-22F73B0773EA}"/>
              </a:ext>
            </a:extLst>
          </p:cNvPr>
          <p:cNvPicPr>
            <a:picLocks noChangeAspect="1"/>
          </p:cNvPicPr>
          <p:nvPr/>
        </p:nvPicPr>
        <p:blipFill>
          <a:blip r:embed="rId3">
            <a:alphaModFix amt="85000"/>
            <a:extLst>
              <a:ext uri="{BEBA8EAE-BF5A-486C-A8C5-ECC9F3942E4B}">
                <a14:imgProps xmlns:a14="http://schemas.microsoft.com/office/drawing/2010/main">
                  <a14:imgLayer r:embed="rId4">
                    <a14:imgEffect>
                      <a14:artisticBlur/>
                    </a14:imgEffect>
                    <a14:imgEffect>
                      <a14:brightnessContrast contrast="40000"/>
                    </a14:imgEffect>
                  </a14:imgLayer>
                </a14:imgProps>
              </a:ext>
            </a:extLst>
          </a:blip>
          <a:stretch>
            <a:fillRect/>
          </a:stretch>
        </p:blipFill>
        <p:spPr>
          <a:xfrm rot="19411646">
            <a:off x="7563714" y="431144"/>
            <a:ext cx="184936" cy="178409"/>
          </a:xfrm>
          <a:prstGeom prst="rect">
            <a:avLst/>
          </a:prstGeom>
        </p:spPr>
      </p:pic>
      <p:pic>
        <p:nvPicPr>
          <p:cNvPr id="16" name="Imagen 15">
            <a:extLst>
              <a:ext uri="{FF2B5EF4-FFF2-40B4-BE49-F238E27FC236}">
                <a16:creationId xmlns:a16="http://schemas.microsoft.com/office/drawing/2014/main" id="{40D3B4BF-70B1-0624-B590-162A0031EA54}"/>
              </a:ext>
            </a:extLst>
          </p:cNvPr>
          <p:cNvPicPr>
            <a:picLocks noChangeAspect="1"/>
          </p:cNvPicPr>
          <p:nvPr/>
        </p:nvPicPr>
        <p:blipFill>
          <a:blip r:embed="rId3">
            <a:alphaModFix amt="85000"/>
            <a:extLst>
              <a:ext uri="{BEBA8EAE-BF5A-486C-A8C5-ECC9F3942E4B}">
                <a14:imgProps xmlns:a14="http://schemas.microsoft.com/office/drawing/2010/main">
                  <a14:imgLayer r:embed="rId4">
                    <a14:imgEffect>
                      <a14:artisticBlur/>
                    </a14:imgEffect>
                    <a14:imgEffect>
                      <a14:brightnessContrast contrast="40000"/>
                    </a14:imgEffect>
                  </a14:imgLayer>
                </a14:imgProps>
              </a:ext>
            </a:extLst>
          </a:blip>
          <a:stretch>
            <a:fillRect/>
          </a:stretch>
        </p:blipFill>
        <p:spPr>
          <a:xfrm rot="19411646">
            <a:off x="7936472" y="120923"/>
            <a:ext cx="184936" cy="178409"/>
          </a:xfrm>
          <a:prstGeom prst="rect">
            <a:avLst/>
          </a:prstGeom>
        </p:spPr>
      </p:pic>
      <p:pic>
        <p:nvPicPr>
          <p:cNvPr id="17" name="Imagen 16">
            <a:extLst>
              <a:ext uri="{FF2B5EF4-FFF2-40B4-BE49-F238E27FC236}">
                <a16:creationId xmlns:a16="http://schemas.microsoft.com/office/drawing/2014/main" id="{17726E9B-51DF-E341-BCED-9E585E4C8217}"/>
              </a:ext>
            </a:extLst>
          </p:cNvPr>
          <p:cNvPicPr>
            <a:picLocks noChangeAspect="1"/>
          </p:cNvPicPr>
          <p:nvPr/>
        </p:nvPicPr>
        <p:blipFill>
          <a:blip r:embed="rId3">
            <a:alphaModFix amt="85000"/>
            <a:extLst>
              <a:ext uri="{BEBA8EAE-BF5A-486C-A8C5-ECC9F3942E4B}">
                <a14:imgProps xmlns:a14="http://schemas.microsoft.com/office/drawing/2010/main">
                  <a14:imgLayer r:embed="rId4">
                    <a14:imgEffect>
                      <a14:artisticBlur/>
                    </a14:imgEffect>
                    <a14:imgEffect>
                      <a14:brightnessContrast contrast="40000"/>
                    </a14:imgEffect>
                  </a14:imgLayer>
                </a14:imgProps>
              </a:ext>
            </a:extLst>
          </a:blip>
          <a:stretch>
            <a:fillRect/>
          </a:stretch>
        </p:blipFill>
        <p:spPr>
          <a:xfrm rot="19411646">
            <a:off x="6759003" y="267079"/>
            <a:ext cx="184936" cy="178409"/>
          </a:xfrm>
          <a:prstGeom prst="rect">
            <a:avLst/>
          </a:prstGeom>
        </p:spPr>
      </p:pic>
      <p:pic>
        <p:nvPicPr>
          <p:cNvPr id="18" name="Imagen 17">
            <a:extLst>
              <a:ext uri="{FF2B5EF4-FFF2-40B4-BE49-F238E27FC236}">
                <a16:creationId xmlns:a16="http://schemas.microsoft.com/office/drawing/2014/main" id="{954FC60B-02EF-200F-6BCD-88C2F3145950}"/>
              </a:ext>
            </a:extLst>
          </p:cNvPr>
          <p:cNvPicPr>
            <a:picLocks noChangeAspect="1"/>
          </p:cNvPicPr>
          <p:nvPr/>
        </p:nvPicPr>
        <p:blipFill>
          <a:blip r:embed="rId3">
            <a:alphaModFix amt="85000"/>
            <a:extLst>
              <a:ext uri="{BEBA8EAE-BF5A-486C-A8C5-ECC9F3942E4B}">
                <a14:imgProps xmlns:a14="http://schemas.microsoft.com/office/drawing/2010/main">
                  <a14:imgLayer r:embed="rId4">
                    <a14:imgEffect>
                      <a14:artisticBlur/>
                    </a14:imgEffect>
                    <a14:imgEffect>
                      <a14:brightnessContrast contrast="40000"/>
                    </a14:imgEffect>
                  </a14:imgLayer>
                </a14:imgProps>
              </a:ext>
            </a:extLst>
          </a:blip>
          <a:stretch>
            <a:fillRect/>
          </a:stretch>
        </p:blipFill>
        <p:spPr>
          <a:xfrm rot="19411646">
            <a:off x="4037194" y="1647286"/>
            <a:ext cx="184936" cy="178409"/>
          </a:xfrm>
          <a:prstGeom prst="rect">
            <a:avLst/>
          </a:prstGeom>
        </p:spPr>
      </p:pic>
      <p:pic>
        <p:nvPicPr>
          <p:cNvPr id="19" name="Imagen 18">
            <a:extLst>
              <a:ext uri="{FF2B5EF4-FFF2-40B4-BE49-F238E27FC236}">
                <a16:creationId xmlns:a16="http://schemas.microsoft.com/office/drawing/2014/main" id="{310EC537-6F4D-0315-DAA9-A82F250F443C}"/>
              </a:ext>
            </a:extLst>
          </p:cNvPr>
          <p:cNvPicPr>
            <a:picLocks noChangeAspect="1"/>
          </p:cNvPicPr>
          <p:nvPr/>
        </p:nvPicPr>
        <p:blipFill>
          <a:blip r:embed="rId3">
            <a:alphaModFix amt="85000"/>
            <a:extLst>
              <a:ext uri="{BEBA8EAE-BF5A-486C-A8C5-ECC9F3942E4B}">
                <a14:imgProps xmlns:a14="http://schemas.microsoft.com/office/drawing/2010/main">
                  <a14:imgLayer r:embed="rId4">
                    <a14:imgEffect>
                      <a14:artisticBlur/>
                    </a14:imgEffect>
                    <a14:imgEffect>
                      <a14:brightnessContrast contrast="40000"/>
                    </a14:imgEffect>
                  </a14:imgLayer>
                </a14:imgProps>
              </a:ext>
            </a:extLst>
          </a:blip>
          <a:stretch>
            <a:fillRect/>
          </a:stretch>
        </p:blipFill>
        <p:spPr>
          <a:xfrm rot="19411646">
            <a:off x="6801728" y="626248"/>
            <a:ext cx="184936" cy="178409"/>
          </a:xfrm>
          <a:prstGeom prst="rect">
            <a:avLst/>
          </a:prstGeom>
        </p:spPr>
      </p:pic>
      <p:pic>
        <p:nvPicPr>
          <p:cNvPr id="20" name="Imagen 19">
            <a:extLst>
              <a:ext uri="{FF2B5EF4-FFF2-40B4-BE49-F238E27FC236}">
                <a16:creationId xmlns:a16="http://schemas.microsoft.com/office/drawing/2014/main" id="{D13C823F-540C-D4B3-701D-E35FFD6F1632}"/>
              </a:ext>
            </a:extLst>
          </p:cNvPr>
          <p:cNvPicPr>
            <a:picLocks noChangeAspect="1"/>
          </p:cNvPicPr>
          <p:nvPr/>
        </p:nvPicPr>
        <p:blipFill>
          <a:blip r:embed="rId3">
            <a:alphaModFix amt="85000"/>
            <a:extLst>
              <a:ext uri="{BEBA8EAE-BF5A-486C-A8C5-ECC9F3942E4B}">
                <a14:imgProps xmlns:a14="http://schemas.microsoft.com/office/drawing/2010/main">
                  <a14:imgLayer r:embed="rId4">
                    <a14:imgEffect>
                      <a14:artisticBlur/>
                    </a14:imgEffect>
                    <a14:imgEffect>
                      <a14:brightnessContrast contrast="40000"/>
                    </a14:imgEffect>
                  </a14:imgLayer>
                </a14:imgProps>
              </a:ext>
            </a:extLst>
          </a:blip>
          <a:stretch>
            <a:fillRect/>
          </a:stretch>
        </p:blipFill>
        <p:spPr>
          <a:xfrm rot="19411646">
            <a:off x="8693405" y="4091339"/>
            <a:ext cx="184936" cy="178409"/>
          </a:xfrm>
          <a:prstGeom prst="rect">
            <a:avLst/>
          </a:prstGeom>
        </p:spPr>
      </p:pic>
      <p:pic>
        <p:nvPicPr>
          <p:cNvPr id="21" name="Imagen 20">
            <a:extLst>
              <a:ext uri="{FF2B5EF4-FFF2-40B4-BE49-F238E27FC236}">
                <a16:creationId xmlns:a16="http://schemas.microsoft.com/office/drawing/2014/main" id="{4B792212-9B75-79D1-FAF7-7E73FB2B7B77}"/>
              </a:ext>
            </a:extLst>
          </p:cNvPr>
          <p:cNvPicPr>
            <a:picLocks noChangeAspect="1"/>
          </p:cNvPicPr>
          <p:nvPr/>
        </p:nvPicPr>
        <p:blipFill>
          <a:blip r:embed="rId3">
            <a:alphaModFix amt="85000"/>
            <a:extLst>
              <a:ext uri="{BEBA8EAE-BF5A-486C-A8C5-ECC9F3942E4B}">
                <a14:imgProps xmlns:a14="http://schemas.microsoft.com/office/drawing/2010/main">
                  <a14:imgLayer r:embed="rId4">
                    <a14:imgEffect>
                      <a14:artisticBlur/>
                    </a14:imgEffect>
                    <a14:imgEffect>
                      <a14:brightnessContrast contrast="40000"/>
                    </a14:imgEffect>
                  </a14:imgLayer>
                </a14:imgProps>
              </a:ext>
            </a:extLst>
          </a:blip>
          <a:stretch>
            <a:fillRect/>
          </a:stretch>
        </p:blipFill>
        <p:spPr>
          <a:xfrm rot="19411646">
            <a:off x="8198190" y="679755"/>
            <a:ext cx="184936" cy="178409"/>
          </a:xfrm>
          <a:prstGeom prst="rect">
            <a:avLst/>
          </a:prstGeom>
        </p:spPr>
      </p:pic>
      <p:pic>
        <p:nvPicPr>
          <p:cNvPr id="22" name="Imagen 21">
            <a:extLst>
              <a:ext uri="{FF2B5EF4-FFF2-40B4-BE49-F238E27FC236}">
                <a16:creationId xmlns:a16="http://schemas.microsoft.com/office/drawing/2014/main" id="{FE8335E8-40E4-7163-722B-41301865B81D}"/>
              </a:ext>
            </a:extLst>
          </p:cNvPr>
          <p:cNvPicPr>
            <a:picLocks noChangeAspect="1"/>
          </p:cNvPicPr>
          <p:nvPr/>
        </p:nvPicPr>
        <p:blipFill>
          <a:blip r:embed="rId3">
            <a:alphaModFix amt="85000"/>
            <a:extLst>
              <a:ext uri="{BEBA8EAE-BF5A-486C-A8C5-ECC9F3942E4B}">
                <a14:imgProps xmlns:a14="http://schemas.microsoft.com/office/drawing/2010/main">
                  <a14:imgLayer r:embed="rId4">
                    <a14:imgEffect>
                      <a14:artisticBlur/>
                    </a14:imgEffect>
                    <a14:imgEffect>
                      <a14:brightnessContrast contrast="40000"/>
                    </a14:imgEffect>
                  </a14:imgLayer>
                </a14:imgProps>
              </a:ext>
            </a:extLst>
          </a:blip>
          <a:stretch>
            <a:fillRect/>
          </a:stretch>
        </p:blipFill>
        <p:spPr>
          <a:xfrm rot="19411646">
            <a:off x="6088934" y="4193952"/>
            <a:ext cx="184936" cy="178409"/>
          </a:xfrm>
          <a:prstGeom prst="rect">
            <a:avLst/>
          </a:prstGeom>
        </p:spPr>
      </p:pic>
      <p:pic>
        <p:nvPicPr>
          <p:cNvPr id="23" name="Imagen 22">
            <a:extLst>
              <a:ext uri="{FF2B5EF4-FFF2-40B4-BE49-F238E27FC236}">
                <a16:creationId xmlns:a16="http://schemas.microsoft.com/office/drawing/2014/main" id="{50A176A2-E7D9-9603-05DA-F0BA3F062A1E}"/>
              </a:ext>
            </a:extLst>
          </p:cNvPr>
          <p:cNvPicPr>
            <a:picLocks noChangeAspect="1"/>
          </p:cNvPicPr>
          <p:nvPr/>
        </p:nvPicPr>
        <p:blipFill>
          <a:blip r:embed="rId3">
            <a:alphaModFix amt="85000"/>
            <a:extLst>
              <a:ext uri="{BEBA8EAE-BF5A-486C-A8C5-ECC9F3942E4B}">
                <a14:imgProps xmlns:a14="http://schemas.microsoft.com/office/drawing/2010/main">
                  <a14:imgLayer r:embed="rId4">
                    <a14:imgEffect>
                      <a14:artisticBlur/>
                    </a14:imgEffect>
                    <a14:imgEffect>
                      <a14:brightnessContrast contrast="40000"/>
                    </a14:imgEffect>
                  </a14:imgLayer>
                </a14:imgProps>
              </a:ext>
            </a:extLst>
          </a:blip>
          <a:stretch>
            <a:fillRect/>
          </a:stretch>
        </p:blipFill>
        <p:spPr>
          <a:xfrm rot="19411646">
            <a:off x="7559980" y="4219603"/>
            <a:ext cx="184936" cy="178409"/>
          </a:xfrm>
          <a:prstGeom prst="rect">
            <a:avLst/>
          </a:prstGeom>
        </p:spPr>
      </p:pic>
      <p:pic>
        <p:nvPicPr>
          <p:cNvPr id="24" name="Imagen 23">
            <a:extLst>
              <a:ext uri="{FF2B5EF4-FFF2-40B4-BE49-F238E27FC236}">
                <a16:creationId xmlns:a16="http://schemas.microsoft.com/office/drawing/2014/main" id="{E9E3F19D-79FB-2F02-1BB7-C22011BFD880}"/>
              </a:ext>
            </a:extLst>
          </p:cNvPr>
          <p:cNvPicPr>
            <a:picLocks noChangeAspect="1"/>
          </p:cNvPicPr>
          <p:nvPr/>
        </p:nvPicPr>
        <p:blipFill>
          <a:blip r:embed="rId3">
            <a:alphaModFix amt="85000"/>
            <a:extLst>
              <a:ext uri="{BEBA8EAE-BF5A-486C-A8C5-ECC9F3942E4B}">
                <a14:imgProps xmlns:a14="http://schemas.microsoft.com/office/drawing/2010/main">
                  <a14:imgLayer r:embed="rId4">
                    <a14:imgEffect>
                      <a14:artisticBlur/>
                    </a14:imgEffect>
                    <a14:imgEffect>
                      <a14:brightnessContrast contrast="40000"/>
                    </a14:imgEffect>
                  </a14:imgLayer>
                </a14:imgProps>
              </a:ext>
            </a:extLst>
          </a:blip>
          <a:stretch>
            <a:fillRect/>
          </a:stretch>
        </p:blipFill>
        <p:spPr>
          <a:xfrm rot="19411646">
            <a:off x="4759110" y="4528893"/>
            <a:ext cx="184936" cy="178409"/>
          </a:xfrm>
          <a:prstGeom prst="rect">
            <a:avLst/>
          </a:prstGeom>
        </p:spPr>
      </p:pic>
      <p:pic>
        <p:nvPicPr>
          <p:cNvPr id="25" name="Imagen 24">
            <a:extLst>
              <a:ext uri="{FF2B5EF4-FFF2-40B4-BE49-F238E27FC236}">
                <a16:creationId xmlns:a16="http://schemas.microsoft.com/office/drawing/2014/main" id="{AA18AA2A-FC69-F247-45ED-2F1E1E47177F}"/>
              </a:ext>
            </a:extLst>
          </p:cNvPr>
          <p:cNvPicPr>
            <a:picLocks noChangeAspect="1"/>
          </p:cNvPicPr>
          <p:nvPr/>
        </p:nvPicPr>
        <p:blipFill>
          <a:blip r:embed="rId3">
            <a:alphaModFix amt="85000"/>
            <a:extLst>
              <a:ext uri="{BEBA8EAE-BF5A-486C-A8C5-ECC9F3942E4B}">
                <a14:imgProps xmlns:a14="http://schemas.microsoft.com/office/drawing/2010/main">
                  <a14:imgLayer r:embed="rId4">
                    <a14:imgEffect>
                      <a14:artisticBlur/>
                    </a14:imgEffect>
                    <a14:imgEffect>
                      <a14:brightnessContrast contrast="40000"/>
                    </a14:imgEffect>
                  </a14:imgLayer>
                </a14:imgProps>
              </a:ext>
            </a:extLst>
          </a:blip>
          <a:stretch>
            <a:fillRect/>
          </a:stretch>
        </p:blipFill>
        <p:spPr>
          <a:xfrm rot="19411646">
            <a:off x="4403775" y="2355820"/>
            <a:ext cx="184936" cy="178409"/>
          </a:xfrm>
          <a:prstGeom prst="rect">
            <a:avLst/>
          </a:prstGeom>
        </p:spPr>
      </p:pic>
      <p:pic>
        <p:nvPicPr>
          <p:cNvPr id="26" name="Imagen 25">
            <a:extLst>
              <a:ext uri="{FF2B5EF4-FFF2-40B4-BE49-F238E27FC236}">
                <a16:creationId xmlns:a16="http://schemas.microsoft.com/office/drawing/2014/main" id="{FCEB7FBA-661D-FA21-DAD3-43C081B8F2AD}"/>
              </a:ext>
            </a:extLst>
          </p:cNvPr>
          <p:cNvPicPr>
            <a:picLocks noChangeAspect="1"/>
          </p:cNvPicPr>
          <p:nvPr/>
        </p:nvPicPr>
        <p:blipFill>
          <a:blip r:embed="rId3">
            <a:alphaModFix amt="85000"/>
            <a:extLst>
              <a:ext uri="{BEBA8EAE-BF5A-486C-A8C5-ECC9F3942E4B}">
                <a14:imgProps xmlns:a14="http://schemas.microsoft.com/office/drawing/2010/main">
                  <a14:imgLayer r:embed="rId4">
                    <a14:imgEffect>
                      <a14:artisticBlur/>
                    </a14:imgEffect>
                    <a14:imgEffect>
                      <a14:brightnessContrast contrast="40000"/>
                    </a14:imgEffect>
                  </a14:imgLayer>
                </a14:imgProps>
              </a:ext>
            </a:extLst>
          </a:blip>
          <a:stretch>
            <a:fillRect/>
          </a:stretch>
        </p:blipFill>
        <p:spPr>
          <a:xfrm rot="19411646">
            <a:off x="5403334" y="4815321"/>
            <a:ext cx="184936" cy="178409"/>
          </a:xfrm>
          <a:prstGeom prst="rect">
            <a:avLst/>
          </a:prstGeom>
        </p:spPr>
      </p:pic>
      <p:pic>
        <p:nvPicPr>
          <p:cNvPr id="27" name="Imagen 26">
            <a:extLst>
              <a:ext uri="{FF2B5EF4-FFF2-40B4-BE49-F238E27FC236}">
                <a16:creationId xmlns:a16="http://schemas.microsoft.com/office/drawing/2014/main" id="{9D9913BE-B8A4-69A6-6E82-542D01C0F920}"/>
              </a:ext>
            </a:extLst>
          </p:cNvPr>
          <p:cNvPicPr>
            <a:picLocks noChangeAspect="1"/>
          </p:cNvPicPr>
          <p:nvPr/>
        </p:nvPicPr>
        <p:blipFill>
          <a:blip r:embed="rId3">
            <a:alphaModFix amt="85000"/>
            <a:extLst>
              <a:ext uri="{BEBA8EAE-BF5A-486C-A8C5-ECC9F3942E4B}">
                <a14:imgProps xmlns:a14="http://schemas.microsoft.com/office/drawing/2010/main">
                  <a14:imgLayer r:embed="rId4">
                    <a14:imgEffect>
                      <a14:artisticBlur/>
                    </a14:imgEffect>
                    <a14:imgEffect>
                      <a14:brightnessContrast contrast="40000"/>
                    </a14:imgEffect>
                  </a14:imgLayer>
                </a14:imgProps>
              </a:ext>
            </a:extLst>
          </a:blip>
          <a:stretch>
            <a:fillRect/>
          </a:stretch>
        </p:blipFill>
        <p:spPr>
          <a:xfrm rot="19411646">
            <a:off x="5606961" y="4498318"/>
            <a:ext cx="184936" cy="178409"/>
          </a:xfrm>
          <a:prstGeom prst="rect">
            <a:avLst/>
          </a:prstGeom>
        </p:spPr>
      </p:pic>
      <p:pic>
        <p:nvPicPr>
          <p:cNvPr id="28" name="Imagen 27">
            <a:extLst>
              <a:ext uri="{FF2B5EF4-FFF2-40B4-BE49-F238E27FC236}">
                <a16:creationId xmlns:a16="http://schemas.microsoft.com/office/drawing/2014/main" id="{191E53B9-C41F-E42C-8D9A-87072DC16A7A}"/>
              </a:ext>
            </a:extLst>
          </p:cNvPr>
          <p:cNvPicPr>
            <a:picLocks noChangeAspect="1"/>
          </p:cNvPicPr>
          <p:nvPr/>
        </p:nvPicPr>
        <p:blipFill>
          <a:blip r:embed="rId3">
            <a:alphaModFix amt="85000"/>
            <a:extLst>
              <a:ext uri="{BEBA8EAE-BF5A-486C-A8C5-ECC9F3942E4B}">
                <a14:imgProps xmlns:a14="http://schemas.microsoft.com/office/drawing/2010/main">
                  <a14:imgLayer r:embed="rId4">
                    <a14:imgEffect>
                      <a14:artisticBlur/>
                    </a14:imgEffect>
                    <a14:imgEffect>
                      <a14:brightnessContrast contrast="40000"/>
                    </a14:imgEffect>
                  </a14:imgLayer>
                </a14:imgProps>
              </a:ext>
            </a:extLst>
          </a:blip>
          <a:stretch>
            <a:fillRect/>
          </a:stretch>
        </p:blipFill>
        <p:spPr>
          <a:xfrm rot="488115">
            <a:off x="8142753" y="4402192"/>
            <a:ext cx="184936" cy="178409"/>
          </a:xfrm>
          <a:prstGeom prst="rect">
            <a:avLst/>
          </a:prstGeom>
        </p:spPr>
      </p:pic>
      <p:pic>
        <p:nvPicPr>
          <p:cNvPr id="29" name="Imagen 28">
            <a:extLst>
              <a:ext uri="{FF2B5EF4-FFF2-40B4-BE49-F238E27FC236}">
                <a16:creationId xmlns:a16="http://schemas.microsoft.com/office/drawing/2014/main" id="{4E98A86C-AFB8-1573-1C78-91F4F62838C0}"/>
              </a:ext>
            </a:extLst>
          </p:cNvPr>
          <p:cNvPicPr>
            <a:picLocks noChangeAspect="1"/>
          </p:cNvPicPr>
          <p:nvPr/>
        </p:nvPicPr>
        <p:blipFill>
          <a:blip r:embed="rId3">
            <a:alphaModFix amt="85000"/>
            <a:extLst>
              <a:ext uri="{BEBA8EAE-BF5A-486C-A8C5-ECC9F3942E4B}">
                <a14:imgProps xmlns:a14="http://schemas.microsoft.com/office/drawing/2010/main">
                  <a14:imgLayer r:embed="rId4">
                    <a14:imgEffect>
                      <a14:artisticBlur/>
                    </a14:imgEffect>
                    <a14:imgEffect>
                      <a14:brightnessContrast contrast="40000"/>
                    </a14:imgEffect>
                  </a14:imgLayer>
                </a14:imgProps>
              </a:ext>
            </a:extLst>
          </a:blip>
          <a:stretch>
            <a:fillRect/>
          </a:stretch>
        </p:blipFill>
        <p:spPr>
          <a:xfrm rot="488115">
            <a:off x="6759003" y="4505227"/>
            <a:ext cx="184936" cy="178409"/>
          </a:xfrm>
          <a:prstGeom prst="rect">
            <a:avLst/>
          </a:prstGeom>
        </p:spPr>
      </p:pic>
      <p:pic>
        <p:nvPicPr>
          <p:cNvPr id="30" name="Imagen 29">
            <a:extLst>
              <a:ext uri="{FF2B5EF4-FFF2-40B4-BE49-F238E27FC236}">
                <a16:creationId xmlns:a16="http://schemas.microsoft.com/office/drawing/2014/main" id="{3350CAC5-F68B-4810-DD7F-FDC53C8583B7}"/>
              </a:ext>
            </a:extLst>
          </p:cNvPr>
          <p:cNvPicPr>
            <a:picLocks noChangeAspect="1"/>
          </p:cNvPicPr>
          <p:nvPr/>
        </p:nvPicPr>
        <p:blipFill>
          <a:blip r:embed="rId3">
            <a:alphaModFix amt="85000"/>
            <a:extLst>
              <a:ext uri="{BEBA8EAE-BF5A-486C-A8C5-ECC9F3942E4B}">
                <a14:imgProps xmlns:a14="http://schemas.microsoft.com/office/drawing/2010/main">
                  <a14:imgLayer r:embed="rId4">
                    <a14:imgEffect>
                      <a14:artisticBlur/>
                    </a14:imgEffect>
                    <a14:imgEffect>
                      <a14:brightnessContrast contrast="40000"/>
                    </a14:imgEffect>
                  </a14:imgLayer>
                </a14:imgProps>
              </a:ext>
            </a:extLst>
          </a:blip>
          <a:stretch>
            <a:fillRect/>
          </a:stretch>
        </p:blipFill>
        <p:spPr>
          <a:xfrm rot="488115">
            <a:off x="7645210" y="4774416"/>
            <a:ext cx="184936" cy="178409"/>
          </a:xfrm>
          <a:prstGeom prst="rect">
            <a:avLst/>
          </a:prstGeom>
        </p:spPr>
      </p:pic>
      <p:pic>
        <p:nvPicPr>
          <p:cNvPr id="31" name="Imagen 30">
            <a:extLst>
              <a:ext uri="{FF2B5EF4-FFF2-40B4-BE49-F238E27FC236}">
                <a16:creationId xmlns:a16="http://schemas.microsoft.com/office/drawing/2014/main" id="{454D8395-07CB-CB24-F1B3-549536B295F2}"/>
              </a:ext>
            </a:extLst>
          </p:cNvPr>
          <p:cNvPicPr>
            <a:picLocks noChangeAspect="1"/>
          </p:cNvPicPr>
          <p:nvPr/>
        </p:nvPicPr>
        <p:blipFill>
          <a:blip r:embed="rId3">
            <a:alphaModFix amt="85000"/>
            <a:extLst>
              <a:ext uri="{BEBA8EAE-BF5A-486C-A8C5-ECC9F3942E4B}">
                <a14:imgProps xmlns:a14="http://schemas.microsoft.com/office/drawing/2010/main">
                  <a14:imgLayer r:embed="rId4">
                    <a14:imgEffect>
                      <a14:artisticBlur/>
                    </a14:imgEffect>
                    <a14:imgEffect>
                      <a14:brightnessContrast contrast="40000"/>
                    </a14:imgEffect>
                  </a14:imgLayer>
                </a14:imgProps>
              </a:ext>
            </a:extLst>
          </a:blip>
          <a:stretch>
            <a:fillRect/>
          </a:stretch>
        </p:blipFill>
        <p:spPr>
          <a:xfrm rot="488115">
            <a:off x="8716628" y="4688620"/>
            <a:ext cx="184936" cy="178409"/>
          </a:xfrm>
          <a:prstGeom prst="rect">
            <a:avLst/>
          </a:prstGeom>
        </p:spPr>
      </p:pic>
      <p:pic>
        <p:nvPicPr>
          <p:cNvPr id="32" name="Imagen 31">
            <a:extLst>
              <a:ext uri="{FF2B5EF4-FFF2-40B4-BE49-F238E27FC236}">
                <a16:creationId xmlns:a16="http://schemas.microsoft.com/office/drawing/2014/main" id="{9A25CB33-F51C-65E3-0AA5-9054D82705A0}"/>
              </a:ext>
            </a:extLst>
          </p:cNvPr>
          <p:cNvPicPr>
            <a:picLocks noChangeAspect="1"/>
          </p:cNvPicPr>
          <p:nvPr/>
        </p:nvPicPr>
        <p:blipFill>
          <a:blip r:embed="rId3">
            <a:alphaModFix amt="85000"/>
            <a:extLst>
              <a:ext uri="{BEBA8EAE-BF5A-486C-A8C5-ECC9F3942E4B}">
                <a14:imgProps xmlns:a14="http://schemas.microsoft.com/office/drawing/2010/main">
                  <a14:imgLayer r:embed="rId4">
                    <a14:imgEffect>
                      <a14:artisticBlur/>
                    </a14:imgEffect>
                    <a14:imgEffect>
                      <a14:brightnessContrast contrast="40000"/>
                    </a14:imgEffect>
                  </a14:imgLayer>
                </a14:imgProps>
              </a:ext>
            </a:extLst>
          </a:blip>
          <a:stretch>
            <a:fillRect/>
          </a:stretch>
        </p:blipFill>
        <p:spPr>
          <a:xfrm rot="488115">
            <a:off x="6263480" y="4680686"/>
            <a:ext cx="184936" cy="178409"/>
          </a:xfrm>
          <a:prstGeom prst="rect">
            <a:avLst/>
          </a:prstGeom>
        </p:spPr>
      </p:pic>
      <p:pic>
        <p:nvPicPr>
          <p:cNvPr id="33" name="Imagen 32">
            <a:extLst>
              <a:ext uri="{FF2B5EF4-FFF2-40B4-BE49-F238E27FC236}">
                <a16:creationId xmlns:a16="http://schemas.microsoft.com/office/drawing/2014/main" id="{73A9620E-2458-8054-9625-2A2DEEC78B0C}"/>
              </a:ext>
            </a:extLst>
          </p:cNvPr>
          <p:cNvPicPr>
            <a:picLocks noChangeAspect="1"/>
          </p:cNvPicPr>
          <p:nvPr/>
        </p:nvPicPr>
        <p:blipFill>
          <a:blip r:embed="rId3">
            <a:alphaModFix amt="85000"/>
            <a:extLst>
              <a:ext uri="{BEBA8EAE-BF5A-486C-A8C5-ECC9F3942E4B}">
                <a14:imgProps xmlns:a14="http://schemas.microsoft.com/office/drawing/2010/main">
                  <a14:imgLayer r:embed="rId4">
                    <a14:imgEffect>
                      <a14:artisticBlur/>
                    </a14:imgEffect>
                    <a14:imgEffect>
                      <a14:brightnessContrast contrast="40000"/>
                    </a14:imgEffect>
                  </a14:imgLayer>
                </a14:imgProps>
              </a:ext>
            </a:extLst>
          </a:blip>
          <a:stretch>
            <a:fillRect/>
          </a:stretch>
        </p:blipFill>
        <p:spPr>
          <a:xfrm rot="19411646">
            <a:off x="4380248" y="3729302"/>
            <a:ext cx="184936" cy="178409"/>
          </a:xfrm>
          <a:prstGeom prst="rect">
            <a:avLst/>
          </a:prstGeom>
        </p:spPr>
      </p:pic>
      <p:pic>
        <p:nvPicPr>
          <p:cNvPr id="34" name="Imagen 33">
            <a:extLst>
              <a:ext uri="{FF2B5EF4-FFF2-40B4-BE49-F238E27FC236}">
                <a16:creationId xmlns:a16="http://schemas.microsoft.com/office/drawing/2014/main" id="{C8DA77AE-347A-FBC1-28B0-CF645FCC136D}"/>
              </a:ext>
            </a:extLst>
          </p:cNvPr>
          <p:cNvPicPr>
            <a:picLocks noChangeAspect="1"/>
          </p:cNvPicPr>
          <p:nvPr/>
        </p:nvPicPr>
        <p:blipFill>
          <a:blip r:embed="rId3">
            <a:alphaModFix amt="85000"/>
            <a:extLst>
              <a:ext uri="{BEBA8EAE-BF5A-486C-A8C5-ECC9F3942E4B}">
                <a14:imgProps xmlns:a14="http://schemas.microsoft.com/office/drawing/2010/main">
                  <a14:imgLayer r:embed="rId4">
                    <a14:imgEffect>
                      <a14:artisticBlur/>
                    </a14:imgEffect>
                    <a14:imgEffect>
                      <a14:brightnessContrast contrast="40000"/>
                    </a14:imgEffect>
                  </a14:imgLayer>
                </a14:imgProps>
              </a:ext>
            </a:extLst>
          </a:blip>
          <a:stretch>
            <a:fillRect/>
          </a:stretch>
        </p:blipFill>
        <p:spPr>
          <a:xfrm rot="19411646">
            <a:off x="4356181" y="874878"/>
            <a:ext cx="184936" cy="178409"/>
          </a:xfrm>
          <a:prstGeom prst="rect">
            <a:avLst/>
          </a:prstGeom>
        </p:spPr>
      </p:pic>
      <p:sp>
        <p:nvSpPr>
          <p:cNvPr id="5" name="CuadroTexto 4">
            <a:extLst>
              <a:ext uri="{FF2B5EF4-FFF2-40B4-BE49-F238E27FC236}">
                <a16:creationId xmlns:a16="http://schemas.microsoft.com/office/drawing/2014/main" id="{D82B9090-F36F-959A-3570-3B10B34422B7}"/>
              </a:ext>
            </a:extLst>
          </p:cNvPr>
          <p:cNvSpPr txBox="1"/>
          <p:nvPr/>
        </p:nvSpPr>
        <p:spPr>
          <a:xfrm>
            <a:off x="4076438" y="1298557"/>
            <a:ext cx="4722467" cy="2800767"/>
          </a:xfrm>
          <a:prstGeom prst="rect">
            <a:avLst/>
          </a:prstGeom>
          <a:noFill/>
        </p:spPr>
        <p:txBody>
          <a:bodyPr wrap="square">
            <a:spAutoFit/>
          </a:bodyPr>
          <a:lstStyle/>
          <a:p>
            <a:pPr marL="457200" lvl="1" algn="ctr"/>
            <a:r>
              <a:rPr lang="es-MX" sz="2200">
                <a:solidFill>
                  <a:schemeClr val="accent6">
                    <a:lumMod val="40000"/>
                    <a:lumOff val="60000"/>
                  </a:schemeClr>
                </a:solidFill>
                <a:latin typeface="Abel" panose="020B0604020202020204" charset="0"/>
              </a:rPr>
              <a:t>Aunque no es una comparación directa, puedes pensar en el SDC como un "filtro de aire espacial". Al igual que un filtro de aire en un dispositivo doméstico, el SDC mide la cantidad de partículas (en este caso, polvo espacial) presentes en el entorno de la sonda</a:t>
            </a:r>
            <a:endParaRPr lang="es-MX" sz="2200" b="0" i="0" dirty="0">
              <a:solidFill>
                <a:schemeClr val="accent6">
                  <a:lumMod val="40000"/>
                  <a:lumOff val="60000"/>
                </a:schemeClr>
              </a:solidFill>
              <a:effectLst/>
              <a:latin typeface="Abel" panose="020B0604020202020204" charset="0"/>
            </a:endParaRPr>
          </a:p>
        </p:txBody>
      </p:sp>
      <p:pic>
        <p:nvPicPr>
          <p:cNvPr id="3" name="Picture 2" descr="Animated Next Button Gif">
            <a:extLst>
              <a:ext uri="{FF2B5EF4-FFF2-40B4-BE49-F238E27FC236}">
                <a16:creationId xmlns:a16="http://schemas.microsoft.com/office/drawing/2014/main" id="{9DD9F276-A96D-1D0A-AE3C-3B2E368B957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86219" y="3770612"/>
            <a:ext cx="1095296" cy="13707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32335726"/>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Starry Night Wallpapers and Pictures | 106 Items | Page 1 of 5 | Star gif,  Sky gif, Starry night wallpaper">
            <a:extLst>
              <a:ext uri="{FF2B5EF4-FFF2-40B4-BE49-F238E27FC236}">
                <a16:creationId xmlns:a16="http://schemas.microsoft.com/office/drawing/2014/main" id="{094F6269-5214-ABD2-A4CB-D26133F08793}"/>
              </a:ext>
            </a:extLst>
          </p:cNvPr>
          <p:cNvPicPr>
            <a:picLocks noChangeAspect="1" noChangeArrowheads="1"/>
          </p:cNvPicPr>
          <p:nvPr/>
        </p:nvPicPr>
        <p:blipFill>
          <a:blip r:embed="rId2">
            <a:alphaModFix amt="70000"/>
            <a:extLst>
              <a:ext uri="{28A0092B-C50C-407E-A947-70E740481C1C}">
                <a14:useLocalDpi xmlns:a14="http://schemas.microsoft.com/office/drawing/2010/main" val="0"/>
              </a:ext>
            </a:extLst>
          </a:blip>
          <a:srcRect/>
          <a:stretch>
            <a:fillRect/>
          </a:stretch>
        </p:blipFill>
        <p:spPr bwMode="auto">
          <a:xfrm>
            <a:off x="0" y="0"/>
            <a:ext cx="9144000" cy="5122053"/>
          </a:xfrm>
          <a:prstGeom prst="rect">
            <a:avLst/>
          </a:prstGeom>
          <a:noFill/>
          <a:extLst>
            <a:ext uri="{909E8E84-426E-40DD-AFC4-6F175D3DCCD1}">
              <a14:hiddenFill xmlns:a14="http://schemas.microsoft.com/office/drawing/2010/main">
                <a:solidFill>
                  <a:srgbClr val="FFFFFF"/>
                </a:solidFill>
              </a14:hiddenFill>
            </a:ext>
          </a:extLst>
        </p:spPr>
      </p:pic>
      <p:sp>
        <p:nvSpPr>
          <p:cNvPr id="6" name="Título 4">
            <a:extLst>
              <a:ext uri="{FF2B5EF4-FFF2-40B4-BE49-F238E27FC236}">
                <a16:creationId xmlns:a16="http://schemas.microsoft.com/office/drawing/2014/main" id="{92AAE6F1-FB92-94CC-899C-45DF7EA1B3B2}"/>
              </a:ext>
            </a:extLst>
          </p:cNvPr>
          <p:cNvSpPr txBox="1">
            <a:spLocks/>
          </p:cNvSpPr>
          <p:nvPr/>
        </p:nvSpPr>
        <p:spPr>
          <a:xfrm>
            <a:off x="574033" y="-213756"/>
            <a:ext cx="8356211" cy="783771"/>
          </a:xfrm>
          <a:prstGeom prst="rect">
            <a:avLst/>
          </a:prstGeom>
          <a:noFill/>
          <a:ln>
            <a:noFill/>
          </a:ln>
          <a:effectLst>
            <a:outerShdw blurRad="42863" dist="9525" dir="5400000" algn="bl" rotWithShape="0">
              <a:srgbClr val="20124D">
                <a:alpha val="80000"/>
              </a:srgbClr>
            </a:outerShdw>
          </a:effectLst>
        </p:spPr>
        <p:txBody>
          <a:bodyPr spcFirstLastPara="1" wrap="square" lIns="0" tIns="0" rIns="0" bIns="0"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1pPr>
            <a:lvl2pPr marR="0" lvl="1"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2pPr>
            <a:lvl3pPr marR="0" lvl="2"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3pPr>
            <a:lvl4pPr marR="0" lvl="3"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4pPr>
            <a:lvl5pPr marR="0" lvl="4"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5pPr>
            <a:lvl6pPr marR="0" lvl="5"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6pPr>
            <a:lvl7pPr marR="0" lvl="6"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7pPr>
            <a:lvl8pPr marR="0" lvl="7"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8pPr>
            <a:lvl9pPr marR="0" lvl="8"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9pPr>
          </a:lstStyle>
          <a:p>
            <a:pPr marL="0" marR="0" lvl="0" indent="0" defTabSz="914400" rtl="0" eaLnBrk="1" fontAlgn="auto" latinLnBrk="0" hangingPunct="1">
              <a:lnSpc>
                <a:spcPct val="100000"/>
              </a:lnSpc>
              <a:spcBef>
                <a:spcPts val="0"/>
              </a:spcBef>
              <a:spcAft>
                <a:spcPts val="0"/>
              </a:spcAft>
              <a:buClr>
                <a:srgbClr val="FFFFFF"/>
              </a:buClr>
              <a:buSzPts val="3200"/>
              <a:buFont typeface="Megrim"/>
              <a:buNone/>
              <a:tabLst/>
              <a:defRPr/>
            </a:pPr>
            <a:r>
              <a:rPr kumimoji="0" lang="es-MX" sz="4000" b="1" i="0" u="none" strike="noStrike" kern="0" cap="none" spc="0" normalizeH="0" baseline="0" noProof="0" dirty="0">
                <a:ln>
                  <a:noFill/>
                </a:ln>
                <a:solidFill>
                  <a:schemeClr val="accent6"/>
                </a:solidFill>
                <a:effectLst/>
                <a:uLnTx/>
                <a:uFillTx/>
                <a:latin typeface="Megrim"/>
                <a:sym typeface="Megrim"/>
              </a:rPr>
              <a:t>lee detenidamente…</a:t>
            </a:r>
          </a:p>
        </p:txBody>
      </p:sp>
      <p:sp>
        <p:nvSpPr>
          <p:cNvPr id="8" name="Título 4">
            <a:extLst>
              <a:ext uri="{FF2B5EF4-FFF2-40B4-BE49-F238E27FC236}">
                <a16:creationId xmlns:a16="http://schemas.microsoft.com/office/drawing/2014/main" id="{75E9125F-00C4-B7D3-15CF-A893D54B4915}"/>
              </a:ext>
            </a:extLst>
          </p:cNvPr>
          <p:cNvSpPr txBox="1">
            <a:spLocks/>
          </p:cNvSpPr>
          <p:nvPr/>
        </p:nvSpPr>
        <p:spPr>
          <a:xfrm>
            <a:off x="477021" y="1568924"/>
            <a:ext cx="8356211" cy="2554219"/>
          </a:xfrm>
          <a:prstGeom prst="rect">
            <a:avLst/>
          </a:prstGeom>
          <a:noFill/>
          <a:ln>
            <a:noFill/>
          </a:ln>
          <a:effectLst>
            <a:outerShdw blurRad="42863" dist="9525" dir="5400000" algn="bl" rotWithShape="0">
              <a:srgbClr val="20124D">
                <a:alpha val="80000"/>
              </a:srgbClr>
            </a:outerShdw>
          </a:effectLst>
        </p:spPr>
        <p:txBody>
          <a:bodyPr spcFirstLastPara="1" wrap="square" lIns="0" tIns="0" rIns="0" bIns="0"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1pPr>
            <a:lvl2pPr marR="0" lvl="1"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2pPr>
            <a:lvl3pPr marR="0" lvl="2"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3pPr>
            <a:lvl4pPr marR="0" lvl="3"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4pPr>
            <a:lvl5pPr marR="0" lvl="4"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5pPr>
            <a:lvl6pPr marR="0" lvl="5"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6pPr>
            <a:lvl7pPr marR="0" lvl="6"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7pPr>
            <a:lvl8pPr marR="0" lvl="7"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8pPr>
            <a:lvl9pPr marR="0" lvl="8"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9pPr>
          </a:lstStyle>
          <a:p>
            <a:pPr algn="l"/>
            <a:r>
              <a:rPr lang="es-MX" sz="1600" i="0" dirty="0">
                <a:solidFill>
                  <a:schemeClr val="tx2">
                    <a:lumMod val="85000"/>
                  </a:schemeClr>
                </a:solidFill>
                <a:effectLst/>
                <a:latin typeface="Abel" panose="02000506030000020004" pitchFamily="2" charset="0"/>
              </a:rPr>
              <a:t>a) El SDC utiliza un sensor sensible al impacto de partículas para contar y medir las partículas de polvo espacial durante el viaje de la sonda. </a:t>
            </a:r>
          </a:p>
          <a:p>
            <a:pPr marL="342900" indent="-342900" algn="l">
              <a:buAutoNum type="alphaLcParenR"/>
            </a:pPr>
            <a:endParaRPr lang="es-MX" sz="1600" dirty="0">
              <a:solidFill>
                <a:schemeClr val="tx2">
                  <a:lumMod val="85000"/>
                </a:schemeClr>
              </a:solidFill>
              <a:latin typeface="Abel" panose="02000506030000020004" pitchFamily="2" charset="0"/>
            </a:endParaRPr>
          </a:p>
          <a:p>
            <a:pPr algn="l"/>
            <a:r>
              <a:rPr lang="es-MX" sz="1600" i="0" dirty="0">
                <a:solidFill>
                  <a:schemeClr val="tx2">
                    <a:lumMod val="85000"/>
                  </a:schemeClr>
                </a:solidFill>
                <a:effectLst/>
                <a:latin typeface="Abel" panose="02000506030000020004" pitchFamily="2" charset="0"/>
              </a:rPr>
              <a:t>b) El SDC utiliza un espectrómetro para analizar la composición química de las partículas de polvo espacial. </a:t>
            </a:r>
          </a:p>
          <a:p>
            <a:pPr algn="l"/>
            <a:endParaRPr lang="es-MX" sz="1600" dirty="0">
              <a:solidFill>
                <a:schemeClr val="tx2">
                  <a:lumMod val="85000"/>
                </a:schemeClr>
              </a:solidFill>
              <a:latin typeface="Abel" panose="02000506030000020004" pitchFamily="2" charset="0"/>
            </a:endParaRPr>
          </a:p>
          <a:p>
            <a:pPr algn="l"/>
            <a:r>
              <a:rPr lang="es-MX" sz="1600" i="0" dirty="0">
                <a:solidFill>
                  <a:schemeClr val="tx2">
                    <a:lumMod val="85000"/>
                  </a:schemeClr>
                </a:solidFill>
                <a:effectLst/>
                <a:latin typeface="Abel" panose="02000506030000020004" pitchFamily="2" charset="0"/>
              </a:rPr>
              <a:t>c) El SDC utiliza un sistema de cámaras para capturar imágenes de las partículas de polvo espacial durante su trayectoria. </a:t>
            </a:r>
          </a:p>
          <a:p>
            <a:pPr algn="l"/>
            <a:endParaRPr lang="es-MX" sz="1600" dirty="0">
              <a:solidFill>
                <a:schemeClr val="tx2">
                  <a:lumMod val="85000"/>
                </a:schemeClr>
              </a:solidFill>
              <a:latin typeface="Abel" panose="02000506030000020004" pitchFamily="2" charset="0"/>
            </a:endParaRPr>
          </a:p>
          <a:p>
            <a:pPr algn="l"/>
            <a:r>
              <a:rPr lang="es-MX" sz="1600" i="0" dirty="0">
                <a:solidFill>
                  <a:schemeClr val="tx2">
                    <a:lumMod val="85000"/>
                  </a:schemeClr>
                </a:solidFill>
                <a:effectLst/>
                <a:latin typeface="Abel" panose="02000506030000020004" pitchFamily="2" charset="0"/>
              </a:rPr>
              <a:t>d) El SDC utiliza un magnetómetro para medir el campo magnético generado por las partículas de polvo espacial.</a:t>
            </a:r>
          </a:p>
        </p:txBody>
      </p:sp>
      <p:sp>
        <p:nvSpPr>
          <p:cNvPr id="3" name="CuadroTexto 2">
            <a:extLst>
              <a:ext uri="{FF2B5EF4-FFF2-40B4-BE49-F238E27FC236}">
                <a16:creationId xmlns:a16="http://schemas.microsoft.com/office/drawing/2014/main" id="{BAF8F3C7-208A-A7BA-61D6-82F632C37697}"/>
              </a:ext>
            </a:extLst>
          </p:cNvPr>
          <p:cNvSpPr txBox="1"/>
          <p:nvPr/>
        </p:nvSpPr>
        <p:spPr>
          <a:xfrm>
            <a:off x="574033" y="864597"/>
            <a:ext cx="7916824" cy="64633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
                <a:srgbClr val="FFFFFF"/>
              </a:buClr>
              <a:buSzPts val="3200"/>
              <a:buFont typeface="Megrim"/>
              <a:buNone/>
              <a:tabLst/>
              <a:defRPr/>
            </a:pPr>
            <a:r>
              <a:rPr kumimoji="0" lang="es-MX" sz="1800" b="1" i="0" u="none" strike="noStrike" kern="0" cap="none" spc="0" normalizeH="0" baseline="0" noProof="0" dirty="0">
                <a:ln>
                  <a:noFill/>
                </a:ln>
                <a:solidFill>
                  <a:srgbClr val="FFC000"/>
                </a:solidFill>
                <a:effectLst/>
                <a:uLnTx/>
                <a:uFillTx/>
                <a:latin typeface="Abel" panose="02000506030000020004" pitchFamily="2" charset="0"/>
                <a:sym typeface="Megrim"/>
              </a:rPr>
              <a:t>¿Cuál de las siguientes afirmaciones describe correctamente el funcionamiento del filtro de aire y el SDC en la sonda New </a:t>
            </a:r>
            <a:r>
              <a:rPr kumimoji="0" lang="es-MX" sz="1800" b="1" i="0" u="none" strike="noStrike" kern="0" cap="none" spc="0" normalizeH="0" baseline="0" noProof="0" dirty="0" err="1">
                <a:ln>
                  <a:noFill/>
                </a:ln>
                <a:solidFill>
                  <a:srgbClr val="FFC000"/>
                </a:solidFill>
                <a:effectLst/>
                <a:uLnTx/>
                <a:uFillTx/>
                <a:latin typeface="Abel" panose="02000506030000020004" pitchFamily="2" charset="0"/>
                <a:sym typeface="Megrim"/>
              </a:rPr>
              <a:t>Horizons</a:t>
            </a:r>
            <a:r>
              <a:rPr kumimoji="0" lang="es-MX" sz="1800" b="1" i="0" u="none" strike="noStrike" kern="0" cap="none" spc="0" normalizeH="0" baseline="0" noProof="0" dirty="0">
                <a:ln>
                  <a:noFill/>
                </a:ln>
                <a:solidFill>
                  <a:srgbClr val="FFC000"/>
                </a:solidFill>
                <a:effectLst/>
                <a:uLnTx/>
                <a:uFillTx/>
                <a:latin typeface="Abel" panose="02000506030000020004" pitchFamily="2" charset="0"/>
                <a:sym typeface="Megrim"/>
              </a:rPr>
              <a:t>?</a:t>
            </a:r>
          </a:p>
        </p:txBody>
      </p:sp>
      <p:pic>
        <p:nvPicPr>
          <p:cNvPr id="4100" name="Picture 4" descr="a">
            <a:hlinkClick r:id="rId3" action="ppaction://hlinksldjump"/>
            <a:extLst>
              <a:ext uri="{FF2B5EF4-FFF2-40B4-BE49-F238E27FC236}">
                <a16:creationId xmlns:a16="http://schemas.microsoft.com/office/drawing/2014/main" id="{6008B109-F658-7DD8-CBAD-E941017D071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69888" y="4015943"/>
            <a:ext cx="975880" cy="918475"/>
          </a:xfrm>
          <a:prstGeom prst="rect">
            <a:avLst/>
          </a:prstGeom>
          <a:noFill/>
          <a:extLst>
            <a:ext uri="{909E8E84-426E-40DD-AFC4-6F175D3DCCD1}">
              <a14:hiddenFill xmlns:a14="http://schemas.microsoft.com/office/drawing/2010/main">
                <a:solidFill>
                  <a:srgbClr val="FFFFFF"/>
                </a:solidFill>
              </a14:hiddenFill>
            </a:ext>
          </a:extLst>
        </p:spPr>
      </p:pic>
      <p:sp>
        <p:nvSpPr>
          <p:cNvPr id="4" name="Título 4">
            <a:extLst>
              <a:ext uri="{FF2B5EF4-FFF2-40B4-BE49-F238E27FC236}">
                <a16:creationId xmlns:a16="http://schemas.microsoft.com/office/drawing/2014/main" id="{077F0086-05CA-4430-3C41-6D1F93E8EFE7}"/>
              </a:ext>
            </a:extLst>
          </p:cNvPr>
          <p:cNvSpPr txBox="1">
            <a:spLocks/>
          </p:cNvSpPr>
          <p:nvPr/>
        </p:nvSpPr>
        <p:spPr>
          <a:xfrm>
            <a:off x="160284" y="4230712"/>
            <a:ext cx="4854970" cy="783771"/>
          </a:xfrm>
          <a:prstGeom prst="rect">
            <a:avLst/>
          </a:prstGeom>
          <a:noFill/>
          <a:ln>
            <a:noFill/>
          </a:ln>
          <a:effectLst>
            <a:outerShdw blurRad="42863" dist="9525" dir="5400000" algn="bl" rotWithShape="0">
              <a:srgbClr val="20124D">
                <a:alpha val="80000"/>
              </a:srgbClr>
            </a:outerShdw>
          </a:effectLst>
        </p:spPr>
        <p:txBody>
          <a:bodyPr spcFirstLastPara="1" wrap="square" lIns="0" tIns="0" rIns="0" bIns="0"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1pPr>
            <a:lvl2pPr marR="0" lvl="1"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2pPr>
            <a:lvl3pPr marR="0" lvl="2"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3pPr>
            <a:lvl4pPr marR="0" lvl="3"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4pPr>
            <a:lvl5pPr marR="0" lvl="4"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5pPr>
            <a:lvl6pPr marR="0" lvl="5"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6pPr>
            <a:lvl7pPr marR="0" lvl="6"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7pPr>
            <a:lvl8pPr marR="0" lvl="7"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8pPr>
            <a:lvl9pPr marR="0" lvl="8"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9pPr>
          </a:lstStyle>
          <a:p>
            <a:pPr marL="0" marR="0" lvl="0" indent="0" defTabSz="914400" rtl="0" eaLnBrk="1" fontAlgn="auto" latinLnBrk="0" hangingPunct="1">
              <a:lnSpc>
                <a:spcPct val="100000"/>
              </a:lnSpc>
              <a:spcBef>
                <a:spcPts val="0"/>
              </a:spcBef>
              <a:spcAft>
                <a:spcPts val="0"/>
              </a:spcAft>
              <a:buClr>
                <a:srgbClr val="FFFFFF"/>
              </a:buClr>
              <a:buSzPts val="3200"/>
              <a:buFont typeface="Megrim"/>
              <a:buNone/>
              <a:tabLst/>
              <a:defRPr/>
            </a:pPr>
            <a:r>
              <a:rPr kumimoji="0" lang="es-MX" sz="2800" b="1" i="0" u="none" strike="noStrike" kern="0" cap="none" spc="0" normalizeH="0" baseline="0" noProof="0" dirty="0">
                <a:ln>
                  <a:noFill/>
                </a:ln>
                <a:solidFill>
                  <a:schemeClr val="accent6"/>
                </a:solidFill>
                <a:effectLst/>
                <a:uLnTx/>
                <a:uFillTx/>
                <a:latin typeface="Megrim"/>
                <a:sym typeface="Megrim"/>
              </a:rPr>
              <a:t>selecciona la respuesta correcta…</a:t>
            </a:r>
          </a:p>
        </p:txBody>
      </p:sp>
      <p:pic>
        <p:nvPicPr>
          <p:cNvPr id="4102" name="Picture 6" descr="b">
            <a:hlinkClick r:id="rId5" action="ppaction://hlinksldjump"/>
            <a:extLst>
              <a:ext uri="{FF2B5EF4-FFF2-40B4-BE49-F238E27FC236}">
                <a16:creationId xmlns:a16="http://schemas.microsoft.com/office/drawing/2014/main" id="{2B3CB3C7-80FE-2FD1-5F5B-C065DB998F0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966971" y="3947691"/>
            <a:ext cx="892753" cy="986727"/>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descr="c">
            <a:hlinkClick r:id="rId5" action="ppaction://hlinksldjump"/>
            <a:extLst>
              <a:ext uri="{FF2B5EF4-FFF2-40B4-BE49-F238E27FC236}">
                <a16:creationId xmlns:a16="http://schemas.microsoft.com/office/drawing/2014/main" id="{6C35245D-2156-E514-7915-146755B8DDB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966665" y="4082228"/>
            <a:ext cx="963928" cy="785903"/>
          </a:xfrm>
          <a:prstGeom prst="rect">
            <a:avLst/>
          </a:prstGeom>
          <a:noFill/>
          <a:extLst>
            <a:ext uri="{909E8E84-426E-40DD-AFC4-6F175D3DCCD1}">
              <a14:hiddenFill xmlns:a14="http://schemas.microsoft.com/office/drawing/2010/main">
                <a:solidFill>
                  <a:srgbClr val="FFFFFF"/>
                </a:solidFill>
              </a14:hiddenFill>
            </a:ext>
          </a:extLst>
        </p:spPr>
      </p:pic>
      <p:pic>
        <p:nvPicPr>
          <p:cNvPr id="4106" name="Picture 10" descr="d">
            <a:hlinkClick r:id="rId5" action="ppaction://hlinksldjump"/>
            <a:extLst>
              <a:ext uri="{FF2B5EF4-FFF2-40B4-BE49-F238E27FC236}">
                <a16:creationId xmlns:a16="http://schemas.microsoft.com/office/drawing/2014/main" id="{C7605F97-F33D-2E3B-02D0-E5648B6DA5D0}"/>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944591" y="3952463"/>
            <a:ext cx="795647" cy="9108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349894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upo 10">
            <a:extLst>
              <a:ext uri="{FF2B5EF4-FFF2-40B4-BE49-F238E27FC236}">
                <a16:creationId xmlns:a16="http://schemas.microsoft.com/office/drawing/2014/main" id="{C14A08DF-659F-1832-CA5C-EE9C5390E673}"/>
              </a:ext>
            </a:extLst>
          </p:cNvPr>
          <p:cNvGrpSpPr/>
          <p:nvPr/>
        </p:nvGrpSpPr>
        <p:grpSpPr>
          <a:xfrm>
            <a:off x="0" y="-1976"/>
            <a:ext cx="9196200" cy="5146256"/>
            <a:chOff x="0" y="-1976"/>
            <a:chExt cx="9196200" cy="5146256"/>
          </a:xfrm>
        </p:grpSpPr>
        <p:grpSp>
          <p:nvGrpSpPr>
            <p:cNvPr id="10" name="Grupo 9">
              <a:extLst>
                <a:ext uri="{FF2B5EF4-FFF2-40B4-BE49-F238E27FC236}">
                  <a16:creationId xmlns:a16="http://schemas.microsoft.com/office/drawing/2014/main" id="{D7BC2E9A-7521-1374-B643-E2277F4E3466}"/>
                </a:ext>
              </a:extLst>
            </p:cNvPr>
            <p:cNvGrpSpPr/>
            <p:nvPr/>
          </p:nvGrpSpPr>
          <p:grpSpPr>
            <a:xfrm>
              <a:off x="3520292" y="-1976"/>
              <a:ext cx="5675908" cy="5145476"/>
              <a:chOff x="3520292" y="-1976"/>
              <a:chExt cx="5675908" cy="5145476"/>
            </a:xfrm>
          </p:grpSpPr>
          <p:grpSp>
            <p:nvGrpSpPr>
              <p:cNvPr id="6" name="Grupo 5">
                <a:extLst>
                  <a:ext uri="{FF2B5EF4-FFF2-40B4-BE49-F238E27FC236}">
                    <a16:creationId xmlns:a16="http://schemas.microsoft.com/office/drawing/2014/main" id="{AE721A2B-F470-A41D-5B9C-915B033CD21B}"/>
                  </a:ext>
                </a:extLst>
              </p:cNvPr>
              <p:cNvGrpSpPr/>
              <p:nvPr/>
            </p:nvGrpSpPr>
            <p:grpSpPr>
              <a:xfrm>
                <a:off x="3520292" y="0"/>
                <a:ext cx="3077192" cy="5143500"/>
                <a:chOff x="4066557" y="0"/>
                <a:chExt cx="3077192" cy="5143500"/>
              </a:xfrm>
            </p:grpSpPr>
            <p:pic>
              <p:nvPicPr>
                <p:cNvPr id="5130" name="Picture 10" descr="El Bebé-astronauta Lindo Se Sienta En La Luna Ilustración del Vector -  Ilustración de astronauta, personaje: 90902653">
                  <a:extLst>
                    <a:ext uri="{FF2B5EF4-FFF2-40B4-BE49-F238E27FC236}">
                      <a16:creationId xmlns:a16="http://schemas.microsoft.com/office/drawing/2014/main" id="{53E912AC-C647-369C-84EB-704BDE252CA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71703"/>
                <a:stretch/>
              </p:blipFill>
              <p:spPr bwMode="auto">
                <a:xfrm>
                  <a:off x="4066557" y="0"/>
                  <a:ext cx="1455469" cy="5143500"/>
                </a:xfrm>
                <a:prstGeom prst="rect">
                  <a:avLst/>
                </a:prstGeom>
                <a:noFill/>
                <a:extLst>
                  <a:ext uri="{909E8E84-426E-40DD-AFC4-6F175D3DCCD1}">
                    <a14:hiddenFill xmlns:a14="http://schemas.microsoft.com/office/drawing/2010/main">
                      <a:solidFill>
                        <a:srgbClr val="FFFFFF"/>
                      </a:solidFill>
                    </a14:hiddenFill>
                  </a:ext>
                </a:extLst>
              </p:spPr>
            </p:pic>
            <p:pic>
              <p:nvPicPr>
                <p:cNvPr id="5132" name="Picture 12" descr="El Bebé-astronauta Lindo Se Sienta En La Luna Ilustración del Vector -  Ilustración de astronauta, personaje: 90902653">
                  <a:extLst>
                    <a:ext uri="{FF2B5EF4-FFF2-40B4-BE49-F238E27FC236}">
                      <a16:creationId xmlns:a16="http://schemas.microsoft.com/office/drawing/2014/main" id="{74430247-2883-4354-6827-427DDCA4AA0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8462"/>
                <a:stretch/>
              </p:blipFill>
              <p:spPr bwMode="auto">
                <a:xfrm>
                  <a:off x="5521604" y="0"/>
                  <a:ext cx="1622145" cy="514350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7" name="Grupo 6">
                <a:extLst>
                  <a:ext uri="{FF2B5EF4-FFF2-40B4-BE49-F238E27FC236}">
                    <a16:creationId xmlns:a16="http://schemas.microsoft.com/office/drawing/2014/main" id="{C44BE92C-CDE1-1A3D-96C9-27CACF360D78}"/>
                  </a:ext>
                </a:extLst>
              </p:cNvPr>
              <p:cNvGrpSpPr/>
              <p:nvPr/>
            </p:nvGrpSpPr>
            <p:grpSpPr>
              <a:xfrm>
                <a:off x="6119008" y="-1976"/>
                <a:ext cx="3077192" cy="5143500"/>
                <a:chOff x="4066557" y="0"/>
                <a:chExt cx="3077192" cy="5143500"/>
              </a:xfrm>
            </p:grpSpPr>
            <p:pic>
              <p:nvPicPr>
                <p:cNvPr id="8" name="Picture 10" descr="El Bebé-astronauta Lindo Se Sienta En La Luna Ilustración del Vector -  Ilustración de astronauta, personaje: 90902653">
                  <a:extLst>
                    <a:ext uri="{FF2B5EF4-FFF2-40B4-BE49-F238E27FC236}">
                      <a16:creationId xmlns:a16="http://schemas.microsoft.com/office/drawing/2014/main" id="{39375AF3-DA71-C92B-0CA4-E1F19B86B09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71703"/>
                <a:stretch/>
              </p:blipFill>
              <p:spPr bwMode="auto">
                <a:xfrm>
                  <a:off x="4066557" y="0"/>
                  <a:ext cx="1455469" cy="51435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12" descr="El Bebé-astronauta Lindo Se Sienta En La Luna Ilustración del Vector -  Ilustración de astronauta, personaje: 90902653">
                  <a:extLst>
                    <a:ext uri="{FF2B5EF4-FFF2-40B4-BE49-F238E27FC236}">
                      <a16:creationId xmlns:a16="http://schemas.microsoft.com/office/drawing/2014/main" id="{FF1DB2EA-FEBC-EC07-7510-46CC799AC0B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8462"/>
                <a:stretch/>
              </p:blipFill>
              <p:spPr bwMode="auto">
                <a:xfrm>
                  <a:off x="5521604" y="0"/>
                  <a:ext cx="1622145" cy="5143500"/>
                </a:xfrm>
                <a:prstGeom prst="rect">
                  <a:avLst/>
                </a:prstGeom>
                <a:noFill/>
                <a:extLst>
                  <a:ext uri="{909E8E84-426E-40DD-AFC4-6F175D3DCCD1}">
                    <a14:hiddenFill xmlns:a14="http://schemas.microsoft.com/office/drawing/2010/main">
                      <a:solidFill>
                        <a:srgbClr val="FFFFFF"/>
                      </a:solidFill>
                    </a14:hiddenFill>
                  </a:ext>
                </a:extLst>
              </p:spPr>
            </p:pic>
          </p:grpSp>
        </p:grpSp>
        <p:pic>
          <p:nvPicPr>
            <p:cNvPr id="5124" name="Picture 4" descr="El Bebé-astronauta Lindo Se Sienta En La Luna Ilustración del Vector -  Ilustración de astronauta, personaje: 90902653">
              <a:extLst>
                <a:ext uri="{FF2B5EF4-FFF2-40B4-BE49-F238E27FC236}">
                  <a16:creationId xmlns:a16="http://schemas.microsoft.com/office/drawing/2014/main" id="{3AFBD3B8-B01C-18C7-0241-F025EF629A0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6550" t="14083" r="23810" b="15421"/>
            <a:stretch/>
          </p:blipFill>
          <p:spPr bwMode="auto">
            <a:xfrm>
              <a:off x="0" y="0"/>
              <a:ext cx="3622395" cy="5144280"/>
            </a:xfrm>
            <a:prstGeom prst="rect">
              <a:avLst/>
            </a:prstGeom>
            <a:noFill/>
            <a:extLst>
              <a:ext uri="{909E8E84-426E-40DD-AFC4-6F175D3DCCD1}">
                <a14:hiddenFill xmlns:a14="http://schemas.microsoft.com/office/drawing/2010/main">
                  <a:solidFill>
                    <a:srgbClr val="FFFFFF"/>
                  </a:solidFill>
                </a14:hiddenFill>
              </a:ext>
            </a:extLst>
          </p:spPr>
        </p:pic>
      </p:grpSp>
      <p:sp>
        <p:nvSpPr>
          <p:cNvPr id="2" name="Marcador de número de diapositiva 1">
            <a:extLst>
              <a:ext uri="{FF2B5EF4-FFF2-40B4-BE49-F238E27FC236}">
                <a16:creationId xmlns:a16="http://schemas.microsoft.com/office/drawing/2014/main" id="{F4A483B1-039B-42C2-6F9A-4BA3840AE96A}"/>
              </a:ext>
            </a:extLst>
          </p:cNvPr>
          <p:cNvSpPr>
            <a:spLocks noGrp="1"/>
          </p:cNvSpPr>
          <p:nvPr>
            <p:ph type="sldNum" idx="12"/>
          </p:nvPr>
        </p:nvSpPr>
        <p:spPr/>
        <p: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s-MX" sz="1300" b="0" i="0" u="none" strike="noStrike" kern="0" cap="none" spc="0" normalizeH="0" baseline="0" noProof="0" smtClean="0">
                <a:ln>
                  <a:noFill/>
                </a:ln>
                <a:solidFill>
                  <a:srgbClr val="FFFFFF"/>
                </a:solidFill>
                <a:effectLst/>
                <a:uLnTx/>
                <a:uFillTx/>
                <a:latin typeface="Megrim"/>
                <a:sym typeface="Megrim"/>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51</a:t>
            </a:fld>
            <a:endParaRPr kumimoji="0" lang="es-MX" sz="1300" b="0" i="0" u="none" strike="noStrike" kern="0" cap="none" spc="0" normalizeH="0" baseline="0" noProof="0">
              <a:ln>
                <a:noFill/>
              </a:ln>
              <a:solidFill>
                <a:srgbClr val="FFFFFF"/>
              </a:solidFill>
              <a:effectLst/>
              <a:uLnTx/>
              <a:uFillTx/>
              <a:latin typeface="Megrim"/>
              <a:sym typeface="Megrim"/>
            </a:endParaRPr>
          </a:p>
        </p:txBody>
      </p:sp>
      <p:sp>
        <p:nvSpPr>
          <p:cNvPr id="3" name="Google Shape;838;p22">
            <a:extLst>
              <a:ext uri="{FF2B5EF4-FFF2-40B4-BE49-F238E27FC236}">
                <a16:creationId xmlns:a16="http://schemas.microsoft.com/office/drawing/2014/main" id="{A51F816B-FD81-3BB9-AD97-BA8C4ECC2321}"/>
              </a:ext>
            </a:extLst>
          </p:cNvPr>
          <p:cNvSpPr txBox="1">
            <a:spLocks/>
          </p:cNvSpPr>
          <p:nvPr/>
        </p:nvSpPr>
        <p:spPr>
          <a:xfrm>
            <a:off x="3258268" y="458815"/>
            <a:ext cx="5721480" cy="3625873"/>
          </a:xfrm>
          <a:prstGeom prst="rect">
            <a:avLst/>
          </a:prstGeom>
          <a:noFill/>
          <a:ln>
            <a:noFill/>
          </a:ln>
          <a:effectLst>
            <a:outerShdw blurRad="42863" dist="9525" dir="5400000" algn="bl" rotWithShape="0">
              <a:srgbClr val="20124D">
                <a:alpha val="80000"/>
              </a:srgbClr>
            </a:outerShdw>
          </a:effectLst>
        </p:spPr>
        <p:txBody>
          <a:bodyPr spcFirstLastPara="1" wrap="square" lIns="0" tIns="0" rIns="0" bIns="0"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1pPr>
            <a:lvl2pPr marR="0" lvl="1"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2pPr>
            <a:lvl3pPr marR="0" lvl="2"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3pPr>
            <a:lvl4pPr marR="0" lvl="3"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4pPr>
            <a:lvl5pPr marR="0" lvl="4"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5pPr>
            <a:lvl6pPr marR="0" lvl="5"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6pPr>
            <a:lvl7pPr marR="0" lvl="6"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7pPr>
            <a:lvl8pPr marR="0" lvl="7"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8pPr>
            <a:lvl9pPr marR="0" lvl="8"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9pPr>
          </a:lstStyle>
          <a:p>
            <a:pPr marL="0" marR="0" lvl="0" indent="0" algn="ctr" defTabSz="914400" rtl="0" eaLnBrk="1" fontAlgn="auto" latinLnBrk="0" hangingPunct="1">
              <a:lnSpc>
                <a:spcPct val="100000"/>
              </a:lnSpc>
              <a:spcBef>
                <a:spcPts val="0"/>
              </a:spcBef>
              <a:spcAft>
                <a:spcPts val="0"/>
              </a:spcAft>
              <a:buClr>
                <a:srgbClr val="FFFFFF"/>
              </a:buClr>
              <a:buSzPts val="3200"/>
              <a:buFont typeface="Megrim"/>
              <a:buNone/>
              <a:tabLst/>
              <a:defRPr/>
            </a:pPr>
            <a:r>
              <a:rPr kumimoji="0" lang="es-MX" sz="2500" b="1" i="0" u="none" strike="noStrike" kern="0" cap="none" spc="0" normalizeH="0" baseline="0" noProof="0" dirty="0">
                <a:ln>
                  <a:noFill/>
                </a:ln>
                <a:solidFill>
                  <a:srgbClr val="FFFFFF"/>
                </a:solidFill>
                <a:effectLst/>
                <a:uLnTx/>
                <a:uFillTx/>
                <a:latin typeface="Abel"/>
                <a:ea typeface="Abel"/>
                <a:cs typeface="Abel"/>
                <a:sym typeface="Abel"/>
              </a:rPr>
              <a:t>Incorrecto: </a:t>
            </a:r>
          </a:p>
          <a:p>
            <a:pPr marL="0" marR="0" lvl="0" indent="0" algn="ctr" defTabSz="914400" rtl="0" eaLnBrk="1" fontAlgn="auto" latinLnBrk="0" hangingPunct="1">
              <a:lnSpc>
                <a:spcPct val="100000"/>
              </a:lnSpc>
              <a:spcBef>
                <a:spcPts val="0"/>
              </a:spcBef>
              <a:spcAft>
                <a:spcPts val="0"/>
              </a:spcAft>
              <a:buClr>
                <a:srgbClr val="FFFFFF"/>
              </a:buClr>
              <a:buSzPts val="3200"/>
              <a:buFont typeface="Megrim"/>
              <a:buNone/>
              <a:tabLst/>
              <a:defRPr/>
            </a:pPr>
            <a:r>
              <a:rPr kumimoji="0" lang="es-MX" sz="2500" b="1" i="0" u="none" strike="noStrike" kern="0" cap="none" spc="0" normalizeH="0" baseline="0" noProof="0" dirty="0">
                <a:ln>
                  <a:noFill/>
                </a:ln>
                <a:solidFill>
                  <a:srgbClr val="FFFFFF"/>
                </a:solidFill>
                <a:effectLst/>
                <a:uLnTx/>
                <a:uFillTx/>
                <a:latin typeface="Abel"/>
                <a:ea typeface="Abel"/>
                <a:cs typeface="Abel"/>
                <a:sym typeface="Abel"/>
              </a:rPr>
              <a:t> la respuesta correcta es la opción a) que afirma que el SDC utiliza un sensor sensible al impacto de partículas para contar y medir las partículas de polvo espacial durante el viaje de la sonda.</a:t>
            </a:r>
          </a:p>
          <a:p>
            <a:pPr marL="0" marR="0" lvl="0" indent="0" algn="ctr" defTabSz="914400" rtl="0" eaLnBrk="1" fontAlgn="auto" latinLnBrk="0" hangingPunct="1">
              <a:lnSpc>
                <a:spcPct val="100000"/>
              </a:lnSpc>
              <a:spcBef>
                <a:spcPts val="0"/>
              </a:spcBef>
              <a:spcAft>
                <a:spcPts val="0"/>
              </a:spcAft>
              <a:buClr>
                <a:srgbClr val="FFFFFF"/>
              </a:buClr>
              <a:buSzPts val="3200"/>
              <a:buFont typeface="Megrim"/>
              <a:buNone/>
              <a:tabLst/>
              <a:defRPr/>
            </a:pPr>
            <a:endParaRPr kumimoji="0" lang="es-MX" sz="2500" b="1" i="0" u="none" strike="noStrike" kern="0" cap="none" spc="0" normalizeH="0" baseline="0" noProof="0" dirty="0">
              <a:ln>
                <a:noFill/>
              </a:ln>
              <a:solidFill>
                <a:srgbClr val="FFFFFF"/>
              </a:solidFill>
              <a:effectLst/>
              <a:uLnTx/>
              <a:uFillTx/>
              <a:latin typeface="Abel"/>
              <a:ea typeface="Abel"/>
              <a:cs typeface="Abel"/>
              <a:sym typeface="Abel"/>
            </a:endParaRPr>
          </a:p>
          <a:p>
            <a:pPr marL="0" marR="0" lvl="0" indent="0" algn="ctr" defTabSz="914400" rtl="0" eaLnBrk="1" fontAlgn="auto" latinLnBrk="0" hangingPunct="1">
              <a:lnSpc>
                <a:spcPct val="100000"/>
              </a:lnSpc>
              <a:spcBef>
                <a:spcPts val="0"/>
              </a:spcBef>
              <a:spcAft>
                <a:spcPts val="0"/>
              </a:spcAft>
              <a:buClr>
                <a:srgbClr val="FFFFFF"/>
              </a:buClr>
              <a:buSzPts val="3200"/>
              <a:buFont typeface="Megrim"/>
              <a:buNone/>
              <a:tabLst/>
              <a:defRPr/>
            </a:pPr>
            <a:endParaRPr kumimoji="0" lang="es-MX" sz="2500" b="1" i="0" u="none" strike="noStrike" kern="0" cap="none" spc="0" normalizeH="0" baseline="0" noProof="0" dirty="0">
              <a:ln>
                <a:noFill/>
              </a:ln>
              <a:solidFill>
                <a:srgbClr val="FFFFFF"/>
              </a:solidFill>
              <a:effectLst/>
              <a:uLnTx/>
              <a:uFillTx/>
              <a:latin typeface="Abel"/>
              <a:ea typeface="Abel"/>
              <a:cs typeface="Abel"/>
              <a:sym typeface="Abel"/>
            </a:endParaRPr>
          </a:p>
          <a:p>
            <a:pPr marL="0" marR="0" lvl="0" indent="0" algn="ctr" defTabSz="914400" rtl="0" eaLnBrk="1" fontAlgn="auto" latinLnBrk="0" hangingPunct="1">
              <a:lnSpc>
                <a:spcPct val="100000"/>
              </a:lnSpc>
              <a:spcBef>
                <a:spcPts val="0"/>
              </a:spcBef>
              <a:spcAft>
                <a:spcPts val="0"/>
              </a:spcAft>
              <a:buClr>
                <a:srgbClr val="FFFFFF"/>
              </a:buClr>
              <a:buSzPts val="3200"/>
              <a:buFont typeface="Megrim"/>
              <a:buNone/>
              <a:tabLst/>
              <a:defRPr/>
            </a:pPr>
            <a:endParaRPr kumimoji="0" lang="es-MX" sz="2500" b="1" i="0" u="none" strike="noStrike" kern="0" cap="none" spc="0" normalizeH="0" baseline="0" noProof="0" dirty="0">
              <a:ln>
                <a:noFill/>
              </a:ln>
              <a:solidFill>
                <a:srgbClr val="FFFFFF"/>
              </a:solidFill>
              <a:effectLst/>
              <a:uLnTx/>
              <a:uFillTx/>
              <a:latin typeface="Abel"/>
              <a:ea typeface="Abel"/>
              <a:cs typeface="Abel"/>
              <a:sym typeface="Abel"/>
            </a:endParaRPr>
          </a:p>
          <a:p>
            <a:pPr marL="0" marR="0" lvl="0" indent="0" algn="ctr" defTabSz="914400" rtl="0" eaLnBrk="1" fontAlgn="auto" latinLnBrk="0" hangingPunct="1">
              <a:lnSpc>
                <a:spcPct val="100000"/>
              </a:lnSpc>
              <a:spcBef>
                <a:spcPts val="0"/>
              </a:spcBef>
              <a:spcAft>
                <a:spcPts val="0"/>
              </a:spcAft>
              <a:buClr>
                <a:srgbClr val="FFFFFF"/>
              </a:buClr>
              <a:buSzPts val="3200"/>
              <a:buFont typeface="Megrim"/>
              <a:buNone/>
              <a:tabLst/>
              <a:defRPr/>
            </a:pPr>
            <a:endParaRPr kumimoji="0" lang="es-MX" sz="2500" b="1" i="0" u="none" strike="noStrike" kern="0" cap="none" spc="0" normalizeH="0" baseline="0" noProof="0" dirty="0">
              <a:ln>
                <a:noFill/>
              </a:ln>
              <a:solidFill>
                <a:srgbClr val="FFFFFF"/>
              </a:solidFill>
              <a:effectLst/>
              <a:uLnTx/>
              <a:uFillTx/>
              <a:latin typeface="Abel"/>
              <a:ea typeface="Abel"/>
              <a:cs typeface="Abel"/>
              <a:sym typeface="Abel"/>
            </a:endParaRPr>
          </a:p>
          <a:p>
            <a:pPr marL="0" marR="0" lvl="0" indent="0" algn="ctr" defTabSz="914400" rtl="0" eaLnBrk="1" fontAlgn="auto" latinLnBrk="0" hangingPunct="1">
              <a:lnSpc>
                <a:spcPct val="100000"/>
              </a:lnSpc>
              <a:spcBef>
                <a:spcPts val="0"/>
              </a:spcBef>
              <a:spcAft>
                <a:spcPts val="0"/>
              </a:spcAft>
              <a:buClr>
                <a:srgbClr val="FFFFFF"/>
              </a:buClr>
              <a:buSzPts val="3200"/>
              <a:buFont typeface="Megrim"/>
              <a:buNone/>
              <a:tabLst/>
              <a:defRPr/>
            </a:pPr>
            <a:r>
              <a:rPr kumimoji="0" lang="es-MX" sz="2500" b="1" i="0" u="none" strike="noStrike" kern="0" cap="none" spc="0" normalizeH="0" baseline="0" noProof="0" dirty="0">
                <a:ln>
                  <a:noFill/>
                </a:ln>
                <a:solidFill>
                  <a:srgbClr val="FFFFFF"/>
                </a:solidFill>
                <a:effectLst/>
                <a:uLnTx/>
                <a:uFillTx/>
                <a:latin typeface="Abel"/>
                <a:ea typeface="Abel"/>
                <a:cs typeface="Abel"/>
                <a:sym typeface="Abel"/>
              </a:rPr>
              <a:t> </a:t>
            </a:r>
          </a:p>
        </p:txBody>
      </p:sp>
      <p:sp>
        <p:nvSpPr>
          <p:cNvPr id="5" name="Google Shape;838;p22">
            <a:extLst>
              <a:ext uri="{FF2B5EF4-FFF2-40B4-BE49-F238E27FC236}">
                <a16:creationId xmlns:a16="http://schemas.microsoft.com/office/drawing/2014/main" id="{33B3FFF0-C2E5-9EFE-16A6-7FE6B904F5F7}"/>
              </a:ext>
            </a:extLst>
          </p:cNvPr>
          <p:cNvSpPr txBox="1">
            <a:spLocks/>
          </p:cNvSpPr>
          <p:nvPr/>
        </p:nvSpPr>
        <p:spPr>
          <a:xfrm>
            <a:off x="5655003" y="3116142"/>
            <a:ext cx="2861533" cy="581891"/>
          </a:xfrm>
          <a:prstGeom prst="rect">
            <a:avLst/>
          </a:prstGeom>
          <a:noFill/>
          <a:ln>
            <a:noFill/>
          </a:ln>
          <a:effectLst>
            <a:outerShdw blurRad="42863" dist="9525" dir="5400000" algn="bl" rotWithShape="0">
              <a:srgbClr val="20124D">
                <a:alpha val="80000"/>
              </a:srgbClr>
            </a:outerShdw>
          </a:effectLst>
        </p:spPr>
        <p:txBody>
          <a:bodyPr spcFirstLastPara="1" wrap="square" lIns="0" tIns="0" rIns="0" bIns="0"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1pPr>
            <a:lvl2pPr marR="0" lvl="1"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2pPr>
            <a:lvl3pPr marR="0" lvl="2"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3pPr>
            <a:lvl4pPr marR="0" lvl="3"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4pPr>
            <a:lvl5pPr marR="0" lvl="4"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5pPr>
            <a:lvl6pPr marR="0" lvl="5"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6pPr>
            <a:lvl7pPr marR="0" lvl="6"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7pPr>
            <a:lvl8pPr marR="0" lvl="7"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8pPr>
            <a:lvl9pPr marR="0" lvl="8"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9pPr>
          </a:lstStyle>
          <a:p>
            <a:pPr marL="0" marR="0" lvl="0" indent="0" algn="ctr" defTabSz="914400" rtl="0" eaLnBrk="1" fontAlgn="auto" latinLnBrk="0" hangingPunct="1">
              <a:lnSpc>
                <a:spcPct val="100000"/>
              </a:lnSpc>
              <a:spcBef>
                <a:spcPts val="0"/>
              </a:spcBef>
              <a:spcAft>
                <a:spcPts val="0"/>
              </a:spcAft>
              <a:buClr>
                <a:srgbClr val="FFFFFF"/>
              </a:buClr>
              <a:buSzPts val="3200"/>
              <a:buFont typeface="Megrim"/>
              <a:buNone/>
              <a:tabLst/>
              <a:defRPr/>
            </a:pPr>
            <a:r>
              <a:rPr kumimoji="0" lang="es-MX" sz="1400" b="1" i="0" u="none" strike="noStrike" kern="0" cap="none" spc="0" normalizeH="0" baseline="0" noProof="0" dirty="0">
                <a:ln>
                  <a:noFill/>
                </a:ln>
                <a:solidFill>
                  <a:srgbClr val="02D9E5">
                    <a:lumMod val="60000"/>
                    <a:lumOff val="40000"/>
                  </a:srgbClr>
                </a:solidFill>
                <a:effectLst/>
                <a:uLnTx/>
                <a:uFillTx/>
                <a:latin typeface="Abel"/>
                <a:ea typeface="Abel"/>
                <a:cs typeface="Abel"/>
                <a:sym typeface="Abel"/>
              </a:rPr>
              <a:t>Presiona el cohete para regresar a la pregunta y responder correctamente.  </a:t>
            </a:r>
          </a:p>
        </p:txBody>
      </p:sp>
      <p:pic>
        <p:nvPicPr>
          <p:cNvPr id="5134" name="Picture 14" descr="rocket on Make a GIF">
            <a:hlinkClick r:id="rId4" action="ppaction://hlinksldjump"/>
            <a:extLst>
              <a:ext uri="{FF2B5EF4-FFF2-40B4-BE49-F238E27FC236}">
                <a16:creationId xmlns:a16="http://schemas.microsoft.com/office/drawing/2014/main" id="{7F4E744E-D44B-6875-F1B3-655D5702587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600442">
            <a:off x="5632423" y="3082245"/>
            <a:ext cx="2673182" cy="20048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734191"/>
      </p:ext>
    </p:extLst>
  </p:cSld>
  <p:clrMapOvr>
    <a:masterClrMapping/>
  </p:clrMapOvr>
  <mc:AlternateContent xmlns:mc="http://schemas.openxmlformats.org/markup-compatibility/2006" xmlns:p14="http://schemas.microsoft.com/office/powerpoint/2010/main">
    <mc:Choice Requires="p14">
      <p:transition p14:dur="0">
        <p:sndAc>
          <p:stSnd>
            <p:snd r:embed="rId2" name="laser.wav"/>
          </p:stSnd>
        </p:sndAc>
      </p:transition>
    </mc:Choice>
    <mc:Fallback xmlns="">
      <p:transition>
        <p:sndAc>
          <p:stSnd>
            <p:snd r:embed="rId6" name="laser.wav"/>
          </p:stSnd>
        </p:sndAc>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Marcador de número de diapositiva 1">
            <a:extLst>
              <a:ext uri="{FF2B5EF4-FFF2-40B4-BE49-F238E27FC236}">
                <a16:creationId xmlns:a16="http://schemas.microsoft.com/office/drawing/2014/main" id="{F4A483B1-039B-42C2-6F9A-4BA3840AE96A}"/>
              </a:ext>
            </a:extLst>
          </p:cNvPr>
          <p:cNvSpPr>
            <a:spLocks noGrp="1"/>
          </p:cNvSpPr>
          <p:nvPr>
            <p:ph type="sldNum" idx="12"/>
          </p:nvPr>
        </p:nvSpPr>
        <p:spPr/>
        <p: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s-MX" sz="1300" b="0" i="0" u="none" strike="noStrike" kern="0" cap="none" spc="0" normalizeH="0" baseline="0" noProof="0" smtClean="0">
                <a:ln>
                  <a:noFill/>
                </a:ln>
                <a:solidFill>
                  <a:srgbClr val="FFFFFF"/>
                </a:solidFill>
                <a:effectLst/>
                <a:uLnTx/>
                <a:uFillTx/>
                <a:latin typeface="Megrim"/>
                <a:sym typeface="Megrim"/>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52</a:t>
            </a:fld>
            <a:endParaRPr kumimoji="0" lang="es-MX" sz="1300" b="0" i="0" u="none" strike="noStrike" kern="0" cap="none" spc="0" normalizeH="0" baseline="0" noProof="0">
              <a:ln>
                <a:noFill/>
              </a:ln>
              <a:solidFill>
                <a:srgbClr val="FFFFFF"/>
              </a:solidFill>
              <a:effectLst/>
              <a:uLnTx/>
              <a:uFillTx/>
              <a:latin typeface="Megrim"/>
              <a:sym typeface="Megrim"/>
            </a:endParaRPr>
          </a:p>
        </p:txBody>
      </p:sp>
      <p:sp>
        <p:nvSpPr>
          <p:cNvPr id="3" name="Google Shape;838;p22">
            <a:extLst>
              <a:ext uri="{FF2B5EF4-FFF2-40B4-BE49-F238E27FC236}">
                <a16:creationId xmlns:a16="http://schemas.microsoft.com/office/drawing/2014/main" id="{A51F816B-FD81-3BB9-AD97-BA8C4ECC2321}"/>
              </a:ext>
            </a:extLst>
          </p:cNvPr>
          <p:cNvSpPr txBox="1">
            <a:spLocks/>
          </p:cNvSpPr>
          <p:nvPr/>
        </p:nvSpPr>
        <p:spPr>
          <a:xfrm>
            <a:off x="3846958" y="300871"/>
            <a:ext cx="5152111" cy="3625873"/>
          </a:xfrm>
          <a:prstGeom prst="rect">
            <a:avLst/>
          </a:prstGeom>
          <a:noFill/>
          <a:ln>
            <a:noFill/>
          </a:ln>
          <a:effectLst>
            <a:outerShdw blurRad="42863" dist="9525" dir="5400000" algn="bl" rotWithShape="0">
              <a:srgbClr val="20124D">
                <a:alpha val="80000"/>
              </a:srgbClr>
            </a:outerShdw>
          </a:effectLst>
        </p:spPr>
        <p:txBody>
          <a:bodyPr spcFirstLastPara="1" wrap="square" lIns="0" tIns="0" rIns="0" bIns="0"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1pPr>
            <a:lvl2pPr marR="0" lvl="1"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2pPr>
            <a:lvl3pPr marR="0" lvl="2"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3pPr>
            <a:lvl4pPr marR="0" lvl="3"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4pPr>
            <a:lvl5pPr marR="0" lvl="4"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5pPr>
            <a:lvl6pPr marR="0" lvl="5"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6pPr>
            <a:lvl7pPr marR="0" lvl="6"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7pPr>
            <a:lvl8pPr marR="0" lvl="7"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8pPr>
            <a:lvl9pPr marR="0" lvl="8"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9pPr>
          </a:lstStyle>
          <a:p>
            <a:pPr marL="0" marR="0" lvl="0" indent="0" algn="ctr" defTabSz="914400" rtl="0" eaLnBrk="1" fontAlgn="auto" latinLnBrk="0" hangingPunct="1">
              <a:lnSpc>
                <a:spcPct val="100000"/>
              </a:lnSpc>
              <a:spcBef>
                <a:spcPts val="0"/>
              </a:spcBef>
              <a:spcAft>
                <a:spcPts val="0"/>
              </a:spcAft>
              <a:buClr>
                <a:srgbClr val="FFFFFF"/>
              </a:buClr>
              <a:buSzPts val="3200"/>
              <a:buFont typeface="Megrim"/>
              <a:buNone/>
              <a:tabLst/>
              <a:defRPr/>
            </a:pPr>
            <a:r>
              <a:rPr kumimoji="0" lang="es-MX" sz="2500" b="1" i="0" u="none" strike="noStrike" kern="0" cap="none" spc="0" normalizeH="0" baseline="0" noProof="0" dirty="0">
                <a:ln>
                  <a:noFill/>
                </a:ln>
                <a:solidFill>
                  <a:srgbClr val="FFFFFF"/>
                </a:solidFill>
                <a:effectLst/>
                <a:uLnTx/>
                <a:uFillTx/>
                <a:latin typeface="Abel"/>
                <a:ea typeface="Abel"/>
                <a:cs typeface="Abel"/>
                <a:sym typeface="Abel"/>
              </a:rPr>
              <a:t>Correcto:</a:t>
            </a:r>
          </a:p>
          <a:p>
            <a:pPr marL="0" marR="0" lvl="0" indent="0" algn="ctr" defTabSz="914400" rtl="0" eaLnBrk="1" fontAlgn="auto" latinLnBrk="0" hangingPunct="1">
              <a:lnSpc>
                <a:spcPct val="100000"/>
              </a:lnSpc>
              <a:spcBef>
                <a:spcPts val="0"/>
              </a:spcBef>
              <a:spcAft>
                <a:spcPts val="0"/>
              </a:spcAft>
              <a:buClr>
                <a:srgbClr val="FFFFFF"/>
              </a:buClr>
              <a:buSzPts val="3200"/>
              <a:buFont typeface="Megrim"/>
              <a:buNone/>
              <a:tabLst/>
              <a:defRPr/>
            </a:pPr>
            <a:r>
              <a:rPr kumimoji="0" lang="es-MX" sz="2000" b="1" i="0" u="none" strike="noStrike" kern="0" cap="none" spc="0" normalizeH="0" baseline="0" noProof="0" dirty="0">
                <a:ln>
                  <a:noFill/>
                </a:ln>
                <a:solidFill>
                  <a:srgbClr val="FFFFFF"/>
                </a:solidFill>
                <a:effectLst/>
                <a:uLnTx/>
                <a:uFillTx/>
                <a:latin typeface="Abel"/>
                <a:ea typeface="Abel"/>
                <a:cs typeface="Abel"/>
                <a:sym typeface="Abel"/>
              </a:rPr>
              <a:t>El SDC (</a:t>
            </a:r>
            <a:r>
              <a:rPr kumimoji="0" lang="es-MX" sz="2000" b="1" i="0" u="none" strike="noStrike" kern="0" cap="none" spc="0" normalizeH="0" baseline="0" noProof="0" dirty="0" err="1">
                <a:ln>
                  <a:noFill/>
                </a:ln>
                <a:solidFill>
                  <a:srgbClr val="FFFFFF"/>
                </a:solidFill>
                <a:effectLst/>
                <a:uLnTx/>
                <a:uFillTx/>
                <a:latin typeface="Abel"/>
                <a:ea typeface="Abel"/>
                <a:cs typeface="Abel"/>
                <a:sym typeface="Abel"/>
              </a:rPr>
              <a:t>Student</a:t>
            </a:r>
            <a:r>
              <a:rPr kumimoji="0" lang="es-MX" sz="2000" b="1" i="0" u="none" strike="noStrike" kern="0" cap="none" spc="0" normalizeH="0" baseline="0" noProof="0" dirty="0">
                <a:ln>
                  <a:noFill/>
                </a:ln>
                <a:solidFill>
                  <a:srgbClr val="FFFFFF"/>
                </a:solidFill>
                <a:effectLst/>
                <a:uLnTx/>
                <a:uFillTx/>
                <a:latin typeface="Abel"/>
                <a:ea typeface="Abel"/>
                <a:cs typeface="Abel"/>
                <a:sym typeface="Abel"/>
              </a:rPr>
              <a:t> </a:t>
            </a:r>
            <a:r>
              <a:rPr kumimoji="0" lang="es-MX" sz="2000" b="1" i="0" u="none" strike="noStrike" kern="0" cap="none" spc="0" normalizeH="0" baseline="0" noProof="0" dirty="0" err="1">
                <a:ln>
                  <a:noFill/>
                </a:ln>
                <a:solidFill>
                  <a:srgbClr val="FFFFFF"/>
                </a:solidFill>
                <a:effectLst/>
                <a:uLnTx/>
                <a:uFillTx/>
                <a:latin typeface="Abel"/>
                <a:ea typeface="Abel"/>
                <a:cs typeface="Abel"/>
                <a:sym typeface="Abel"/>
              </a:rPr>
              <a:t>Dust</a:t>
            </a:r>
            <a:r>
              <a:rPr kumimoji="0" lang="es-MX" sz="2000" b="1" i="0" u="none" strike="noStrike" kern="0" cap="none" spc="0" normalizeH="0" baseline="0" noProof="0" dirty="0">
                <a:ln>
                  <a:noFill/>
                </a:ln>
                <a:solidFill>
                  <a:srgbClr val="FFFFFF"/>
                </a:solidFill>
                <a:effectLst/>
                <a:uLnTx/>
                <a:uFillTx/>
                <a:latin typeface="Abel"/>
                <a:ea typeface="Abel"/>
                <a:cs typeface="Abel"/>
                <a:sym typeface="Abel"/>
              </a:rPr>
              <a:t> </a:t>
            </a:r>
            <a:r>
              <a:rPr kumimoji="0" lang="es-MX" sz="2000" b="1" i="0" u="none" strike="noStrike" kern="0" cap="none" spc="0" normalizeH="0" baseline="0" noProof="0" dirty="0" err="1">
                <a:ln>
                  <a:noFill/>
                </a:ln>
                <a:solidFill>
                  <a:srgbClr val="FFFFFF"/>
                </a:solidFill>
                <a:effectLst/>
                <a:uLnTx/>
                <a:uFillTx/>
                <a:latin typeface="Abel"/>
                <a:ea typeface="Abel"/>
                <a:cs typeface="Abel"/>
                <a:sym typeface="Abel"/>
              </a:rPr>
              <a:t>Counter</a:t>
            </a:r>
            <a:r>
              <a:rPr kumimoji="0" lang="es-MX" sz="2000" b="1" i="0" u="none" strike="noStrike" kern="0" cap="none" spc="0" normalizeH="0" baseline="0" noProof="0" dirty="0">
                <a:ln>
                  <a:noFill/>
                </a:ln>
                <a:solidFill>
                  <a:srgbClr val="FFFFFF"/>
                </a:solidFill>
                <a:effectLst/>
                <a:uLnTx/>
                <a:uFillTx/>
                <a:latin typeface="Abel"/>
                <a:ea typeface="Abel"/>
                <a:cs typeface="Abel"/>
                <a:sym typeface="Abel"/>
              </a:rPr>
              <a:t>) en la sonda New </a:t>
            </a:r>
            <a:r>
              <a:rPr kumimoji="0" lang="es-MX" sz="2000" b="1" i="0" u="none" strike="noStrike" kern="0" cap="none" spc="0" normalizeH="0" baseline="0" noProof="0" dirty="0" err="1">
                <a:ln>
                  <a:noFill/>
                </a:ln>
                <a:solidFill>
                  <a:srgbClr val="FFFFFF"/>
                </a:solidFill>
                <a:effectLst/>
                <a:uLnTx/>
                <a:uFillTx/>
                <a:latin typeface="Abel"/>
                <a:ea typeface="Abel"/>
                <a:cs typeface="Abel"/>
                <a:sym typeface="Abel"/>
              </a:rPr>
              <a:t>Horizons</a:t>
            </a:r>
            <a:r>
              <a:rPr kumimoji="0" lang="es-MX" sz="2000" b="1" i="0" u="none" strike="noStrike" kern="0" cap="none" spc="0" normalizeH="0" baseline="0" noProof="0" dirty="0">
                <a:ln>
                  <a:noFill/>
                </a:ln>
                <a:solidFill>
                  <a:srgbClr val="FFFFFF"/>
                </a:solidFill>
                <a:effectLst/>
                <a:uLnTx/>
                <a:uFillTx/>
                <a:latin typeface="Abel"/>
                <a:ea typeface="Abel"/>
                <a:cs typeface="Abel"/>
                <a:sym typeface="Abel"/>
              </a:rPr>
              <a:t> utiliza un sensor sensible al impacto de partículas para contar y medir las partículas de polvo espacial durante el viaje de la sonda. Este sensor registra las colisiones de partículas de polvo con la sonda y proporciona datos sobre su tamaño y velocidad. </a:t>
            </a:r>
          </a:p>
        </p:txBody>
      </p:sp>
      <p:sp>
        <p:nvSpPr>
          <p:cNvPr id="5" name="Google Shape;838;p22">
            <a:extLst>
              <a:ext uri="{FF2B5EF4-FFF2-40B4-BE49-F238E27FC236}">
                <a16:creationId xmlns:a16="http://schemas.microsoft.com/office/drawing/2014/main" id="{33B3FFF0-C2E5-9EFE-16A6-7FE6B904F5F7}"/>
              </a:ext>
            </a:extLst>
          </p:cNvPr>
          <p:cNvSpPr txBox="1">
            <a:spLocks/>
          </p:cNvSpPr>
          <p:nvPr/>
        </p:nvSpPr>
        <p:spPr>
          <a:xfrm>
            <a:off x="5203742" y="3175517"/>
            <a:ext cx="2861533" cy="581891"/>
          </a:xfrm>
          <a:prstGeom prst="rect">
            <a:avLst/>
          </a:prstGeom>
          <a:noFill/>
          <a:ln>
            <a:noFill/>
          </a:ln>
          <a:effectLst>
            <a:outerShdw blurRad="42863" dist="9525" dir="5400000" algn="bl" rotWithShape="0">
              <a:srgbClr val="20124D">
                <a:alpha val="80000"/>
              </a:srgbClr>
            </a:outerShdw>
          </a:effectLst>
        </p:spPr>
        <p:txBody>
          <a:bodyPr spcFirstLastPara="1" wrap="square" lIns="0" tIns="0" rIns="0" bIns="0"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1pPr>
            <a:lvl2pPr marR="0" lvl="1"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2pPr>
            <a:lvl3pPr marR="0" lvl="2"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3pPr>
            <a:lvl4pPr marR="0" lvl="3"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4pPr>
            <a:lvl5pPr marR="0" lvl="4"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5pPr>
            <a:lvl6pPr marR="0" lvl="5"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6pPr>
            <a:lvl7pPr marR="0" lvl="6"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7pPr>
            <a:lvl8pPr marR="0" lvl="7"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8pPr>
            <a:lvl9pPr marR="0" lvl="8"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9pPr>
          </a:lstStyle>
          <a:p>
            <a:pPr marL="0" marR="0" lvl="0" indent="0" algn="ctr" defTabSz="914400" rtl="0" eaLnBrk="1" fontAlgn="auto" latinLnBrk="0" hangingPunct="1">
              <a:lnSpc>
                <a:spcPct val="100000"/>
              </a:lnSpc>
              <a:spcBef>
                <a:spcPts val="0"/>
              </a:spcBef>
              <a:spcAft>
                <a:spcPts val="0"/>
              </a:spcAft>
              <a:buClr>
                <a:srgbClr val="FFFFFF"/>
              </a:buClr>
              <a:buSzPts val="3200"/>
              <a:buFont typeface="Megrim"/>
              <a:buNone/>
              <a:tabLst/>
              <a:defRPr/>
            </a:pPr>
            <a:r>
              <a:rPr kumimoji="0" lang="es-MX" sz="1400" b="1" i="0" u="none" strike="noStrike" kern="0" cap="none" spc="0" normalizeH="0" baseline="0" noProof="0" dirty="0">
                <a:ln>
                  <a:noFill/>
                </a:ln>
                <a:solidFill>
                  <a:srgbClr val="02D9E5">
                    <a:lumMod val="60000"/>
                    <a:lumOff val="40000"/>
                  </a:srgbClr>
                </a:solidFill>
                <a:effectLst/>
                <a:uLnTx/>
                <a:uFillTx/>
                <a:latin typeface="Abel"/>
                <a:ea typeface="Abel"/>
                <a:cs typeface="Abel"/>
                <a:sym typeface="Abel"/>
              </a:rPr>
              <a:t>Presiona el cohete para continuar.  </a:t>
            </a:r>
          </a:p>
        </p:txBody>
      </p:sp>
      <p:pic>
        <p:nvPicPr>
          <p:cNvPr id="5134" name="Picture 14" descr="rocket on Make a GIF">
            <a:hlinkClick r:id="rId3" action="ppaction://hlinksldjump"/>
            <a:extLst>
              <a:ext uri="{FF2B5EF4-FFF2-40B4-BE49-F238E27FC236}">
                <a16:creationId xmlns:a16="http://schemas.microsoft.com/office/drawing/2014/main" id="{7F4E744E-D44B-6875-F1B3-655D5702587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2600442">
            <a:off x="5181162" y="3141620"/>
            <a:ext cx="2673182" cy="2004887"/>
          </a:xfrm>
          <a:prstGeom prst="rect">
            <a:avLst/>
          </a:prstGeom>
          <a:noFill/>
          <a:extLst>
            <a:ext uri="{909E8E84-426E-40DD-AFC4-6F175D3DCCD1}">
              <a14:hiddenFill xmlns:a14="http://schemas.microsoft.com/office/drawing/2010/main">
                <a:solidFill>
                  <a:srgbClr val="FFFFFF"/>
                </a:solidFill>
              </a14:hiddenFill>
            </a:ext>
          </a:extLst>
        </p:spPr>
      </p:pic>
      <p:pic>
        <p:nvPicPr>
          <p:cNvPr id="10242" name="Picture 2">
            <a:extLst>
              <a:ext uri="{FF2B5EF4-FFF2-40B4-BE49-F238E27FC236}">
                <a16:creationId xmlns:a16="http://schemas.microsoft.com/office/drawing/2014/main" id="{B7DAAC10-5605-04A3-2FFA-DE83E258209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49"/>
            <a:ext cx="3681351" cy="51435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53243042"/>
      </p:ext>
    </p:extLst>
  </p:cSld>
  <p:clrMapOvr>
    <a:masterClrMapping/>
  </p:clrMapOvr>
  <mc:AlternateContent xmlns:mc="http://schemas.openxmlformats.org/markup-compatibility/2006" xmlns:p14="http://schemas.microsoft.com/office/powerpoint/2010/main">
    <mc:Choice Requires="p14">
      <p:transition spd="slow" p14:dur="3400">
        <p14:reveal/>
        <p:sndAc>
          <p:stSnd>
            <p:snd r:embed="rId2" name="chimes.wav"/>
          </p:stSnd>
        </p:sndAc>
      </p:transition>
    </mc:Choice>
    <mc:Fallback xmlns="">
      <p:transition spd="slow">
        <p:fade/>
        <p:sndAc>
          <p:stSnd>
            <p:snd r:embed="rId6" name="chimes.wav"/>
          </p:stSnd>
        </p:sndAc>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44" name="Picture 8" descr="Galaxy GIF - Galaxy GIFs">
            <a:extLst>
              <a:ext uri="{FF2B5EF4-FFF2-40B4-BE49-F238E27FC236}">
                <a16:creationId xmlns:a16="http://schemas.microsoft.com/office/drawing/2014/main" id="{B7302499-3E04-A963-5C6A-63EA54D7DA9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1"/>
            <a:ext cx="9143913" cy="5143451"/>
          </a:xfrm>
          <a:prstGeom prst="rect">
            <a:avLst/>
          </a:prstGeom>
          <a:noFill/>
          <a:extLst>
            <a:ext uri="{909E8E84-426E-40DD-AFC4-6F175D3DCCD1}">
              <a14:hiddenFill xmlns:a14="http://schemas.microsoft.com/office/drawing/2010/main">
                <a:solidFill>
                  <a:srgbClr val="FFFFFF"/>
                </a:solidFill>
              </a14:hiddenFill>
            </a:ext>
          </a:extLst>
        </p:spPr>
      </p:pic>
      <p:sp>
        <p:nvSpPr>
          <p:cNvPr id="2" name="Marcador de número de diapositiva 1">
            <a:extLst>
              <a:ext uri="{FF2B5EF4-FFF2-40B4-BE49-F238E27FC236}">
                <a16:creationId xmlns:a16="http://schemas.microsoft.com/office/drawing/2014/main" id="{6A619281-8149-EA80-6A1E-682DF2F56146}"/>
              </a:ext>
            </a:extLst>
          </p:cNvPr>
          <p:cNvSpPr>
            <a:spLocks noGrp="1"/>
          </p:cNvSpPr>
          <p:nvPr>
            <p:ph type="sldNum" idx="12"/>
          </p:nvPr>
        </p:nvSpPr>
        <p:spPr/>
        <p: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s-MX" sz="1300" b="0" i="0" u="none" strike="noStrike" kern="0" cap="none" spc="0" normalizeH="0" baseline="0" noProof="0" smtClean="0">
                <a:ln>
                  <a:noFill/>
                </a:ln>
                <a:solidFill>
                  <a:srgbClr val="FFFFFF"/>
                </a:solidFill>
                <a:effectLst/>
                <a:uLnTx/>
                <a:uFillTx/>
                <a:latin typeface="Megrim"/>
                <a:sym typeface="Megrim"/>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53</a:t>
            </a:fld>
            <a:endParaRPr kumimoji="0" lang="es-MX" sz="1300" b="0" i="0" u="none" strike="noStrike" kern="0" cap="none" spc="0" normalizeH="0" baseline="0" noProof="0">
              <a:ln>
                <a:noFill/>
              </a:ln>
              <a:solidFill>
                <a:srgbClr val="FFFFFF"/>
              </a:solidFill>
              <a:effectLst/>
              <a:uLnTx/>
              <a:uFillTx/>
              <a:latin typeface="Megrim"/>
              <a:sym typeface="Megrim"/>
            </a:endParaRPr>
          </a:p>
        </p:txBody>
      </p:sp>
      <p:sp>
        <p:nvSpPr>
          <p:cNvPr id="3" name="Google Shape;793;p18">
            <a:extLst>
              <a:ext uri="{FF2B5EF4-FFF2-40B4-BE49-F238E27FC236}">
                <a16:creationId xmlns:a16="http://schemas.microsoft.com/office/drawing/2014/main" id="{E5687F84-F179-722A-2B63-231D6F84419E}"/>
              </a:ext>
            </a:extLst>
          </p:cNvPr>
          <p:cNvSpPr txBox="1">
            <a:spLocks/>
          </p:cNvSpPr>
          <p:nvPr/>
        </p:nvSpPr>
        <p:spPr>
          <a:xfrm>
            <a:off x="4161383" y="420475"/>
            <a:ext cx="4603993" cy="3348002"/>
          </a:xfrm>
          <a:prstGeom prst="rect">
            <a:avLst/>
          </a:prstGeom>
          <a:noFill/>
          <a:ln>
            <a:noFill/>
          </a:ln>
          <a:effectLst>
            <a:outerShdw blurRad="42863" dist="9525" dir="5400000" algn="bl" rotWithShape="0">
              <a:srgbClr val="20124D">
                <a:alpha val="80000"/>
              </a:srgbClr>
            </a:outerShdw>
          </a:effectLst>
        </p:spPr>
        <p:txBody>
          <a:bodyPr spcFirstLastPara="1" wrap="square" lIns="0" tIns="0" rIns="0" bIns="0"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1pPr>
            <a:lvl2pPr marR="0" lvl="1"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2pPr>
            <a:lvl3pPr marR="0" lvl="2"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3pPr>
            <a:lvl4pPr marR="0" lvl="3"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4pPr>
            <a:lvl5pPr marR="0" lvl="4"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5pPr>
            <a:lvl6pPr marR="0" lvl="5"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6pPr>
            <a:lvl7pPr marR="0" lvl="6"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7pPr>
            <a:lvl8pPr marR="0" lvl="7"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8pPr>
            <a:lvl9pPr marR="0" lvl="8"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9pPr>
          </a:lstStyle>
          <a:p>
            <a:pPr marL="0" marR="0" lvl="0" indent="0" algn="ctr" defTabSz="914400" rtl="0" eaLnBrk="1" fontAlgn="auto" latinLnBrk="0" hangingPunct="1">
              <a:lnSpc>
                <a:spcPct val="100000"/>
              </a:lnSpc>
              <a:spcBef>
                <a:spcPts val="0"/>
              </a:spcBef>
              <a:spcAft>
                <a:spcPts val="0"/>
              </a:spcAft>
              <a:buClr>
                <a:srgbClr val="FFFFFF"/>
              </a:buClr>
              <a:buSzPts val="3200"/>
              <a:buFont typeface="Megrim"/>
              <a:buNone/>
              <a:tabLst/>
              <a:defRPr/>
            </a:pPr>
            <a:r>
              <a:rPr kumimoji="0" lang="es-MX" sz="6000" b="1" i="0" u="none" strike="noStrike" kern="0" cap="none" spc="0" normalizeH="0" baseline="0" noProof="0" dirty="0">
                <a:ln>
                  <a:noFill/>
                </a:ln>
                <a:solidFill>
                  <a:srgbClr val="FFC000"/>
                </a:solidFill>
                <a:effectLst/>
                <a:uLnTx/>
                <a:uFillTx/>
                <a:latin typeface="Malgun Gothic" panose="020B0503020000020004" pitchFamily="34" charset="-127"/>
                <a:ea typeface="Malgun Gothic" panose="020B0503020000020004" pitchFamily="34" charset="-127"/>
                <a:sym typeface="Megrim"/>
              </a:rPr>
              <a:t>¡Felicidades!</a:t>
            </a:r>
          </a:p>
          <a:p>
            <a:pPr marL="0" marR="0" lvl="0" indent="0" algn="ctr" defTabSz="914400" rtl="0" eaLnBrk="1" fontAlgn="auto" latinLnBrk="0" hangingPunct="1">
              <a:lnSpc>
                <a:spcPct val="100000"/>
              </a:lnSpc>
              <a:spcBef>
                <a:spcPts val="0"/>
              </a:spcBef>
              <a:spcAft>
                <a:spcPts val="0"/>
              </a:spcAft>
              <a:buClr>
                <a:srgbClr val="FFFFFF"/>
              </a:buClr>
              <a:buSzPts val="3200"/>
              <a:buFont typeface="Megrim"/>
              <a:buNone/>
              <a:tabLst/>
              <a:defRPr/>
            </a:pPr>
            <a:r>
              <a:rPr kumimoji="0" lang="es-MX" sz="6000" b="1" i="0" u="none" strike="noStrike" kern="0" cap="none" spc="0" normalizeH="0" baseline="0" noProof="0" dirty="0">
                <a:ln>
                  <a:noFill/>
                </a:ln>
                <a:solidFill>
                  <a:srgbClr val="FFC000"/>
                </a:solidFill>
                <a:effectLst/>
                <a:uLnTx/>
                <a:uFillTx/>
                <a:latin typeface="Malgun Gothic" panose="020B0503020000020004" pitchFamily="34" charset="-127"/>
                <a:ea typeface="Malgun Gothic" panose="020B0503020000020004" pitchFamily="34" charset="-127"/>
                <a:sym typeface="Megrim"/>
              </a:rPr>
              <a:t>Has ganado</a:t>
            </a:r>
          </a:p>
          <a:p>
            <a:pPr marL="0" marR="0" lvl="0" indent="0" algn="ctr" defTabSz="914400" rtl="0" eaLnBrk="1" fontAlgn="auto" latinLnBrk="0" hangingPunct="1">
              <a:lnSpc>
                <a:spcPct val="100000"/>
              </a:lnSpc>
              <a:spcBef>
                <a:spcPts val="0"/>
              </a:spcBef>
              <a:spcAft>
                <a:spcPts val="0"/>
              </a:spcAft>
              <a:buClr>
                <a:srgbClr val="FFFFFF"/>
              </a:buClr>
              <a:buSzPts val="3200"/>
              <a:buFont typeface="Megrim"/>
              <a:buNone/>
              <a:tabLst/>
              <a:defRPr/>
            </a:pPr>
            <a:r>
              <a:rPr lang="es-MX" sz="6000" dirty="0">
                <a:solidFill>
                  <a:srgbClr val="FFC000"/>
                </a:solidFill>
                <a:latin typeface="Malgun Gothic" panose="020B0503020000020004" pitchFamily="34" charset="-127"/>
                <a:ea typeface="Malgun Gothic" panose="020B0503020000020004" pitchFamily="34" charset="-127"/>
              </a:rPr>
              <a:t>traje</a:t>
            </a:r>
            <a:r>
              <a:rPr kumimoji="0" lang="es-MX" sz="6000" b="1" i="0" u="none" strike="noStrike" kern="0" cap="none" spc="0" normalizeH="0" baseline="0" noProof="0" dirty="0">
                <a:ln>
                  <a:noFill/>
                </a:ln>
                <a:solidFill>
                  <a:srgbClr val="FFC000"/>
                </a:solidFill>
                <a:effectLst/>
                <a:uLnTx/>
                <a:uFillTx/>
                <a:latin typeface="Malgun Gothic" panose="020B0503020000020004" pitchFamily="34" charset="-127"/>
                <a:ea typeface="Malgun Gothic" panose="020B0503020000020004" pitchFamily="34" charset="-127"/>
                <a:sym typeface="Megrim"/>
              </a:rPr>
              <a:t> de astronauta  </a:t>
            </a:r>
          </a:p>
        </p:txBody>
      </p:sp>
      <p:pic>
        <p:nvPicPr>
          <p:cNvPr id="5" name="Imagen 4">
            <a:extLst>
              <a:ext uri="{FF2B5EF4-FFF2-40B4-BE49-F238E27FC236}">
                <a16:creationId xmlns:a16="http://schemas.microsoft.com/office/drawing/2014/main" id="{C795818C-3E51-43E4-9321-5CC5B15E0A64}"/>
              </a:ext>
            </a:extLst>
          </p:cNvPr>
          <p:cNvPicPr>
            <a:picLocks noChangeAspect="1"/>
          </p:cNvPicPr>
          <p:nvPr/>
        </p:nvPicPr>
        <p:blipFill>
          <a:blip r:embed="rId4"/>
          <a:stretch>
            <a:fillRect/>
          </a:stretch>
        </p:blipFill>
        <p:spPr>
          <a:xfrm>
            <a:off x="319248" y="547769"/>
            <a:ext cx="3842135" cy="4047910"/>
          </a:xfrm>
          <a:prstGeom prst="rect">
            <a:avLst/>
          </a:prstGeom>
        </p:spPr>
      </p:pic>
      <p:pic>
        <p:nvPicPr>
          <p:cNvPr id="4" name="Picture 2" descr="Animated Next Button Gif">
            <a:extLst>
              <a:ext uri="{FF2B5EF4-FFF2-40B4-BE49-F238E27FC236}">
                <a16:creationId xmlns:a16="http://schemas.microsoft.com/office/drawing/2014/main" id="{DB3A75C9-D5A9-F693-244F-DD909B04B5F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86219" y="3770612"/>
            <a:ext cx="1095296" cy="13707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69152366"/>
      </p:ext>
    </p:extLst>
  </p:cSld>
  <p:clrMapOvr>
    <a:masterClrMapping/>
  </p:clrMapOvr>
  <mc:AlternateContent xmlns:mc="http://schemas.openxmlformats.org/markup-compatibility/2006" xmlns:p14="http://schemas.microsoft.com/office/powerpoint/2010/main">
    <mc:Choice Requires="p14">
      <p:transition spd="slow" p14:dur="4000">
        <p14:vortex dir="r"/>
        <p:sndAc>
          <p:stSnd>
            <p:snd r:embed="rId2" name="drumroll.wav"/>
          </p:stSnd>
        </p:sndAc>
      </p:transition>
    </mc:Choice>
    <mc:Fallback xmlns="">
      <p:transition spd="slow">
        <p:fade/>
        <p:sndAc>
          <p:stSnd>
            <p:snd r:embed="rId6" name="drumroll.wav"/>
          </p:stSnd>
        </p:sndAc>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6" name="Picture 4" descr="Space Astronaut GIF - Space Astronaut Moon - Discover &amp; Share GIFs">
            <a:extLst>
              <a:ext uri="{FF2B5EF4-FFF2-40B4-BE49-F238E27FC236}">
                <a16:creationId xmlns:a16="http://schemas.microsoft.com/office/drawing/2014/main" id="{F4291D9F-3EFE-ECE8-9006-E1FBF310FA8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252284" cy="5759029"/>
          </a:xfrm>
          <a:prstGeom prst="rect">
            <a:avLst/>
          </a:prstGeom>
          <a:noFill/>
          <a:extLst>
            <a:ext uri="{909E8E84-426E-40DD-AFC4-6F175D3DCCD1}">
              <a14:hiddenFill xmlns:a14="http://schemas.microsoft.com/office/drawing/2010/main">
                <a:solidFill>
                  <a:srgbClr val="FFFFFF"/>
                </a:solidFill>
              </a14:hiddenFill>
            </a:ext>
          </a:extLst>
        </p:spPr>
      </p:pic>
      <p:sp>
        <p:nvSpPr>
          <p:cNvPr id="2" name="Marcador de número de diapositiva 1">
            <a:extLst>
              <a:ext uri="{FF2B5EF4-FFF2-40B4-BE49-F238E27FC236}">
                <a16:creationId xmlns:a16="http://schemas.microsoft.com/office/drawing/2014/main" id="{37460E4B-517A-B67C-AEA1-09D3939F6EDB}"/>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s-MX" smtClean="0"/>
              <a:t>54</a:t>
            </a:fld>
            <a:endParaRPr lang="es-MX"/>
          </a:p>
        </p:txBody>
      </p:sp>
      <p:sp>
        <p:nvSpPr>
          <p:cNvPr id="3" name="Google Shape;838;p22">
            <a:extLst>
              <a:ext uri="{FF2B5EF4-FFF2-40B4-BE49-F238E27FC236}">
                <a16:creationId xmlns:a16="http://schemas.microsoft.com/office/drawing/2014/main" id="{293F0B13-EF45-989B-1DF6-4416B58DF025}"/>
              </a:ext>
            </a:extLst>
          </p:cNvPr>
          <p:cNvSpPr txBox="1">
            <a:spLocks/>
          </p:cNvSpPr>
          <p:nvPr/>
        </p:nvSpPr>
        <p:spPr>
          <a:xfrm>
            <a:off x="360143" y="461905"/>
            <a:ext cx="5152111" cy="951260"/>
          </a:xfrm>
          <a:prstGeom prst="rect">
            <a:avLst/>
          </a:prstGeom>
          <a:noFill/>
          <a:ln>
            <a:noFill/>
          </a:ln>
          <a:effectLst>
            <a:outerShdw blurRad="42863" dist="9525" dir="5400000" algn="bl" rotWithShape="0">
              <a:srgbClr val="20124D">
                <a:alpha val="80000"/>
              </a:srgbClr>
            </a:outerShdw>
          </a:effectLst>
        </p:spPr>
        <p:txBody>
          <a:bodyPr spcFirstLastPara="1" wrap="square" lIns="0" tIns="0" rIns="0" bIns="0"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1pPr>
            <a:lvl2pPr marR="0" lvl="1"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2pPr>
            <a:lvl3pPr marR="0" lvl="2"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3pPr>
            <a:lvl4pPr marR="0" lvl="3"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4pPr>
            <a:lvl5pPr marR="0" lvl="4"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5pPr>
            <a:lvl6pPr marR="0" lvl="5"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6pPr>
            <a:lvl7pPr marR="0" lvl="6"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7pPr>
            <a:lvl8pPr marR="0" lvl="7"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8pPr>
            <a:lvl9pPr marR="0" lvl="8"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9pPr>
          </a:lstStyle>
          <a:p>
            <a:r>
              <a:rPr lang="es-MX" sz="2800" dirty="0">
                <a:latin typeface="Abel"/>
                <a:ea typeface="Abel"/>
                <a:cs typeface="Abel"/>
                <a:sym typeface="Abel"/>
              </a:rPr>
              <a:t>¿De qué está hecha la atmósfera de Plutón y cómo se comporta? </a:t>
            </a:r>
            <a:br>
              <a:rPr lang="es-MX" sz="1800" dirty="0">
                <a:latin typeface="Abel"/>
                <a:ea typeface="Abel"/>
                <a:cs typeface="Abel"/>
                <a:sym typeface="Abel"/>
              </a:rPr>
            </a:br>
            <a:br>
              <a:rPr lang="es-MX" sz="1800" dirty="0">
                <a:latin typeface="Abel"/>
                <a:ea typeface="Abel"/>
                <a:cs typeface="Abel"/>
                <a:sym typeface="Abel"/>
              </a:rPr>
            </a:br>
            <a:br>
              <a:rPr lang="es-MX" sz="1800" dirty="0">
                <a:latin typeface="Abel"/>
                <a:ea typeface="Abel"/>
                <a:cs typeface="Abel"/>
                <a:sym typeface="Abel"/>
              </a:rPr>
            </a:br>
            <a:br>
              <a:rPr lang="es-MX" sz="1800" dirty="0">
                <a:latin typeface="Abel"/>
                <a:ea typeface="Abel"/>
                <a:cs typeface="Abel"/>
                <a:sym typeface="Abel"/>
              </a:rPr>
            </a:br>
            <a:endParaRPr lang="es-MX" sz="2500" dirty="0">
              <a:solidFill>
                <a:schemeClr val="accent2">
                  <a:lumMod val="60000"/>
                  <a:lumOff val="40000"/>
                </a:schemeClr>
              </a:solidFill>
              <a:latin typeface="Abel"/>
              <a:ea typeface="Abel"/>
              <a:cs typeface="Abel"/>
              <a:sym typeface="Abel"/>
            </a:endParaRPr>
          </a:p>
        </p:txBody>
      </p:sp>
      <p:sp>
        <p:nvSpPr>
          <p:cNvPr id="6" name="CuadroTexto 5">
            <a:extLst>
              <a:ext uri="{FF2B5EF4-FFF2-40B4-BE49-F238E27FC236}">
                <a16:creationId xmlns:a16="http://schemas.microsoft.com/office/drawing/2014/main" id="{8D2B57BC-A662-393B-3D16-BF6EFA7E86BF}"/>
              </a:ext>
            </a:extLst>
          </p:cNvPr>
          <p:cNvSpPr txBox="1"/>
          <p:nvPr/>
        </p:nvSpPr>
        <p:spPr>
          <a:xfrm>
            <a:off x="3158580" y="2714673"/>
            <a:ext cx="5324865" cy="2031325"/>
          </a:xfrm>
          <a:prstGeom prst="rect">
            <a:avLst/>
          </a:prstGeom>
          <a:noFill/>
        </p:spPr>
        <p:txBody>
          <a:bodyPr wrap="square">
            <a:spAutoFit/>
          </a:bodyPr>
          <a:lstStyle/>
          <a:p>
            <a:r>
              <a:rPr lang="es-MX" sz="1800" b="1" dirty="0">
                <a:solidFill>
                  <a:schemeClr val="tx1"/>
                </a:solidFill>
                <a:latin typeface="Abel"/>
                <a:sym typeface="Megrim"/>
              </a:rPr>
              <a:t>Uno de los datos que se ha podido comprobar con la sonda New </a:t>
            </a:r>
            <a:r>
              <a:rPr lang="es-MX" sz="1800" b="1" dirty="0" err="1">
                <a:solidFill>
                  <a:schemeClr val="tx1"/>
                </a:solidFill>
                <a:latin typeface="Abel"/>
                <a:sym typeface="Megrim"/>
              </a:rPr>
              <a:t>Horizons</a:t>
            </a:r>
            <a:r>
              <a:rPr lang="es-MX" sz="1800" b="1" dirty="0">
                <a:solidFill>
                  <a:schemeClr val="tx1"/>
                </a:solidFill>
                <a:latin typeface="Abel"/>
                <a:sym typeface="Megrim"/>
              </a:rPr>
              <a:t> es la existencia de una atmósfera en Plutón. Gracias a los avances en la tecnología se sabe que Plutón poseía una atmósfera compuesta aproximadamente de un 90% de Nitrógeno, y de un 10% de moléculas, entre ellas el metano y el monóxido de carbono. Una composición similar a la de la Tierra, que contiene un 80% de Nitrógeno.</a:t>
            </a:r>
          </a:p>
        </p:txBody>
      </p:sp>
      <p:sp>
        <p:nvSpPr>
          <p:cNvPr id="9" name="CuadroTexto 8">
            <a:extLst>
              <a:ext uri="{FF2B5EF4-FFF2-40B4-BE49-F238E27FC236}">
                <a16:creationId xmlns:a16="http://schemas.microsoft.com/office/drawing/2014/main" id="{3D922D8A-3BD5-7DB0-905A-72239088DAF3}"/>
              </a:ext>
            </a:extLst>
          </p:cNvPr>
          <p:cNvSpPr txBox="1"/>
          <p:nvPr/>
        </p:nvSpPr>
        <p:spPr>
          <a:xfrm>
            <a:off x="3158580" y="2710820"/>
            <a:ext cx="4708566" cy="2031325"/>
          </a:xfrm>
          <a:prstGeom prst="rect">
            <a:avLst/>
          </a:prstGeom>
          <a:noFill/>
        </p:spPr>
        <p:txBody>
          <a:bodyPr wrap="square">
            <a:spAutoFit/>
          </a:bodyPr>
          <a:lstStyle/>
          <a:p>
            <a:r>
              <a:rPr lang="es-MX" sz="1800" b="1" dirty="0">
                <a:solidFill>
                  <a:schemeClr val="tx1"/>
                </a:solidFill>
                <a:latin typeface="Abel"/>
              </a:rPr>
              <a:t>Otro de los datos que se conocía de la atmósfera, era su comportamiento a través de las estaciones. Según la teoría de los científicos, el comportamiento de la atmósfera de Plutón cambia debido a su órbita excéntrica, esto quiere decir que su afelio está mucho más distante del Sol que su perihelio.</a:t>
            </a:r>
          </a:p>
        </p:txBody>
      </p:sp>
      <p:pic>
        <p:nvPicPr>
          <p:cNvPr id="10" name="Picture 2" descr="Animated Next Button Gif">
            <a:extLst>
              <a:ext uri="{FF2B5EF4-FFF2-40B4-BE49-F238E27FC236}">
                <a16:creationId xmlns:a16="http://schemas.microsoft.com/office/drawing/2014/main" id="{3C4B72EA-A0C0-114D-7435-09A6A5A1D1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43298" y="4318312"/>
            <a:ext cx="849134" cy="10626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74534548"/>
      </p:ext>
    </p:extLst>
  </p:cSld>
  <p:clrMapOvr>
    <a:masterClrMapping/>
  </p:clrMapOvr>
  <p:transition>
    <p:fade thruBlk="1"/>
    <p:sndAc>
      <p:end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6" presetClass="exit" presetSubtype="32" fill="hold" grpId="1" nodeType="clickEffect">
                                  <p:stCondLst>
                                    <p:cond delay="0"/>
                                  </p:stCondLst>
                                  <p:childTnLst>
                                    <p:animEffect transition="out" filter="circle(out)">
                                      <p:cBhvr>
                                        <p:cTn id="11" dur="2000"/>
                                        <p:tgtEl>
                                          <p:spTgt spid="6"/>
                                        </p:tgtEl>
                                      </p:cBhvr>
                                    </p:animEffect>
                                    <p:set>
                                      <p:cBhvr>
                                        <p:cTn id="12" dur="1" fill="hold">
                                          <p:stCondLst>
                                            <p:cond delay="1999"/>
                                          </p:stCondLst>
                                        </p:cTn>
                                        <p:tgtEl>
                                          <p:spTgt spid="6"/>
                                        </p:tgtEl>
                                        <p:attrNameLst>
                                          <p:attrName>style.visibility</p:attrName>
                                        </p:attrNameLst>
                                      </p:cBhvr>
                                      <p:to>
                                        <p:strVal val="hidden"/>
                                      </p:to>
                                    </p:set>
                                  </p:childTnLst>
                                </p:cTn>
                              </p:par>
                            </p:childTnLst>
                          </p:cTn>
                        </p:par>
                        <p:par>
                          <p:cTn id="13" fill="hold">
                            <p:stCondLst>
                              <p:cond delay="2000"/>
                            </p:stCondLst>
                            <p:childTnLst>
                              <p:par>
                                <p:cTn id="14" presetID="6" presetClass="entr" presetSubtype="16"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circle(in)">
                                      <p:cBhvr>
                                        <p:cTn id="16"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6" grpId="1"/>
      <p:bldP spid="9" grpId="0"/>
    </p:bldLst>
  </p:timing>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Google Shape;838;p22">
            <a:extLst>
              <a:ext uri="{FF2B5EF4-FFF2-40B4-BE49-F238E27FC236}">
                <a16:creationId xmlns:a16="http://schemas.microsoft.com/office/drawing/2014/main" id="{0ED9B695-6EFA-1E11-56A9-A8D468A693DB}"/>
              </a:ext>
            </a:extLst>
          </p:cNvPr>
          <p:cNvSpPr txBox="1">
            <a:spLocks/>
          </p:cNvSpPr>
          <p:nvPr/>
        </p:nvSpPr>
        <p:spPr>
          <a:xfrm>
            <a:off x="5082638" y="616294"/>
            <a:ext cx="3895882" cy="3670698"/>
          </a:xfrm>
          <a:prstGeom prst="rect">
            <a:avLst/>
          </a:prstGeom>
          <a:noFill/>
          <a:ln>
            <a:noFill/>
          </a:ln>
          <a:effectLst>
            <a:outerShdw blurRad="42863" dist="9525" dir="5400000" algn="bl" rotWithShape="0">
              <a:srgbClr val="20124D">
                <a:alpha val="80000"/>
              </a:srgbClr>
            </a:outerShdw>
          </a:effectLst>
        </p:spPr>
        <p:txBody>
          <a:bodyPr spcFirstLastPara="1" wrap="square" lIns="0" tIns="0" rIns="0" bIns="0"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1pPr>
            <a:lvl2pPr marR="0" lvl="1"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2pPr>
            <a:lvl3pPr marR="0" lvl="2"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3pPr>
            <a:lvl4pPr marR="0" lvl="3"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4pPr>
            <a:lvl5pPr marR="0" lvl="4"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5pPr>
            <a:lvl6pPr marR="0" lvl="5"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6pPr>
            <a:lvl7pPr marR="0" lvl="6"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7pPr>
            <a:lvl8pPr marR="0" lvl="7"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8pPr>
            <a:lvl9pPr marR="0" lvl="8"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9pPr>
          </a:lstStyle>
          <a:p>
            <a:r>
              <a:rPr lang="es-MX" sz="2000" dirty="0">
                <a:solidFill>
                  <a:schemeClr val="accent6">
                    <a:lumMod val="60000"/>
                    <a:lumOff val="40000"/>
                  </a:schemeClr>
                </a:solidFill>
                <a:latin typeface="Abel"/>
                <a:ea typeface="Abel"/>
                <a:cs typeface="Abel"/>
              </a:rPr>
              <a:t>¿Cómo se ve su superficie?</a:t>
            </a:r>
          </a:p>
          <a:p>
            <a:r>
              <a:rPr lang="es-MX" sz="2000" dirty="0">
                <a:solidFill>
                  <a:schemeClr val="accent6">
                    <a:lumMod val="60000"/>
                    <a:lumOff val="40000"/>
                  </a:schemeClr>
                </a:solidFill>
                <a:latin typeface="Abel"/>
                <a:ea typeface="Abel"/>
                <a:cs typeface="Abel"/>
              </a:rPr>
              <a:t>¿Hay grandes estructuras geológicas?</a:t>
            </a:r>
          </a:p>
          <a:p>
            <a:pPr algn="l"/>
            <a:endParaRPr lang="es-MX" sz="2000" b="0" dirty="0">
              <a:solidFill>
                <a:schemeClr val="accent6">
                  <a:lumMod val="60000"/>
                  <a:lumOff val="40000"/>
                </a:schemeClr>
              </a:solidFill>
              <a:latin typeface="Abel"/>
              <a:ea typeface="Abel"/>
              <a:cs typeface="Abel"/>
              <a:sym typeface="Abel"/>
            </a:endParaRPr>
          </a:p>
          <a:p>
            <a:pPr algn="l"/>
            <a:r>
              <a:rPr lang="es-MX" sz="2000" b="0" dirty="0">
                <a:solidFill>
                  <a:schemeClr val="accent2">
                    <a:lumMod val="40000"/>
                    <a:lumOff val="60000"/>
                  </a:schemeClr>
                </a:solidFill>
                <a:latin typeface="Abel"/>
                <a:ea typeface="Abel"/>
                <a:cs typeface="Abel"/>
                <a:sym typeface="Abel"/>
              </a:rPr>
              <a:t> Su superficie helada está llena de cráteres y montañas, un conjunto que se ve alterado en ocasiones por planicies con ciertas irregularidades que redondean un conjunto muy complejo y hostil, sobre todo si unimos las gélidas temperaturas de hasta 240 grados bajo cero que se registran.</a:t>
            </a:r>
          </a:p>
        </p:txBody>
      </p:sp>
      <p:pic>
        <p:nvPicPr>
          <p:cNvPr id="8" name="New Horizons’ Best View of Pluto’s Craters, Mountains and Icy Plains">
            <a:hlinkClick r:id="" action="ppaction://media"/>
            <a:extLst>
              <a:ext uri="{FF2B5EF4-FFF2-40B4-BE49-F238E27FC236}">
                <a16:creationId xmlns:a16="http://schemas.microsoft.com/office/drawing/2014/main" id="{B8C2AC0F-FE66-89E8-BF7D-0CC65A10C383}"/>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4880758" cy="5143500"/>
          </a:xfrm>
          <a:prstGeom prst="rect">
            <a:avLst/>
          </a:prstGeom>
        </p:spPr>
      </p:pic>
      <p:pic>
        <p:nvPicPr>
          <p:cNvPr id="10" name="Picture 2" descr="Animated Next Button Gif">
            <a:extLst>
              <a:ext uri="{FF2B5EF4-FFF2-40B4-BE49-F238E27FC236}">
                <a16:creationId xmlns:a16="http://schemas.microsoft.com/office/drawing/2014/main" id="{171A3E1E-420F-85AB-6425-9AA70C182B6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294866" y="4080855"/>
            <a:ext cx="849134" cy="10626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91132964"/>
      </p:ext>
    </p:extLst>
  </p:cSld>
  <p:clrMapOvr>
    <a:masterClrMapping/>
  </p:clrMapOvr>
  <mc:AlternateContent xmlns:mc="http://schemas.openxmlformats.org/markup-compatibility/2006" xmlns:p14="http://schemas.microsoft.com/office/powerpoint/2010/main">
    <mc:Choice Requires="p14">
      <p:transition spd="slow" p14:dur="2000">
        <p:sndAc>
          <p:endSnd/>
        </p:sndAc>
      </p:transition>
    </mc:Choice>
    <mc:Fallback xmlns="">
      <p:transition spd="slow">
        <p:sndAc>
          <p:endSnd/>
        </p:sndAc>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0062"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after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bg>
      <p:bgPr>
        <a:gradFill>
          <a:gsLst>
            <a:gs pos="0">
              <a:srgbClr val="1155CC"/>
            </a:gs>
            <a:gs pos="27000">
              <a:srgbClr val="351C75"/>
            </a:gs>
            <a:gs pos="71000">
              <a:srgbClr val="351C75"/>
            </a:gs>
            <a:gs pos="100000">
              <a:srgbClr val="F229FF"/>
            </a:gs>
          </a:gsLst>
          <a:lin ang="8100019" scaled="0"/>
        </a:gradFill>
        <a:effectLst/>
      </p:bgPr>
    </p:bg>
    <p:spTree>
      <p:nvGrpSpPr>
        <p:cNvPr id="1" name="Shape 984"/>
        <p:cNvGrpSpPr/>
        <p:nvPr/>
      </p:nvGrpSpPr>
      <p:grpSpPr>
        <a:xfrm>
          <a:off x="0" y="0"/>
          <a:ext cx="0" cy="0"/>
          <a:chOff x="0" y="0"/>
          <a:chExt cx="0" cy="0"/>
        </a:xfrm>
      </p:grpSpPr>
      <p:sp>
        <p:nvSpPr>
          <p:cNvPr id="985" name="Google Shape;985;p34"/>
          <p:cNvSpPr txBox="1">
            <a:spLocks noGrp="1"/>
          </p:cNvSpPr>
          <p:nvPr>
            <p:ph type="sldNum" idx="12"/>
          </p:nvPr>
        </p:nvSpPr>
        <p:spPr>
          <a:xfrm>
            <a:off x="4297650" y="4749851"/>
            <a:ext cx="548700" cy="3936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t>56</a:t>
            </a:fld>
            <a:endParaRPr/>
          </a:p>
        </p:txBody>
      </p:sp>
      <p:grpSp>
        <p:nvGrpSpPr>
          <p:cNvPr id="988" name="Google Shape;988;p34"/>
          <p:cNvGrpSpPr/>
          <p:nvPr/>
        </p:nvGrpSpPr>
        <p:grpSpPr>
          <a:xfrm>
            <a:off x="275133" y="3400732"/>
            <a:ext cx="1333358" cy="1333477"/>
            <a:chOff x="570875" y="4322250"/>
            <a:chExt cx="443300" cy="443325"/>
          </a:xfrm>
        </p:grpSpPr>
        <p:sp>
          <p:nvSpPr>
            <p:cNvPr id="989" name="Google Shape;989;p34"/>
            <p:cNvSpPr/>
            <p:nvPr/>
          </p:nvSpPr>
          <p:spPr>
            <a:xfrm>
              <a:off x="570875" y="4322250"/>
              <a:ext cx="443300" cy="443325"/>
            </a:xfrm>
            <a:custGeom>
              <a:avLst/>
              <a:gdLst/>
              <a:ahLst/>
              <a:cxnLst/>
              <a:rect l="l" t="t" r="r" b="b"/>
              <a:pathLst>
                <a:path w="17732" h="17733" extrusionOk="0">
                  <a:moveTo>
                    <a:pt x="13091" y="2712"/>
                  </a:moveTo>
                  <a:lnTo>
                    <a:pt x="13286" y="2736"/>
                  </a:lnTo>
                  <a:lnTo>
                    <a:pt x="13506" y="2785"/>
                  </a:lnTo>
                  <a:lnTo>
                    <a:pt x="13702" y="2858"/>
                  </a:lnTo>
                  <a:lnTo>
                    <a:pt x="13873" y="2956"/>
                  </a:lnTo>
                  <a:lnTo>
                    <a:pt x="14068" y="3054"/>
                  </a:lnTo>
                  <a:lnTo>
                    <a:pt x="14239" y="3176"/>
                  </a:lnTo>
                  <a:lnTo>
                    <a:pt x="14410" y="3323"/>
                  </a:lnTo>
                  <a:lnTo>
                    <a:pt x="14556" y="3493"/>
                  </a:lnTo>
                  <a:lnTo>
                    <a:pt x="14679" y="3664"/>
                  </a:lnTo>
                  <a:lnTo>
                    <a:pt x="14776" y="3860"/>
                  </a:lnTo>
                  <a:lnTo>
                    <a:pt x="14874" y="4031"/>
                  </a:lnTo>
                  <a:lnTo>
                    <a:pt x="14947" y="4226"/>
                  </a:lnTo>
                  <a:lnTo>
                    <a:pt x="14996" y="4446"/>
                  </a:lnTo>
                  <a:lnTo>
                    <a:pt x="15021" y="4641"/>
                  </a:lnTo>
                  <a:lnTo>
                    <a:pt x="15021" y="4861"/>
                  </a:lnTo>
                  <a:lnTo>
                    <a:pt x="15021" y="5057"/>
                  </a:lnTo>
                  <a:lnTo>
                    <a:pt x="14996" y="5252"/>
                  </a:lnTo>
                  <a:lnTo>
                    <a:pt x="14947" y="5472"/>
                  </a:lnTo>
                  <a:lnTo>
                    <a:pt x="14874" y="5667"/>
                  </a:lnTo>
                  <a:lnTo>
                    <a:pt x="14776" y="5838"/>
                  </a:lnTo>
                  <a:lnTo>
                    <a:pt x="14679" y="6033"/>
                  </a:lnTo>
                  <a:lnTo>
                    <a:pt x="14556" y="6204"/>
                  </a:lnTo>
                  <a:lnTo>
                    <a:pt x="14410" y="6375"/>
                  </a:lnTo>
                  <a:lnTo>
                    <a:pt x="13433" y="7328"/>
                  </a:lnTo>
                  <a:lnTo>
                    <a:pt x="13311" y="7426"/>
                  </a:lnTo>
                  <a:lnTo>
                    <a:pt x="13189" y="7499"/>
                  </a:lnTo>
                  <a:lnTo>
                    <a:pt x="13042" y="7548"/>
                  </a:lnTo>
                  <a:lnTo>
                    <a:pt x="12871" y="7572"/>
                  </a:lnTo>
                  <a:lnTo>
                    <a:pt x="12725" y="7548"/>
                  </a:lnTo>
                  <a:lnTo>
                    <a:pt x="12578" y="7499"/>
                  </a:lnTo>
                  <a:lnTo>
                    <a:pt x="12456" y="7426"/>
                  </a:lnTo>
                  <a:lnTo>
                    <a:pt x="12334" y="7328"/>
                  </a:lnTo>
                  <a:lnTo>
                    <a:pt x="10405" y="5398"/>
                  </a:lnTo>
                  <a:lnTo>
                    <a:pt x="10307" y="5276"/>
                  </a:lnTo>
                  <a:lnTo>
                    <a:pt x="10234" y="5154"/>
                  </a:lnTo>
                  <a:lnTo>
                    <a:pt x="10185" y="5008"/>
                  </a:lnTo>
                  <a:lnTo>
                    <a:pt x="10160" y="4861"/>
                  </a:lnTo>
                  <a:lnTo>
                    <a:pt x="10185" y="4690"/>
                  </a:lnTo>
                  <a:lnTo>
                    <a:pt x="10234" y="4544"/>
                  </a:lnTo>
                  <a:lnTo>
                    <a:pt x="10307" y="4422"/>
                  </a:lnTo>
                  <a:lnTo>
                    <a:pt x="10405" y="4299"/>
                  </a:lnTo>
                  <a:lnTo>
                    <a:pt x="11357" y="3323"/>
                  </a:lnTo>
                  <a:lnTo>
                    <a:pt x="11528" y="3176"/>
                  </a:lnTo>
                  <a:lnTo>
                    <a:pt x="11699" y="3054"/>
                  </a:lnTo>
                  <a:lnTo>
                    <a:pt x="11894" y="2956"/>
                  </a:lnTo>
                  <a:lnTo>
                    <a:pt x="12065" y="2858"/>
                  </a:lnTo>
                  <a:lnTo>
                    <a:pt x="12261" y="2785"/>
                  </a:lnTo>
                  <a:lnTo>
                    <a:pt x="12481" y="2736"/>
                  </a:lnTo>
                  <a:lnTo>
                    <a:pt x="12676" y="2712"/>
                  </a:lnTo>
                  <a:close/>
                  <a:moveTo>
                    <a:pt x="8377" y="8867"/>
                  </a:moveTo>
                  <a:lnTo>
                    <a:pt x="8475" y="8891"/>
                  </a:lnTo>
                  <a:lnTo>
                    <a:pt x="8548" y="8915"/>
                  </a:lnTo>
                  <a:lnTo>
                    <a:pt x="8646" y="8964"/>
                  </a:lnTo>
                  <a:lnTo>
                    <a:pt x="8719" y="9013"/>
                  </a:lnTo>
                  <a:lnTo>
                    <a:pt x="8768" y="9086"/>
                  </a:lnTo>
                  <a:lnTo>
                    <a:pt x="8817" y="9184"/>
                  </a:lnTo>
                  <a:lnTo>
                    <a:pt x="8841" y="9257"/>
                  </a:lnTo>
                  <a:lnTo>
                    <a:pt x="8866" y="9355"/>
                  </a:lnTo>
                  <a:lnTo>
                    <a:pt x="8841" y="9453"/>
                  </a:lnTo>
                  <a:lnTo>
                    <a:pt x="8817" y="9550"/>
                  </a:lnTo>
                  <a:lnTo>
                    <a:pt x="8768" y="9624"/>
                  </a:lnTo>
                  <a:lnTo>
                    <a:pt x="8719" y="9697"/>
                  </a:lnTo>
                  <a:lnTo>
                    <a:pt x="6179" y="12237"/>
                  </a:lnTo>
                  <a:lnTo>
                    <a:pt x="6106" y="12310"/>
                  </a:lnTo>
                  <a:lnTo>
                    <a:pt x="6033" y="12359"/>
                  </a:lnTo>
                  <a:lnTo>
                    <a:pt x="5935" y="12383"/>
                  </a:lnTo>
                  <a:lnTo>
                    <a:pt x="5740" y="12383"/>
                  </a:lnTo>
                  <a:lnTo>
                    <a:pt x="5642" y="12359"/>
                  </a:lnTo>
                  <a:lnTo>
                    <a:pt x="5569" y="12310"/>
                  </a:lnTo>
                  <a:lnTo>
                    <a:pt x="5496" y="12237"/>
                  </a:lnTo>
                  <a:lnTo>
                    <a:pt x="5422" y="12164"/>
                  </a:lnTo>
                  <a:lnTo>
                    <a:pt x="5373" y="12090"/>
                  </a:lnTo>
                  <a:lnTo>
                    <a:pt x="5349" y="11993"/>
                  </a:lnTo>
                  <a:lnTo>
                    <a:pt x="5349" y="11895"/>
                  </a:lnTo>
                  <a:lnTo>
                    <a:pt x="5349" y="11797"/>
                  </a:lnTo>
                  <a:lnTo>
                    <a:pt x="5373" y="11700"/>
                  </a:lnTo>
                  <a:lnTo>
                    <a:pt x="5422" y="11626"/>
                  </a:lnTo>
                  <a:lnTo>
                    <a:pt x="5496" y="11553"/>
                  </a:lnTo>
                  <a:lnTo>
                    <a:pt x="8036" y="9013"/>
                  </a:lnTo>
                  <a:lnTo>
                    <a:pt x="8109" y="8964"/>
                  </a:lnTo>
                  <a:lnTo>
                    <a:pt x="8182" y="8915"/>
                  </a:lnTo>
                  <a:lnTo>
                    <a:pt x="8280" y="8891"/>
                  </a:lnTo>
                  <a:lnTo>
                    <a:pt x="8377" y="8867"/>
                  </a:lnTo>
                  <a:close/>
                  <a:moveTo>
                    <a:pt x="14825" y="1"/>
                  </a:moveTo>
                  <a:lnTo>
                    <a:pt x="14288" y="25"/>
                  </a:lnTo>
                  <a:lnTo>
                    <a:pt x="13751" y="50"/>
                  </a:lnTo>
                  <a:lnTo>
                    <a:pt x="13213" y="123"/>
                  </a:lnTo>
                  <a:lnTo>
                    <a:pt x="12676" y="245"/>
                  </a:lnTo>
                  <a:lnTo>
                    <a:pt x="12163" y="367"/>
                  </a:lnTo>
                  <a:lnTo>
                    <a:pt x="11675" y="538"/>
                  </a:lnTo>
                  <a:lnTo>
                    <a:pt x="11235" y="758"/>
                  </a:lnTo>
                  <a:lnTo>
                    <a:pt x="11015" y="856"/>
                  </a:lnTo>
                  <a:lnTo>
                    <a:pt x="10844" y="1002"/>
                  </a:lnTo>
                  <a:lnTo>
                    <a:pt x="10649" y="1124"/>
                  </a:lnTo>
                  <a:lnTo>
                    <a:pt x="10502" y="1271"/>
                  </a:lnTo>
                  <a:lnTo>
                    <a:pt x="5544" y="6229"/>
                  </a:lnTo>
                  <a:lnTo>
                    <a:pt x="391" y="6229"/>
                  </a:lnTo>
                  <a:lnTo>
                    <a:pt x="245" y="6253"/>
                  </a:lnTo>
                  <a:lnTo>
                    <a:pt x="147" y="6278"/>
                  </a:lnTo>
                  <a:lnTo>
                    <a:pt x="49" y="6327"/>
                  </a:lnTo>
                  <a:lnTo>
                    <a:pt x="0" y="6400"/>
                  </a:lnTo>
                  <a:lnTo>
                    <a:pt x="0" y="6473"/>
                  </a:lnTo>
                  <a:lnTo>
                    <a:pt x="25" y="6571"/>
                  </a:lnTo>
                  <a:lnTo>
                    <a:pt x="74" y="6668"/>
                  </a:lnTo>
                  <a:lnTo>
                    <a:pt x="171" y="6791"/>
                  </a:lnTo>
                  <a:lnTo>
                    <a:pt x="2589" y="9184"/>
                  </a:lnTo>
                  <a:lnTo>
                    <a:pt x="2272" y="9502"/>
                  </a:lnTo>
                  <a:lnTo>
                    <a:pt x="953" y="9746"/>
                  </a:lnTo>
                  <a:lnTo>
                    <a:pt x="806" y="9795"/>
                  </a:lnTo>
                  <a:lnTo>
                    <a:pt x="684" y="9843"/>
                  </a:lnTo>
                  <a:lnTo>
                    <a:pt x="611" y="9941"/>
                  </a:lnTo>
                  <a:lnTo>
                    <a:pt x="562" y="10014"/>
                  </a:lnTo>
                  <a:lnTo>
                    <a:pt x="562" y="10112"/>
                  </a:lnTo>
                  <a:lnTo>
                    <a:pt x="586" y="10234"/>
                  </a:lnTo>
                  <a:lnTo>
                    <a:pt x="635" y="10332"/>
                  </a:lnTo>
                  <a:lnTo>
                    <a:pt x="733" y="10454"/>
                  </a:lnTo>
                  <a:lnTo>
                    <a:pt x="7278" y="16999"/>
                  </a:lnTo>
                  <a:lnTo>
                    <a:pt x="7401" y="17097"/>
                  </a:lnTo>
                  <a:lnTo>
                    <a:pt x="7498" y="17146"/>
                  </a:lnTo>
                  <a:lnTo>
                    <a:pt x="7620" y="17170"/>
                  </a:lnTo>
                  <a:lnTo>
                    <a:pt x="7718" y="17170"/>
                  </a:lnTo>
                  <a:lnTo>
                    <a:pt x="7791" y="17122"/>
                  </a:lnTo>
                  <a:lnTo>
                    <a:pt x="7889" y="17048"/>
                  </a:lnTo>
                  <a:lnTo>
                    <a:pt x="7938" y="16926"/>
                  </a:lnTo>
                  <a:lnTo>
                    <a:pt x="7987" y="16780"/>
                  </a:lnTo>
                  <a:lnTo>
                    <a:pt x="8231" y="15461"/>
                  </a:lnTo>
                  <a:lnTo>
                    <a:pt x="8548" y="15143"/>
                  </a:lnTo>
                  <a:lnTo>
                    <a:pt x="10942" y="17561"/>
                  </a:lnTo>
                  <a:lnTo>
                    <a:pt x="11064" y="17659"/>
                  </a:lnTo>
                  <a:lnTo>
                    <a:pt x="11162" y="17708"/>
                  </a:lnTo>
                  <a:lnTo>
                    <a:pt x="11259" y="17732"/>
                  </a:lnTo>
                  <a:lnTo>
                    <a:pt x="11333" y="17732"/>
                  </a:lnTo>
                  <a:lnTo>
                    <a:pt x="11406" y="17683"/>
                  </a:lnTo>
                  <a:lnTo>
                    <a:pt x="11455" y="17586"/>
                  </a:lnTo>
                  <a:lnTo>
                    <a:pt x="11479" y="17488"/>
                  </a:lnTo>
                  <a:lnTo>
                    <a:pt x="11504" y="17341"/>
                  </a:lnTo>
                  <a:lnTo>
                    <a:pt x="11504" y="12188"/>
                  </a:lnTo>
                  <a:lnTo>
                    <a:pt x="16461" y="7230"/>
                  </a:lnTo>
                  <a:lnTo>
                    <a:pt x="16608" y="7084"/>
                  </a:lnTo>
                  <a:lnTo>
                    <a:pt x="16730" y="6888"/>
                  </a:lnTo>
                  <a:lnTo>
                    <a:pt x="16877" y="6693"/>
                  </a:lnTo>
                  <a:lnTo>
                    <a:pt x="16974" y="6498"/>
                  </a:lnTo>
                  <a:lnTo>
                    <a:pt x="17194" y="6058"/>
                  </a:lnTo>
                  <a:lnTo>
                    <a:pt x="17365" y="5569"/>
                  </a:lnTo>
                  <a:lnTo>
                    <a:pt x="17487" y="5057"/>
                  </a:lnTo>
                  <a:lnTo>
                    <a:pt x="17609" y="4519"/>
                  </a:lnTo>
                  <a:lnTo>
                    <a:pt x="17683" y="3982"/>
                  </a:lnTo>
                  <a:lnTo>
                    <a:pt x="17707" y="3445"/>
                  </a:lnTo>
                  <a:lnTo>
                    <a:pt x="17731" y="2907"/>
                  </a:lnTo>
                  <a:lnTo>
                    <a:pt x="17731" y="2419"/>
                  </a:lnTo>
                  <a:lnTo>
                    <a:pt x="17707" y="1955"/>
                  </a:lnTo>
                  <a:lnTo>
                    <a:pt x="17658" y="1515"/>
                  </a:lnTo>
                  <a:lnTo>
                    <a:pt x="17585" y="1149"/>
                  </a:lnTo>
                  <a:lnTo>
                    <a:pt x="17512" y="831"/>
                  </a:lnTo>
                  <a:lnTo>
                    <a:pt x="17414" y="587"/>
                  </a:lnTo>
                  <a:lnTo>
                    <a:pt x="17341" y="489"/>
                  </a:lnTo>
                  <a:lnTo>
                    <a:pt x="17292" y="441"/>
                  </a:lnTo>
                  <a:lnTo>
                    <a:pt x="17243" y="392"/>
                  </a:lnTo>
                  <a:lnTo>
                    <a:pt x="17145" y="318"/>
                  </a:lnTo>
                  <a:lnTo>
                    <a:pt x="16901" y="221"/>
                  </a:lnTo>
                  <a:lnTo>
                    <a:pt x="16584" y="148"/>
                  </a:lnTo>
                  <a:lnTo>
                    <a:pt x="16217" y="74"/>
                  </a:lnTo>
                  <a:lnTo>
                    <a:pt x="15778" y="25"/>
                  </a:lnTo>
                  <a:lnTo>
                    <a:pt x="15314" y="1"/>
                  </a:lnTo>
                  <a:close/>
                </a:path>
              </a:pathLst>
            </a:custGeom>
            <a:solidFill>
              <a:srgbClr val="F229FF"/>
            </a:solidFill>
            <a:ln>
              <a:noFill/>
            </a:ln>
            <a:effectLst>
              <a:outerShdw blurRad="214313"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0" name="Google Shape;990;p34"/>
            <p:cNvSpPr/>
            <p:nvPr/>
          </p:nvSpPr>
          <p:spPr>
            <a:xfrm>
              <a:off x="597725" y="4665400"/>
              <a:ext cx="73300" cy="73300"/>
            </a:xfrm>
            <a:custGeom>
              <a:avLst/>
              <a:gdLst/>
              <a:ahLst/>
              <a:cxnLst/>
              <a:rect l="l" t="t" r="r" b="b"/>
              <a:pathLst>
                <a:path w="2932" h="2932" extrusionOk="0">
                  <a:moveTo>
                    <a:pt x="2028" y="1"/>
                  </a:moveTo>
                  <a:lnTo>
                    <a:pt x="1857" y="25"/>
                  </a:lnTo>
                  <a:lnTo>
                    <a:pt x="1686" y="74"/>
                  </a:lnTo>
                  <a:lnTo>
                    <a:pt x="1515" y="147"/>
                  </a:lnTo>
                  <a:lnTo>
                    <a:pt x="1369" y="269"/>
                  </a:lnTo>
                  <a:lnTo>
                    <a:pt x="1222" y="489"/>
                  </a:lnTo>
                  <a:lnTo>
                    <a:pt x="1002" y="831"/>
                  </a:lnTo>
                  <a:lnTo>
                    <a:pt x="563" y="1735"/>
                  </a:lnTo>
                  <a:lnTo>
                    <a:pt x="172" y="2565"/>
                  </a:lnTo>
                  <a:lnTo>
                    <a:pt x="1" y="2932"/>
                  </a:lnTo>
                  <a:lnTo>
                    <a:pt x="1" y="2932"/>
                  </a:lnTo>
                  <a:lnTo>
                    <a:pt x="367" y="2761"/>
                  </a:lnTo>
                  <a:lnTo>
                    <a:pt x="1198" y="2370"/>
                  </a:lnTo>
                  <a:lnTo>
                    <a:pt x="2101" y="1930"/>
                  </a:lnTo>
                  <a:lnTo>
                    <a:pt x="2443" y="1710"/>
                  </a:lnTo>
                  <a:lnTo>
                    <a:pt x="2663" y="1564"/>
                  </a:lnTo>
                  <a:lnTo>
                    <a:pt x="2785" y="1417"/>
                  </a:lnTo>
                  <a:lnTo>
                    <a:pt x="2858" y="1246"/>
                  </a:lnTo>
                  <a:lnTo>
                    <a:pt x="2907" y="1075"/>
                  </a:lnTo>
                  <a:lnTo>
                    <a:pt x="2932" y="904"/>
                  </a:lnTo>
                  <a:lnTo>
                    <a:pt x="2907" y="733"/>
                  </a:lnTo>
                  <a:lnTo>
                    <a:pt x="2858" y="562"/>
                  </a:lnTo>
                  <a:lnTo>
                    <a:pt x="2785" y="416"/>
                  </a:lnTo>
                  <a:lnTo>
                    <a:pt x="2663" y="269"/>
                  </a:lnTo>
                  <a:lnTo>
                    <a:pt x="2517" y="147"/>
                  </a:lnTo>
                  <a:lnTo>
                    <a:pt x="2370" y="74"/>
                  </a:lnTo>
                  <a:lnTo>
                    <a:pt x="2199" y="25"/>
                  </a:lnTo>
                  <a:lnTo>
                    <a:pt x="2028" y="1"/>
                  </a:lnTo>
                  <a:close/>
                </a:path>
              </a:pathLst>
            </a:custGeom>
            <a:solidFill>
              <a:srgbClr val="F229FF"/>
            </a:solidFill>
            <a:ln>
              <a:noFill/>
            </a:ln>
            <a:effectLst>
              <a:outerShdw blurRad="214313"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1" name="Google Shape;991;p34"/>
            <p:cNvSpPr/>
            <p:nvPr/>
          </p:nvSpPr>
          <p:spPr>
            <a:xfrm>
              <a:off x="654525" y="4708150"/>
              <a:ext cx="47025" cy="47025"/>
            </a:xfrm>
            <a:custGeom>
              <a:avLst/>
              <a:gdLst/>
              <a:ahLst/>
              <a:cxnLst/>
              <a:rect l="l" t="t" r="r" b="b"/>
              <a:pathLst>
                <a:path w="1881" h="1881" extrusionOk="0">
                  <a:moveTo>
                    <a:pt x="1124" y="0"/>
                  </a:moveTo>
                  <a:lnTo>
                    <a:pt x="977" y="25"/>
                  </a:lnTo>
                  <a:lnTo>
                    <a:pt x="831" y="74"/>
                  </a:lnTo>
                  <a:lnTo>
                    <a:pt x="709" y="147"/>
                  </a:lnTo>
                  <a:lnTo>
                    <a:pt x="586" y="245"/>
                  </a:lnTo>
                  <a:lnTo>
                    <a:pt x="464" y="391"/>
                  </a:lnTo>
                  <a:lnTo>
                    <a:pt x="367" y="611"/>
                  </a:lnTo>
                  <a:lnTo>
                    <a:pt x="269" y="880"/>
                  </a:lnTo>
                  <a:lnTo>
                    <a:pt x="171" y="1173"/>
                  </a:lnTo>
                  <a:lnTo>
                    <a:pt x="49" y="1686"/>
                  </a:lnTo>
                  <a:lnTo>
                    <a:pt x="0" y="1881"/>
                  </a:lnTo>
                  <a:lnTo>
                    <a:pt x="0" y="1881"/>
                  </a:lnTo>
                  <a:lnTo>
                    <a:pt x="220" y="1857"/>
                  </a:lnTo>
                  <a:lnTo>
                    <a:pt x="733" y="1710"/>
                  </a:lnTo>
                  <a:lnTo>
                    <a:pt x="1002" y="1637"/>
                  </a:lnTo>
                  <a:lnTo>
                    <a:pt x="1270" y="1539"/>
                  </a:lnTo>
                  <a:lnTo>
                    <a:pt x="1515" y="1417"/>
                  </a:lnTo>
                  <a:lnTo>
                    <a:pt x="1661" y="1319"/>
                  </a:lnTo>
                  <a:lnTo>
                    <a:pt x="1759" y="1197"/>
                  </a:lnTo>
                  <a:lnTo>
                    <a:pt x="1832" y="1051"/>
                  </a:lnTo>
                  <a:lnTo>
                    <a:pt x="1881" y="928"/>
                  </a:lnTo>
                  <a:lnTo>
                    <a:pt x="1881" y="782"/>
                  </a:lnTo>
                  <a:lnTo>
                    <a:pt x="1881" y="635"/>
                  </a:lnTo>
                  <a:lnTo>
                    <a:pt x="1832" y="489"/>
                  </a:lnTo>
                  <a:lnTo>
                    <a:pt x="1759" y="367"/>
                  </a:lnTo>
                  <a:lnTo>
                    <a:pt x="1661" y="245"/>
                  </a:lnTo>
                  <a:lnTo>
                    <a:pt x="1539" y="147"/>
                  </a:lnTo>
                  <a:lnTo>
                    <a:pt x="1417" y="74"/>
                  </a:lnTo>
                  <a:lnTo>
                    <a:pt x="1270" y="25"/>
                  </a:lnTo>
                  <a:lnTo>
                    <a:pt x="1124" y="0"/>
                  </a:lnTo>
                  <a:close/>
                </a:path>
              </a:pathLst>
            </a:custGeom>
            <a:solidFill>
              <a:srgbClr val="F229FF"/>
            </a:solidFill>
            <a:ln>
              <a:noFill/>
            </a:ln>
            <a:effectLst>
              <a:outerShdw blurRad="214313"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2" name="Google Shape;992;p34"/>
            <p:cNvSpPr/>
            <p:nvPr/>
          </p:nvSpPr>
          <p:spPr>
            <a:xfrm>
              <a:off x="581250" y="4634875"/>
              <a:ext cx="47050" cy="47050"/>
            </a:xfrm>
            <a:custGeom>
              <a:avLst/>
              <a:gdLst/>
              <a:ahLst/>
              <a:cxnLst/>
              <a:rect l="l" t="t" r="r" b="b"/>
              <a:pathLst>
                <a:path w="1882" h="1882" extrusionOk="0">
                  <a:moveTo>
                    <a:pt x="953" y="1"/>
                  </a:moveTo>
                  <a:lnTo>
                    <a:pt x="831" y="49"/>
                  </a:lnTo>
                  <a:lnTo>
                    <a:pt x="684" y="123"/>
                  </a:lnTo>
                  <a:lnTo>
                    <a:pt x="562" y="220"/>
                  </a:lnTo>
                  <a:lnTo>
                    <a:pt x="465" y="367"/>
                  </a:lnTo>
                  <a:lnTo>
                    <a:pt x="342" y="611"/>
                  </a:lnTo>
                  <a:lnTo>
                    <a:pt x="245" y="880"/>
                  </a:lnTo>
                  <a:lnTo>
                    <a:pt x="171" y="1148"/>
                  </a:lnTo>
                  <a:lnTo>
                    <a:pt x="25" y="1661"/>
                  </a:lnTo>
                  <a:lnTo>
                    <a:pt x="1" y="1881"/>
                  </a:lnTo>
                  <a:lnTo>
                    <a:pt x="196" y="1832"/>
                  </a:lnTo>
                  <a:lnTo>
                    <a:pt x="709" y="1710"/>
                  </a:lnTo>
                  <a:lnTo>
                    <a:pt x="1002" y="1613"/>
                  </a:lnTo>
                  <a:lnTo>
                    <a:pt x="1271" y="1515"/>
                  </a:lnTo>
                  <a:lnTo>
                    <a:pt x="1490" y="1417"/>
                  </a:lnTo>
                  <a:lnTo>
                    <a:pt x="1637" y="1295"/>
                  </a:lnTo>
                  <a:lnTo>
                    <a:pt x="1735" y="1173"/>
                  </a:lnTo>
                  <a:lnTo>
                    <a:pt x="1808" y="1051"/>
                  </a:lnTo>
                  <a:lnTo>
                    <a:pt x="1857" y="904"/>
                  </a:lnTo>
                  <a:lnTo>
                    <a:pt x="1881" y="758"/>
                  </a:lnTo>
                  <a:lnTo>
                    <a:pt x="1857" y="611"/>
                  </a:lnTo>
                  <a:lnTo>
                    <a:pt x="1808" y="465"/>
                  </a:lnTo>
                  <a:lnTo>
                    <a:pt x="1735" y="343"/>
                  </a:lnTo>
                  <a:lnTo>
                    <a:pt x="1637" y="220"/>
                  </a:lnTo>
                  <a:lnTo>
                    <a:pt x="1515" y="123"/>
                  </a:lnTo>
                  <a:lnTo>
                    <a:pt x="1393" y="49"/>
                  </a:lnTo>
                  <a:lnTo>
                    <a:pt x="1246" y="1"/>
                  </a:lnTo>
                  <a:close/>
                </a:path>
              </a:pathLst>
            </a:custGeom>
            <a:solidFill>
              <a:srgbClr val="F229FF"/>
            </a:solidFill>
            <a:ln>
              <a:noFill/>
            </a:ln>
            <a:effectLst>
              <a:outerShdw blurRad="214313"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 name="Google Shape;793;p18">
            <a:extLst>
              <a:ext uri="{FF2B5EF4-FFF2-40B4-BE49-F238E27FC236}">
                <a16:creationId xmlns:a16="http://schemas.microsoft.com/office/drawing/2014/main" id="{8C7CCE28-A7B4-A58E-6241-F09C176F03E5}"/>
              </a:ext>
            </a:extLst>
          </p:cNvPr>
          <p:cNvSpPr txBox="1">
            <a:spLocks/>
          </p:cNvSpPr>
          <p:nvPr/>
        </p:nvSpPr>
        <p:spPr>
          <a:xfrm>
            <a:off x="1515979" y="1180041"/>
            <a:ext cx="6431250" cy="2839301"/>
          </a:xfrm>
          <a:prstGeom prst="rect">
            <a:avLst/>
          </a:prstGeom>
          <a:noFill/>
          <a:ln>
            <a:noFill/>
          </a:ln>
          <a:effectLst>
            <a:outerShdw blurRad="42863" dist="9525" dir="5400000" algn="bl" rotWithShape="0">
              <a:srgbClr val="20124D">
                <a:alpha val="80000"/>
              </a:srgbClr>
            </a:outerShdw>
          </a:effectLst>
        </p:spPr>
        <p:txBody>
          <a:bodyPr spcFirstLastPara="1" wrap="square" lIns="0" tIns="0" rIns="0" bIns="0"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1pPr>
            <a:lvl2pPr marR="0" lvl="1"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2pPr>
            <a:lvl3pPr marR="0" lvl="2"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3pPr>
            <a:lvl4pPr marR="0" lvl="3"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4pPr>
            <a:lvl5pPr marR="0" lvl="4"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5pPr>
            <a:lvl6pPr marR="0" lvl="5"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6pPr>
            <a:lvl7pPr marR="0" lvl="6"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7pPr>
            <a:lvl8pPr marR="0" lvl="7"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8pPr>
            <a:lvl9pPr marR="0" lvl="8"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9pPr>
          </a:lstStyle>
          <a:p>
            <a:r>
              <a:rPr lang="es-MX" sz="6000" dirty="0">
                <a:solidFill>
                  <a:srgbClr val="FFC000"/>
                </a:solidFill>
                <a:latin typeface="Malgun Gothic" panose="020B0503020000020004" pitchFamily="34" charset="-127"/>
                <a:ea typeface="Malgun Gothic" panose="020B0503020000020004" pitchFamily="34" charset="-127"/>
              </a:rPr>
              <a:t>Has completado todas las estaciones</a:t>
            </a:r>
          </a:p>
        </p:txBody>
      </p:sp>
      <p:pic>
        <p:nvPicPr>
          <p:cNvPr id="2" name="Picture 2" descr="Animated Next Button Gif">
            <a:extLst>
              <a:ext uri="{FF2B5EF4-FFF2-40B4-BE49-F238E27FC236}">
                <a16:creationId xmlns:a16="http://schemas.microsoft.com/office/drawing/2014/main" id="{15D041D1-584F-CD28-DD10-1D7237D2486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35708" y="4041444"/>
            <a:ext cx="849134" cy="106264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slow" p14:dur="900">
        <p14:warp dir="in"/>
        <p:sndAc>
          <p:stSnd>
            <p:snd r:embed="rId3" name="applause.wav"/>
          </p:stSnd>
        </p:sndAc>
      </p:transition>
    </mc:Choice>
    <mc:Fallback xmlns="">
      <p:transition spd="slow">
        <p:fade/>
        <p:sndAc>
          <p:stSnd>
            <p:snd r:embed="rId5" name="applause.wav"/>
          </p:stSnd>
        </p:sndAc>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44" name="Picture 8" descr="Galaxy GIF - Galaxy GIFs">
            <a:extLst>
              <a:ext uri="{FF2B5EF4-FFF2-40B4-BE49-F238E27FC236}">
                <a16:creationId xmlns:a16="http://schemas.microsoft.com/office/drawing/2014/main" id="{B7302499-3E04-A963-5C6A-63EA54D7DA9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 y="-1"/>
            <a:ext cx="9143913" cy="5143451"/>
          </a:xfrm>
          <a:prstGeom prst="rect">
            <a:avLst/>
          </a:prstGeom>
          <a:noFill/>
          <a:extLst>
            <a:ext uri="{909E8E84-426E-40DD-AFC4-6F175D3DCCD1}">
              <a14:hiddenFill xmlns:a14="http://schemas.microsoft.com/office/drawing/2010/main">
                <a:solidFill>
                  <a:srgbClr val="FFFFFF"/>
                </a:solidFill>
              </a14:hiddenFill>
            </a:ext>
          </a:extLst>
        </p:spPr>
      </p:pic>
      <p:sp>
        <p:nvSpPr>
          <p:cNvPr id="2" name="Marcador de número de diapositiva 1">
            <a:extLst>
              <a:ext uri="{FF2B5EF4-FFF2-40B4-BE49-F238E27FC236}">
                <a16:creationId xmlns:a16="http://schemas.microsoft.com/office/drawing/2014/main" id="{6A619281-8149-EA80-6A1E-682DF2F56146}"/>
              </a:ext>
            </a:extLst>
          </p:cNvPr>
          <p:cNvSpPr>
            <a:spLocks noGrp="1"/>
          </p:cNvSpPr>
          <p:nvPr>
            <p:ph type="sldNum" idx="12"/>
          </p:nvPr>
        </p:nvSpPr>
        <p:spPr>
          <a:xfrm>
            <a:off x="4454066" y="4521243"/>
            <a:ext cx="548700" cy="393600"/>
          </a:xfrm>
        </p:spPr>
        <p: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s-MX" sz="1300" b="0" i="0" u="none" strike="noStrike" kern="0" cap="none" spc="0" normalizeH="0" baseline="0" noProof="0" smtClean="0">
                <a:ln>
                  <a:noFill/>
                </a:ln>
                <a:solidFill>
                  <a:srgbClr val="FFFFFF"/>
                </a:solidFill>
                <a:effectLst/>
                <a:uLnTx/>
                <a:uFillTx/>
                <a:latin typeface="Megrim"/>
                <a:sym typeface="Megrim"/>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57</a:t>
            </a:fld>
            <a:endParaRPr kumimoji="0" lang="es-MX" sz="1300" b="0" i="0" u="none" strike="noStrike" kern="0" cap="none" spc="0" normalizeH="0" baseline="0" noProof="0">
              <a:ln>
                <a:noFill/>
              </a:ln>
              <a:solidFill>
                <a:srgbClr val="FFFFFF"/>
              </a:solidFill>
              <a:effectLst/>
              <a:uLnTx/>
              <a:uFillTx/>
              <a:latin typeface="Megrim"/>
              <a:sym typeface="Megrim"/>
            </a:endParaRPr>
          </a:p>
        </p:txBody>
      </p:sp>
      <p:pic>
        <p:nvPicPr>
          <p:cNvPr id="6" name="Imagen 5">
            <a:extLst>
              <a:ext uri="{FF2B5EF4-FFF2-40B4-BE49-F238E27FC236}">
                <a16:creationId xmlns:a16="http://schemas.microsoft.com/office/drawing/2014/main" id="{20ABE9AD-868D-6FF0-3CB1-A7FCCBC57FB1}"/>
              </a:ext>
            </a:extLst>
          </p:cNvPr>
          <p:cNvPicPr>
            <a:picLocks noChangeAspect="1"/>
          </p:cNvPicPr>
          <p:nvPr/>
        </p:nvPicPr>
        <p:blipFill>
          <a:blip r:embed="rId5"/>
          <a:stretch>
            <a:fillRect/>
          </a:stretch>
        </p:blipFill>
        <p:spPr>
          <a:xfrm rot="2087728">
            <a:off x="267971" y="2276016"/>
            <a:ext cx="763137" cy="714605"/>
          </a:xfrm>
          <a:prstGeom prst="rect">
            <a:avLst/>
          </a:prstGeom>
        </p:spPr>
      </p:pic>
      <p:pic>
        <p:nvPicPr>
          <p:cNvPr id="8" name="Imagen 7">
            <a:extLst>
              <a:ext uri="{FF2B5EF4-FFF2-40B4-BE49-F238E27FC236}">
                <a16:creationId xmlns:a16="http://schemas.microsoft.com/office/drawing/2014/main" id="{77CC9C18-5301-EE29-DAA3-2668CCCD7070}"/>
              </a:ext>
            </a:extLst>
          </p:cNvPr>
          <p:cNvPicPr>
            <a:picLocks noChangeAspect="1"/>
          </p:cNvPicPr>
          <p:nvPr/>
        </p:nvPicPr>
        <p:blipFill>
          <a:blip r:embed="rId6"/>
          <a:stretch>
            <a:fillRect/>
          </a:stretch>
        </p:blipFill>
        <p:spPr>
          <a:xfrm>
            <a:off x="1887152" y="3401159"/>
            <a:ext cx="855623" cy="662361"/>
          </a:xfrm>
          <a:prstGeom prst="rect">
            <a:avLst/>
          </a:prstGeom>
        </p:spPr>
      </p:pic>
      <p:pic>
        <p:nvPicPr>
          <p:cNvPr id="10" name="Imagen 9">
            <a:extLst>
              <a:ext uri="{FF2B5EF4-FFF2-40B4-BE49-F238E27FC236}">
                <a16:creationId xmlns:a16="http://schemas.microsoft.com/office/drawing/2014/main" id="{B3F457E8-BE6D-9391-EBF8-D05C882DA0B6}"/>
              </a:ext>
            </a:extLst>
          </p:cNvPr>
          <p:cNvPicPr>
            <a:picLocks noChangeAspect="1"/>
          </p:cNvPicPr>
          <p:nvPr/>
        </p:nvPicPr>
        <p:blipFill>
          <a:blip r:embed="rId7"/>
          <a:stretch>
            <a:fillRect/>
          </a:stretch>
        </p:blipFill>
        <p:spPr>
          <a:xfrm>
            <a:off x="3991384" y="1263055"/>
            <a:ext cx="749363" cy="736526"/>
          </a:xfrm>
          <a:prstGeom prst="rect">
            <a:avLst/>
          </a:prstGeom>
        </p:spPr>
      </p:pic>
      <p:pic>
        <p:nvPicPr>
          <p:cNvPr id="14" name="Imagen 13">
            <a:extLst>
              <a:ext uri="{FF2B5EF4-FFF2-40B4-BE49-F238E27FC236}">
                <a16:creationId xmlns:a16="http://schemas.microsoft.com/office/drawing/2014/main" id="{8C794424-D8AD-1F6E-73FB-CEDCA6A81962}"/>
              </a:ext>
            </a:extLst>
          </p:cNvPr>
          <p:cNvPicPr>
            <a:picLocks noChangeAspect="1"/>
          </p:cNvPicPr>
          <p:nvPr/>
        </p:nvPicPr>
        <p:blipFill>
          <a:blip r:embed="rId8"/>
          <a:stretch>
            <a:fillRect/>
          </a:stretch>
        </p:blipFill>
        <p:spPr>
          <a:xfrm>
            <a:off x="5374055" y="3163643"/>
            <a:ext cx="982847" cy="1035486"/>
          </a:xfrm>
          <a:prstGeom prst="rect">
            <a:avLst/>
          </a:prstGeom>
        </p:spPr>
      </p:pic>
      <p:pic>
        <p:nvPicPr>
          <p:cNvPr id="16" name="Imagen 15">
            <a:extLst>
              <a:ext uri="{FF2B5EF4-FFF2-40B4-BE49-F238E27FC236}">
                <a16:creationId xmlns:a16="http://schemas.microsoft.com/office/drawing/2014/main" id="{323F2599-20D7-EC36-51A0-4655F0E0D86B}"/>
              </a:ext>
            </a:extLst>
          </p:cNvPr>
          <p:cNvPicPr>
            <a:picLocks noChangeAspect="1"/>
          </p:cNvPicPr>
          <p:nvPr/>
        </p:nvPicPr>
        <p:blipFill>
          <a:blip r:embed="rId9"/>
          <a:stretch>
            <a:fillRect/>
          </a:stretch>
        </p:blipFill>
        <p:spPr>
          <a:xfrm>
            <a:off x="820513" y="911431"/>
            <a:ext cx="1304711" cy="1692443"/>
          </a:xfrm>
          <a:prstGeom prst="rect">
            <a:avLst/>
          </a:prstGeom>
        </p:spPr>
      </p:pic>
      <p:sp>
        <p:nvSpPr>
          <p:cNvPr id="18" name="CuadroTexto 17">
            <a:extLst>
              <a:ext uri="{FF2B5EF4-FFF2-40B4-BE49-F238E27FC236}">
                <a16:creationId xmlns:a16="http://schemas.microsoft.com/office/drawing/2014/main" id="{015FC3A8-037B-E878-9DE8-997A302DE5AD}"/>
              </a:ext>
            </a:extLst>
          </p:cNvPr>
          <p:cNvSpPr txBox="1"/>
          <p:nvPr/>
        </p:nvSpPr>
        <p:spPr>
          <a:xfrm>
            <a:off x="659312" y="2603874"/>
            <a:ext cx="2008681"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s-MX" sz="1200" b="1" i="0" u="none" strike="noStrike" kern="0" cap="none" spc="0" normalizeH="0" baseline="0" noProof="0" dirty="0">
                <a:ln>
                  <a:noFill/>
                </a:ln>
                <a:solidFill>
                  <a:srgbClr val="02D9E5">
                    <a:lumMod val="60000"/>
                    <a:lumOff val="40000"/>
                  </a:srgbClr>
                </a:solidFill>
                <a:effectLst/>
                <a:uLnTx/>
                <a:uFillTx/>
                <a:latin typeface="Malgun Gothic" panose="020B0503020000020004" pitchFamily="34" charset="-127"/>
                <a:ea typeface="Malgun Gothic" panose="020B0503020000020004" pitchFamily="34" charset="-127"/>
                <a:cs typeface="Arial"/>
                <a:sym typeface="Arial"/>
              </a:rPr>
              <a:t>Premio: </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s-MX" sz="1200" b="1" i="0" u="none" strike="noStrike" kern="0" cap="none" spc="0" normalizeH="0" baseline="0" noProof="0" dirty="0">
                <a:ln>
                  <a:noFill/>
                </a:ln>
                <a:solidFill>
                  <a:srgbClr val="02D9E5">
                    <a:lumMod val="60000"/>
                    <a:lumOff val="40000"/>
                  </a:srgbClr>
                </a:solidFill>
                <a:effectLst/>
                <a:uLnTx/>
                <a:uFillTx/>
                <a:latin typeface="Malgun Gothic" panose="020B0503020000020004" pitchFamily="34" charset="-127"/>
                <a:ea typeface="Malgun Gothic" panose="020B0503020000020004" pitchFamily="34" charset="-127"/>
                <a:cs typeface="Arial"/>
                <a:sym typeface="Arial"/>
              </a:rPr>
              <a:t>guantes de astronauta </a:t>
            </a:r>
            <a:endParaRPr kumimoji="0" lang="es-MX" sz="1200" b="1" i="0" u="none" strike="noStrike" kern="0" cap="none" spc="0" normalizeH="0" baseline="0" noProof="0" dirty="0">
              <a:ln>
                <a:noFill/>
              </a:ln>
              <a:solidFill>
                <a:srgbClr val="02D9E5">
                  <a:lumMod val="60000"/>
                  <a:lumOff val="40000"/>
                </a:srgbClr>
              </a:solidFill>
              <a:effectLst/>
              <a:uLnTx/>
              <a:uFillTx/>
              <a:latin typeface="Arial"/>
              <a:cs typeface="Arial"/>
              <a:sym typeface="Arial"/>
            </a:endParaRPr>
          </a:p>
        </p:txBody>
      </p:sp>
      <p:pic>
        <p:nvPicPr>
          <p:cNvPr id="14338" name="Picture 2" descr="Los Numeros | Baamboozle - Baamboozle | The Most Fun Classroom Games!">
            <a:hlinkClick r:id="rId10" action="ppaction://hlinksldjump"/>
            <a:extLst>
              <a:ext uri="{FF2B5EF4-FFF2-40B4-BE49-F238E27FC236}">
                <a16:creationId xmlns:a16="http://schemas.microsoft.com/office/drawing/2014/main" id="{D295237F-FEEA-9A33-DBCD-5D2D8417AF76}"/>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718120" y="365488"/>
            <a:ext cx="949873" cy="949873"/>
          </a:xfrm>
          <a:prstGeom prst="rect">
            <a:avLst/>
          </a:prstGeom>
          <a:noFill/>
          <a:extLst>
            <a:ext uri="{909E8E84-426E-40DD-AFC4-6F175D3DCCD1}">
              <a14:hiddenFill xmlns:a14="http://schemas.microsoft.com/office/drawing/2010/main">
                <a:solidFill>
                  <a:srgbClr val="FFFFFF"/>
                </a:solidFill>
              </a14:hiddenFill>
            </a:ext>
          </a:extLst>
        </p:spPr>
      </p:pic>
      <p:pic>
        <p:nvPicPr>
          <p:cNvPr id="14340" name="Picture 4" descr="LA PROPOSIZIONE SUBORDINATA">
            <a:extLst>
              <a:ext uri="{FF2B5EF4-FFF2-40B4-BE49-F238E27FC236}">
                <a16:creationId xmlns:a16="http://schemas.microsoft.com/office/drawing/2014/main" id="{6D48316C-603C-FC3A-516A-522B7F291E90}"/>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525173" y="2412160"/>
            <a:ext cx="949873" cy="949873"/>
          </a:xfrm>
          <a:prstGeom prst="rect">
            <a:avLst/>
          </a:prstGeom>
          <a:noFill/>
          <a:extLst>
            <a:ext uri="{909E8E84-426E-40DD-AFC4-6F175D3DCCD1}">
              <a14:hiddenFill xmlns:a14="http://schemas.microsoft.com/office/drawing/2010/main">
                <a:solidFill>
                  <a:srgbClr val="FFFFFF"/>
                </a:solidFill>
              </a14:hiddenFill>
            </a:ext>
          </a:extLst>
        </p:spPr>
      </p:pic>
      <p:sp>
        <p:nvSpPr>
          <p:cNvPr id="20" name="CuadroTexto 19">
            <a:extLst>
              <a:ext uri="{FF2B5EF4-FFF2-40B4-BE49-F238E27FC236}">
                <a16:creationId xmlns:a16="http://schemas.microsoft.com/office/drawing/2014/main" id="{35FE4586-6B82-CDE0-98A8-D92AC0A651A0}"/>
              </a:ext>
            </a:extLst>
          </p:cNvPr>
          <p:cNvSpPr txBox="1"/>
          <p:nvPr/>
        </p:nvSpPr>
        <p:spPr>
          <a:xfrm>
            <a:off x="1527715" y="4173449"/>
            <a:ext cx="2008681"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s-MX" sz="1400" b="1" i="0" u="none" strike="noStrike" kern="0" cap="none" spc="0" normalizeH="0" baseline="0" noProof="0" dirty="0">
                <a:ln>
                  <a:noFill/>
                </a:ln>
                <a:solidFill>
                  <a:srgbClr val="02D9E5">
                    <a:lumMod val="60000"/>
                    <a:lumOff val="40000"/>
                  </a:srgbClr>
                </a:solidFill>
                <a:effectLst/>
                <a:uLnTx/>
                <a:uFillTx/>
                <a:latin typeface="Malgun Gothic" panose="020B0503020000020004" pitchFamily="34" charset="-127"/>
                <a:ea typeface="Malgun Gothic" panose="020B0503020000020004" pitchFamily="34" charset="-127"/>
                <a:cs typeface="Arial"/>
                <a:sym typeface="Arial"/>
              </a:rPr>
              <a:t>Premio: </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s-MX" sz="1400" b="1" i="0" u="none" strike="noStrike" kern="0" cap="none" spc="0" normalizeH="0" baseline="0" noProof="0" dirty="0">
                <a:ln>
                  <a:noFill/>
                </a:ln>
                <a:solidFill>
                  <a:srgbClr val="02D9E5">
                    <a:lumMod val="60000"/>
                    <a:lumOff val="40000"/>
                  </a:srgbClr>
                </a:solidFill>
                <a:effectLst/>
                <a:uLnTx/>
                <a:uFillTx/>
                <a:latin typeface="Malgun Gothic" panose="020B0503020000020004" pitchFamily="34" charset="-127"/>
                <a:ea typeface="Malgun Gothic" panose="020B0503020000020004" pitchFamily="34" charset="-127"/>
                <a:cs typeface="Arial"/>
                <a:sym typeface="Arial"/>
              </a:rPr>
              <a:t>botas de astronauta </a:t>
            </a:r>
            <a:endParaRPr kumimoji="0" lang="es-MX" sz="1400" b="1" i="0" u="none" strike="noStrike" kern="0" cap="none" spc="0" normalizeH="0" baseline="0" noProof="0" dirty="0">
              <a:ln>
                <a:noFill/>
              </a:ln>
              <a:solidFill>
                <a:srgbClr val="02D9E5">
                  <a:lumMod val="60000"/>
                  <a:lumOff val="40000"/>
                </a:srgbClr>
              </a:solidFill>
              <a:effectLst/>
              <a:uLnTx/>
              <a:uFillTx/>
              <a:latin typeface="Arial"/>
              <a:cs typeface="Arial"/>
              <a:sym typeface="Arial"/>
            </a:endParaRPr>
          </a:p>
        </p:txBody>
      </p:sp>
      <p:pic>
        <p:nvPicPr>
          <p:cNvPr id="22" name="Imagen 21">
            <a:extLst>
              <a:ext uri="{FF2B5EF4-FFF2-40B4-BE49-F238E27FC236}">
                <a16:creationId xmlns:a16="http://schemas.microsoft.com/office/drawing/2014/main" id="{CC9183D0-A3FD-64D8-CA43-1A206ACDAA35}"/>
              </a:ext>
            </a:extLst>
          </p:cNvPr>
          <p:cNvPicPr>
            <a:picLocks noChangeAspect="1"/>
          </p:cNvPicPr>
          <p:nvPr/>
        </p:nvPicPr>
        <p:blipFill>
          <a:blip r:embed="rId13"/>
          <a:stretch>
            <a:fillRect/>
          </a:stretch>
        </p:blipFill>
        <p:spPr>
          <a:xfrm>
            <a:off x="3108072" y="2740960"/>
            <a:ext cx="982848" cy="1737535"/>
          </a:xfrm>
          <a:prstGeom prst="rect">
            <a:avLst/>
          </a:prstGeom>
        </p:spPr>
      </p:pic>
      <p:pic>
        <p:nvPicPr>
          <p:cNvPr id="24" name="Imagen 23">
            <a:extLst>
              <a:ext uri="{FF2B5EF4-FFF2-40B4-BE49-F238E27FC236}">
                <a16:creationId xmlns:a16="http://schemas.microsoft.com/office/drawing/2014/main" id="{8C9AD261-D100-9FE5-7CC8-A01536B662BF}"/>
              </a:ext>
            </a:extLst>
          </p:cNvPr>
          <p:cNvPicPr>
            <a:picLocks noChangeAspect="1"/>
          </p:cNvPicPr>
          <p:nvPr/>
        </p:nvPicPr>
        <p:blipFill>
          <a:blip r:embed="rId14"/>
          <a:stretch>
            <a:fillRect/>
          </a:stretch>
        </p:blipFill>
        <p:spPr>
          <a:xfrm rot="18108355">
            <a:off x="5187639" y="2567964"/>
            <a:ext cx="754921" cy="594300"/>
          </a:xfrm>
          <a:prstGeom prst="rect">
            <a:avLst/>
          </a:prstGeom>
        </p:spPr>
      </p:pic>
      <p:sp>
        <p:nvSpPr>
          <p:cNvPr id="25" name="CuadroTexto 24">
            <a:extLst>
              <a:ext uri="{FF2B5EF4-FFF2-40B4-BE49-F238E27FC236}">
                <a16:creationId xmlns:a16="http://schemas.microsoft.com/office/drawing/2014/main" id="{459F1DA4-9E37-7BAA-DD82-490D223FD393}"/>
              </a:ext>
            </a:extLst>
          </p:cNvPr>
          <p:cNvSpPr txBox="1"/>
          <p:nvPr/>
        </p:nvSpPr>
        <p:spPr>
          <a:xfrm>
            <a:off x="3965011" y="1869733"/>
            <a:ext cx="2262838"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s-MX" sz="1400" b="1" i="0" u="none" strike="noStrike" kern="0" cap="none" spc="0" normalizeH="0" baseline="0" noProof="0" dirty="0">
                <a:ln>
                  <a:noFill/>
                </a:ln>
                <a:solidFill>
                  <a:srgbClr val="02D9E5">
                    <a:lumMod val="60000"/>
                    <a:lumOff val="40000"/>
                  </a:srgbClr>
                </a:solidFill>
                <a:effectLst/>
                <a:uLnTx/>
                <a:uFillTx/>
                <a:latin typeface="Malgun Gothic" panose="020B0503020000020004" pitchFamily="34" charset="-127"/>
                <a:ea typeface="Malgun Gothic" panose="020B0503020000020004" pitchFamily="34" charset="-127"/>
                <a:cs typeface="Arial"/>
                <a:sym typeface="Arial"/>
              </a:rPr>
              <a:t>Premio: </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s-MX" sz="1400" b="1" i="0" u="none" strike="noStrike" kern="0" cap="none" spc="0" normalizeH="0" baseline="0" noProof="0" dirty="0">
                <a:ln>
                  <a:noFill/>
                </a:ln>
                <a:solidFill>
                  <a:srgbClr val="02D9E5">
                    <a:lumMod val="60000"/>
                    <a:lumOff val="40000"/>
                  </a:srgbClr>
                </a:solidFill>
                <a:effectLst/>
                <a:uLnTx/>
                <a:uFillTx/>
                <a:latin typeface="Malgun Gothic" panose="020B0503020000020004" pitchFamily="34" charset="-127"/>
                <a:ea typeface="Malgun Gothic" panose="020B0503020000020004" pitchFamily="34" charset="-127"/>
                <a:cs typeface="Arial"/>
                <a:sym typeface="Arial"/>
              </a:rPr>
              <a:t>Casco de astronauta</a:t>
            </a:r>
            <a:endParaRPr kumimoji="0" lang="es-MX" sz="1400" b="1" i="0" u="none" strike="noStrike" kern="0" cap="none" spc="0" normalizeH="0" baseline="0" noProof="0" dirty="0">
              <a:ln>
                <a:noFill/>
              </a:ln>
              <a:solidFill>
                <a:srgbClr val="02D9E5">
                  <a:lumMod val="60000"/>
                  <a:lumOff val="40000"/>
                </a:srgbClr>
              </a:solidFill>
              <a:effectLst/>
              <a:uLnTx/>
              <a:uFillTx/>
              <a:latin typeface="Arial"/>
              <a:cs typeface="Arial"/>
              <a:sym typeface="Arial"/>
            </a:endParaRPr>
          </a:p>
        </p:txBody>
      </p:sp>
      <p:sp>
        <p:nvSpPr>
          <p:cNvPr id="26" name="CuadroTexto 25">
            <a:extLst>
              <a:ext uri="{FF2B5EF4-FFF2-40B4-BE49-F238E27FC236}">
                <a16:creationId xmlns:a16="http://schemas.microsoft.com/office/drawing/2014/main" id="{FB48B8F8-EC28-54CE-D7BE-4EE59919C932}"/>
              </a:ext>
            </a:extLst>
          </p:cNvPr>
          <p:cNvSpPr txBox="1"/>
          <p:nvPr/>
        </p:nvSpPr>
        <p:spPr>
          <a:xfrm>
            <a:off x="5497526" y="4033765"/>
            <a:ext cx="2222445"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s-MX" sz="1400" b="1" i="0" u="none" strike="noStrike" kern="0" cap="none" spc="0" normalizeH="0" baseline="0" noProof="0" dirty="0">
                <a:ln>
                  <a:noFill/>
                </a:ln>
                <a:solidFill>
                  <a:srgbClr val="02D9E5">
                    <a:lumMod val="60000"/>
                    <a:lumOff val="40000"/>
                  </a:srgbClr>
                </a:solidFill>
                <a:effectLst/>
                <a:uLnTx/>
                <a:uFillTx/>
                <a:latin typeface="Malgun Gothic" panose="020B0503020000020004" pitchFamily="34" charset="-127"/>
                <a:ea typeface="Malgun Gothic" panose="020B0503020000020004" pitchFamily="34" charset="-127"/>
                <a:cs typeface="Arial"/>
                <a:sym typeface="Arial"/>
              </a:rPr>
              <a:t>Premio: </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s-MX" sz="1400" b="1" i="0" u="none" strike="noStrike" kern="0" cap="none" spc="0" normalizeH="0" baseline="0" noProof="0" dirty="0">
                <a:ln>
                  <a:noFill/>
                </a:ln>
                <a:solidFill>
                  <a:srgbClr val="02D9E5">
                    <a:lumMod val="60000"/>
                    <a:lumOff val="40000"/>
                  </a:srgbClr>
                </a:solidFill>
                <a:effectLst/>
                <a:uLnTx/>
                <a:uFillTx/>
                <a:latin typeface="Malgun Gothic" panose="020B0503020000020004" pitchFamily="34" charset="-127"/>
                <a:ea typeface="Malgun Gothic" panose="020B0503020000020004" pitchFamily="34" charset="-127"/>
                <a:cs typeface="Arial"/>
                <a:sym typeface="Arial"/>
              </a:rPr>
              <a:t>traje de astronauta </a:t>
            </a:r>
            <a:endParaRPr kumimoji="0" lang="es-MX" sz="1400" b="1" i="0" u="none" strike="noStrike" kern="0" cap="none" spc="0" normalizeH="0" baseline="0" noProof="0" dirty="0">
              <a:ln>
                <a:noFill/>
              </a:ln>
              <a:solidFill>
                <a:srgbClr val="02D9E5">
                  <a:lumMod val="60000"/>
                  <a:lumOff val="40000"/>
                </a:srgbClr>
              </a:solidFill>
              <a:effectLst/>
              <a:uLnTx/>
              <a:uFillTx/>
              <a:latin typeface="Arial"/>
              <a:cs typeface="Arial"/>
              <a:sym typeface="Arial"/>
            </a:endParaRPr>
          </a:p>
        </p:txBody>
      </p:sp>
      <p:pic>
        <p:nvPicPr>
          <p:cNvPr id="28" name="Imagen 27">
            <a:extLst>
              <a:ext uri="{FF2B5EF4-FFF2-40B4-BE49-F238E27FC236}">
                <a16:creationId xmlns:a16="http://schemas.microsoft.com/office/drawing/2014/main" id="{3E37ED83-0982-57FE-9B32-6A0D421A5C4B}"/>
              </a:ext>
            </a:extLst>
          </p:cNvPr>
          <p:cNvPicPr>
            <a:picLocks noChangeAspect="1"/>
          </p:cNvPicPr>
          <p:nvPr/>
        </p:nvPicPr>
        <p:blipFill>
          <a:blip r:embed="rId15"/>
          <a:stretch>
            <a:fillRect/>
          </a:stretch>
        </p:blipFill>
        <p:spPr>
          <a:xfrm>
            <a:off x="6405323" y="2412160"/>
            <a:ext cx="1088725" cy="1680490"/>
          </a:xfrm>
          <a:prstGeom prst="rect">
            <a:avLst/>
          </a:prstGeom>
        </p:spPr>
      </p:pic>
      <p:pic>
        <p:nvPicPr>
          <p:cNvPr id="30" name="Imagen 29">
            <a:extLst>
              <a:ext uri="{FF2B5EF4-FFF2-40B4-BE49-F238E27FC236}">
                <a16:creationId xmlns:a16="http://schemas.microsoft.com/office/drawing/2014/main" id="{6F836029-1205-8F0A-0C68-B62AA90D1361}"/>
              </a:ext>
            </a:extLst>
          </p:cNvPr>
          <p:cNvPicPr>
            <a:picLocks noChangeAspect="1"/>
          </p:cNvPicPr>
          <p:nvPr/>
        </p:nvPicPr>
        <p:blipFill>
          <a:blip r:embed="rId16"/>
          <a:stretch>
            <a:fillRect/>
          </a:stretch>
        </p:blipFill>
        <p:spPr>
          <a:xfrm>
            <a:off x="4720272" y="776085"/>
            <a:ext cx="2280365" cy="1363635"/>
          </a:xfrm>
          <a:prstGeom prst="rect">
            <a:avLst/>
          </a:prstGeom>
        </p:spPr>
      </p:pic>
      <p:pic>
        <p:nvPicPr>
          <p:cNvPr id="14346" name="Picture 10" descr="LA PROPOSIZIONE SUBORDINATA">
            <a:extLst>
              <a:ext uri="{FF2B5EF4-FFF2-40B4-BE49-F238E27FC236}">
                <a16:creationId xmlns:a16="http://schemas.microsoft.com/office/drawing/2014/main" id="{65341269-F7A8-1495-7768-4CD97888877D}"/>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3814275" y="329567"/>
            <a:ext cx="1031679" cy="1031679"/>
          </a:xfrm>
          <a:prstGeom prst="rect">
            <a:avLst/>
          </a:prstGeom>
          <a:noFill/>
          <a:extLst>
            <a:ext uri="{909E8E84-426E-40DD-AFC4-6F175D3DCCD1}">
              <a14:hiddenFill xmlns:a14="http://schemas.microsoft.com/office/drawing/2010/main">
                <a:solidFill>
                  <a:srgbClr val="FFFFFF"/>
                </a:solidFill>
              </a14:hiddenFill>
            </a:ext>
          </a:extLst>
        </p:spPr>
      </p:pic>
      <p:pic>
        <p:nvPicPr>
          <p:cNvPr id="14348" name="Picture 12" descr="LA PROPOSIZIONE SUBORDINATA">
            <a:extLst>
              <a:ext uri="{FF2B5EF4-FFF2-40B4-BE49-F238E27FC236}">
                <a16:creationId xmlns:a16="http://schemas.microsoft.com/office/drawing/2014/main" id="{E02F5BBC-039A-AC1F-3A77-1F92735EFABA}"/>
              </a:ext>
            </a:extLst>
          </p:cNvPr>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5634668" y="2343116"/>
            <a:ext cx="913812" cy="913812"/>
          </a:xfrm>
          <a:prstGeom prst="rect">
            <a:avLst/>
          </a:prstGeom>
          <a:noFill/>
          <a:extLst>
            <a:ext uri="{909E8E84-426E-40DD-AFC4-6F175D3DCCD1}">
              <a14:hiddenFill xmlns:a14="http://schemas.microsoft.com/office/drawing/2010/main">
                <a:solidFill>
                  <a:srgbClr val="FFFFFF"/>
                </a:solidFill>
              </a14:hiddenFill>
            </a:ext>
          </a:extLst>
        </p:spPr>
      </p:pic>
      <p:pic>
        <p:nvPicPr>
          <p:cNvPr id="14350" name="Picture 14" descr="LA PROPOSIZIONE SUBORDINATA">
            <a:extLst>
              <a:ext uri="{FF2B5EF4-FFF2-40B4-BE49-F238E27FC236}">
                <a16:creationId xmlns:a16="http://schemas.microsoft.com/office/drawing/2014/main" id="{74557249-6942-7BC1-5482-53C338280F25}"/>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7974419" y="1688621"/>
            <a:ext cx="902937" cy="970358"/>
          </a:xfrm>
          <a:prstGeom prst="rect">
            <a:avLst/>
          </a:prstGeom>
          <a:noFill/>
          <a:extLst>
            <a:ext uri="{909E8E84-426E-40DD-AFC4-6F175D3DCCD1}">
              <a14:hiddenFill xmlns:a14="http://schemas.microsoft.com/office/drawing/2010/main">
                <a:solidFill>
                  <a:srgbClr val="FFFFFF"/>
                </a:solidFill>
              </a14:hiddenFill>
            </a:ext>
          </a:extLst>
        </p:spPr>
      </p:pic>
      <p:sp>
        <p:nvSpPr>
          <p:cNvPr id="31" name="CuadroTexto 30">
            <a:extLst>
              <a:ext uri="{FF2B5EF4-FFF2-40B4-BE49-F238E27FC236}">
                <a16:creationId xmlns:a16="http://schemas.microsoft.com/office/drawing/2014/main" id="{672EF6C5-D78D-8636-D6DB-62BD790E1770}"/>
              </a:ext>
            </a:extLst>
          </p:cNvPr>
          <p:cNvSpPr txBox="1"/>
          <p:nvPr/>
        </p:nvSpPr>
        <p:spPr>
          <a:xfrm>
            <a:off x="7452848" y="2524938"/>
            <a:ext cx="2008681"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s-MX" sz="1400" b="1" i="0" u="none" strike="noStrike" kern="0" cap="none" spc="0" normalizeH="0" baseline="0" noProof="0" dirty="0">
                <a:ln>
                  <a:noFill/>
                </a:ln>
                <a:solidFill>
                  <a:srgbClr val="02D9E5">
                    <a:lumMod val="60000"/>
                    <a:lumOff val="40000"/>
                  </a:srgbClr>
                </a:solidFill>
                <a:effectLst/>
                <a:uLnTx/>
                <a:uFillTx/>
                <a:latin typeface="Malgun Gothic" panose="020B0503020000020004" pitchFamily="34" charset="-127"/>
                <a:ea typeface="Malgun Gothic" panose="020B0503020000020004" pitchFamily="34" charset="-127"/>
                <a:cs typeface="Arial"/>
                <a:sym typeface="Arial"/>
              </a:rPr>
              <a:t>Insignia </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s-MX" sz="1400" b="1" i="0" u="none" strike="noStrike" kern="0" cap="none" spc="0" normalizeH="0" baseline="0" noProof="0" dirty="0">
                <a:ln>
                  <a:noFill/>
                </a:ln>
                <a:solidFill>
                  <a:srgbClr val="02D9E5">
                    <a:lumMod val="60000"/>
                    <a:lumOff val="40000"/>
                  </a:srgbClr>
                </a:solidFill>
                <a:effectLst/>
                <a:uLnTx/>
                <a:uFillTx/>
                <a:latin typeface="Malgun Gothic" panose="020B0503020000020004" pitchFamily="34" charset="-127"/>
                <a:ea typeface="Malgun Gothic" panose="020B0503020000020004" pitchFamily="34" charset="-127"/>
                <a:cs typeface="Arial"/>
                <a:sym typeface="Arial"/>
              </a:rPr>
              <a:t>final</a:t>
            </a:r>
            <a:endParaRPr kumimoji="0" lang="es-MX" sz="1400" b="1" i="0" u="none" strike="noStrike" kern="0" cap="none" spc="0" normalizeH="0" baseline="0" noProof="0" dirty="0">
              <a:ln>
                <a:noFill/>
              </a:ln>
              <a:solidFill>
                <a:srgbClr val="02D9E5">
                  <a:lumMod val="60000"/>
                  <a:lumOff val="40000"/>
                </a:srgbClr>
              </a:solidFill>
              <a:effectLst/>
              <a:uLnTx/>
              <a:uFillTx/>
              <a:latin typeface="Arial"/>
              <a:cs typeface="Arial"/>
              <a:sym typeface="Arial"/>
            </a:endParaRPr>
          </a:p>
        </p:txBody>
      </p:sp>
      <p:pic>
        <p:nvPicPr>
          <p:cNvPr id="14352" name="Picture 16" descr="HOME | Sammipjx">
            <a:extLst>
              <a:ext uri="{FF2B5EF4-FFF2-40B4-BE49-F238E27FC236}">
                <a16:creationId xmlns:a16="http://schemas.microsoft.com/office/drawing/2014/main" id="{89D7676D-E9BC-80D2-B75B-CD71E7673DA1}"/>
              </a:ext>
            </a:extLst>
          </p:cNvPr>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rot="20675586">
            <a:off x="7924167" y="1624467"/>
            <a:ext cx="1042348" cy="10423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0574018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sndAc>
          <p:stSnd loop="1">
            <p:snd r:embed="rId3" name="breeze.wav"/>
          </p:stSnd>
        </p:sndAc>
      </p:transition>
    </mc:Choice>
    <mc:Fallback xmlns="">
      <p:transition spd="slow">
        <p:fade/>
        <p:sndAc>
          <p:stSnd loop="1">
            <p:snd r:embed="rId21" name="breeze.wav"/>
          </p:stSnd>
        </p:sndAc>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4352"/>
                                        </p:tgtEl>
                                        <p:attrNameLst>
                                          <p:attrName>style.visibility</p:attrName>
                                        </p:attrNameLst>
                                      </p:cBhvr>
                                      <p:to>
                                        <p:strVal val="visible"/>
                                      </p:to>
                                    </p:set>
                                  </p:childTnLst>
                                </p:cTn>
                              </p:par>
                            </p:childTnLst>
                          </p:cTn>
                        </p:par>
                        <p:par>
                          <p:cTn id="7" fill="hold">
                            <p:stCondLst>
                              <p:cond delay="0"/>
                            </p:stCondLst>
                            <p:childTnLst>
                              <p:par>
                                <p:cTn id="8" presetID="37" presetClass="path" presetSubtype="0" accel="50000" decel="50000" fill="hold" nodeType="afterEffect">
                                  <p:stCondLst>
                                    <p:cond delay="0"/>
                                  </p:stCondLst>
                                  <p:childTnLst>
                                    <p:animMotion origin="layout" path="M 3.05556E-6 -0.00093 C 0.01319 0.01265 0.04462 0.09259 0.0585 0.10586 C 0.06718 0.11481 0.15885 0.16728 0.18663 0.15679 C 0.21458 0.1463 0.21666 0.05185 0.22534 0.0429 C 0.23906 0.02901 0.2467 -0.10154 0.26059 -0.11358 " pathEditMode="relative" rAng="0" ptsTypes="AAAAA">
                                      <p:cBhvr>
                                        <p:cTn id="9" dur="2000" fill="hold"/>
                                        <p:tgtEl>
                                          <p:spTgt spid="24"/>
                                        </p:tgtEl>
                                        <p:attrNameLst>
                                          <p:attrName>ppt_x</p:attrName>
                                          <p:attrName>ppt_y</p:attrName>
                                        </p:attrNameLst>
                                      </p:cBhvr>
                                      <p:rCtr x="13021" y="231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bg>
      <p:bgPr>
        <a:blipFill>
          <a:blip r:embed="rId4">
            <a:alphaModFix/>
          </a:blip>
          <a:stretch>
            <a:fillRect/>
          </a:stretch>
        </a:blipFill>
        <a:effectLst/>
      </p:bgPr>
    </p:bg>
    <p:spTree>
      <p:nvGrpSpPr>
        <p:cNvPr id="1" name="Shape 837"/>
        <p:cNvGrpSpPr/>
        <p:nvPr/>
      </p:nvGrpSpPr>
      <p:grpSpPr>
        <a:xfrm>
          <a:off x="0" y="0"/>
          <a:ext cx="0" cy="0"/>
          <a:chOff x="0" y="0"/>
          <a:chExt cx="0" cy="0"/>
        </a:xfrm>
      </p:grpSpPr>
      <p:sp>
        <p:nvSpPr>
          <p:cNvPr id="839" name="Google Shape;839;p22"/>
          <p:cNvSpPr txBox="1">
            <a:spLocks noGrp="1"/>
          </p:cNvSpPr>
          <p:nvPr>
            <p:ph type="sldNum" idx="12"/>
          </p:nvPr>
        </p:nvSpPr>
        <p:spPr>
          <a:xfrm>
            <a:off x="4297650" y="4749851"/>
            <a:ext cx="548700" cy="3936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t>58</a:t>
            </a:fld>
            <a:endParaRPr/>
          </a:p>
        </p:txBody>
      </p:sp>
      <p:sp>
        <p:nvSpPr>
          <p:cNvPr id="3" name="Google Shape;838;p22">
            <a:extLst>
              <a:ext uri="{FF2B5EF4-FFF2-40B4-BE49-F238E27FC236}">
                <a16:creationId xmlns:a16="http://schemas.microsoft.com/office/drawing/2014/main" id="{5B89E08D-9527-CFD3-6AEF-FCF70F206D90}"/>
              </a:ext>
            </a:extLst>
          </p:cNvPr>
          <p:cNvSpPr txBox="1">
            <a:spLocks/>
          </p:cNvSpPr>
          <p:nvPr/>
        </p:nvSpPr>
        <p:spPr>
          <a:xfrm>
            <a:off x="168442" y="271610"/>
            <a:ext cx="3042709" cy="3625873"/>
          </a:xfrm>
          <a:prstGeom prst="rect">
            <a:avLst/>
          </a:prstGeom>
          <a:noFill/>
          <a:ln>
            <a:noFill/>
          </a:ln>
          <a:effectLst>
            <a:outerShdw blurRad="42863" dist="9525" dir="5400000" algn="bl" rotWithShape="0">
              <a:srgbClr val="20124D">
                <a:alpha val="80000"/>
              </a:srgbClr>
            </a:outerShdw>
          </a:effectLst>
        </p:spPr>
        <p:txBody>
          <a:bodyPr spcFirstLastPara="1" wrap="square" lIns="0" tIns="0" rIns="0" bIns="0"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1pPr>
            <a:lvl2pPr marR="0" lvl="1"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2pPr>
            <a:lvl3pPr marR="0" lvl="2"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3pPr>
            <a:lvl4pPr marR="0" lvl="3"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4pPr>
            <a:lvl5pPr marR="0" lvl="4"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5pPr>
            <a:lvl6pPr marR="0" lvl="5"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6pPr>
            <a:lvl7pPr marR="0" lvl="6"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7pPr>
            <a:lvl8pPr marR="0" lvl="7"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8pPr>
            <a:lvl9pPr marR="0" lvl="8"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9pPr>
          </a:lstStyle>
          <a:p>
            <a:r>
              <a:rPr lang="es-MX" sz="2800" b="0" dirty="0">
                <a:latin typeface="Abel"/>
                <a:ea typeface="Abel"/>
                <a:cs typeface="Abel"/>
                <a:sym typeface="Abel"/>
              </a:rPr>
              <a:t>Reto final: compara el instrumento Alice </a:t>
            </a:r>
            <a:endParaRPr lang="es-MX" sz="2800" dirty="0">
              <a:latin typeface="Abel"/>
              <a:ea typeface="Abel"/>
              <a:cs typeface="Abel"/>
              <a:sym typeface="Abel"/>
            </a:endParaRPr>
          </a:p>
        </p:txBody>
      </p:sp>
      <p:pic>
        <p:nvPicPr>
          <p:cNvPr id="4" name="Picture 14" descr="LA PROPOSIZIONE SUBORDINATA">
            <a:extLst>
              <a:ext uri="{FF2B5EF4-FFF2-40B4-BE49-F238E27FC236}">
                <a16:creationId xmlns:a16="http://schemas.microsoft.com/office/drawing/2014/main" id="{767AC684-5727-D64F-3F34-3FBB66A0CB0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2105" y="1370253"/>
            <a:ext cx="1855381" cy="199392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descr="Animated Next Button Gif">
            <a:extLst>
              <a:ext uri="{FF2B5EF4-FFF2-40B4-BE49-F238E27FC236}">
                <a16:creationId xmlns:a16="http://schemas.microsoft.com/office/drawing/2014/main" id="{8E53A403-DF92-9AF6-0713-AB1FAADE874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335708" y="4041444"/>
            <a:ext cx="849134" cy="106264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sndAc>
          <p:stSnd loop="1">
            <p:snd r:embed="rId3" name="breeze.wav"/>
          </p:stSnd>
        </p:sndAc>
      </p:transition>
    </mc:Choice>
    <mc:Fallback xmlns="">
      <p:transition spd="slow">
        <p:fade/>
        <p:sndAc>
          <p:stSnd loop="1">
            <p:snd r:embed="rId7" name="breeze.wav"/>
          </p:stSnd>
        </p:sndAc>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779"/>
        <p:cNvGrpSpPr/>
        <p:nvPr/>
      </p:nvGrpSpPr>
      <p:grpSpPr>
        <a:xfrm>
          <a:off x="0" y="0"/>
          <a:ext cx="0" cy="0"/>
          <a:chOff x="0" y="0"/>
          <a:chExt cx="0" cy="0"/>
        </a:xfrm>
      </p:grpSpPr>
      <p:sp>
        <p:nvSpPr>
          <p:cNvPr id="780" name="Google Shape;780;p16"/>
          <p:cNvSpPr txBox="1">
            <a:spLocks noGrp="1"/>
          </p:cNvSpPr>
          <p:nvPr>
            <p:ph type="body" idx="1"/>
          </p:nvPr>
        </p:nvSpPr>
        <p:spPr>
          <a:xfrm>
            <a:off x="2037227" y="1940531"/>
            <a:ext cx="5277974" cy="2651123"/>
          </a:xfrm>
          <a:prstGeom prst="rect">
            <a:avLst/>
          </a:prstGeom>
        </p:spPr>
        <p:txBody>
          <a:bodyPr spcFirstLastPara="1" wrap="square" lIns="0" tIns="0" rIns="0" bIns="0" anchor="t" anchorCtr="0">
            <a:noAutofit/>
          </a:bodyPr>
          <a:lstStyle/>
          <a:p>
            <a:pPr marL="0" indent="0">
              <a:buNone/>
            </a:pPr>
            <a:r>
              <a:rPr lang="es-MX" sz="2800" b="1" dirty="0">
                <a:solidFill>
                  <a:schemeClr val="accent6">
                    <a:lumMod val="75000"/>
                  </a:schemeClr>
                </a:solidFill>
              </a:rPr>
              <a:t>Espectrómetro ultravioleta que analiza la composición y estructura de la atmósfera de Plutón y busca atmósfera alrededor de Caronte, la luna más grande de Plutón, y otros objetos del cinturón de Kuiper.</a:t>
            </a:r>
            <a:endParaRPr lang="es-MX" sz="2800" b="1" dirty="0">
              <a:solidFill>
                <a:schemeClr val="tx1">
                  <a:lumMod val="50000"/>
                  <a:lumOff val="50000"/>
                </a:schemeClr>
              </a:solidFill>
            </a:endParaRPr>
          </a:p>
        </p:txBody>
      </p:sp>
      <p:sp>
        <p:nvSpPr>
          <p:cNvPr id="781" name="Google Shape;781;p16"/>
          <p:cNvSpPr txBox="1">
            <a:spLocks noGrp="1"/>
          </p:cNvSpPr>
          <p:nvPr>
            <p:ph type="sldNum" idx="12"/>
          </p:nvPr>
        </p:nvSpPr>
        <p:spPr>
          <a:xfrm>
            <a:off x="4297650" y="4749851"/>
            <a:ext cx="548700" cy="393600"/>
          </a:xfrm>
          <a:prstGeom prst="rect">
            <a:avLst/>
          </a:prstGeom>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 sz="1300" b="0" i="0" u="none" strike="noStrike" kern="0" cap="none" spc="0" normalizeH="0" baseline="0" noProof="0">
                <a:ln>
                  <a:noFill/>
                </a:ln>
                <a:solidFill>
                  <a:srgbClr val="FFFFFF"/>
                </a:solidFill>
                <a:effectLst/>
                <a:uLnTx/>
                <a:uFillTx/>
                <a:latin typeface="Megrim"/>
                <a:sym typeface="Megrim"/>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59</a:t>
            </a:fld>
            <a:endParaRPr kumimoji="0" sz="1300" b="0" i="0" u="none" strike="noStrike" kern="0" cap="none" spc="0" normalizeH="0" baseline="0" noProof="0">
              <a:ln>
                <a:noFill/>
              </a:ln>
              <a:solidFill>
                <a:srgbClr val="FFFFFF"/>
              </a:solidFill>
              <a:effectLst/>
              <a:uLnTx/>
              <a:uFillTx/>
              <a:latin typeface="Megrim"/>
              <a:sym typeface="Megrim"/>
            </a:endParaRPr>
          </a:p>
        </p:txBody>
      </p:sp>
      <p:sp>
        <p:nvSpPr>
          <p:cNvPr id="4" name="Google Shape;766;p14"/>
          <p:cNvSpPr txBox="1">
            <a:spLocks/>
          </p:cNvSpPr>
          <p:nvPr/>
        </p:nvSpPr>
        <p:spPr>
          <a:xfrm>
            <a:off x="1561826" y="201736"/>
            <a:ext cx="7890932" cy="1580598"/>
          </a:xfrm>
          <a:prstGeom prst="rect">
            <a:avLst/>
          </a:prstGeom>
          <a:noFill/>
          <a:ln>
            <a:noFill/>
          </a:ln>
          <a:effectLst>
            <a:outerShdw blurRad="42863" dist="9525" dir="5400000" algn="bl" rotWithShape="0">
              <a:srgbClr val="20124D">
                <a:alpha val="80000"/>
              </a:srgbClr>
            </a:outerShdw>
          </a:effectLst>
        </p:spPr>
        <p:txBody>
          <a:bodyPr spcFirstLastPara="1" wrap="square" lIns="0" tIns="0" rIns="0" bIns="0"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1pPr>
            <a:lvl2pPr marR="0" lvl="1"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2pPr>
            <a:lvl3pPr marR="0" lvl="2"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3pPr>
            <a:lvl4pPr marR="0" lvl="3"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4pPr>
            <a:lvl5pPr marR="0" lvl="4"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5pPr>
            <a:lvl6pPr marR="0" lvl="5"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6pPr>
            <a:lvl7pPr marR="0" lvl="6"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7pPr>
            <a:lvl8pPr marR="0" lvl="7"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8pPr>
            <a:lvl9pPr marR="0" lvl="8"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9pPr>
          </a:lstStyle>
          <a:p>
            <a:pPr marL="0" marR="0" lvl="0" indent="0" algn="ctr" defTabSz="914400" rtl="0" eaLnBrk="1" fontAlgn="auto" latinLnBrk="0" hangingPunct="1">
              <a:lnSpc>
                <a:spcPct val="100000"/>
              </a:lnSpc>
              <a:spcBef>
                <a:spcPts val="0"/>
              </a:spcBef>
              <a:spcAft>
                <a:spcPts val="0"/>
              </a:spcAft>
              <a:buClr>
                <a:srgbClr val="FFFFFF"/>
              </a:buClr>
              <a:buSzPts val="3200"/>
              <a:buFont typeface="Megrim"/>
              <a:buNone/>
              <a:tabLst/>
              <a:defRPr/>
            </a:pPr>
            <a:r>
              <a:rPr lang="es-MX" sz="4800" dirty="0"/>
              <a:t>Alice</a:t>
            </a:r>
            <a:endParaRPr kumimoji="0" lang="es-MX" sz="4800" b="1" i="0" u="none" strike="noStrike" kern="0" cap="none" spc="0" normalizeH="0" baseline="0" noProof="0" dirty="0">
              <a:ln>
                <a:noFill/>
              </a:ln>
              <a:solidFill>
                <a:srgbClr val="FFFFFF"/>
              </a:solidFill>
              <a:effectLst/>
              <a:uLnTx/>
              <a:uFillTx/>
              <a:latin typeface="Megrim"/>
              <a:sym typeface="Megrim"/>
            </a:endParaRPr>
          </a:p>
        </p:txBody>
      </p:sp>
      <p:pic>
        <p:nvPicPr>
          <p:cNvPr id="2" name="Picture 2" descr="Animated Next Button Gif">
            <a:extLst>
              <a:ext uri="{FF2B5EF4-FFF2-40B4-BE49-F238E27FC236}">
                <a16:creationId xmlns:a16="http://schemas.microsoft.com/office/drawing/2014/main" id="{B336393E-52DD-8E15-17B4-498B893E410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6219" y="3770612"/>
            <a:ext cx="1095296" cy="13707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53815705"/>
      </p:ext>
    </p:extLst>
  </p:cSld>
  <p:clrMapOvr>
    <a:masterClrMapping/>
  </p:clrMapOvr>
  <mc:AlternateContent xmlns:mc="http://schemas.openxmlformats.org/markup-compatibility/2006">
    <mc:Choice xmlns:p14="http://schemas.microsoft.com/office/powerpoint/2010/main" Requires="p14">
      <p:transition spd="slow" p14:dur="1500">
        <p:split orient="vert"/>
        <p:sndAc>
          <p:endSnd/>
        </p:sndAc>
      </p:transition>
    </mc:Choice>
    <mc:Fallback>
      <p:transition spd="slow">
        <p:split orient="vert"/>
        <p:sndAc>
          <p:endSnd/>
        </p:sndAc>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circle(in)">
                                      <p:cBhvr>
                                        <p:cTn id="7" dur="2000"/>
                                        <p:tgtEl>
                                          <p:spTgt spid="4">
                                            <p:txEl>
                                              <p:pRg st="0" end="0"/>
                                            </p:txEl>
                                          </p:spTgt>
                                        </p:tgtEl>
                                      </p:cBhvr>
                                    </p:animEffect>
                                  </p:childTnLst>
                                </p:cTn>
                              </p:par>
                            </p:childTnLst>
                          </p:cTn>
                        </p:par>
                        <p:par>
                          <p:cTn id="8" fill="hold">
                            <p:stCondLst>
                              <p:cond delay="2000"/>
                            </p:stCondLst>
                            <p:childTnLst>
                              <p:par>
                                <p:cTn id="9" presetID="21" presetClass="emph" presetSubtype="0" fill="hold" grpId="0" nodeType="afterEffect">
                                  <p:stCondLst>
                                    <p:cond delay="0"/>
                                  </p:stCondLst>
                                  <p:childTnLst>
                                    <p:animClr clrSpc="hsl" dir="cw">
                                      <p:cBhvr override="childStyle">
                                        <p:cTn id="10" dur="500" fill="hold"/>
                                        <p:tgtEl>
                                          <p:spTgt spid="4">
                                            <p:txEl>
                                              <p:pRg st="0" end="0"/>
                                            </p:txEl>
                                          </p:spTgt>
                                        </p:tgtEl>
                                        <p:attrNameLst>
                                          <p:attrName>style.color</p:attrName>
                                        </p:attrNameLst>
                                      </p:cBhvr>
                                      <p:by>
                                        <p:hsl h="7200000" s="0" l="0"/>
                                      </p:by>
                                    </p:animClr>
                                    <p:animClr clrSpc="hsl" dir="cw">
                                      <p:cBhvr>
                                        <p:cTn id="11" dur="500" fill="hold"/>
                                        <p:tgtEl>
                                          <p:spTgt spid="4">
                                            <p:txEl>
                                              <p:pRg st="0" end="0"/>
                                            </p:txEl>
                                          </p:spTgt>
                                        </p:tgtEl>
                                        <p:attrNameLst>
                                          <p:attrName>fillcolor</p:attrName>
                                        </p:attrNameLst>
                                      </p:cBhvr>
                                      <p:by>
                                        <p:hsl h="7200000" s="0" l="0"/>
                                      </p:by>
                                    </p:animClr>
                                    <p:animClr clrSpc="hsl" dir="cw">
                                      <p:cBhvr>
                                        <p:cTn id="12" dur="500" fill="hold"/>
                                        <p:tgtEl>
                                          <p:spTgt spid="4">
                                            <p:txEl>
                                              <p:pRg st="0" end="0"/>
                                            </p:txEl>
                                          </p:spTgt>
                                        </p:tgtEl>
                                        <p:attrNameLst>
                                          <p:attrName>stroke.color</p:attrName>
                                        </p:attrNameLst>
                                      </p:cBhvr>
                                      <p:by>
                                        <p:hsl h="7200000" s="0" l="0"/>
                                      </p:by>
                                    </p:animClr>
                                    <p:set>
                                      <p:cBhvr>
                                        <p:cTn id="13" dur="500" fill="hold"/>
                                        <p:tgtEl>
                                          <p:spTgt spid="4">
                                            <p:txEl>
                                              <p:pRg st="0" end="0"/>
                                            </p:txEl>
                                          </p:spTgt>
                                        </p:tgtEl>
                                        <p:attrNameLst>
                                          <p:attrName>fill.type</p:attrName>
                                        </p:attrNameLst>
                                      </p:cBhvr>
                                      <p:to>
                                        <p:strVal val="solid"/>
                                      </p:to>
                                    </p:set>
                                  </p:childTnLst>
                                </p:cTn>
                              </p:par>
                            </p:childTnLst>
                          </p:cTn>
                        </p:par>
                        <p:par>
                          <p:cTn id="14" fill="hold">
                            <p:stCondLst>
                              <p:cond delay="2500"/>
                            </p:stCondLst>
                            <p:childTnLst>
                              <p:par>
                                <p:cTn id="15" presetID="21" presetClass="entr" presetSubtype="3" fill="hold" grpId="0" nodeType="afterEffect">
                                  <p:stCondLst>
                                    <p:cond delay="0"/>
                                  </p:stCondLst>
                                  <p:childTnLst>
                                    <p:set>
                                      <p:cBhvr>
                                        <p:cTn id="16" dur="1" fill="hold">
                                          <p:stCondLst>
                                            <p:cond delay="0"/>
                                          </p:stCondLst>
                                        </p:cTn>
                                        <p:tgtEl>
                                          <p:spTgt spid="780">
                                            <p:txEl>
                                              <p:pRg st="0" end="0"/>
                                            </p:txEl>
                                          </p:spTgt>
                                        </p:tgtEl>
                                        <p:attrNameLst>
                                          <p:attrName>style.visibility</p:attrName>
                                        </p:attrNameLst>
                                      </p:cBhvr>
                                      <p:to>
                                        <p:strVal val="visible"/>
                                      </p:to>
                                    </p:set>
                                    <p:animEffect transition="in" filter="wheel(3)">
                                      <p:cBhvr>
                                        <p:cTn id="17" dur="2000"/>
                                        <p:tgtEl>
                                          <p:spTgt spid="78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0" grpId="0" build="p"/>
      <p:bldP spid="4" grpId="0" build="allAtOnce"/>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829"/>
        <p:cNvGrpSpPr/>
        <p:nvPr/>
      </p:nvGrpSpPr>
      <p:grpSpPr>
        <a:xfrm>
          <a:off x="0" y="0"/>
          <a:ext cx="0" cy="0"/>
          <a:chOff x="0" y="0"/>
          <a:chExt cx="0" cy="0"/>
        </a:xfrm>
      </p:grpSpPr>
      <p:sp>
        <p:nvSpPr>
          <p:cNvPr id="833" name="Google Shape;833;p21"/>
          <p:cNvSpPr txBox="1">
            <a:spLocks noGrp="1"/>
          </p:cNvSpPr>
          <p:nvPr>
            <p:ph type="sldNum" idx="12"/>
          </p:nvPr>
        </p:nvSpPr>
        <p:spPr>
          <a:xfrm>
            <a:off x="4297650" y="4749851"/>
            <a:ext cx="548700" cy="393600"/>
          </a:xfrm>
          <a:prstGeom prst="rect">
            <a:avLst/>
          </a:prstGeom>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 sz="1300" b="0" i="0" u="none" strike="noStrike" kern="0" cap="none" spc="0" normalizeH="0" baseline="0" noProof="0">
                <a:ln>
                  <a:noFill/>
                </a:ln>
                <a:solidFill>
                  <a:srgbClr val="FFFFFF"/>
                </a:solidFill>
                <a:effectLst/>
                <a:uLnTx/>
                <a:uFillTx/>
                <a:latin typeface="Megrim"/>
                <a:sym typeface="Megrim"/>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60</a:t>
            </a:fld>
            <a:endParaRPr kumimoji="0" sz="1300" b="0" i="0" u="none" strike="noStrike" kern="0" cap="none" spc="0" normalizeH="0" baseline="0" noProof="0">
              <a:ln>
                <a:noFill/>
              </a:ln>
              <a:solidFill>
                <a:srgbClr val="FFFFFF"/>
              </a:solidFill>
              <a:effectLst/>
              <a:uLnTx/>
              <a:uFillTx/>
              <a:latin typeface="Megrim"/>
              <a:sym typeface="Megrim"/>
            </a:endParaRPr>
          </a:p>
        </p:txBody>
      </p:sp>
      <p:sp>
        <p:nvSpPr>
          <p:cNvPr id="8" name="Google Shape;774;p15"/>
          <p:cNvSpPr txBox="1">
            <a:spLocks/>
          </p:cNvSpPr>
          <p:nvPr/>
        </p:nvSpPr>
        <p:spPr>
          <a:xfrm>
            <a:off x="1551620" y="454445"/>
            <a:ext cx="7238964" cy="733778"/>
          </a:xfrm>
          <a:prstGeom prst="rect">
            <a:avLst/>
          </a:prstGeom>
          <a:noFill/>
          <a:ln>
            <a:noFill/>
          </a:ln>
          <a:effectLst>
            <a:outerShdw blurRad="42863" dist="9525" dir="5400000" algn="bl" rotWithShape="0">
              <a:srgbClr val="20124D">
                <a:alpha val="80000"/>
              </a:srgbClr>
            </a:outerShdw>
          </a:effectLst>
        </p:spPr>
        <p:txBody>
          <a:bodyPr spcFirstLastPara="1" wrap="square" lIns="0" tIns="0" rIns="0" bIns="0"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1pPr>
            <a:lvl2pPr marR="0" lvl="1"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2pPr>
            <a:lvl3pPr marR="0" lvl="2"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3pPr>
            <a:lvl4pPr marR="0" lvl="3"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4pPr>
            <a:lvl5pPr marR="0" lvl="4"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5pPr>
            <a:lvl6pPr marR="0" lvl="5"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6pPr>
            <a:lvl7pPr marR="0" lvl="6"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7pPr>
            <a:lvl8pPr marR="0" lvl="7"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8pPr>
            <a:lvl9pPr marR="0" lvl="8"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9pPr>
          </a:lstStyle>
          <a:p>
            <a:pPr marL="0" marR="0" lvl="0" indent="0" algn="ctr" defTabSz="914400" rtl="0" eaLnBrk="1" fontAlgn="auto" latinLnBrk="0" hangingPunct="1">
              <a:lnSpc>
                <a:spcPct val="100000"/>
              </a:lnSpc>
              <a:spcBef>
                <a:spcPts val="0"/>
              </a:spcBef>
              <a:spcAft>
                <a:spcPts val="0"/>
              </a:spcAft>
              <a:buClr>
                <a:srgbClr val="FFFFFF"/>
              </a:buClr>
              <a:buSzPts val="3200"/>
              <a:buFont typeface="Megrim"/>
              <a:buNone/>
              <a:tabLst/>
              <a:defRPr/>
            </a:pPr>
            <a:r>
              <a:rPr kumimoji="0" lang="es-MX" sz="2800" b="1" i="0" u="none" strike="noStrike" kern="0" cap="none" spc="0" normalizeH="0" baseline="0" noProof="0" dirty="0">
                <a:ln>
                  <a:noFill/>
                </a:ln>
                <a:solidFill>
                  <a:srgbClr val="FFFFFF"/>
                </a:solidFill>
                <a:effectLst/>
                <a:uLnTx/>
                <a:uFillTx/>
                <a:latin typeface="Megrim"/>
                <a:sym typeface="Megrim"/>
              </a:rPr>
              <a:t>Principio físico…</a:t>
            </a:r>
            <a:r>
              <a:rPr kumimoji="0" lang="es-MX" sz="2800" b="1" i="0" u="none" strike="noStrike" kern="0" cap="none" spc="0" normalizeH="0" baseline="0" noProof="0" dirty="0">
                <a:ln>
                  <a:noFill/>
                </a:ln>
                <a:solidFill>
                  <a:schemeClr val="accent2">
                    <a:lumMod val="60000"/>
                    <a:lumOff val="40000"/>
                  </a:schemeClr>
                </a:solidFill>
                <a:effectLst/>
                <a:uLnTx/>
                <a:uFillTx/>
                <a:latin typeface="Megrim"/>
                <a:sym typeface="Megrim"/>
              </a:rPr>
              <a:t> </a:t>
            </a:r>
          </a:p>
          <a:p>
            <a:pPr marL="0" marR="0" lvl="0" indent="0" algn="r" defTabSz="914400" rtl="0" eaLnBrk="1" fontAlgn="auto" latinLnBrk="0" hangingPunct="1">
              <a:lnSpc>
                <a:spcPct val="100000"/>
              </a:lnSpc>
              <a:spcBef>
                <a:spcPts val="0"/>
              </a:spcBef>
              <a:spcAft>
                <a:spcPts val="0"/>
              </a:spcAft>
              <a:buClr>
                <a:srgbClr val="FFFFFF"/>
              </a:buClr>
              <a:buSzPts val="3200"/>
              <a:buFont typeface="Megrim"/>
              <a:buNone/>
              <a:tabLst/>
              <a:defRPr/>
            </a:pPr>
            <a:r>
              <a:rPr lang="es-MX" sz="2800" dirty="0">
                <a:solidFill>
                  <a:schemeClr val="accent2">
                    <a:lumMod val="60000"/>
                    <a:lumOff val="40000"/>
                  </a:schemeClr>
                </a:solidFill>
              </a:rPr>
              <a:t>Radiación electromagnética </a:t>
            </a:r>
            <a:endParaRPr kumimoji="0" lang="es-MX" sz="2800" b="1" i="0" u="none" strike="noStrike" kern="0" cap="none" spc="0" normalizeH="0" baseline="0" noProof="0" dirty="0">
              <a:ln>
                <a:noFill/>
              </a:ln>
              <a:solidFill>
                <a:srgbClr val="7D2A99">
                  <a:lumMod val="60000"/>
                  <a:lumOff val="40000"/>
                </a:srgbClr>
              </a:solidFill>
              <a:effectLst>
                <a:outerShdw blurRad="38100" dist="38100" dir="2700000" algn="tl">
                  <a:srgbClr val="000000">
                    <a:alpha val="43137"/>
                  </a:srgbClr>
                </a:outerShdw>
              </a:effectLst>
              <a:uLnTx/>
              <a:uFillTx/>
              <a:latin typeface="Megrim"/>
              <a:sym typeface="Megrim"/>
            </a:endParaRPr>
          </a:p>
        </p:txBody>
      </p:sp>
      <p:sp>
        <p:nvSpPr>
          <p:cNvPr id="9" name="Subtítulo 1"/>
          <p:cNvSpPr txBox="1">
            <a:spLocks/>
          </p:cNvSpPr>
          <p:nvPr/>
        </p:nvSpPr>
        <p:spPr>
          <a:xfrm>
            <a:off x="1914770" y="1349786"/>
            <a:ext cx="6875813" cy="3238502"/>
          </a:xfrm>
          <a:prstGeom prst="rect">
            <a:avLst/>
          </a:prstGeom>
          <a:noFill/>
          <a:ln>
            <a:noFill/>
          </a:ln>
          <a:effectLst>
            <a:outerShdw blurRad="42863" dist="9525" dir="5400000" algn="bl" rotWithShape="0">
              <a:srgbClr val="20124D">
                <a:alpha val="80000"/>
              </a:srgbClr>
            </a:outerShdw>
          </a:effectLst>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381000" algn="l" rtl="0">
              <a:lnSpc>
                <a:spcPct val="100000"/>
              </a:lnSpc>
              <a:spcBef>
                <a:spcPts val="600"/>
              </a:spcBef>
              <a:spcAft>
                <a:spcPts val="0"/>
              </a:spcAft>
              <a:buClr>
                <a:srgbClr val="FFFFFF"/>
              </a:buClr>
              <a:buSzPts val="2400"/>
              <a:buFont typeface="Abel"/>
              <a:buChar char="⋆"/>
              <a:defRPr sz="2400" b="0" i="0" u="none" strike="noStrike" cap="none">
                <a:solidFill>
                  <a:srgbClr val="FFFFFF"/>
                </a:solidFill>
                <a:latin typeface="Abel"/>
                <a:ea typeface="Abel"/>
                <a:cs typeface="Abel"/>
                <a:sym typeface="Abel"/>
              </a:defRPr>
            </a:lvl1pPr>
            <a:lvl2pPr marL="914400" marR="0" lvl="1" indent="-381000" algn="l" rtl="0">
              <a:lnSpc>
                <a:spcPct val="100000"/>
              </a:lnSpc>
              <a:spcBef>
                <a:spcPts val="0"/>
              </a:spcBef>
              <a:spcAft>
                <a:spcPts val="0"/>
              </a:spcAft>
              <a:buClr>
                <a:srgbClr val="FFFFFF"/>
              </a:buClr>
              <a:buSzPts val="2400"/>
              <a:buFont typeface="Abel"/>
              <a:buChar char="⋆"/>
              <a:defRPr sz="2400" b="0" i="0" u="none" strike="noStrike" cap="none">
                <a:solidFill>
                  <a:srgbClr val="FFFFFF"/>
                </a:solidFill>
                <a:latin typeface="Abel"/>
                <a:ea typeface="Abel"/>
                <a:cs typeface="Abel"/>
                <a:sym typeface="Abel"/>
              </a:defRPr>
            </a:lvl2pPr>
            <a:lvl3pPr marL="1371600" marR="0" lvl="2" indent="-381000" algn="l" rtl="0">
              <a:lnSpc>
                <a:spcPct val="100000"/>
              </a:lnSpc>
              <a:spcBef>
                <a:spcPts val="0"/>
              </a:spcBef>
              <a:spcAft>
                <a:spcPts val="0"/>
              </a:spcAft>
              <a:buClr>
                <a:srgbClr val="FFFFFF"/>
              </a:buClr>
              <a:buSzPts val="2400"/>
              <a:buFont typeface="Abel"/>
              <a:buChar char="⋆"/>
              <a:defRPr sz="2400" b="0" i="0" u="none" strike="noStrike" cap="none">
                <a:solidFill>
                  <a:srgbClr val="FFFFFF"/>
                </a:solidFill>
                <a:latin typeface="Abel"/>
                <a:ea typeface="Abel"/>
                <a:cs typeface="Abel"/>
                <a:sym typeface="Abel"/>
              </a:defRPr>
            </a:lvl3pPr>
            <a:lvl4pPr marL="1828800" marR="0" lvl="3" indent="-381000" algn="l" rtl="0">
              <a:lnSpc>
                <a:spcPct val="100000"/>
              </a:lnSpc>
              <a:spcBef>
                <a:spcPts val="0"/>
              </a:spcBef>
              <a:spcAft>
                <a:spcPts val="0"/>
              </a:spcAft>
              <a:buClr>
                <a:srgbClr val="FFFFFF"/>
              </a:buClr>
              <a:buSzPts val="2400"/>
              <a:buFont typeface="Abel"/>
              <a:buChar char="⋆"/>
              <a:defRPr sz="2400" b="0" i="0" u="none" strike="noStrike" cap="none">
                <a:solidFill>
                  <a:srgbClr val="FFFFFF"/>
                </a:solidFill>
                <a:latin typeface="Abel"/>
                <a:ea typeface="Abel"/>
                <a:cs typeface="Abel"/>
                <a:sym typeface="Abel"/>
              </a:defRPr>
            </a:lvl4pPr>
            <a:lvl5pPr marL="2286000" marR="0" lvl="4" indent="-381000" algn="l" rtl="0">
              <a:lnSpc>
                <a:spcPct val="100000"/>
              </a:lnSpc>
              <a:spcBef>
                <a:spcPts val="0"/>
              </a:spcBef>
              <a:spcAft>
                <a:spcPts val="0"/>
              </a:spcAft>
              <a:buClr>
                <a:srgbClr val="FFFFFF"/>
              </a:buClr>
              <a:buSzPts val="2400"/>
              <a:buFont typeface="Abel"/>
              <a:buChar char="⋆"/>
              <a:defRPr sz="2400" b="0" i="0" u="none" strike="noStrike" cap="none">
                <a:solidFill>
                  <a:srgbClr val="FFFFFF"/>
                </a:solidFill>
                <a:latin typeface="Abel"/>
                <a:ea typeface="Abel"/>
                <a:cs typeface="Abel"/>
                <a:sym typeface="Abel"/>
              </a:defRPr>
            </a:lvl5pPr>
            <a:lvl6pPr marL="2743200" marR="0" lvl="5" indent="-381000" algn="l" rtl="0">
              <a:lnSpc>
                <a:spcPct val="100000"/>
              </a:lnSpc>
              <a:spcBef>
                <a:spcPts val="0"/>
              </a:spcBef>
              <a:spcAft>
                <a:spcPts val="0"/>
              </a:spcAft>
              <a:buClr>
                <a:srgbClr val="FFFFFF"/>
              </a:buClr>
              <a:buSzPts val="2400"/>
              <a:buFont typeface="Abel"/>
              <a:buChar char="⋆"/>
              <a:defRPr sz="2400" b="0" i="0" u="none" strike="noStrike" cap="none">
                <a:solidFill>
                  <a:srgbClr val="FFFFFF"/>
                </a:solidFill>
                <a:latin typeface="Abel"/>
                <a:ea typeface="Abel"/>
                <a:cs typeface="Abel"/>
                <a:sym typeface="Abel"/>
              </a:defRPr>
            </a:lvl6pPr>
            <a:lvl7pPr marL="3200400" marR="0" lvl="6" indent="-381000" algn="l" rtl="0">
              <a:lnSpc>
                <a:spcPct val="100000"/>
              </a:lnSpc>
              <a:spcBef>
                <a:spcPts val="0"/>
              </a:spcBef>
              <a:spcAft>
                <a:spcPts val="0"/>
              </a:spcAft>
              <a:buClr>
                <a:srgbClr val="FFFFFF"/>
              </a:buClr>
              <a:buSzPts val="2400"/>
              <a:buFont typeface="Abel"/>
              <a:buChar char="⋆"/>
              <a:defRPr sz="2400" b="0" i="0" u="none" strike="noStrike" cap="none">
                <a:solidFill>
                  <a:srgbClr val="FFFFFF"/>
                </a:solidFill>
                <a:latin typeface="Abel"/>
                <a:ea typeface="Abel"/>
                <a:cs typeface="Abel"/>
                <a:sym typeface="Abel"/>
              </a:defRPr>
            </a:lvl7pPr>
            <a:lvl8pPr marL="3657600" marR="0" lvl="7" indent="-381000" algn="l" rtl="0">
              <a:lnSpc>
                <a:spcPct val="100000"/>
              </a:lnSpc>
              <a:spcBef>
                <a:spcPts val="0"/>
              </a:spcBef>
              <a:spcAft>
                <a:spcPts val="0"/>
              </a:spcAft>
              <a:buClr>
                <a:srgbClr val="FFFFFF"/>
              </a:buClr>
              <a:buSzPts val="2400"/>
              <a:buFont typeface="Abel"/>
              <a:buChar char="⋆"/>
              <a:defRPr sz="2400" b="0" i="0" u="none" strike="noStrike" cap="none">
                <a:solidFill>
                  <a:srgbClr val="FFFFFF"/>
                </a:solidFill>
                <a:latin typeface="Abel"/>
                <a:ea typeface="Abel"/>
                <a:cs typeface="Abel"/>
                <a:sym typeface="Abel"/>
              </a:defRPr>
            </a:lvl8pPr>
            <a:lvl9pPr marL="4114800" marR="0" lvl="8" indent="-381000" algn="l" rtl="0">
              <a:lnSpc>
                <a:spcPct val="100000"/>
              </a:lnSpc>
              <a:spcBef>
                <a:spcPts val="0"/>
              </a:spcBef>
              <a:spcAft>
                <a:spcPts val="0"/>
              </a:spcAft>
              <a:buClr>
                <a:srgbClr val="FFFFFF"/>
              </a:buClr>
              <a:buSzPts val="2400"/>
              <a:buFont typeface="Abel"/>
              <a:buChar char="⋆"/>
              <a:defRPr sz="2400" b="0" i="0" u="none" strike="noStrike" cap="none">
                <a:solidFill>
                  <a:srgbClr val="FFFFFF"/>
                </a:solidFill>
                <a:latin typeface="Abel"/>
                <a:ea typeface="Abel"/>
                <a:cs typeface="Abel"/>
                <a:sym typeface="Abel"/>
              </a:defRPr>
            </a:lvl9pPr>
          </a:lstStyle>
          <a:p>
            <a:pPr marL="76200" lvl="0" indent="0">
              <a:buNone/>
              <a:defRPr/>
            </a:pPr>
            <a:r>
              <a:rPr lang="es-MX" sz="1800" b="1" dirty="0">
                <a:solidFill>
                  <a:srgbClr val="02D9E5">
                    <a:lumMod val="20000"/>
                    <a:lumOff val="80000"/>
                  </a:srgbClr>
                </a:solidFill>
                <a:latin typeface="Abel" panose="02000506030000020004" pitchFamily="2" charset="0"/>
              </a:rPr>
              <a:t>Alice es un espectrómetro ultravioleta que utiliza un conjunto de detectores sensibles a la radiación ultravioleta. Estos detectores capturan la radiación ultravioleta emitida o absorbida por los gases y partículas en la atmósfera de los objetos celestes que se encuentran en el rango de observación de Alice.</a:t>
            </a:r>
          </a:p>
          <a:p>
            <a:pPr marL="76200" lvl="0" indent="0">
              <a:buNone/>
              <a:defRPr/>
            </a:pPr>
            <a:endParaRPr lang="es-MX" sz="1800" b="1" dirty="0">
              <a:solidFill>
                <a:srgbClr val="02D9E5">
                  <a:lumMod val="20000"/>
                  <a:lumOff val="80000"/>
                </a:srgbClr>
              </a:solidFill>
              <a:latin typeface="Abel" panose="02000506030000020004" pitchFamily="2" charset="0"/>
            </a:endParaRPr>
          </a:p>
          <a:p>
            <a:pPr marL="76200" lvl="0" indent="0">
              <a:buNone/>
              <a:defRPr/>
            </a:pPr>
            <a:r>
              <a:rPr lang="es-MX" sz="1800" b="1" dirty="0">
                <a:solidFill>
                  <a:srgbClr val="02D9E5">
                    <a:lumMod val="20000"/>
                    <a:lumOff val="80000"/>
                  </a:srgbClr>
                </a:solidFill>
                <a:latin typeface="Abel" panose="02000506030000020004" pitchFamily="2" charset="0"/>
              </a:rPr>
              <a:t>La radiación ultravioleta interactúa de manera única con los átomos y moléculas presentes en la atmósfera, lo que permite a Alice analizar su composición química y su estructura. Mediante el estudio de las líneas de emisión y absorción en el espectro ultravioleta, Alice proporciona información valiosa sobre los elementos y compuestos presentes en la atmósfera, así como sobre las condiciones físicas y químicas de los objetos estudiados.</a:t>
            </a:r>
          </a:p>
        </p:txBody>
      </p:sp>
      <p:pic>
        <p:nvPicPr>
          <p:cNvPr id="2" name="Picture 8" descr="Innovación | Atomic32">
            <a:extLst>
              <a:ext uri="{FF2B5EF4-FFF2-40B4-BE49-F238E27FC236}">
                <a16:creationId xmlns:a16="http://schemas.microsoft.com/office/drawing/2014/main" id="{CFDCE3EE-72D1-A34F-7F55-E27F060E681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1940" y="1499450"/>
            <a:ext cx="2710127" cy="2710127"/>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Animated Next Button Gif">
            <a:extLst>
              <a:ext uri="{FF2B5EF4-FFF2-40B4-BE49-F238E27FC236}">
                <a16:creationId xmlns:a16="http://schemas.microsoft.com/office/drawing/2014/main" id="{5D9B2EE1-6B40-3D47-5751-332AD9C66DA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55137" y="4269262"/>
            <a:ext cx="670893" cy="8395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25900219"/>
      </p:ext>
    </p:extLst>
  </p:cSld>
  <p:clrMapOvr>
    <a:masterClrMapping/>
  </p:clrMapOvr>
  <mc:AlternateContent xmlns:mc="http://schemas.openxmlformats.org/markup-compatibility/2006">
    <mc:Choice xmlns:p14="http://schemas.microsoft.com/office/powerpoint/2010/main" Requires="p14">
      <p:transition spd="slow" p14:dur="800">
        <p14:flythrough/>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mph" presetSubtype="0" fill="hold" nodeType="afterEffect">
                                  <p:stCondLst>
                                    <p:cond delay="0"/>
                                  </p:stCondLst>
                                  <p:iterate type="lt">
                                    <p:tmPct val="4000"/>
                                  </p:iterate>
                                  <p:childTnLst>
                                    <p:set>
                                      <p:cBhvr override="childStyle">
                                        <p:cTn id="6" dur="500" fill="hold"/>
                                        <p:tgtEl>
                                          <p:spTgt spid="9">
                                            <p:txEl>
                                              <p:pRg st="0" end="0"/>
                                            </p:txEl>
                                          </p:spTgt>
                                        </p:tgtEl>
                                        <p:attrNameLst>
                                          <p:attrName>style.color</p:attrName>
                                        </p:attrNameLst>
                                      </p:cBhvr>
                                      <p:to>
                                        <p:clrVal>
                                          <a:srgbClr val="59F4FD"/>
                                        </p:clrVal>
                                      </p:to>
                                    </p:set>
                                    <p:set>
                                      <p:cBhvr>
                                        <p:cTn id="7" dur="500" fill="hold"/>
                                        <p:tgtEl>
                                          <p:spTgt spid="9">
                                            <p:txEl>
                                              <p:pRg st="0" end="0"/>
                                            </p:txEl>
                                          </p:spTgt>
                                        </p:tgtEl>
                                        <p:attrNameLst>
                                          <p:attrName>fillcolor</p:attrName>
                                        </p:attrNameLst>
                                      </p:cBhvr>
                                      <p:to>
                                        <p:clrVal>
                                          <a:srgbClr val="59F4FD"/>
                                        </p:clrVal>
                                      </p:to>
                                    </p:set>
                                    <p:set>
                                      <p:cBhvr>
                                        <p:cTn id="8" dur="500" fill="hold"/>
                                        <p:tgtEl>
                                          <p:spTgt spid="9">
                                            <p:txEl>
                                              <p:pRg st="0" end="0"/>
                                            </p:txEl>
                                          </p:spTgt>
                                        </p:tgtEl>
                                        <p:attrNameLst>
                                          <p:attrName>fill.type</p:attrName>
                                        </p:attrNameLst>
                                      </p:cBhvr>
                                      <p:to>
                                        <p:strVal val="solid"/>
                                      </p:to>
                                    </p:set>
                                  </p:childTnLst>
                                </p:cTn>
                              </p:par>
                            </p:childTnLst>
                          </p:cTn>
                        </p:par>
                        <p:par>
                          <p:cTn id="9" fill="hold">
                            <p:stCondLst>
                              <p:cond delay="5740"/>
                            </p:stCondLst>
                            <p:childTnLst>
                              <p:par>
                                <p:cTn id="10" presetID="16" presetClass="emph" presetSubtype="0" fill="hold" nodeType="afterEffect">
                                  <p:stCondLst>
                                    <p:cond delay="0"/>
                                  </p:stCondLst>
                                  <p:iterate type="lt">
                                    <p:tmPct val="4000"/>
                                  </p:iterate>
                                  <p:childTnLst>
                                    <p:set>
                                      <p:cBhvr override="childStyle">
                                        <p:cTn id="11" dur="500" fill="hold"/>
                                        <p:tgtEl>
                                          <p:spTgt spid="9">
                                            <p:txEl>
                                              <p:pRg st="2" end="2"/>
                                            </p:txEl>
                                          </p:spTgt>
                                        </p:tgtEl>
                                        <p:attrNameLst>
                                          <p:attrName>style.color</p:attrName>
                                        </p:attrNameLst>
                                      </p:cBhvr>
                                      <p:to>
                                        <p:clrVal>
                                          <a:srgbClr val="59F4FD"/>
                                        </p:clrVal>
                                      </p:to>
                                    </p:set>
                                    <p:set>
                                      <p:cBhvr>
                                        <p:cTn id="12" dur="500" fill="hold"/>
                                        <p:tgtEl>
                                          <p:spTgt spid="9">
                                            <p:txEl>
                                              <p:pRg st="2" end="2"/>
                                            </p:txEl>
                                          </p:spTgt>
                                        </p:tgtEl>
                                        <p:attrNameLst>
                                          <p:attrName>fillcolor</p:attrName>
                                        </p:attrNameLst>
                                      </p:cBhvr>
                                      <p:to>
                                        <p:clrVal>
                                          <a:srgbClr val="59F4FD"/>
                                        </p:clrVal>
                                      </p:to>
                                    </p:set>
                                    <p:set>
                                      <p:cBhvr>
                                        <p:cTn id="13" dur="500" fill="hold"/>
                                        <p:tgtEl>
                                          <p:spTgt spid="9">
                                            <p:txEl>
                                              <p:pRg st="2" end="2"/>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6" name="Picture 4" descr="imagens gifs brilhantes - Pesquisa Google | Star gif, Sky gif, Starry night  wallpaper">
            <a:extLst>
              <a:ext uri="{FF2B5EF4-FFF2-40B4-BE49-F238E27FC236}">
                <a16:creationId xmlns:a16="http://schemas.microsoft.com/office/drawing/2014/main" id="{1A4D92A4-3D32-4700-9853-4346FB58469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30"/>
            <a:ext cx="9144000" cy="5143730"/>
          </a:xfrm>
          <a:prstGeom prst="rect">
            <a:avLst/>
          </a:prstGeom>
          <a:noFill/>
          <a:extLst>
            <a:ext uri="{909E8E84-426E-40DD-AFC4-6F175D3DCCD1}">
              <a14:hiddenFill xmlns:a14="http://schemas.microsoft.com/office/drawing/2010/main">
                <a:solidFill>
                  <a:srgbClr val="FFFFFF"/>
                </a:solidFill>
              </a14:hiddenFill>
            </a:ext>
          </a:extLst>
        </p:spPr>
      </p:pic>
      <p:sp>
        <p:nvSpPr>
          <p:cNvPr id="2" name="Marcador de número de diapositiva 1">
            <a:extLst>
              <a:ext uri="{FF2B5EF4-FFF2-40B4-BE49-F238E27FC236}">
                <a16:creationId xmlns:a16="http://schemas.microsoft.com/office/drawing/2014/main" id="{6A619281-8149-EA80-6A1E-682DF2F56146}"/>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s-MX" smtClean="0"/>
              <a:t>61</a:t>
            </a:fld>
            <a:endParaRPr lang="es-MX"/>
          </a:p>
        </p:txBody>
      </p:sp>
      <p:sp>
        <p:nvSpPr>
          <p:cNvPr id="3" name="Google Shape;793;p18">
            <a:extLst>
              <a:ext uri="{FF2B5EF4-FFF2-40B4-BE49-F238E27FC236}">
                <a16:creationId xmlns:a16="http://schemas.microsoft.com/office/drawing/2014/main" id="{E5687F84-F179-722A-2B63-231D6F84419E}"/>
              </a:ext>
            </a:extLst>
          </p:cNvPr>
          <p:cNvSpPr txBox="1">
            <a:spLocks/>
          </p:cNvSpPr>
          <p:nvPr/>
        </p:nvSpPr>
        <p:spPr>
          <a:xfrm>
            <a:off x="3607709" y="459921"/>
            <a:ext cx="5151600" cy="1499508"/>
          </a:xfrm>
          <a:prstGeom prst="rect">
            <a:avLst/>
          </a:prstGeom>
          <a:noFill/>
          <a:ln>
            <a:noFill/>
          </a:ln>
          <a:effectLst>
            <a:outerShdw blurRad="42863" dist="9525" dir="5400000" algn="bl" rotWithShape="0">
              <a:srgbClr val="20124D">
                <a:alpha val="80000"/>
              </a:srgbClr>
            </a:outerShdw>
          </a:effectLst>
        </p:spPr>
        <p:txBody>
          <a:bodyPr spcFirstLastPara="1" wrap="square" lIns="0" tIns="0" rIns="0" bIns="0"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1pPr>
            <a:lvl2pPr marR="0" lvl="1"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2pPr>
            <a:lvl3pPr marR="0" lvl="2"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3pPr>
            <a:lvl4pPr marR="0" lvl="3"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4pPr>
            <a:lvl5pPr marR="0" lvl="4"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5pPr>
            <a:lvl6pPr marR="0" lvl="5"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6pPr>
            <a:lvl7pPr marR="0" lvl="6"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7pPr>
            <a:lvl8pPr marR="0" lvl="7"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8pPr>
            <a:lvl9pPr marR="0" lvl="8"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9pPr>
          </a:lstStyle>
          <a:p>
            <a:r>
              <a:rPr lang="es-MX" sz="2800" dirty="0">
                <a:solidFill>
                  <a:srgbClr val="FFC000"/>
                </a:solidFill>
                <a:latin typeface="Malgun Gothic" panose="020B0503020000020004" pitchFamily="34" charset="-127"/>
                <a:ea typeface="Malgun Gothic" panose="020B0503020000020004" pitchFamily="34" charset="-127"/>
              </a:rPr>
              <a:t>¿Qué objeto de uso cotidiano usa el mismo principio de funcionamiento que Alice?</a:t>
            </a:r>
          </a:p>
        </p:txBody>
      </p:sp>
      <p:pic>
        <p:nvPicPr>
          <p:cNvPr id="7" name="Imagen 6">
            <a:extLst>
              <a:ext uri="{FF2B5EF4-FFF2-40B4-BE49-F238E27FC236}">
                <a16:creationId xmlns:a16="http://schemas.microsoft.com/office/drawing/2014/main" id="{0255B72D-3FDD-0B61-A695-1A3540BA39A2}"/>
              </a:ext>
            </a:extLst>
          </p:cNvPr>
          <p:cNvPicPr>
            <a:picLocks noChangeAspect="1"/>
          </p:cNvPicPr>
          <p:nvPr/>
        </p:nvPicPr>
        <p:blipFill>
          <a:blip r:embed="rId4"/>
          <a:stretch>
            <a:fillRect/>
          </a:stretch>
        </p:blipFill>
        <p:spPr>
          <a:xfrm>
            <a:off x="1138533" y="595529"/>
            <a:ext cx="2084485" cy="3753767"/>
          </a:xfrm>
          <a:prstGeom prst="rect">
            <a:avLst/>
          </a:prstGeom>
        </p:spPr>
      </p:pic>
      <p:pic>
        <p:nvPicPr>
          <p:cNvPr id="4" name="Picture 2" descr="Animated Next Button Gif">
            <a:extLst>
              <a:ext uri="{FF2B5EF4-FFF2-40B4-BE49-F238E27FC236}">
                <a16:creationId xmlns:a16="http://schemas.microsoft.com/office/drawing/2014/main" id="{C326FB07-7B94-B745-F92B-9DCA66D304A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86219" y="3770612"/>
            <a:ext cx="1095296" cy="1370703"/>
          </a:xfrm>
          <a:prstGeom prst="rect">
            <a:avLst/>
          </a:prstGeom>
          <a:noFill/>
          <a:extLst>
            <a:ext uri="{909E8E84-426E-40DD-AFC4-6F175D3DCCD1}">
              <a14:hiddenFill xmlns:a14="http://schemas.microsoft.com/office/drawing/2010/main">
                <a:solidFill>
                  <a:srgbClr val="FFFFFF"/>
                </a:solidFill>
              </a14:hiddenFill>
            </a:ext>
          </a:extLst>
        </p:spPr>
      </p:pic>
      <p:sp>
        <p:nvSpPr>
          <p:cNvPr id="5" name="Google Shape;780;p16">
            <a:extLst>
              <a:ext uri="{FF2B5EF4-FFF2-40B4-BE49-F238E27FC236}">
                <a16:creationId xmlns:a16="http://schemas.microsoft.com/office/drawing/2014/main" id="{4ED06391-ED73-E8B5-A8F5-8687CCA95236}"/>
              </a:ext>
            </a:extLst>
          </p:cNvPr>
          <p:cNvSpPr txBox="1">
            <a:spLocks/>
          </p:cNvSpPr>
          <p:nvPr/>
        </p:nvSpPr>
        <p:spPr>
          <a:xfrm>
            <a:off x="3608640" y="2332679"/>
            <a:ext cx="5277974" cy="1370703"/>
          </a:xfrm>
          <a:prstGeom prst="rect">
            <a:avLst/>
          </a:prstGeom>
        </p:spPr>
        <p:txBody>
          <a:bodyPr spcFirstLastPara="1" wrap="square" lIns="0" tIns="0" rIns="0" bIns="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s-MX" sz="2800" b="1" i="1" u="sng" dirty="0">
                <a:solidFill>
                  <a:schemeClr val="accent1">
                    <a:lumMod val="60000"/>
                    <a:lumOff val="40000"/>
                  </a:schemeClr>
                </a:solidFill>
              </a:rPr>
              <a:t>Responde la pregunta en tu cuaderno y adjunta evidencia fotográfica para su evaluación</a:t>
            </a:r>
          </a:p>
        </p:txBody>
      </p:sp>
    </p:spTree>
    <p:extLst>
      <p:ext uri="{BB962C8B-B14F-4D97-AF65-F5344CB8AC3E}">
        <p14:creationId xmlns:p14="http://schemas.microsoft.com/office/powerpoint/2010/main" val="195908872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sndAc>
          <p:stSnd loop="1">
            <p:snd r:embed="rId2" name="breeze.wav"/>
          </p:stSnd>
        </p:sndAc>
      </p:transition>
    </mc:Choice>
    <mc:Fallback>
      <p:transition spd="slow">
        <p:fade/>
        <p:sndAc>
          <p:stSnd loop="1">
            <p:snd r:embed="rId2" name="breeze.wav"/>
          </p:stSnd>
        </p:sndAc>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3" fill="hold" grpId="0"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heel(3)">
                                      <p:cBhvr>
                                        <p:cTn id="7" dur="20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62.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2" name="Marcador de número de diapositiva 1">
            <a:extLst>
              <a:ext uri="{FF2B5EF4-FFF2-40B4-BE49-F238E27FC236}">
                <a16:creationId xmlns:a16="http://schemas.microsoft.com/office/drawing/2014/main" id="{6A619281-8149-EA80-6A1E-682DF2F56146}"/>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s-MX" smtClean="0"/>
              <a:t>62</a:t>
            </a:fld>
            <a:endParaRPr lang="es-MX"/>
          </a:p>
        </p:txBody>
      </p:sp>
      <p:pic>
        <p:nvPicPr>
          <p:cNvPr id="21506" name="Picture 2" descr="Astronauta-space GIFs - Get the best GIF on GIPHY">
            <a:extLst>
              <a:ext uri="{FF2B5EF4-FFF2-40B4-BE49-F238E27FC236}">
                <a16:creationId xmlns:a16="http://schemas.microsoft.com/office/drawing/2014/main" id="{CE9D7B38-C69A-3034-167D-0943B9DDB30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499" y="0"/>
            <a:ext cx="1694909" cy="2086264"/>
          </a:xfrm>
          <a:prstGeom prst="rect">
            <a:avLst/>
          </a:prstGeom>
          <a:noFill/>
          <a:extLst>
            <a:ext uri="{909E8E84-426E-40DD-AFC4-6F175D3DCCD1}">
              <a14:hiddenFill xmlns:a14="http://schemas.microsoft.com/office/drawing/2010/main">
                <a:solidFill>
                  <a:srgbClr val="FFFFFF"/>
                </a:solidFill>
              </a14:hiddenFill>
            </a:ext>
          </a:extLst>
        </p:spPr>
      </p:pic>
      <p:grpSp>
        <p:nvGrpSpPr>
          <p:cNvPr id="6" name="Grupo 5">
            <a:extLst>
              <a:ext uri="{FF2B5EF4-FFF2-40B4-BE49-F238E27FC236}">
                <a16:creationId xmlns:a16="http://schemas.microsoft.com/office/drawing/2014/main" id="{1D524EC9-AFA7-3347-7EB4-FAA6EC3A3B35}"/>
              </a:ext>
            </a:extLst>
          </p:cNvPr>
          <p:cNvGrpSpPr/>
          <p:nvPr/>
        </p:nvGrpSpPr>
        <p:grpSpPr>
          <a:xfrm>
            <a:off x="5786634" y="397195"/>
            <a:ext cx="3056575" cy="4277857"/>
            <a:chOff x="5570067" y="2346157"/>
            <a:chExt cx="1841386" cy="2449058"/>
          </a:xfrm>
        </p:grpSpPr>
        <p:pic>
          <p:nvPicPr>
            <p:cNvPr id="21508" name="Picture 4" descr="El exitoso astronauta obtuvo el trofeo del primer premio representación 3d">
              <a:extLst>
                <a:ext uri="{FF2B5EF4-FFF2-40B4-BE49-F238E27FC236}">
                  <a16:creationId xmlns:a16="http://schemas.microsoft.com/office/drawing/2014/main" id="{695C494C-41F2-C845-2FEE-668629CCA613}"/>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sharpenSoften amount="-25000"/>
                      </a14:imgEffect>
                    </a14:imgLayer>
                  </a14:imgProps>
                </a:ext>
                <a:ext uri="{28A0092B-C50C-407E-A947-70E740481C1C}">
                  <a14:useLocalDpi xmlns:a14="http://schemas.microsoft.com/office/drawing/2010/main" val="0"/>
                </a:ext>
              </a:extLst>
            </a:blip>
            <a:srcRect l="37693" r="6663" b="1297"/>
            <a:stretch/>
          </p:blipFill>
          <p:spPr bwMode="auto">
            <a:xfrm>
              <a:off x="5570067" y="2346157"/>
              <a:ext cx="1841386" cy="2449058"/>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
          <p:nvSpPr>
            <p:cNvPr id="4" name="Rectángulo 3">
              <a:extLst>
                <a:ext uri="{FF2B5EF4-FFF2-40B4-BE49-F238E27FC236}">
                  <a16:creationId xmlns:a16="http://schemas.microsoft.com/office/drawing/2014/main" id="{2AD0AC33-44F3-6D16-B1AD-50E1C65110A4}"/>
                </a:ext>
              </a:extLst>
            </p:cNvPr>
            <p:cNvSpPr/>
            <p:nvPr/>
          </p:nvSpPr>
          <p:spPr>
            <a:xfrm rot="16200000">
              <a:off x="5676623" y="2437216"/>
              <a:ext cx="1628829" cy="1501640"/>
            </a:xfrm>
            <a:prstGeom prst="rect">
              <a:avLst/>
            </a:prstGeom>
            <a:noFill/>
          </p:spPr>
          <p:txBody>
            <a:bodyPr wrap="none" lIns="91440" tIns="45720" rIns="91440" bIns="45720">
              <a:prstTxWarp prst="textCircle">
                <a:avLst>
                  <a:gd name="adj" fmla="val 11542085"/>
                </a:avLst>
              </a:prstTxWarp>
              <a:spAutoFit/>
            </a:bodyPr>
            <a:lstStyle/>
            <a:p>
              <a:pPr algn="ctr"/>
              <a:r>
                <a:rPr lang="es-ES" sz="1200" b="1" cap="none" spc="0" dirty="0">
                  <a:ln w="0"/>
                  <a:solidFill>
                    <a:schemeClr val="tx1"/>
                  </a:solidFill>
                  <a:effectLst>
                    <a:reflection blurRad="6350" stA="53000" endA="300" endPos="35500" dir="5400000" sy="-90000" algn="bl" rotWithShape="0"/>
                  </a:effectLst>
                </a:rPr>
                <a:t>Dueño del sistema solar</a:t>
              </a:r>
            </a:p>
          </p:txBody>
        </p:sp>
      </p:grpSp>
      <p:sp>
        <p:nvSpPr>
          <p:cNvPr id="3" name="Google Shape;793;p18">
            <a:extLst>
              <a:ext uri="{FF2B5EF4-FFF2-40B4-BE49-F238E27FC236}">
                <a16:creationId xmlns:a16="http://schemas.microsoft.com/office/drawing/2014/main" id="{E5687F84-F179-722A-2B63-231D6F84419E}"/>
              </a:ext>
            </a:extLst>
          </p:cNvPr>
          <p:cNvSpPr txBox="1">
            <a:spLocks/>
          </p:cNvSpPr>
          <p:nvPr/>
        </p:nvSpPr>
        <p:spPr>
          <a:xfrm>
            <a:off x="432583" y="1432035"/>
            <a:ext cx="5137483" cy="3194107"/>
          </a:xfrm>
          <a:prstGeom prst="rect">
            <a:avLst/>
          </a:prstGeom>
          <a:noFill/>
          <a:ln>
            <a:noFill/>
          </a:ln>
          <a:effectLst>
            <a:outerShdw blurRad="42863" dist="9525" dir="5400000" algn="bl" rotWithShape="0">
              <a:srgbClr val="20124D">
                <a:alpha val="80000"/>
              </a:srgbClr>
            </a:outerShdw>
          </a:effectLst>
        </p:spPr>
        <p:txBody>
          <a:bodyPr spcFirstLastPara="1" wrap="square" lIns="0" tIns="0" rIns="0" bIns="0"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1pPr>
            <a:lvl2pPr marR="0" lvl="1"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2pPr>
            <a:lvl3pPr marR="0" lvl="2"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3pPr>
            <a:lvl4pPr marR="0" lvl="3"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4pPr>
            <a:lvl5pPr marR="0" lvl="4"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5pPr>
            <a:lvl6pPr marR="0" lvl="5"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6pPr>
            <a:lvl7pPr marR="0" lvl="6"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7pPr>
            <a:lvl8pPr marR="0" lvl="7"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8pPr>
            <a:lvl9pPr marR="0" lvl="8" algn="ctr" rtl="0">
              <a:lnSpc>
                <a:spcPct val="100000"/>
              </a:lnSpc>
              <a:spcBef>
                <a:spcPts val="0"/>
              </a:spcBef>
              <a:spcAft>
                <a:spcPts val="0"/>
              </a:spcAft>
              <a:buClr>
                <a:srgbClr val="FFFFFF"/>
              </a:buClr>
              <a:buSzPts val="3200"/>
              <a:buFont typeface="Megrim"/>
              <a:buNone/>
              <a:defRPr sz="3200" b="1" i="0" u="none" strike="noStrike" cap="none">
                <a:solidFill>
                  <a:srgbClr val="FFFFFF"/>
                </a:solidFill>
                <a:latin typeface="Megrim"/>
                <a:ea typeface="Megrim"/>
                <a:cs typeface="Megrim"/>
                <a:sym typeface="Megrim"/>
              </a:defRPr>
            </a:lvl9pPr>
          </a:lstStyle>
          <a:p>
            <a:r>
              <a:rPr lang="es-MX" sz="4000" dirty="0">
                <a:solidFill>
                  <a:srgbClr val="FFC000"/>
                </a:solidFill>
                <a:latin typeface="Malgun Gothic" panose="020B0503020000020004" pitchFamily="34" charset="-127"/>
                <a:ea typeface="Malgun Gothic" panose="020B0503020000020004" pitchFamily="34" charset="-127"/>
              </a:rPr>
              <a:t>¡Felicidades!</a:t>
            </a:r>
          </a:p>
          <a:p>
            <a:endParaRPr lang="es-MX" sz="4000" dirty="0">
              <a:solidFill>
                <a:srgbClr val="FFC000"/>
              </a:solidFill>
              <a:latin typeface="Malgun Gothic" panose="020B0503020000020004" pitchFamily="34" charset="-127"/>
              <a:ea typeface="Malgun Gothic" panose="020B0503020000020004" pitchFamily="34" charset="-127"/>
            </a:endParaRPr>
          </a:p>
          <a:p>
            <a:r>
              <a:rPr lang="es-MX" sz="4000" dirty="0">
                <a:solidFill>
                  <a:srgbClr val="FFC000"/>
                </a:solidFill>
                <a:latin typeface="Malgun Gothic" panose="020B0503020000020004" pitchFamily="34" charset="-127"/>
                <a:ea typeface="Malgun Gothic" panose="020B0503020000020004" pitchFamily="34" charset="-127"/>
              </a:rPr>
              <a:t>Por haber concluido la misión, has ganado</a:t>
            </a:r>
          </a:p>
          <a:p>
            <a:r>
              <a:rPr lang="es-MX" sz="4000" dirty="0">
                <a:solidFill>
                  <a:srgbClr val="FFC000"/>
                </a:solidFill>
                <a:latin typeface="Malgun Gothic" panose="020B0503020000020004" pitchFamily="34" charset="-127"/>
                <a:ea typeface="Malgun Gothic" panose="020B0503020000020004" pitchFamily="34" charset="-127"/>
              </a:rPr>
              <a:t>la insignia final  </a:t>
            </a:r>
          </a:p>
        </p:txBody>
      </p:sp>
    </p:spTree>
    <p:extLst>
      <p:ext uri="{BB962C8B-B14F-4D97-AF65-F5344CB8AC3E}">
        <p14:creationId xmlns:p14="http://schemas.microsoft.com/office/powerpoint/2010/main" val="2472463698"/>
      </p:ext>
    </p:extLst>
  </p:cSld>
  <p:clrMapOvr>
    <a:masterClrMapping/>
  </p:clrMapOvr>
  <mc:AlternateContent xmlns:mc="http://schemas.openxmlformats.org/markup-compatibility/2006" xmlns:p14="http://schemas.microsoft.com/office/powerpoint/2010/main">
    <mc:Choice Requires="p14">
      <p:transition spd="slow" p14:dur="2000">
        <p:sndAc>
          <p:stSnd>
            <p:snd r:embed="rId2" name="coin.wav"/>
          </p:stSnd>
        </p:sndAc>
      </p:transition>
    </mc:Choice>
    <mc:Fallback xmlns="">
      <p:transition spd="slow">
        <p:sndAc>
          <p:stSnd>
            <p:snd r:embed="rId6" name="coin.wav"/>
          </p:stSnd>
        </p:sndAc>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nodeType="afterEffect">
                                  <p:stCondLst>
                                    <p:cond delay="0"/>
                                  </p:stCondLst>
                                  <p:childTnLst>
                                    <p:animRot by="120000">
                                      <p:cBhvr>
                                        <p:cTn id="6" dur="100" fill="hold">
                                          <p:stCondLst>
                                            <p:cond delay="0"/>
                                          </p:stCondLst>
                                        </p:cTn>
                                        <p:tgtEl>
                                          <p:spTgt spid="6"/>
                                        </p:tgtEl>
                                        <p:attrNameLst>
                                          <p:attrName>r</p:attrName>
                                        </p:attrNameLst>
                                      </p:cBhvr>
                                    </p:animRot>
                                    <p:animRot by="-240000">
                                      <p:cBhvr>
                                        <p:cTn id="7" dur="200" fill="hold">
                                          <p:stCondLst>
                                            <p:cond delay="200"/>
                                          </p:stCondLst>
                                        </p:cTn>
                                        <p:tgtEl>
                                          <p:spTgt spid="6"/>
                                        </p:tgtEl>
                                        <p:attrNameLst>
                                          <p:attrName>r</p:attrName>
                                        </p:attrNameLst>
                                      </p:cBhvr>
                                    </p:animRot>
                                    <p:animRot by="240000">
                                      <p:cBhvr>
                                        <p:cTn id="8" dur="200" fill="hold">
                                          <p:stCondLst>
                                            <p:cond delay="400"/>
                                          </p:stCondLst>
                                        </p:cTn>
                                        <p:tgtEl>
                                          <p:spTgt spid="6"/>
                                        </p:tgtEl>
                                        <p:attrNameLst>
                                          <p:attrName>r</p:attrName>
                                        </p:attrNameLst>
                                      </p:cBhvr>
                                    </p:animRot>
                                    <p:animRot by="-240000">
                                      <p:cBhvr>
                                        <p:cTn id="9" dur="200" fill="hold">
                                          <p:stCondLst>
                                            <p:cond delay="600"/>
                                          </p:stCondLst>
                                        </p:cTn>
                                        <p:tgtEl>
                                          <p:spTgt spid="6"/>
                                        </p:tgtEl>
                                        <p:attrNameLst>
                                          <p:attrName>r</p:attrName>
                                        </p:attrNameLst>
                                      </p:cBhvr>
                                    </p:animRot>
                                    <p:animRot by="120000">
                                      <p:cBhvr>
                                        <p:cTn id="10" dur="200" fill="hold">
                                          <p:stCondLst>
                                            <p:cond delay="800"/>
                                          </p:stCondLst>
                                        </p:cTn>
                                        <p:tgtEl>
                                          <p:spTgt spid="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Iris template">
  <a:themeElements>
    <a:clrScheme name="Custom 347">
      <a:dk1>
        <a:srgbClr val="000000"/>
      </a:dk1>
      <a:lt1>
        <a:srgbClr val="FFFFFF"/>
      </a:lt1>
      <a:dk2>
        <a:srgbClr val="04001D"/>
      </a:dk2>
      <a:lt2>
        <a:srgbClr val="FFFFFF"/>
      </a:lt2>
      <a:accent1>
        <a:srgbClr val="008391"/>
      </a:accent1>
      <a:accent2>
        <a:srgbClr val="7D2A99"/>
      </a:accent2>
      <a:accent3>
        <a:srgbClr val="20124D"/>
      </a:accent3>
      <a:accent4>
        <a:srgbClr val="073763"/>
      </a:accent4>
      <a:accent5>
        <a:srgbClr val="1155CC"/>
      </a:accent5>
      <a:accent6>
        <a:srgbClr val="02D9E5"/>
      </a:accent6>
      <a:hlink>
        <a:srgbClr val="02D9E5"/>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1898</TotalTime>
  <Words>2655</Words>
  <Application>Microsoft Office PowerPoint</Application>
  <PresentationFormat>Presentación en pantalla (16:9)</PresentationFormat>
  <Paragraphs>265</Paragraphs>
  <Slides>62</Slides>
  <Notes>25</Notes>
  <HiddenSlides>0</HiddenSlides>
  <MMClips>2</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62</vt:i4>
      </vt:variant>
    </vt:vector>
  </HeadingPairs>
  <TitlesOfParts>
    <vt:vector size="70" baseType="lpstr">
      <vt:lpstr>Arial</vt:lpstr>
      <vt:lpstr>Calibri</vt:lpstr>
      <vt:lpstr>Söhne</vt:lpstr>
      <vt:lpstr>Malgun Gothic</vt:lpstr>
      <vt:lpstr>Megrim</vt:lpstr>
      <vt:lpstr>Vijaya</vt:lpstr>
      <vt:lpstr>Abel</vt:lpstr>
      <vt:lpstr>Iris template</vt:lpstr>
      <vt:lpstr>Presentación de PowerPoint</vt:lpstr>
      <vt:lpstr>Módulo IV.  Aplicaciones  de la Física</vt:lpstr>
      <vt:lpstr>propósito</vt:lpstr>
      <vt:lpstr>4.1 Funcionamiento de algunos aparatos contemporáneos de uso cotidiano explicados a través de la Física.</vt:lpstr>
      <vt:lpstr>Presentación de PowerPoint</vt:lpstr>
      <vt:lpstr>Presentación de PowerPoint</vt:lpstr>
      <vt:lpstr>¿De qué está hecha la atmósfera de Plutón y cómo se comporta?   ¿Cómo se ve su superficie?   ¿Hay grandes estructuras geológicas?  </vt:lpstr>
      <vt:lpstr>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resumen</vt:lpstr>
      <vt:lpstr>Da clic hasta armar el rompecabezas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resumen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resumen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Misión especial  ¿Te atreverías?</dc:title>
  <dc:creator>HP</dc:creator>
  <cp:lastModifiedBy>Maria del Carmen Salgado Salazar</cp:lastModifiedBy>
  <cp:revision>89</cp:revision>
  <dcterms:modified xsi:type="dcterms:W3CDTF">2023-06-09T06:15:26Z</dcterms:modified>
</cp:coreProperties>
</file>