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32"/>
  </p:notesMasterIdLst>
  <p:sldIdLst>
    <p:sldId id="256" r:id="rId2"/>
    <p:sldId id="286" r:id="rId3"/>
    <p:sldId id="284" r:id="rId4"/>
    <p:sldId id="274" r:id="rId5"/>
    <p:sldId id="275" r:id="rId6"/>
    <p:sldId id="285" r:id="rId7"/>
    <p:sldId id="276" r:id="rId8"/>
    <p:sldId id="277" r:id="rId9"/>
    <p:sldId id="287" r:id="rId10"/>
    <p:sldId id="288" r:id="rId11"/>
    <p:sldId id="289" r:id="rId12"/>
    <p:sldId id="308" r:id="rId13"/>
    <p:sldId id="267" r:id="rId14"/>
    <p:sldId id="309" r:id="rId15"/>
    <p:sldId id="290" r:id="rId16"/>
    <p:sldId id="291" r:id="rId17"/>
    <p:sldId id="292" r:id="rId18"/>
    <p:sldId id="293" r:id="rId19"/>
    <p:sldId id="294" r:id="rId20"/>
    <p:sldId id="307" r:id="rId21"/>
    <p:sldId id="295" r:id="rId22"/>
    <p:sldId id="303" r:id="rId23"/>
    <p:sldId id="297" r:id="rId24"/>
    <p:sldId id="314" r:id="rId25"/>
    <p:sldId id="298" r:id="rId26"/>
    <p:sldId id="311" r:id="rId27"/>
    <p:sldId id="312" r:id="rId28"/>
    <p:sldId id="304" r:id="rId29"/>
    <p:sldId id="313" r:id="rId30"/>
    <p:sldId id="315" r:id="rId31"/>
  </p:sldIdLst>
  <p:sldSz cx="9144000" cy="6858000" type="screen4x3"/>
  <p:notesSz cx="7315200" cy="96012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3863" autoAdjust="0"/>
  </p:normalViewPr>
  <p:slideViewPr>
    <p:cSldViewPr>
      <p:cViewPr varScale="1">
        <p:scale>
          <a:sx n="73" d="100"/>
          <a:sy n="73" d="100"/>
        </p:scale>
        <p:origin x="-19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FD352F-135E-4A83-B82D-964285C79B0C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93F5A274-8EF4-4D9B-8AD4-AF981A3C002B}">
      <dgm:prSet phldrT="[Texto]"/>
      <dgm:spPr/>
      <dgm:t>
        <a:bodyPr/>
        <a:lstStyle/>
        <a:p>
          <a:r>
            <a:rPr lang="es-MX" dirty="0" smtClean="0"/>
            <a:t>Listas ligadas</a:t>
          </a:r>
          <a:endParaRPr lang="es-ES" dirty="0"/>
        </a:p>
      </dgm:t>
    </dgm:pt>
    <dgm:pt modelId="{61374661-7E71-493D-B471-223D39854DA9}" type="parTrans" cxnId="{8BF61E5F-9959-4805-9C05-3A1BC26CF177}">
      <dgm:prSet/>
      <dgm:spPr/>
      <dgm:t>
        <a:bodyPr/>
        <a:lstStyle/>
        <a:p>
          <a:endParaRPr lang="es-ES"/>
        </a:p>
      </dgm:t>
    </dgm:pt>
    <dgm:pt modelId="{B191CC89-14FD-41DB-9DBF-BDD1C30FF8AA}" type="sibTrans" cxnId="{8BF61E5F-9959-4805-9C05-3A1BC26CF177}">
      <dgm:prSet/>
      <dgm:spPr/>
      <dgm:t>
        <a:bodyPr/>
        <a:lstStyle/>
        <a:p>
          <a:endParaRPr lang="es-ES"/>
        </a:p>
      </dgm:t>
    </dgm:pt>
    <dgm:pt modelId="{3BE75045-DFD8-4426-9DDC-31752E19C35F}">
      <dgm:prSet phldrT="[Texto]"/>
      <dgm:spPr/>
      <dgm:t>
        <a:bodyPr/>
        <a:lstStyle/>
        <a:p>
          <a:r>
            <a:rPr lang="es-MX" dirty="0" smtClean="0"/>
            <a:t>Pilas</a:t>
          </a:r>
          <a:endParaRPr lang="es-ES" dirty="0"/>
        </a:p>
      </dgm:t>
    </dgm:pt>
    <dgm:pt modelId="{ACB426CF-1084-4091-85AC-2655E9640CCC}" type="parTrans" cxnId="{A3B9DBB7-25A0-4708-AD70-6B53DFBF2C69}">
      <dgm:prSet/>
      <dgm:spPr/>
      <dgm:t>
        <a:bodyPr/>
        <a:lstStyle/>
        <a:p>
          <a:endParaRPr lang="es-ES"/>
        </a:p>
      </dgm:t>
    </dgm:pt>
    <dgm:pt modelId="{854ED2D3-5F80-444C-B076-7FC20C764475}" type="sibTrans" cxnId="{A3B9DBB7-25A0-4708-AD70-6B53DFBF2C69}">
      <dgm:prSet/>
      <dgm:spPr/>
      <dgm:t>
        <a:bodyPr/>
        <a:lstStyle/>
        <a:p>
          <a:endParaRPr lang="es-ES"/>
        </a:p>
      </dgm:t>
    </dgm:pt>
    <dgm:pt modelId="{1502358F-F579-4E54-9D64-8BB039BE5EF6}">
      <dgm:prSet phldrT="[Texto]"/>
      <dgm:spPr/>
      <dgm:t>
        <a:bodyPr/>
        <a:lstStyle/>
        <a:p>
          <a:r>
            <a:rPr lang="es-MX" dirty="0" smtClean="0"/>
            <a:t>Colas</a:t>
          </a:r>
          <a:endParaRPr lang="es-ES" dirty="0"/>
        </a:p>
      </dgm:t>
    </dgm:pt>
    <dgm:pt modelId="{109EBC34-30F8-474E-A829-BEDD9F7D6D9F}" type="parTrans" cxnId="{81AA91E5-59B2-4B05-86BF-E1CE3C402E1E}">
      <dgm:prSet/>
      <dgm:spPr/>
      <dgm:t>
        <a:bodyPr/>
        <a:lstStyle/>
        <a:p>
          <a:endParaRPr lang="es-ES"/>
        </a:p>
      </dgm:t>
    </dgm:pt>
    <dgm:pt modelId="{1B9FBD5E-FB5A-4A0C-91EC-C39EF7B537E9}" type="sibTrans" cxnId="{81AA91E5-59B2-4B05-86BF-E1CE3C402E1E}">
      <dgm:prSet/>
      <dgm:spPr/>
      <dgm:t>
        <a:bodyPr/>
        <a:lstStyle/>
        <a:p>
          <a:endParaRPr lang="es-ES"/>
        </a:p>
      </dgm:t>
    </dgm:pt>
    <dgm:pt modelId="{E66927A5-0B41-43FD-BC94-FF1330C3D9A5}">
      <dgm:prSet phldrT="[Texto]"/>
      <dgm:spPr/>
      <dgm:t>
        <a:bodyPr/>
        <a:lstStyle/>
        <a:p>
          <a:r>
            <a:rPr lang="es-MX" dirty="0" smtClean="0"/>
            <a:t>Sencillas y doblemente enlazadas</a:t>
          </a:r>
          <a:endParaRPr lang="es-ES" dirty="0"/>
        </a:p>
      </dgm:t>
    </dgm:pt>
    <dgm:pt modelId="{B317DB3D-AA84-4870-BC06-0A7F93307E9E}" type="parTrans" cxnId="{57656744-BECD-4A9A-9C49-77D928645159}">
      <dgm:prSet/>
      <dgm:spPr/>
      <dgm:t>
        <a:bodyPr/>
        <a:lstStyle/>
        <a:p>
          <a:endParaRPr lang="es-ES"/>
        </a:p>
      </dgm:t>
    </dgm:pt>
    <dgm:pt modelId="{CE91D7CE-15BC-433D-BA39-1DD194489E38}" type="sibTrans" cxnId="{57656744-BECD-4A9A-9C49-77D928645159}">
      <dgm:prSet/>
      <dgm:spPr/>
      <dgm:t>
        <a:bodyPr/>
        <a:lstStyle/>
        <a:p>
          <a:endParaRPr lang="es-ES"/>
        </a:p>
      </dgm:t>
    </dgm:pt>
    <dgm:pt modelId="{32862DD4-9A19-4562-8129-428FEA3759E6}">
      <dgm:prSet/>
      <dgm:spPr/>
      <dgm:t>
        <a:bodyPr/>
        <a:lstStyle/>
        <a:p>
          <a:r>
            <a:rPr lang="es-MX" dirty="0" smtClean="0"/>
            <a:t>LIFO</a:t>
          </a:r>
          <a:endParaRPr lang="es-ES" dirty="0"/>
        </a:p>
      </dgm:t>
    </dgm:pt>
    <dgm:pt modelId="{510BC41E-5E7B-48A4-BF1E-6A2D5765323C}" type="parTrans" cxnId="{9080BF89-D7BD-4316-87DD-764BF21E63A8}">
      <dgm:prSet/>
      <dgm:spPr/>
      <dgm:t>
        <a:bodyPr/>
        <a:lstStyle/>
        <a:p>
          <a:endParaRPr lang="es-ES"/>
        </a:p>
      </dgm:t>
    </dgm:pt>
    <dgm:pt modelId="{55EDAA05-6C41-4702-BAEC-E1092B8EBF53}" type="sibTrans" cxnId="{9080BF89-D7BD-4316-87DD-764BF21E63A8}">
      <dgm:prSet/>
      <dgm:spPr/>
      <dgm:t>
        <a:bodyPr/>
        <a:lstStyle/>
        <a:p>
          <a:endParaRPr lang="es-ES"/>
        </a:p>
      </dgm:t>
    </dgm:pt>
    <dgm:pt modelId="{0EDEBE38-F69C-446A-B0BB-F9D308007A9E}">
      <dgm:prSet/>
      <dgm:spPr/>
      <dgm:t>
        <a:bodyPr/>
        <a:lstStyle/>
        <a:p>
          <a:r>
            <a:rPr lang="es-MX" dirty="0" smtClean="0"/>
            <a:t>FIFO, Circulares</a:t>
          </a:r>
          <a:endParaRPr lang="es-ES" dirty="0"/>
        </a:p>
      </dgm:t>
    </dgm:pt>
    <dgm:pt modelId="{FF02D989-E8F5-405C-B8CF-81B175D861E9}" type="parTrans" cxnId="{9A5F7A34-EC39-48AB-90F9-4F28FE2AA7B2}">
      <dgm:prSet/>
      <dgm:spPr/>
      <dgm:t>
        <a:bodyPr/>
        <a:lstStyle/>
        <a:p>
          <a:endParaRPr lang="es-ES"/>
        </a:p>
      </dgm:t>
    </dgm:pt>
    <dgm:pt modelId="{8A0EC9E3-20BE-4F41-AC81-CDA81688E9E6}" type="sibTrans" cxnId="{9A5F7A34-EC39-48AB-90F9-4F28FE2AA7B2}">
      <dgm:prSet/>
      <dgm:spPr/>
      <dgm:t>
        <a:bodyPr/>
        <a:lstStyle/>
        <a:p>
          <a:endParaRPr lang="es-ES"/>
        </a:p>
      </dgm:t>
    </dgm:pt>
    <dgm:pt modelId="{B2AB97E0-3FB9-4FF1-AA8C-CB878BB350F2}" type="pres">
      <dgm:prSet presAssocID="{43FD352F-135E-4A83-B82D-964285C79B0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478D28FE-3C32-4B6E-A790-5EB1ADAC35F3}" type="pres">
      <dgm:prSet presAssocID="{43FD352F-135E-4A83-B82D-964285C79B0C}" presName="Name1" presStyleCnt="0"/>
      <dgm:spPr/>
    </dgm:pt>
    <dgm:pt modelId="{4CA3A05F-2239-4FB9-8FA5-51033FC1B9C2}" type="pres">
      <dgm:prSet presAssocID="{43FD352F-135E-4A83-B82D-964285C79B0C}" presName="cycle" presStyleCnt="0"/>
      <dgm:spPr/>
    </dgm:pt>
    <dgm:pt modelId="{369F17B1-F727-4955-AB5D-A28DDFE4A2B7}" type="pres">
      <dgm:prSet presAssocID="{43FD352F-135E-4A83-B82D-964285C79B0C}" presName="srcNode" presStyleLbl="node1" presStyleIdx="0" presStyleCnt="3"/>
      <dgm:spPr/>
    </dgm:pt>
    <dgm:pt modelId="{8B78DF3A-F0D9-4D45-81D8-D15D0B7397FF}" type="pres">
      <dgm:prSet presAssocID="{43FD352F-135E-4A83-B82D-964285C79B0C}" presName="conn" presStyleLbl="parChTrans1D2" presStyleIdx="0" presStyleCnt="1"/>
      <dgm:spPr/>
      <dgm:t>
        <a:bodyPr/>
        <a:lstStyle/>
        <a:p>
          <a:endParaRPr lang="es-ES"/>
        </a:p>
      </dgm:t>
    </dgm:pt>
    <dgm:pt modelId="{FB3ED6A7-1A24-4C4D-814E-C73E06C744CD}" type="pres">
      <dgm:prSet presAssocID="{43FD352F-135E-4A83-B82D-964285C79B0C}" presName="extraNode" presStyleLbl="node1" presStyleIdx="0" presStyleCnt="3"/>
      <dgm:spPr/>
    </dgm:pt>
    <dgm:pt modelId="{CE3D3CE9-658E-49E1-AFE5-E90DC1292310}" type="pres">
      <dgm:prSet presAssocID="{43FD352F-135E-4A83-B82D-964285C79B0C}" presName="dstNode" presStyleLbl="node1" presStyleIdx="0" presStyleCnt="3"/>
      <dgm:spPr/>
    </dgm:pt>
    <dgm:pt modelId="{25D8786C-A3E0-4A92-A19C-A2DC5E427781}" type="pres">
      <dgm:prSet presAssocID="{93F5A274-8EF4-4D9B-8AD4-AF981A3C002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9473F1-575C-4F88-A155-8AEC7FEF1703}" type="pres">
      <dgm:prSet presAssocID="{93F5A274-8EF4-4D9B-8AD4-AF981A3C002B}" presName="accent_1" presStyleCnt="0"/>
      <dgm:spPr/>
    </dgm:pt>
    <dgm:pt modelId="{B4CB3DC0-6F4D-49CF-BFF1-779A661D5B1E}" type="pres">
      <dgm:prSet presAssocID="{93F5A274-8EF4-4D9B-8AD4-AF981A3C002B}" presName="accentRepeatNode" presStyleLbl="solidFgAcc1" presStyleIdx="0" presStyleCnt="3"/>
      <dgm:spPr/>
    </dgm:pt>
    <dgm:pt modelId="{F8E10823-F4BB-4F5E-881F-6BAF159A42D7}" type="pres">
      <dgm:prSet presAssocID="{3BE75045-DFD8-4426-9DDC-31752E19C35F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0BD200-F675-4161-83C0-3F33EE49D421}" type="pres">
      <dgm:prSet presAssocID="{3BE75045-DFD8-4426-9DDC-31752E19C35F}" presName="accent_2" presStyleCnt="0"/>
      <dgm:spPr/>
    </dgm:pt>
    <dgm:pt modelId="{AE93ABA4-7673-4D83-BB7E-D1A24B4EB745}" type="pres">
      <dgm:prSet presAssocID="{3BE75045-DFD8-4426-9DDC-31752E19C35F}" presName="accentRepeatNode" presStyleLbl="solidFgAcc1" presStyleIdx="1" presStyleCnt="3"/>
      <dgm:spPr/>
    </dgm:pt>
    <dgm:pt modelId="{BC3847EB-C16C-4E8A-8882-F95DB5D02B9C}" type="pres">
      <dgm:prSet presAssocID="{1502358F-F579-4E54-9D64-8BB039BE5EF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EF834A9-A6AD-40F4-A713-42E376B62159}" type="pres">
      <dgm:prSet presAssocID="{1502358F-F579-4E54-9D64-8BB039BE5EF6}" presName="accent_3" presStyleCnt="0"/>
      <dgm:spPr/>
    </dgm:pt>
    <dgm:pt modelId="{D140ACB9-7717-4F71-8581-39D142380688}" type="pres">
      <dgm:prSet presAssocID="{1502358F-F579-4E54-9D64-8BB039BE5EF6}" presName="accentRepeatNode" presStyleLbl="solidFgAcc1" presStyleIdx="2" presStyleCnt="3"/>
      <dgm:spPr/>
    </dgm:pt>
  </dgm:ptLst>
  <dgm:cxnLst>
    <dgm:cxn modelId="{04700EF2-2752-4BE8-BE66-A6BD275688A5}" type="presOf" srcId="{32862DD4-9A19-4562-8129-428FEA3759E6}" destId="{F8E10823-F4BB-4F5E-881F-6BAF159A42D7}" srcOrd="0" destOrd="1" presId="urn:microsoft.com/office/officeart/2008/layout/VerticalCurvedList"/>
    <dgm:cxn modelId="{57656744-BECD-4A9A-9C49-77D928645159}" srcId="{93F5A274-8EF4-4D9B-8AD4-AF981A3C002B}" destId="{E66927A5-0B41-43FD-BC94-FF1330C3D9A5}" srcOrd="0" destOrd="0" parTransId="{B317DB3D-AA84-4870-BC06-0A7F93307E9E}" sibTransId="{CE91D7CE-15BC-433D-BA39-1DD194489E38}"/>
    <dgm:cxn modelId="{82B55ACA-C5D9-4A3C-8918-8974C2C3A189}" type="presOf" srcId="{1502358F-F579-4E54-9D64-8BB039BE5EF6}" destId="{BC3847EB-C16C-4E8A-8882-F95DB5D02B9C}" srcOrd="0" destOrd="0" presId="urn:microsoft.com/office/officeart/2008/layout/VerticalCurvedList"/>
    <dgm:cxn modelId="{B005F990-B28E-4101-B50D-976ABAB8F552}" type="presOf" srcId="{3BE75045-DFD8-4426-9DDC-31752E19C35F}" destId="{F8E10823-F4BB-4F5E-881F-6BAF159A42D7}" srcOrd="0" destOrd="0" presId="urn:microsoft.com/office/officeart/2008/layout/VerticalCurvedList"/>
    <dgm:cxn modelId="{BA4AA2E5-4A03-4EA7-AC3B-71108D81A81A}" type="presOf" srcId="{E66927A5-0B41-43FD-BC94-FF1330C3D9A5}" destId="{25D8786C-A3E0-4A92-A19C-A2DC5E427781}" srcOrd="0" destOrd="1" presId="urn:microsoft.com/office/officeart/2008/layout/VerticalCurvedList"/>
    <dgm:cxn modelId="{9080BF89-D7BD-4316-87DD-764BF21E63A8}" srcId="{3BE75045-DFD8-4426-9DDC-31752E19C35F}" destId="{32862DD4-9A19-4562-8129-428FEA3759E6}" srcOrd="0" destOrd="0" parTransId="{510BC41E-5E7B-48A4-BF1E-6A2D5765323C}" sibTransId="{55EDAA05-6C41-4702-BAEC-E1092B8EBF53}"/>
    <dgm:cxn modelId="{69886E4F-4AE9-4CA3-892A-F523B1245A57}" type="presOf" srcId="{CE91D7CE-15BC-433D-BA39-1DD194489E38}" destId="{8B78DF3A-F0D9-4D45-81D8-D15D0B7397FF}" srcOrd="0" destOrd="0" presId="urn:microsoft.com/office/officeart/2008/layout/VerticalCurvedList"/>
    <dgm:cxn modelId="{AF303F9B-D2EB-4F10-A40B-186A456A3017}" type="presOf" srcId="{0EDEBE38-F69C-446A-B0BB-F9D308007A9E}" destId="{BC3847EB-C16C-4E8A-8882-F95DB5D02B9C}" srcOrd="0" destOrd="1" presId="urn:microsoft.com/office/officeart/2008/layout/VerticalCurvedList"/>
    <dgm:cxn modelId="{A3B9DBB7-25A0-4708-AD70-6B53DFBF2C69}" srcId="{43FD352F-135E-4A83-B82D-964285C79B0C}" destId="{3BE75045-DFD8-4426-9DDC-31752E19C35F}" srcOrd="1" destOrd="0" parTransId="{ACB426CF-1084-4091-85AC-2655E9640CCC}" sibTransId="{854ED2D3-5F80-444C-B076-7FC20C764475}"/>
    <dgm:cxn modelId="{4DE3C5CE-4C35-4846-A9D2-01445CC2AE79}" type="presOf" srcId="{43FD352F-135E-4A83-B82D-964285C79B0C}" destId="{B2AB97E0-3FB9-4FF1-AA8C-CB878BB350F2}" srcOrd="0" destOrd="0" presId="urn:microsoft.com/office/officeart/2008/layout/VerticalCurvedList"/>
    <dgm:cxn modelId="{9A5F7A34-EC39-48AB-90F9-4F28FE2AA7B2}" srcId="{1502358F-F579-4E54-9D64-8BB039BE5EF6}" destId="{0EDEBE38-F69C-446A-B0BB-F9D308007A9E}" srcOrd="0" destOrd="0" parTransId="{FF02D989-E8F5-405C-B8CF-81B175D861E9}" sibTransId="{8A0EC9E3-20BE-4F41-AC81-CDA81688E9E6}"/>
    <dgm:cxn modelId="{8BF61E5F-9959-4805-9C05-3A1BC26CF177}" srcId="{43FD352F-135E-4A83-B82D-964285C79B0C}" destId="{93F5A274-8EF4-4D9B-8AD4-AF981A3C002B}" srcOrd="0" destOrd="0" parTransId="{61374661-7E71-493D-B471-223D39854DA9}" sibTransId="{B191CC89-14FD-41DB-9DBF-BDD1C30FF8AA}"/>
    <dgm:cxn modelId="{81AA91E5-59B2-4B05-86BF-E1CE3C402E1E}" srcId="{43FD352F-135E-4A83-B82D-964285C79B0C}" destId="{1502358F-F579-4E54-9D64-8BB039BE5EF6}" srcOrd="2" destOrd="0" parTransId="{109EBC34-30F8-474E-A829-BEDD9F7D6D9F}" sibTransId="{1B9FBD5E-FB5A-4A0C-91EC-C39EF7B537E9}"/>
    <dgm:cxn modelId="{2DBFF617-8166-4771-BE6A-0FD4FD6C0B3A}" type="presOf" srcId="{93F5A274-8EF4-4D9B-8AD4-AF981A3C002B}" destId="{25D8786C-A3E0-4A92-A19C-A2DC5E427781}" srcOrd="0" destOrd="0" presId="urn:microsoft.com/office/officeart/2008/layout/VerticalCurvedList"/>
    <dgm:cxn modelId="{7C3AE3AC-7CAF-4478-8FF7-C199FA7E2CB5}" type="presParOf" srcId="{B2AB97E0-3FB9-4FF1-AA8C-CB878BB350F2}" destId="{478D28FE-3C32-4B6E-A790-5EB1ADAC35F3}" srcOrd="0" destOrd="0" presId="urn:microsoft.com/office/officeart/2008/layout/VerticalCurvedList"/>
    <dgm:cxn modelId="{52A6F7A7-E21A-49D0-A593-735B8301C6D2}" type="presParOf" srcId="{478D28FE-3C32-4B6E-A790-5EB1ADAC35F3}" destId="{4CA3A05F-2239-4FB9-8FA5-51033FC1B9C2}" srcOrd="0" destOrd="0" presId="urn:microsoft.com/office/officeart/2008/layout/VerticalCurvedList"/>
    <dgm:cxn modelId="{4A7462F2-4DD4-4FD1-A4AC-BC0639173DAD}" type="presParOf" srcId="{4CA3A05F-2239-4FB9-8FA5-51033FC1B9C2}" destId="{369F17B1-F727-4955-AB5D-A28DDFE4A2B7}" srcOrd="0" destOrd="0" presId="urn:microsoft.com/office/officeart/2008/layout/VerticalCurvedList"/>
    <dgm:cxn modelId="{6DC6579E-8A08-4D9A-98F3-F861EC048323}" type="presParOf" srcId="{4CA3A05F-2239-4FB9-8FA5-51033FC1B9C2}" destId="{8B78DF3A-F0D9-4D45-81D8-D15D0B7397FF}" srcOrd="1" destOrd="0" presId="urn:microsoft.com/office/officeart/2008/layout/VerticalCurvedList"/>
    <dgm:cxn modelId="{3B70FF0C-2302-4FD7-BBF2-441337075A6D}" type="presParOf" srcId="{4CA3A05F-2239-4FB9-8FA5-51033FC1B9C2}" destId="{FB3ED6A7-1A24-4C4D-814E-C73E06C744CD}" srcOrd="2" destOrd="0" presId="urn:microsoft.com/office/officeart/2008/layout/VerticalCurvedList"/>
    <dgm:cxn modelId="{5FAE91C3-C7E2-4535-9A66-7B0F5ADDCC8C}" type="presParOf" srcId="{4CA3A05F-2239-4FB9-8FA5-51033FC1B9C2}" destId="{CE3D3CE9-658E-49E1-AFE5-E90DC1292310}" srcOrd="3" destOrd="0" presId="urn:microsoft.com/office/officeart/2008/layout/VerticalCurvedList"/>
    <dgm:cxn modelId="{3D665100-A98D-45A6-BCA7-D5FE3C993D44}" type="presParOf" srcId="{478D28FE-3C32-4B6E-A790-5EB1ADAC35F3}" destId="{25D8786C-A3E0-4A92-A19C-A2DC5E427781}" srcOrd="1" destOrd="0" presId="urn:microsoft.com/office/officeart/2008/layout/VerticalCurvedList"/>
    <dgm:cxn modelId="{45E0B2CC-E959-4FDB-BDF2-024B643D82CF}" type="presParOf" srcId="{478D28FE-3C32-4B6E-A790-5EB1ADAC35F3}" destId="{EC9473F1-575C-4F88-A155-8AEC7FEF1703}" srcOrd="2" destOrd="0" presId="urn:microsoft.com/office/officeart/2008/layout/VerticalCurvedList"/>
    <dgm:cxn modelId="{28ADE6E8-CA7C-40F6-B660-A268729EF7A7}" type="presParOf" srcId="{EC9473F1-575C-4F88-A155-8AEC7FEF1703}" destId="{B4CB3DC0-6F4D-49CF-BFF1-779A661D5B1E}" srcOrd="0" destOrd="0" presId="urn:microsoft.com/office/officeart/2008/layout/VerticalCurvedList"/>
    <dgm:cxn modelId="{EC4EAC6F-530F-4519-AA3D-D0BF79027B6B}" type="presParOf" srcId="{478D28FE-3C32-4B6E-A790-5EB1ADAC35F3}" destId="{F8E10823-F4BB-4F5E-881F-6BAF159A42D7}" srcOrd="3" destOrd="0" presId="urn:microsoft.com/office/officeart/2008/layout/VerticalCurvedList"/>
    <dgm:cxn modelId="{00F196F8-ED9D-4149-8267-BDED29667B71}" type="presParOf" srcId="{478D28FE-3C32-4B6E-A790-5EB1ADAC35F3}" destId="{140BD200-F675-4161-83C0-3F33EE49D421}" srcOrd="4" destOrd="0" presId="urn:microsoft.com/office/officeart/2008/layout/VerticalCurvedList"/>
    <dgm:cxn modelId="{58D2AA23-ABD6-4DFA-B41E-7B75935779BB}" type="presParOf" srcId="{140BD200-F675-4161-83C0-3F33EE49D421}" destId="{AE93ABA4-7673-4D83-BB7E-D1A24B4EB745}" srcOrd="0" destOrd="0" presId="urn:microsoft.com/office/officeart/2008/layout/VerticalCurvedList"/>
    <dgm:cxn modelId="{5A5A0B87-3B32-49FA-BF75-B509942DE2AF}" type="presParOf" srcId="{478D28FE-3C32-4B6E-A790-5EB1ADAC35F3}" destId="{BC3847EB-C16C-4E8A-8882-F95DB5D02B9C}" srcOrd="5" destOrd="0" presId="urn:microsoft.com/office/officeart/2008/layout/VerticalCurvedList"/>
    <dgm:cxn modelId="{5E0EC4AE-AAD6-4CA6-9B3D-BE400A2E1F34}" type="presParOf" srcId="{478D28FE-3C32-4B6E-A790-5EB1ADAC35F3}" destId="{AEF834A9-A6AD-40F4-A713-42E376B62159}" srcOrd="6" destOrd="0" presId="urn:microsoft.com/office/officeart/2008/layout/VerticalCurvedList"/>
    <dgm:cxn modelId="{6FFBE84B-0DD8-4010-ACAB-E3001FDC2556}" type="presParOf" srcId="{AEF834A9-A6AD-40F4-A713-42E376B62159}" destId="{D140ACB9-7717-4F71-8581-39D1423806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28FF79-9007-4BAB-AEFA-77E87DDEBBEB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AC66E49-9EFA-4C08-B983-AC6E54D49482}">
      <dgm:prSet phldrT="[Texto]"/>
      <dgm:spPr/>
      <dgm:t>
        <a:bodyPr/>
        <a:lstStyle/>
        <a:p>
          <a:r>
            <a:rPr lang="es-MX" dirty="0" smtClean="0"/>
            <a:t>Sencillas</a:t>
          </a:r>
          <a:endParaRPr lang="es-MX" dirty="0"/>
        </a:p>
      </dgm:t>
    </dgm:pt>
    <dgm:pt modelId="{54F1D8C1-B6CD-4240-9E99-24A7A4A86634}" type="parTrans" cxnId="{A8402E03-4BD4-4065-8C19-1EC9BF543BB1}">
      <dgm:prSet/>
      <dgm:spPr/>
      <dgm:t>
        <a:bodyPr/>
        <a:lstStyle/>
        <a:p>
          <a:endParaRPr lang="es-MX"/>
        </a:p>
      </dgm:t>
    </dgm:pt>
    <dgm:pt modelId="{935BC0BC-B05C-4E3C-BA86-677A80758AF4}" type="sibTrans" cxnId="{A8402E03-4BD4-4065-8C19-1EC9BF543BB1}">
      <dgm:prSet/>
      <dgm:spPr/>
      <dgm:t>
        <a:bodyPr/>
        <a:lstStyle/>
        <a:p>
          <a:endParaRPr lang="es-MX"/>
        </a:p>
      </dgm:t>
    </dgm:pt>
    <dgm:pt modelId="{3BAC4160-2863-4012-B88B-29CD70220186}">
      <dgm:prSet phldrT="[Texto]"/>
      <dgm:spPr/>
      <dgm:t>
        <a:bodyPr/>
        <a:lstStyle/>
        <a:p>
          <a:r>
            <a:rPr lang="es-MX" dirty="0" smtClean="0"/>
            <a:t>1 apuntador</a:t>
          </a:r>
        </a:p>
        <a:p>
          <a:r>
            <a:rPr lang="es-MX" dirty="0" smtClean="0"/>
            <a:t>(</a:t>
          </a:r>
          <a:r>
            <a:rPr lang="es-MX" dirty="0" err="1" smtClean="0"/>
            <a:t>sig</a:t>
          </a:r>
          <a:r>
            <a:rPr lang="es-MX" dirty="0" smtClean="0"/>
            <a:t>)</a:t>
          </a:r>
          <a:endParaRPr lang="es-MX" dirty="0"/>
        </a:p>
      </dgm:t>
    </dgm:pt>
    <dgm:pt modelId="{E67FEBD6-F113-4939-885F-FCD2136E7D28}" type="parTrans" cxnId="{05010604-D895-4BE6-89BE-291C6F326A84}">
      <dgm:prSet/>
      <dgm:spPr/>
      <dgm:t>
        <a:bodyPr/>
        <a:lstStyle/>
        <a:p>
          <a:endParaRPr lang="es-MX"/>
        </a:p>
      </dgm:t>
    </dgm:pt>
    <dgm:pt modelId="{EBE32A44-4A2E-45E0-A788-C59DD0C6615F}" type="sibTrans" cxnId="{05010604-D895-4BE6-89BE-291C6F326A84}">
      <dgm:prSet/>
      <dgm:spPr/>
      <dgm:t>
        <a:bodyPr/>
        <a:lstStyle/>
        <a:p>
          <a:endParaRPr lang="es-MX"/>
        </a:p>
      </dgm:t>
    </dgm:pt>
    <dgm:pt modelId="{C639909C-86E9-4C36-B1C9-059838CE7FA1}">
      <dgm:prSet phldrT="[Texto]"/>
      <dgm:spPr/>
      <dgm:t>
        <a:bodyPr/>
        <a:lstStyle/>
        <a:p>
          <a:r>
            <a:rPr lang="es-MX" dirty="0" smtClean="0"/>
            <a:t>1 cabecera</a:t>
          </a:r>
          <a:endParaRPr lang="es-MX" dirty="0"/>
        </a:p>
      </dgm:t>
    </dgm:pt>
    <dgm:pt modelId="{B27A4464-40D6-4ED5-8DA5-8577F2C576BC}" type="parTrans" cxnId="{773BA655-61C8-4CF2-A9C7-A704299A7DDA}">
      <dgm:prSet/>
      <dgm:spPr/>
      <dgm:t>
        <a:bodyPr/>
        <a:lstStyle/>
        <a:p>
          <a:endParaRPr lang="es-MX"/>
        </a:p>
      </dgm:t>
    </dgm:pt>
    <dgm:pt modelId="{10C0AFA3-A856-4AA6-87DD-B2124AFE737F}" type="sibTrans" cxnId="{773BA655-61C8-4CF2-A9C7-A704299A7DDA}">
      <dgm:prSet/>
      <dgm:spPr/>
      <dgm:t>
        <a:bodyPr/>
        <a:lstStyle/>
        <a:p>
          <a:endParaRPr lang="es-MX"/>
        </a:p>
      </dgm:t>
    </dgm:pt>
    <dgm:pt modelId="{60B0BD24-3A1F-4FB4-9D32-B8B4679A05AE}">
      <dgm:prSet phldrT="[Texto]"/>
      <dgm:spPr/>
      <dgm:t>
        <a:bodyPr/>
        <a:lstStyle/>
        <a:p>
          <a:r>
            <a:rPr lang="es-MX" dirty="0" smtClean="0"/>
            <a:t>Dobles</a:t>
          </a:r>
          <a:endParaRPr lang="es-MX" dirty="0"/>
        </a:p>
      </dgm:t>
    </dgm:pt>
    <dgm:pt modelId="{5EA6C2B3-4942-4896-9E40-AADA17FE7857}" type="parTrans" cxnId="{450E2B86-B905-4643-A0F4-0F9747389EC9}">
      <dgm:prSet/>
      <dgm:spPr/>
      <dgm:t>
        <a:bodyPr/>
        <a:lstStyle/>
        <a:p>
          <a:endParaRPr lang="es-MX"/>
        </a:p>
      </dgm:t>
    </dgm:pt>
    <dgm:pt modelId="{19292819-AFD5-4DA1-8475-F6C0B12D9C04}" type="sibTrans" cxnId="{450E2B86-B905-4643-A0F4-0F9747389EC9}">
      <dgm:prSet/>
      <dgm:spPr/>
      <dgm:t>
        <a:bodyPr/>
        <a:lstStyle/>
        <a:p>
          <a:endParaRPr lang="es-MX"/>
        </a:p>
      </dgm:t>
    </dgm:pt>
    <dgm:pt modelId="{8EF576A0-8A86-4743-B8F1-9C6D5722685C}">
      <dgm:prSet phldrT="[Texto]"/>
      <dgm:spPr/>
      <dgm:t>
        <a:bodyPr/>
        <a:lstStyle/>
        <a:p>
          <a:r>
            <a:rPr lang="es-MX" dirty="0" smtClean="0"/>
            <a:t>2 apuntadores</a:t>
          </a:r>
        </a:p>
        <a:p>
          <a:r>
            <a:rPr lang="es-MX" dirty="0" smtClean="0"/>
            <a:t>(</a:t>
          </a:r>
          <a:r>
            <a:rPr lang="es-MX" dirty="0" err="1" smtClean="0"/>
            <a:t>sig,ant</a:t>
          </a:r>
          <a:r>
            <a:rPr lang="es-MX" dirty="0" smtClean="0"/>
            <a:t>)</a:t>
          </a:r>
          <a:endParaRPr lang="es-MX" dirty="0"/>
        </a:p>
      </dgm:t>
    </dgm:pt>
    <dgm:pt modelId="{4A25FECB-F7FE-45DB-AA78-D2C939E93B90}" type="parTrans" cxnId="{71988D70-1C90-4A73-BD98-D05188D35DB6}">
      <dgm:prSet/>
      <dgm:spPr/>
      <dgm:t>
        <a:bodyPr/>
        <a:lstStyle/>
        <a:p>
          <a:endParaRPr lang="es-MX"/>
        </a:p>
      </dgm:t>
    </dgm:pt>
    <dgm:pt modelId="{9CC47426-6CF6-4C44-ADD5-3B6FB6404209}" type="sibTrans" cxnId="{71988D70-1C90-4A73-BD98-D05188D35DB6}">
      <dgm:prSet/>
      <dgm:spPr/>
      <dgm:t>
        <a:bodyPr/>
        <a:lstStyle/>
        <a:p>
          <a:endParaRPr lang="es-MX"/>
        </a:p>
      </dgm:t>
    </dgm:pt>
    <dgm:pt modelId="{55BFD939-153A-416C-893C-4CDE77612C91}">
      <dgm:prSet phldrT="[Texto]"/>
      <dgm:spPr/>
      <dgm:t>
        <a:bodyPr/>
        <a:lstStyle/>
        <a:p>
          <a:r>
            <a:rPr lang="es-MX" dirty="0" smtClean="0"/>
            <a:t>1 cabecera</a:t>
          </a:r>
          <a:endParaRPr lang="es-MX" dirty="0"/>
        </a:p>
      </dgm:t>
    </dgm:pt>
    <dgm:pt modelId="{D1D3FDA0-DDA3-49A4-99F4-098230CAE102}" type="parTrans" cxnId="{3FED43CF-7E34-44AD-9D97-8B3A8398F9C5}">
      <dgm:prSet/>
      <dgm:spPr/>
      <dgm:t>
        <a:bodyPr/>
        <a:lstStyle/>
        <a:p>
          <a:endParaRPr lang="es-MX"/>
        </a:p>
      </dgm:t>
    </dgm:pt>
    <dgm:pt modelId="{9E0B169D-FA7F-4910-9B09-E3C9E94C4D53}" type="sibTrans" cxnId="{3FED43CF-7E34-44AD-9D97-8B3A8398F9C5}">
      <dgm:prSet/>
      <dgm:spPr/>
      <dgm:t>
        <a:bodyPr/>
        <a:lstStyle/>
        <a:p>
          <a:endParaRPr lang="es-MX"/>
        </a:p>
      </dgm:t>
    </dgm:pt>
    <dgm:pt modelId="{80404B5A-24B9-4966-AC83-E320BEE682E0}" type="pres">
      <dgm:prSet presAssocID="{0828FF79-9007-4BAB-AEFA-77E87DDEBBEB}" presName="theList" presStyleCnt="0">
        <dgm:presLayoutVars>
          <dgm:dir/>
          <dgm:animLvl val="lvl"/>
          <dgm:resizeHandles val="exact"/>
        </dgm:presLayoutVars>
      </dgm:prSet>
      <dgm:spPr/>
    </dgm:pt>
    <dgm:pt modelId="{23FD3598-29A1-463C-AD0B-0451C8CD07CE}" type="pres">
      <dgm:prSet presAssocID="{9AC66E49-9EFA-4C08-B983-AC6E54D49482}" presName="compNode" presStyleCnt="0"/>
      <dgm:spPr/>
    </dgm:pt>
    <dgm:pt modelId="{BE23B83A-45E1-45C6-88EB-21030A73CADA}" type="pres">
      <dgm:prSet presAssocID="{9AC66E49-9EFA-4C08-B983-AC6E54D49482}" presName="aNode" presStyleLbl="bgShp" presStyleIdx="0" presStyleCnt="2"/>
      <dgm:spPr/>
    </dgm:pt>
    <dgm:pt modelId="{275AFE01-6CDE-40F7-A216-2211C365BDB2}" type="pres">
      <dgm:prSet presAssocID="{9AC66E49-9EFA-4C08-B983-AC6E54D49482}" presName="textNode" presStyleLbl="bgShp" presStyleIdx="0" presStyleCnt="2"/>
      <dgm:spPr/>
    </dgm:pt>
    <dgm:pt modelId="{63C1B477-BA84-419B-83C9-3ECE55966AC5}" type="pres">
      <dgm:prSet presAssocID="{9AC66E49-9EFA-4C08-B983-AC6E54D49482}" presName="compChildNode" presStyleCnt="0"/>
      <dgm:spPr/>
    </dgm:pt>
    <dgm:pt modelId="{EE231C26-7040-4201-9B9F-1FB48EEECB05}" type="pres">
      <dgm:prSet presAssocID="{9AC66E49-9EFA-4C08-B983-AC6E54D49482}" presName="theInnerList" presStyleCnt="0"/>
      <dgm:spPr/>
    </dgm:pt>
    <dgm:pt modelId="{56175138-FFC6-46EA-B22D-561C469D5A57}" type="pres">
      <dgm:prSet presAssocID="{3BAC4160-2863-4012-B88B-29CD70220186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1001D9-3435-43C7-90CE-DA681AA1705A}" type="pres">
      <dgm:prSet presAssocID="{3BAC4160-2863-4012-B88B-29CD70220186}" presName="aSpace2" presStyleCnt="0"/>
      <dgm:spPr/>
    </dgm:pt>
    <dgm:pt modelId="{7A4E421A-1A3D-4FBD-BDBB-CA717BDF2A76}" type="pres">
      <dgm:prSet presAssocID="{C639909C-86E9-4C36-B1C9-059838CE7FA1}" presName="childNode" presStyleLbl="node1" presStyleIdx="1" presStyleCnt="4">
        <dgm:presLayoutVars>
          <dgm:bulletEnabled val="1"/>
        </dgm:presLayoutVars>
      </dgm:prSet>
      <dgm:spPr/>
    </dgm:pt>
    <dgm:pt modelId="{317D71F9-0808-4E9B-BC36-411C9EA41D9F}" type="pres">
      <dgm:prSet presAssocID="{9AC66E49-9EFA-4C08-B983-AC6E54D49482}" presName="aSpace" presStyleCnt="0"/>
      <dgm:spPr/>
    </dgm:pt>
    <dgm:pt modelId="{B905DA43-DEA0-4F12-AF6B-4A3F3E348B88}" type="pres">
      <dgm:prSet presAssocID="{60B0BD24-3A1F-4FB4-9D32-B8B4679A05AE}" presName="compNode" presStyleCnt="0"/>
      <dgm:spPr/>
    </dgm:pt>
    <dgm:pt modelId="{AF5C2B07-AC68-4FFD-BECC-1B6CA4B4937F}" type="pres">
      <dgm:prSet presAssocID="{60B0BD24-3A1F-4FB4-9D32-B8B4679A05AE}" presName="aNode" presStyleLbl="bgShp" presStyleIdx="1" presStyleCnt="2"/>
      <dgm:spPr/>
    </dgm:pt>
    <dgm:pt modelId="{4635CFB2-EFFC-4ECF-8A0E-AA468695A039}" type="pres">
      <dgm:prSet presAssocID="{60B0BD24-3A1F-4FB4-9D32-B8B4679A05AE}" presName="textNode" presStyleLbl="bgShp" presStyleIdx="1" presStyleCnt="2"/>
      <dgm:spPr/>
    </dgm:pt>
    <dgm:pt modelId="{9FA1C613-875D-4BB6-A15E-40486F800A17}" type="pres">
      <dgm:prSet presAssocID="{60B0BD24-3A1F-4FB4-9D32-B8B4679A05AE}" presName="compChildNode" presStyleCnt="0"/>
      <dgm:spPr/>
    </dgm:pt>
    <dgm:pt modelId="{8D6CC22F-7E14-468C-B075-FF6518698B90}" type="pres">
      <dgm:prSet presAssocID="{60B0BD24-3A1F-4FB4-9D32-B8B4679A05AE}" presName="theInnerList" presStyleCnt="0"/>
      <dgm:spPr/>
    </dgm:pt>
    <dgm:pt modelId="{D74D432F-CBD2-4735-BBB2-C734FDCB83AF}" type="pres">
      <dgm:prSet presAssocID="{8EF576A0-8A86-4743-B8F1-9C6D5722685C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2809D4-A20B-4716-8583-7E8566B612B9}" type="pres">
      <dgm:prSet presAssocID="{8EF576A0-8A86-4743-B8F1-9C6D5722685C}" presName="aSpace2" presStyleCnt="0"/>
      <dgm:spPr/>
    </dgm:pt>
    <dgm:pt modelId="{904BD88A-A6F8-4556-A2F1-29CDBD30B427}" type="pres">
      <dgm:prSet presAssocID="{55BFD939-153A-416C-893C-4CDE77612C91}" presName="childNode" presStyleLbl="node1" presStyleIdx="3" presStyleCnt="4" custLinFactNeighborX="778" custLinFactNeighborY="99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1988D70-1C90-4A73-BD98-D05188D35DB6}" srcId="{60B0BD24-3A1F-4FB4-9D32-B8B4679A05AE}" destId="{8EF576A0-8A86-4743-B8F1-9C6D5722685C}" srcOrd="0" destOrd="0" parTransId="{4A25FECB-F7FE-45DB-AA78-D2C939E93B90}" sibTransId="{9CC47426-6CF6-4C44-ADD5-3B6FB6404209}"/>
    <dgm:cxn modelId="{2CFDD89C-F5AD-4BA3-94F5-44B49B458E56}" type="presOf" srcId="{55BFD939-153A-416C-893C-4CDE77612C91}" destId="{904BD88A-A6F8-4556-A2F1-29CDBD30B427}" srcOrd="0" destOrd="0" presId="urn:microsoft.com/office/officeart/2005/8/layout/lProcess2"/>
    <dgm:cxn modelId="{450E2B86-B905-4643-A0F4-0F9747389EC9}" srcId="{0828FF79-9007-4BAB-AEFA-77E87DDEBBEB}" destId="{60B0BD24-3A1F-4FB4-9D32-B8B4679A05AE}" srcOrd="1" destOrd="0" parTransId="{5EA6C2B3-4942-4896-9E40-AADA17FE7857}" sibTransId="{19292819-AFD5-4DA1-8475-F6C0B12D9C04}"/>
    <dgm:cxn modelId="{4FD0F8EC-8A52-44FE-BCF4-B21547F829D9}" type="presOf" srcId="{60B0BD24-3A1F-4FB4-9D32-B8B4679A05AE}" destId="{AF5C2B07-AC68-4FFD-BECC-1B6CA4B4937F}" srcOrd="0" destOrd="0" presId="urn:microsoft.com/office/officeart/2005/8/layout/lProcess2"/>
    <dgm:cxn modelId="{05010604-D895-4BE6-89BE-291C6F326A84}" srcId="{9AC66E49-9EFA-4C08-B983-AC6E54D49482}" destId="{3BAC4160-2863-4012-B88B-29CD70220186}" srcOrd="0" destOrd="0" parTransId="{E67FEBD6-F113-4939-885F-FCD2136E7D28}" sibTransId="{EBE32A44-4A2E-45E0-A788-C59DD0C6615F}"/>
    <dgm:cxn modelId="{A8402E03-4BD4-4065-8C19-1EC9BF543BB1}" srcId="{0828FF79-9007-4BAB-AEFA-77E87DDEBBEB}" destId="{9AC66E49-9EFA-4C08-B983-AC6E54D49482}" srcOrd="0" destOrd="0" parTransId="{54F1D8C1-B6CD-4240-9E99-24A7A4A86634}" sibTransId="{935BC0BC-B05C-4E3C-BA86-677A80758AF4}"/>
    <dgm:cxn modelId="{773BA655-61C8-4CF2-A9C7-A704299A7DDA}" srcId="{9AC66E49-9EFA-4C08-B983-AC6E54D49482}" destId="{C639909C-86E9-4C36-B1C9-059838CE7FA1}" srcOrd="1" destOrd="0" parTransId="{B27A4464-40D6-4ED5-8DA5-8577F2C576BC}" sibTransId="{10C0AFA3-A856-4AA6-87DD-B2124AFE737F}"/>
    <dgm:cxn modelId="{26BDD8FA-CD25-430A-98FE-2C64DA90BC32}" type="presOf" srcId="{9AC66E49-9EFA-4C08-B983-AC6E54D49482}" destId="{BE23B83A-45E1-45C6-88EB-21030A73CADA}" srcOrd="0" destOrd="0" presId="urn:microsoft.com/office/officeart/2005/8/layout/lProcess2"/>
    <dgm:cxn modelId="{DE69A4EA-F362-4F8A-8305-831350881EAE}" type="presOf" srcId="{3BAC4160-2863-4012-B88B-29CD70220186}" destId="{56175138-FFC6-46EA-B22D-561C469D5A57}" srcOrd="0" destOrd="0" presId="urn:microsoft.com/office/officeart/2005/8/layout/lProcess2"/>
    <dgm:cxn modelId="{3D9037A8-546B-4DFA-8B65-AC16ACE4D60E}" type="presOf" srcId="{C639909C-86E9-4C36-B1C9-059838CE7FA1}" destId="{7A4E421A-1A3D-4FBD-BDBB-CA717BDF2A76}" srcOrd="0" destOrd="0" presId="urn:microsoft.com/office/officeart/2005/8/layout/lProcess2"/>
    <dgm:cxn modelId="{F7C94A48-054F-44EB-92B0-4D072D33A09B}" type="presOf" srcId="{8EF576A0-8A86-4743-B8F1-9C6D5722685C}" destId="{D74D432F-CBD2-4735-BBB2-C734FDCB83AF}" srcOrd="0" destOrd="0" presId="urn:microsoft.com/office/officeart/2005/8/layout/lProcess2"/>
    <dgm:cxn modelId="{155934A8-9166-44FB-8157-03EB2C8EB87E}" type="presOf" srcId="{60B0BD24-3A1F-4FB4-9D32-B8B4679A05AE}" destId="{4635CFB2-EFFC-4ECF-8A0E-AA468695A039}" srcOrd="1" destOrd="0" presId="urn:microsoft.com/office/officeart/2005/8/layout/lProcess2"/>
    <dgm:cxn modelId="{42B1D652-121B-4751-876B-16D79FC0A967}" type="presOf" srcId="{0828FF79-9007-4BAB-AEFA-77E87DDEBBEB}" destId="{80404B5A-24B9-4966-AC83-E320BEE682E0}" srcOrd="0" destOrd="0" presId="urn:microsoft.com/office/officeart/2005/8/layout/lProcess2"/>
    <dgm:cxn modelId="{3FED43CF-7E34-44AD-9D97-8B3A8398F9C5}" srcId="{60B0BD24-3A1F-4FB4-9D32-B8B4679A05AE}" destId="{55BFD939-153A-416C-893C-4CDE77612C91}" srcOrd="1" destOrd="0" parTransId="{D1D3FDA0-DDA3-49A4-99F4-098230CAE102}" sibTransId="{9E0B169D-FA7F-4910-9B09-E3C9E94C4D53}"/>
    <dgm:cxn modelId="{2F41D055-1B97-4CD3-8A1E-7B7C7748D195}" type="presOf" srcId="{9AC66E49-9EFA-4C08-B983-AC6E54D49482}" destId="{275AFE01-6CDE-40F7-A216-2211C365BDB2}" srcOrd="1" destOrd="0" presId="urn:microsoft.com/office/officeart/2005/8/layout/lProcess2"/>
    <dgm:cxn modelId="{8AA33725-0351-4089-A4F2-67A787C24D1C}" type="presParOf" srcId="{80404B5A-24B9-4966-AC83-E320BEE682E0}" destId="{23FD3598-29A1-463C-AD0B-0451C8CD07CE}" srcOrd="0" destOrd="0" presId="urn:microsoft.com/office/officeart/2005/8/layout/lProcess2"/>
    <dgm:cxn modelId="{295A9B36-EFFB-41A9-9A7F-E9938985131E}" type="presParOf" srcId="{23FD3598-29A1-463C-AD0B-0451C8CD07CE}" destId="{BE23B83A-45E1-45C6-88EB-21030A73CADA}" srcOrd="0" destOrd="0" presId="urn:microsoft.com/office/officeart/2005/8/layout/lProcess2"/>
    <dgm:cxn modelId="{5A549600-EB78-493D-9FE0-F83BED591506}" type="presParOf" srcId="{23FD3598-29A1-463C-AD0B-0451C8CD07CE}" destId="{275AFE01-6CDE-40F7-A216-2211C365BDB2}" srcOrd="1" destOrd="0" presId="urn:microsoft.com/office/officeart/2005/8/layout/lProcess2"/>
    <dgm:cxn modelId="{B49090A8-83AE-4819-B5DD-EFC3CC427DCB}" type="presParOf" srcId="{23FD3598-29A1-463C-AD0B-0451C8CD07CE}" destId="{63C1B477-BA84-419B-83C9-3ECE55966AC5}" srcOrd="2" destOrd="0" presId="urn:microsoft.com/office/officeart/2005/8/layout/lProcess2"/>
    <dgm:cxn modelId="{8A9BFAED-BA98-4A1B-B458-1C5901781CBB}" type="presParOf" srcId="{63C1B477-BA84-419B-83C9-3ECE55966AC5}" destId="{EE231C26-7040-4201-9B9F-1FB48EEECB05}" srcOrd="0" destOrd="0" presId="urn:microsoft.com/office/officeart/2005/8/layout/lProcess2"/>
    <dgm:cxn modelId="{ACCB3EB4-C3B4-47D4-B7CF-15035640DF7E}" type="presParOf" srcId="{EE231C26-7040-4201-9B9F-1FB48EEECB05}" destId="{56175138-FFC6-46EA-B22D-561C469D5A57}" srcOrd="0" destOrd="0" presId="urn:microsoft.com/office/officeart/2005/8/layout/lProcess2"/>
    <dgm:cxn modelId="{DBAA8F11-990C-49D2-BF89-3C078E28F7C5}" type="presParOf" srcId="{EE231C26-7040-4201-9B9F-1FB48EEECB05}" destId="{341001D9-3435-43C7-90CE-DA681AA1705A}" srcOrd="1" destOrd="0" presId="urn:microsoft.com/office/officeart/2005/8/layout/lProcess2"/>
    <dgm:cxn modelId="{C3181ADC-0036-4607-8452-130190BE142A}" type="presParOf" srcId="{EE231C26-7040-4201-9B9F-1FB48EEECB05}" destId="{7A4E421A-1A3D-4FBD-BDBB-CA717BDF2A76}" srcOrd="2" destOrd="0" presId="urn:microsoft.com/office/officeart/2005/8/layout/lProcess2"/>
    <dgm:cxn modelId="{B83220EF-D007-44E7-89A4-DB7A3283AC12}" type="presParOf" srcId="{80404B5A-24B9-4966-AC83-E320BEE682E0}" destId="{317D71F9-0808-4E9B-BC36-411C9EA41D9F}" srcOrd="1" destOrd="0" presId="urn:microsoft.com/office/officeart/2005/8/layout/lProcess2"/>
    <dgm:cxn modelId="{AD91E7FA-325B-4899-B4D0-C1FB61A280BD}" type="presParOf" srcId="{80404B5A-24B9-4966-AC83-E320BEE682E0}" destId="{B905DA43-DEA0-4F12-AF6B-4A3F3E348B88}" srcOrd="2" destOrd="0" presId="urn:microsoft.com/office/officeart/2005/8/layout/lProcess2"/>
    <dgm:cxn modelId="{F02D4E5C-4D83-4CC3-9B55-C9ACB6B9797F}" type="presParOf" srcId="{B905DA43-DEA0-4F12-AF6B-4A3F3E348B88}" destId="{AF5C2B07-AC68-4FFD-BECC-1B6CA4B4937F}" srcOrd="0" destOrd="0" presId="urn:microsoft.com/office/officeart/2005/8/layout/lProcess2"/>
    <dgm:cxn modelId="{DF3BD123-C70B-4959-97D1-E0C250D6FFAC}" type="presParOf" srcId="{B905DA43-DEA0-4F12-AF6B-4A3F3E348B88}" destId="{4635CFB2-EFFC-4ECF-8A0E-AA468695A039}" srcOrd="1" destOrd="0" presId="urn:microsoft.com/office/officeart/2005/8/layout/lProcess2"/>
    <dgm:cxn modelId="{452245A4-AF3E-4D81-9313-36DB34AD8077}" type="presParOf" srcId="{B905DA43-DEA0-4F12-AF6B-4A3F3E348B88}" destId="{9FA1C613-875D-4BB6-A15E-40486F800A17}" srcOrd="2" destOrd="0" presId="urn:microsoft.com/office/officeart/2005/8/layout/lProcess2"/>
    <dgm:cxn modelId="{7D0D701E-4A83-46C6-9005-DBC26E377B60}" type="presParOf" srcId="{9FA1C613-875D-4BB6-A15E-40486F800A17}" destId="{8D6CC22F-7E14-468C-B075-FF6518698B90}" srcOrd="0" destOrd="0" presId="urn:microsoft.com/office/officeart/2005/8/layout/lProcess2"/>
    <dgm:cxn modelId="{FCFD805F-3223-4BDD-BCB4-8225BE2473B1}" type="presParOf" srcId="{8D6CC22F-7E14-468C-B075-FF6518698B90}" destId="{D74D432F-CBD2-4735-BBB2-C734FDCB83AF}" srcOrd="0" destOrd="0" presId="urn:microsoft.com/office/officeart/2005/8/layout/lProcess2"/>
    <dgm:cxn modelId="{9E93F7E4-1C53-4B72-99C2-85C460A55880}" type="presParOf" srcId="{8D6CC22F-7E14-468C-B075-FF6518698B90}" destId="{462809D4-A20B-4716-8583-7E8566B612B9}" srcOrd="1" destOrd="0" presId="urn:microsoft.com/office/officeart/2005/8/layout/lProcess2"/>
    <dgm:cxn modelId="{479E5A3B-3778-467C-A4C8-D15A53720B56}" type="presParOf" srcId="{8D6CC22F-7E14-468C-B075-FF6518698B90}" destId="{904BD88A-A6F8-4556-A2F1-29CDBD30B427}" srcOrd="2" destOrd="0" presId="urn:microsoft.com/office/officeart/2005/8/layout/lProcess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28FF79-9007-4BAB-AEFA-77E87DDEBBEB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AC66E49-9EFA-4C08-B983-AC6E54D49482}">
      <dgm:prSet phldrT="[Texto]"/>
      <dgm:spPr/>
      <dgm:t>
        <a:bodyPr/>
        <a:lstStyle/>
        <a:p>
          <a:r>
            <a:rPr lang="es-MX" dirty="0" smtClean="0"/>
            <a:t>Sencillas</a:t>
          </a:r>
          <a:endParaRPr lang="es-MX" dirty="0"/>
        </a:p>
      </dgm:t>
    </dgm:pt>
    <dgm:pt modelId="{54F1D8C1-B6CD-4240-9E99-24A7A4A86634}" type="parTrans" cxnId="{A8402E03-4BD4-4065-8C19-1EC9BF543BB1}">
      <dgm:prSet/>
      <dgm:spPr/>
      <dgm:t>
        <a:bodyPr/>
        <a:lstStyle/>
        <a:p>
          <a:endParaRPr lang="es-MX"/>
        </a:p>
      </dgm:t>
    </dgm:pt>
    <dgm:pt modelId="{935BC0BC-B05C-4E3C-BA86-677A80758AF4}" type="sibTrans" cxnId="{A8402E03-4BD4-4065-8C19-1EC9BF543BB1}">
      <dgm:prSet/>
      <dgm:spPr/>
      <dgm:t>
        <a:bodyPr/>
        <a:lstStyle/>
        <a:p>
          <a:endParaRPr lang="es-MX"/>
        </a:p>
      </dgm:t>
    </dgm:pt>
    <dgm:pt modelId="{3BAC4160-2863-4012-B88B-29CD70220186}">
      <dgm:prSet phldrT="[Texto]"/>
      <dgm:spPr/>
      <dgm:t>
        <a:bodyPr/>
        <a:lstStyle/>
        <a:p>
          <a:r>
            <a:rPr lang="es-MX" dirty="0" smtClean="0"/>
            <a:t>1 apuntador</a:t>
          </a:r>
        </a:p>
        <a:p>
          <a:r>
            <a:rPr lang="es-MX" dirty="0" smtClean="0"/>
            <a:t>(</a:t>
          </a:r>
          <a:r>
            <a:rPr lang="es-MX" dirty="0" err="1" smtClean="0"/>
            <a:t>sig</a:t>
          </a:r>
          <a:r>
            <a:rPr lang="es-MX" dirty="0" smtClean="0"/>
            <a:t>)</a:t>
          </a:r>
          <a:endParaRPr lang="es-MX" dirty="0"/>
        </a:p>
      </dgm:t>
    </dgm:pt>
    <dgm:pt modelId="{E67FEBD6-F113-4939-885F-FCD2136E7D28}" type="parTrans" cxnId="{05010604-D895-4BE6-89BE-291C6F326A84}">
      <dgm:prSet/>
      <dgm:spPr/>
      <dgm:t>
        <a:bodyPr/>
        <a:lstStyle/>
        <a:p>
          <a:endParaRPr lang="es-MX"/>
        </a:p>
      </dgm:t>
    </dgm:pt>
    <dgm:pt modelId="{EBE32A44-4A2E-45E0-A788-C59DD0C6615F}" type="sibTrans" cxnId="{05010604-D895-4BE6-89BE-291C6F326A84}">
      <dgm:prSet/>
      <dgm:spPr/>
      <dgm:t>
        <a:bodyPr/>
        <a:lstStyle/>
        <a:p>
          <a:endParaRPr lang="es-MX"/>
        </a:p>
      </dgm:t>
    </dgm:pt>
    <dgm:pt modelId="{C639909C-86E9-4C36-B1C9-059838CE7FA1}">
      <dgm:prSet phldrT="[Texto]"/>
      <dgm:spPr/>
      <dgm:t>
        <a:bodyPr/>
        <a:lstStyle/>
        <a:p>
          <a:r>
            <a:rPr lang="es-MX" dirty="0" smtClean="0"/>
            <a:t>1 cabecera</a:t>
          </a:r>
          <a:endParaRPr lang="es-MX" dirty="0"/>
        </a:p>
      </dgm:t>
    </dgm:pt>
    <dgm:pt modelId="{B27A4464-40D6-4ED5-8DA5-8577F2C576BC}" type="parTrans" cxnId="{773BA655-61C8-4CF2-A9C7-A704299A7DDA}">
      <dgm:prSet/>
      <dgm:spPr/>
      <dgm:t>
        <a:bodyPr/>
        <a:lstStyle/>
        <a:p>
          <a:endParaRPr lang="es-MX"/>
        </a:p>
      </dgm:t>
    </dgm:pt>
    <dgm:pt modelId="{10C0AFA3-A856-4AA6-87DD-B2124AFE737F}" type="sibTrans" cxnId="{773BA655-61C8-4CF2-A9C7-A704299A7DDA}">
      <dgm:prSet/>
      <dgm:spPr/>
      <dgm:t>
        <a:bodyPr/>
        <a:lstStyle/>
        <a:p>
          <a:endParaRPr lang="es-MX"/>
        </a:p>
      </dgm:t>
    </dgm:pt>
    <dgm:pt modelId="{60B0BD24-3A1F-4FB4-9D32-B8B4679A05AE}">
      <dgm:prSet phldrT="[Texto]"/>
      <dgm:spPr/>
      <dgm:t>
        <a:bodyPr/>
        <a:lstStyle/>
        <a:p>
          <a:r>
            <a:rPr lang="es-MX" dirty="0" smtClean="0"/>
            <a:t>Dobles</a:t>
          </a:r>
          <a:endParaRPr lang="es-MX" dirty="0"/>
        </a:p>
      </dgm:t>
    </dgm:pt>
    <dgm:pt modelId="{5EA6C2B3-4942-4896-9E40-AADA17FE7857}" type="parTrans" cxnId="{450E2B86-B905-4643-A0F4-0F9747389EC9}">
      <dgm:prSet/>
      <dgm:spPr/>
      <dgm:t>
        <a:bodyPr/>
        <a:lstStyle/>
        <a:p>
          <a:endParaRPr lang="es-MX"/>
        </a:p>
      </dgm:t>
    </dgm:pt>
    <dgm:pt modelId="{19292819-AFD5-4DA1-8475-F6C0B12D9C04}" type="sibTrans" cxnId="{450E2B86-B905-4643-A0F4-0F9747389EC9}">
      <dgm:prSet/>
      <dgm:spPr/>
      <dgm:t>
        <a:bodyPr/>
        <a:lstStyle/>
        <a:p>
          <a:endParaRPr lang="es-MX"/>
        </a:p>
      </dgm:t>
    </dgm:pt>
    <dgm:pt modelId="{8EF576A0-8A86-4743-B8F1-9C6D5722685C}">
      <dgm:prSet phldrT="[Texto]"/>
      <dgm:spPr/>
      <dgm:t>
        <a:bodyPr/>
        <a:lstStyle/>
        <a:p>
          <a:r>
            <a:rPr lang="es-MX" dirty="0" smtClean="0"/>
            <a:t>2 apuntadores</a:t>
          </a:r>
        </a:p>
        <a:p>
          <a:r>
            <a:rPr lang="es-MX" dirty="0" smtClean="0"/>
            <a:t>(</a:t>
          </a:r>
          <a:r>
            <a:rPr lang="es-MX" dirty="0" err="1" smtClean="0"/>
            <a:t>sig,ant</a:t>
          </a:r>
          <a:r>
            <a:rPr lang="es-MX" dirty="0" smtClean="0"/>
            <a:t>)</a:t>
          </a:r>
          <a:endParaRPr lang="es-MX" dirty="0"/>
        </a:p>
      </dgm:t>
    </dgm:pt>
    <dgm:pt modelId="{4A25FECB-F7FE-45DB-AA78-D2C939E93B90}" type="parTrans" cxnId="{71988D70-1C90-4A73-BD98-D05188D35DB6}">
      <dgm:prSet/>
      <dgm:spPr/>
      <dgm:t>
        <a:bodyPr/>
        <a:lstStyle/>
        <a:p>
          <a:endParaRPr lang="es-MX"/>
        </a:p>
      </dgm:t>
    </dgm:pt>
    <dgm:pt modelId="{9CC47426-6CF6-4C44-ADD5-3B6FB6404209}" type="sibTrans" cxnId="{71988D70-1C90-4A73-BD98-D05188D35DB6}">
      <dgm:prSet/>
      <dgm:spPr/>
      <dgm:t>
        <a:bodyPr/>
        <a:lstStyle/>
        <a:p>
          <a:endParaRPr lang="es-MX"/>
        </a:p>
      </dgm:t>
    </dgm:pt>
    <dgm:pt modelId="{55BFD939-153A-416C-893C-4CDE77612C91}">
      <dgm:prSet phldrT="[Texto]"/>
      <dgm:spPr/>
      <dgm:t>
        <a:bodyPr/>
        <a:lstStyle/>
        <a:p>
          <a:r>
            <a:rPr lang="es-MX" dirty="0" smtClean="0"/>
            <a:t>1 apuntador principal</a:t>
          </a:r>
          <a:endParaRPr lang="es-MX" dirty="0"/>
        </a:p>
      </dgm:t>
    </dgm:pt>
    <dgm:pt modelId="{D1D3FDA0-DDA3-49A4-99F4-098230CAE102}" type="parTrans" cxnId="{3FED43CF-7E34-44AD-9D97-8B3A8398F9C5}">
      <dgm:prSet/>
      <dgm:spPr/>
      <dgm:t>
        <a:bodyPr/>
        <a:lstStyle/>
        <a:p>
          <a:endParaRPr lang="es-MX"/>
        </a:p>
      </dgm:t>
    </dgm:pt>
    <dgm:pt modelId="{9E0B169D-FA7F-4910-9B09-E3C9E94C4D53}" type="sibTrans" cxnId="{3FED43CF-7E34-44AD-9D97-8B3A8398F9C5}">
      <dgm:prSet/>
      <dgm:spPr/>
      <dgm:t>
        <a:bodyPr/>
        <a:lstStyle/>
        <a:p>
          <a:endParaRPr lang="es-MX"/>
        </a:p>
      </dgm:t>
    </dgm:pt>
    <dgm:pt modelId="{80404B5A-24B9-4966-AC83-E320BEE682E0}" type="pres">
      <dgm:prSet presAssocID="{0828FF79-9007-4BAB-AEFA-77E87DDEBBEB}" presName="theList" presStyleCnt="0">
        <dgm:presLayoutVars>
          <dgm:dir/>
          <dgm:animLvl val="lvl"/>
          <dgm:resizeHandles val="exact"/>
        </dgm:presLayoutVars>
      </dgm:prSet>
      <dgm:spPr/>
    </dgm:pt>
    <dgm:pt modelId="{23FD3598-29A1-463C-AD0B-0451C8CD07CE}" type="pres">
      <dgm:prSet presAssocID="{9AC66E49-9EFA-4C08-B983-AC6E54D49482}" presName="compNode" presStyleCnt="0"/>
      <dgm:spPr/>
    </dgm:pt>
    <dgm:pt modelId="{BE23B83A-45E1-45C6-88EB-21030A73CADA}" type="pres">
      <dgm:prSet presAssocID="{9AC66E49-9EFA-4C08-B983-AC6E54D49482}" presName="aNode" presStyleLbl="bgShp" presStyleIdx="0" presStyleCnt="2"/>
      <dgm:spPr/>
    </dgm:pt>
    <dgm:pt modelId="{275AFE01-6CDE-40F7-A216-2211C365BDB2}" type="pres">
      <dgm:prSet presAssocID="{9AC66E49-9EFA-4C08-B983-AC6E54D49482}" presName="textNode" presStyleLbl="bgShp" presStyleIdx="0" presStyleCnt="2"/>
      <dgm:spPr/>
    </dgm:pt>
    <dgm:pt modelId="{63C1B477-BA84-419B-83C9-3ECE55966AC5}" type="pres">
      <dgm:prSet presAssocID="{9AC66E49-9EFA-4C08-B983-AC6E54D49482}" presName="compChildNode" presStyleCnt="0"/>
      <dgm:spPr/>
    </dgm:pt>
    <dgm:pt modelId="{EE231C26-7040-4201-9B9F-1FB48EEECB05}" type="pres">
      <dgm:prSet presAssocID="{9AC66E49-9EFA-4C08-B983-AC6E54D49482}" presName="theInnerList" presStyleCnt="0"/>
      <dgm:spPr/>
    </dgm:pt>
    <dgm:pt modelId="{56175138-FFC6-46EA-B22D-561C469D5A57}" type="pres">
      <dgm:prSet presAssocID="{3BAC4160-2863-4012-B88B-29CD70220186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1001D9-3435-43C7-90CE-DA681AA1705A}" type="pres">
      <dgm:prSet presAssocID="{3BAC4160-2863-4012-B88B-29CD70220186}" presName="aSpace2" presStyleCnt="0"/>
      <dgm:spPr/>
    </dgm:pt>
    <dgm:pt modelId="{7A4E421A-1A3D-4FBD-BDBB-CA717BDF2A76}" type="pres">
      <dgm:prSet presAssocID="{C639909C-86E9-4C36-B1C9-059838CE7FA1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7D71F9-0808-4E9B-BC36-411C9EA41D9F}" type="pres">
      <dgm:prSet presAssocID="{9AC66E49-9EFA-4C08-B983-AC6E54D49482}" presName="aSpace" presStyleCnt="0"/>
      <dgm:spPr/>
    </dgm:pt>
    <dgm:pt modelId="{B905DA43-DEA0-4F12-AF6B-4A3F3E348B88}" type="pres">
      <dgm:prSet presAssocID="{60B0BD24-3A1F-4FB4-9D32-B8B4679A05AE}" presName="compNode" presStyleCnt="0"/>
      <dgm:spPr/>
    </dgm:pt>
    <dgm:pt modelId="{AF5C2B07-AC68-4FFD-BECC-1B6CA4B4937F}" type="pres">
      <dgm:prSet presAssocID="{60B0BD24-3A1F-4FB4-9D32-B8B4679A05AE}" presName="aNode" presStyleLbl="bgShp" presStyleIdx="1" presStyleCnt="2"/>
      <dgm:spPr/>
    </dgm:pt>
    <dgm:pt modelId="{4635CFB2-EFFC-4ECF-8A0E-AA468695A039}" type="pres">
      <dgm:prSet presAssocID="{60B0BD24-3A1F-4FB4-9D32-B8B4679A05AE}" presName="textNode" presStyleLbl="bgShp" presStyleIdx="1" presStyleCnt="2"/>
      <dgm:spPr/>
    </dgm:pt>
    <dgm:pt modelId="{9FA1C613-875D-4BB6-A15E-40486F800A17}" type="pres">
      <dgm:prSet presAssocID="{60B0BD24-3A1F-4FB4-9D32-B8B4679A05AE}" presName="compChildNode" presStyleCnt="0"/>
      <dgm:spPr/>
    </dgm:pt>
    <dgm:pt modelId="{8D6CC22F-7E14-468C-B075-FF6518698B90}" type="pres">
      <dgm:prSet presAssocID="{60B0BD24-3A1F-4FB4-9D32-B8B4679A05AE}" presName="theInnerList" presStyleCnt="0"/>
      <dgm:spPr/>
    </dgm:pt>
    <dgm:pt modelId="{D74D432F-CBD2-4735-BBB2-C734FDCB83AF}" type="pres">
      <dgm:prSet presAssocID="{8EF576A0-8A86-4743-B8F1-9C6D5722685C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2809D4-A20B-4716-8583-7E8566B612B9}" type="pres">
      <dgm:prSet presAssocID="{8EF576A0-8A86-4743-B8F1-9C6D5722685C}" presName="aSpace2" presStyleCnt="0"/>
      <dgm:spPr/>
    </dgm:pt>
    <dgm:pt modelId="{904BD88A-A6F8-4556-A2F1-29CDBD30B427}" type="pres">
      <dgm:prSet presAssocID="{55BFD939-153A-416C-893C-4CDE77612C91}" presName="childNode" presStyleLbl="node1" presStyleIdx="3" presStyleCnt="4" custLinFactNeighborX="778" custLinFactNeighborY="99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FED43CF-7E34-44AD-9D97-8B3A8398F9C5}" srcId="{60B0BD24-3A1F-4FB4-9D32-B8B4679A05AE}" destId="{55BFD939-153A-416C-893C-4CDE77612C91}" srcOrd="1" destOrd="0" parTransId="{D1D3FDA0-DDA3-49A4-99F4-098230CAE102}" sibTransId="{9E0B169D-FA7F-4910-9B09-E3C9E94C4D53}"/>
    <dgm:cxn modelId="{B95C3D6E-C2CE-4EDD-AAF9-652FC9ADB637}" type="presOf" srcId="{9AC66E49-9EFA-4C08-B983-AC6E54D49482}" destId="{275AFE01-6CDE-40F7-A216-2211C365BDB2}" srcOrd="1" destOrd="0" presId="urn:microsoft.com/office/officeart/2005/8/layout/lProcess2"/>
    <dgm:cxn modelId="{F96C6DCE-5FB1-4076-AB3E-0877E12A9ED9}" type="presOf" srcId="{8EF576A0-8A86-4743-B8F1-9C6D5722685C}" destId="{D74D432F-CBD2-4735-BBB2-C734FDCB83AF}" srcOrd="0" destOrd="0" presId="urn:microsoft.com/office/officeart/2005/8/layout/lProcess2"/>
    <dgm:cxn modelId="{0D62A644-5E39-4D67-912F-A353D71795B9}" type="presOf" srcId="{55BFD939-153A-416C-893C-4CDE77612C91}" destId="{904BD88A-A6F8-4556-A2F1-29CDBD30B427}" srcOrd="0" destOrd="0" presId="urn:microsoft.com/office/officeart/2005/8/layout/lProcess2"/>
    <dgm:cxn modelId="{80515673-A9BB-4968-93AF-7EB3BE522410}" type="presOf" srcId="{C639909C-86E9-4C36-B1C9-059838CE7FA1}" destId="{7A4E421A-1A3D-4FBD-BDBB-CA717BDF2A76}" srcOrd="0" destOrd="0" presId="urn:microsoft.com/office/officeart/2005/8/layout/lProcess2"/>
    <dgm:cxn modelId="{971DD3D5-243B-4CE8-B022-74E1C4F1F2FE}" type="presOf" srcId="{60B0BD24-3A1F-4FB4-9D32-B8B4679A05AE}" destId="{4635CFB2-EFFC-4ECF-8A0E-AA468695A039}" srcOrd="1" destOrd="0" presId="urn:microsoft.com/office/officeart/2005/8/layout/lProcess2"/>
    <dgm:cxn modelId="{038AB18B-E40E-4EB0-BF41-552781D4780B}" type="presOf" srcId="{60B0BD24-3A1F-4FB4-9D32-B8B4679A05AE}" destId="{AF5C2B07-AC68-4FFD-BECC-1B6CA4B4937F}" srcOrd="0" destOrd="0" presId="urn:microsoft.com/office/officeart/2005/8/layout/lProcess2"/>
    <dgm:cxn modelId="{A7507F59-8687-4888-AB43-57B5962AD50E}" type="presOf" srcId="{9AC66E49-9EFA-4C08-B983-AC6E54D49482}" destId="{BE23B83A-45E1-45C6-88EB-21030A73CADA}" srcOrd="0" destOrd="0" presId="urn:microsoft.com/office/officeart/2005/8/layout/lProcess2"/>
    <dgm:cxn modelId="{FA5C20C1-61D7-4960-99F9-727A5FCA4F0B}" type="presOf" srcId="{3BAC4160-2863-4012-B88B-29CD70220186}" destId="{56175138-FFC6-46EA-B22D-561C469D5A57}" srcOrd="0" destOrd="0" presId="urn:microsoft.com/office/officeart/2005/8/layout/lProcess2"/>
    <dgm:cxn modelId="{450E2B86-B905-4643-A0F4-0F9747389EC9}" srcId="{0828FF79-9007-4BAB-AEFA-77E87DDEBBEB}" destId="{60B0BD24-3A1F-4FB4-9D32-B8B4679A05AE}" srcOrd="1" destOrd="0" parTransId="{5EA6C2B3-4942-4896-9E40-AADA17FE7857}" sibTransId="{19292819-AFD5-4DA1-8475-F6C0B12D9C04}"/>
    <dgm:cxn modelId="{773BA655-61C8-4CF2-A9C7-A704299A7DDA}" srcId="{9AC66E49-9EFA-4C08-B983-AC6E54D49482}" destId="{C639909C-86E9-4C36-B1C9-059838CE7FA1}" srcOrd="1" destOrd="0" parTransId="{B27A4464-40D6-4ED5-8DA5-8577F2C576BC}" sibTransId="{10C0AFA3-A856-4AA6-87DD-B2124AFE737F}"/>
    <dgm:cxn modelId="{05010604-D895-4BE6-89BE-291C6F326A84}" srcId="{9AC66E49-9EFA-4C08-B983-AC6E54D49482}" destId="{3BAC4160-2863-4012-B88B-29CD70220186}" srcOrd="0" destOrd="0" parTransId="{E67FEBD6-F113-4939-885F-FCD2136E7D28}" sibTransId="{EBE32A44-4A2E-45E0-A788-C59DD0C6615F}"/>
    <dgm:cxn modelId="{71988D70-1C90-4A73-BD98-D05188D35DB6}" srcId="{60B0BD24-3A1F-4FB4-9D32-B8B4679A05AE}" destId="{8EF576A0-8A86-4743-B8F1-9C6D5722685C}" srcOrd="0" destOrd="0" parTransId="{4A25FECB-F7FE-45DB-AA78-D2C939E93B90}" sibTransId="{9CC47426-6CF6-4C44-ADD5-3B6FB6404209}"/>
    <dgm:cxn modelId="{A8402E03-4BD4-4065-8C19-1EC9BF543BB1}" srcId="{0828FF79-9007-4BAB-AEFA-77E87DDEBBEB}" destId="{9AC66E49-9EFA-4C08-B983-AC6E54D49482}" srcOrd="0" destOrd="0" parTransId="{54F1D8C1-B6CD-4240-9E99-24A7A4A86634}" sibTransId="{935BC0BC-B05C-4E3C-BA86-677A80758AF4}"/>
    <dgm:cxn modelId="{BC6ADC63-BDE9-42EB-A15E-E558DBE8667C}" type="presOf" srcId="{0828FF79-9007-4BAB-AEFA-77E87DDEBBEB}" destId="{80404B5A-24B9-4966-AC83-E320BEE682E0}" srcOrd="0" destOrd="0" presId="urn:microsoft.com/office/officeart/2005/8/layout/lProcess2"/>
    <dgm:cxn modelId="{DB29C6F2-FE0E-4B6F-8155-76EB85DD1B77}" type="presParOf" srcId="{80404B5A-24B9-4966-AC83-E320BEE682E0}" destId="{23FD3598-29A1-463C-AD0B-0451C8CD07CE}" srcOrd="0" destOrd="0" presId="urn:microsoft.com/office/officeart/2005/8/layout/lProcess2"/>
    <dgm:cxn modelId="{2EE9A476-E24D-4330-85EE-89FAC4CB665D}" type="presParOf" srcId="{23FD3598-29A1-463C-AD0B-0451C8CD07CE}" destId="{BE23B83A-45E1-45C6-88EB-21030A73CADA}" srcOrd="0" destOrd="0" presId="urn:microsoft.com/office/officeart/2005/8/layout/lProcess2"/>
    <dgm:cxn modelId="{471A797F-379F-4C91-B9C9-03451F03E732}" type="presParOf" srcId="{23FD3598-29A1-463C-AD0B-0451C8CD07CE}" destId="{275AFE01-6CDE-40F7-A216-2211C365BDB2}" srcOrd="1" destOrd="0" presId="urn:microsoft.com/office/officeart/2005/8/layout/lProcess2"/>
    <dgm:cxn modelId="{33490574-FE15-4691-9388-ED36E80E6806}" type="presParOf" srcId="{23FD3598-29A1-463C-AD0B-0451C8CD07CE}" destId="{63C1B477-BA84-419B-83C9-3ECE55966AC5}" srcOrd="2" destOrd="0" presId="urn:microsoft.com/office/officeart/2005/8/layout/lProcess2"/>
    <dgm:cxn modelId="{5CC6FD4E-F67B-4D1A-9F82-79396A5A026B}" type="presParOf" srcId="{63C1B477-BA84-419B-83C9-3ECE55966AC5}" destId="{EE231C26-7040-4201-9B9F-1FB48EEECB05}" srcOrd="0" destOrd="0" presId="urn:microsoft.com/office/officeart/2005/8/layout/lProcess2"/>
    <dgm:cxn modelId="{BA018A62-A920-4725-8692-DB6A97358BAC}" type="presParOf" srcId="{EE231C26-7040-4201-9B9F-1FB48EEECB05}" destId="{56175138-FFC6-46EA-B22D-561C469D5A57}" srcOrd="0" destOrd="0" presId="urn:microsoft.com/office/officeart/2005/8/layout/lProcess2"/>
    <dgm:cxn modelId="{CCE68545-1C5B-4C3E-9C42-9C1E20544FC2}" type="presParOf" srcId="{EE231C26-7040-4201-9B9F-1FB48EEECB05}" destId="{341001D9-3435-43C7-90CE-DA681AA1705A}" srcOrd="1" destOrd="0" presId="urn:microsoft.com/office/officeart/2005/8/layout/lProcess2"/>
    <dgm:cxn modelId="{A0498025-D3C5-4422-BC38-1ACC80BF23CE}" type="presParOf" srcId="{EE231C26-7040-4201-9B9F-1FB48EEECB05}" destId="{7A4E421A-1A3D-4FBD-BDBB-CA717BDF2A76}" srcOrd="2" destOrd="0" presId="urn:microsoft.com/office/officeart/2005/8/layout/lProcess2"/>
    <dgm:cxn modelId="{EA6D0CC0-1BD9-471B-A80B-C36D664A6181}" type="presParOf" srcId="{80404B5A-24B9-4966-AC83-E320BEE682E0}" destId="{317D71F9-0808-4E9B-BC36-411C9EA41D9F}" srcOrd="1" destOrd="0" presId="urn:microsoft.com/office/officeart/2005/8/layout/lProcess2"/>
    <dgm:cxn modelId="{6CAF4E44-BB4F-4168-9FDA-31E9A1236C9A}" type="presParOf" srcId="{80404B5A-24B9-4966-AC83-E320BEE682E0}" destId="{B905DA43-DEA0-4F12-AF6B-4A3F3E348B88}" srcOrd="2" destOrd="0" presId="urn:microsoft.com/office/officeart/2005/8/layout/lProcess2"/>
    <dgm:cxn modelId="{5FE9A46B-7A5F-40B0-8577-972013AF551A}" type="presParOf" srcId="{B905DA43-DEA0-4F12-AF6B-4A3F3E348B88}" destId="{AF5C2B07-AC68-4FFD-BECC-1B6CA4B4937F}" srcOrd="0" destOrd="0" presId="urn:microsoft.com/office/officeart/2005/8/layout/lProcess2"/>
    <dgm:cxn modelId="{D7D0096F-5B9A-4A93-BE8C-32F809302AC9}" type="presParOf" srcId="{B905DA43-DEA0-4F12-AF6B-4A3F3E348B88}" destId="{4635CFB2-EFFC-4ECF-8A0E-AA468695A039}" srcOrd="1" destOrd="0" presId="urn:microsoft.com/office/officeart/2005/8/layout/lProcess2"/>
    <dgm:cxn modelId="{31A83BFC-D721-4419-B99C-3C5D027B7CC2}" type="presParOf" srcId="{B905DA43-DEA0-4F12-AF6B-4A3F3E348B88}" destId="{9FA1C613-875D-4BB6-A15E-40486F800A17}" srcOrd="2" destOrd="0" presId="urn:microsoft.com/office/officeart/2005/8/layout/lProcess2"/>
    <dgm:cxn modelId="{06BAA7CF-D9BD-4C19-AF8D-B76CA8C4E55D}" type="presParOf" srcId="{9FA1C613-875D-4BB6-A15E-40486F800A17}" destId="{8D6CC22F-7E14-468C-B075-FF6518698B90}" srcOrd="0" destOrd="0" presId="urn:microsoft.com/office/officeart/2005/8/layout/lProcess2"/>
    <dgm:cxn modelId="{975A07FB-2705-4789-A41F-484A2A63707A}" type="presParOf" srcId="{8D6CC22F-7E14-468C-B075-FF6518698B90}" destId="{D74D432F-CBD2-4735-BBB2-C734FDCB83AF}" srcOrd="0" destOrd="0" presId="urn:microsoft.com/office/officeart/2005/8/layout/lProcess2"/>
    <dgm:cxn modelId="{3B900C25-0D19-46A5-9968-272F00A57043}" type="presParOf" srcId="{8D6CC22F-7E14-468C-B075-FF6518698B90}" destId="{462809D4-A20B-4716-8583-7E8566B612B9}" srcOrd="1" destOrd="0" presId="urn:microsoft.com/office/officeart/2005/8/layout/lProcess2"/>
    <dgm:cxn modelId="{81371FAD-DC18-4400-9CD2-F4AEB89AD635}" type="presParOf" srcId="{8D6CC22F-7E14-468C-B075-FF6518698B90}" destId="{904BD88A-A6F8-4556-A2F1-29CDBD30B427}" srcOrd="2" destOrd="0" presId="urn:microsoft.com/office/officeart/2005/8/layout/lProcess2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78DF3A-F0D9-4D45-81D8-D15D0B7397FF}">
      <dsp:nvSpPr>
        <dsp:cNvPr id="0" name=""/>
        <dsp:cNvSpPr/>
      </dsp:nvSpPr>
      <dsp:spPr>
        <a:xfrm>
          <a:off x="-5427139" y="-831103"/>
          <a:ext cx="6462806" cy="6462806"/>
        </a:xfrm>
        <a:prstGeom prst="blockArc">
          <a:avLst>
            <a:gd name="adj1" fmla="val 18900000"/>
            <a:gd name="adj2" fmla="val 2700000"/>
            <a:gd name="adj3" fmla="val 334"/>
          </a:avLst>
        </a:pr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D8786C-A3E0-4A92-A19C-A2DC5E427781}">
      <dsp:nvSpPr>
        <dsp:cNvPr id="0" name=""/>
        <dsp:cNvSpPr/>
      </dsp:nvSpPr>
      <dsp:spPr>
        <a:xfrm>
          <a:off x="666323" y="480060"/>
          <a:ext cx="6887428" cy="96012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95" tIns="71120" rIns="71120" bIns="7112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Listas ligadas</a:t>
          </a:r>
          <a:endParaRPr lang="es-ES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Sencillas y doblemente enlazadas</a:t>
          </a:r>
          <a:endParaRPr lang="es-ES" sz="2200" kern="1200" dirty="0"/>
        </a:p>
      </dsp:txBody>
      <dsp:txXfrm>
        <a:off x="666323" y="480060"/>
        <a:ext cx="6887428" cy="960120"/>
      </dsp:txXfrm>
    </dsp:sp>
    <dsp:sp modelId="{B4CB3DC0-6F4D-49CF-BFF1-779A661D5B1E}">
      <dsp:nvSpPr>
        <dsp:cNvPr id="0" name=""/>
        <dsp:cNvSpPr/>
      </dsp:nvSpPr>
      <dsp:spPr>
        <a:xfrm>
          <a:off x="66248" y="360045"/>
          <a:ext cx="1200150" cy="120015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E10823-F4BB-4F5E-881F-6BAF159A42D7}">
      <dsp:nvSpPr>
        <dsp:cNvPr id="0" name=""/>
        <dsp:cNvSpPr/>
      </dsp:nvSpPr>
      <dsp:spPr>
        <a:xfrm>
          <a:off x="1015326" y="1920240"/>
          <a:ext cx="6538424" cy="96012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95" tIns="71120" rIns="71120" bIns="7112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Pilas</a:t>
          </a:r>
          <a:endParaRPr lang="es-ES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LIFO</a:t>
          </a:r>
          <a:endParaRPr lang="es-ES" sz="2200" kern="1200" dirty="0"/>
        </a:p>
      </dsp:txBody>
      <dsp:txXfrm>
        <a:off x="1015326" y="1920240"/>
        <a:ext cx="6538424" cy="960120"/>
      </dsp:txXfrm>
    </dsp:sp>
    <dsp:sp modelId="{AE93ABA4-7673-4D83-BB7E-D1A24B4EB745}">
      <dsp:nvSpPr>
        <dsp:cNvPr id="0" name=""/>
        <dsp:cNvSpPr/>
      </dsp:nvSpPr>
      <dsp:spPr>
        <a:xfrm>
          <a:off x="415251" y="1800224"/>
          <a:ext cx="1200150" cy="120015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3847EB-C16C-4E8A-8882-F95DB5D02B9C}">
      <dsp:nvSpPr>
        <dsp:cNvPr id="0" name=""/>
        <dsp:cNvSpPr/>
      </dsp:nvSpPr>
      <dsp:spPr>
        <a:xfrm>
          <a:off x="666323" y="3360420"/>
          <a:ext cx="6887428" cy="96012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95" tIns="71120" rIns="71120" bIns="7112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Colas</a:t>
          </a:r>
          <a:endParaRPr lang="es-ES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FIFO, Circulares</a:t>
          </a:r>
          <a:endParaRPr lang="es-ES" sz="2200" kern="1200" dirty="0"/>
        </a:p>
      </dsp:txBody>
      <dsp:txXfrm>
        <a:off x="666323" y="3360420"/>
        <a:ext cx="6887428" cy="960120"/>
      </dsp:txXfrm>
    </dsp:sp>
    <dsp:sp modelId="{D140ACB9-7717-4F71-8581-39D142380688}">
      <dsp:nvSpPr>
        <dsp:cNvPr id="0" name=""/>
        <dsp:cNvSpPr/>
      </dsp:nvSpPr>
      <dsp:spPr>
        <a:xfrm>
          <a:off x="66248" y="3240405"/>
          <a:ext cx="1200150" cy="120015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138" cy="4795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427" y="0"/>
            <a:ext cx="3170138" cy="4795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53C098D-6241-4224-95E1-689DFC84C643}" type="datetimeFigureOut">
              <a:rPr lang="es-MX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194" y="4560086"/>
            <a:ext cx="5852814" cy="4320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120172"/>
            <a:ext cx="3170138" cy="4795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427" y="9120172"/>
            <a:ext cx="3170138" cy="4795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529A255-A157-490F-847A-898D251B6CF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030381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955083-15C1-43B3-B493-8D20010ED793}" type="slidenum">
              <a:rPr lang="es-MX" smtClean="0"/>
              <a:pPr/>
              <a:t>3</a:t>
            </a:fld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C955AF-7A8B-41ED-A275-2C0C925A068F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34D420-2DF7-4364-A1CE-3B9B0A52EBD5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D668B0-C335-493A-8275-7A5118B2A557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82702-2DC2-4D23-9216-6E165218D088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4513B4-6308-464D-A7F1-8595AC4B81AA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23822-6FD0-46A2-A7DA-EE2D3AA4403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7EF041-D4C9-454A-B356-200B6E1CF2FB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A7C07E-BC0B-4914-9D24-443FBAA0BBB2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6AF6EA-9DD4-40E3-8C33-B5A64DF17040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CC1126-571B-400F-8E1E-DD397DAC5C05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2BA4B5-196F-4DEF-85AE-3763EA0724FA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8B0F-B490-401C-89AB-9CC23B2C716F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B8DD33-0D6C-4C6A-8C05-D4CDCDA2428F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2AE2F4-954F-4D75-8050-C2842CA7EAF7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FFEF5F-436C-4BF8-8D63-553505214EC5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E9A99F-A913-4D75-A876-7FE8FB889E01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AA1088-9351-4B5E-BB7B-2E747CC957BC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79EDF1-BDE0-4285-8344-750132696DC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F17E6C-EB2E-4772-A1BC-7C1C4A0B4C6D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45A880-6DD6-489F-9C01-408E0676A871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1C5D04-DA6E-48F9-B062-A6519CE784CD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B1577F-C126-4421-B403-C62FD0E300D8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6229C44C-BD96-40A2-A2CD-2942136EC52C}" type="datetimeFigureOut">
              <a:rPr lang="es-MX" smtClean="0"/>
              <a:pPr>
                <a:defRPr/>
              </a:pPr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50E1939A-3B29-43EB-8830-C0840D4807C4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  <p:sldLayoutId id="214748423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Subtítulo"/>
          <p:cNvSpPr>
            <a:spLocks noGrp="1"/>
          </p:cNvSpPr>
          <p:nvPr>
            <p:ph type="subTitle" idx="1"/>
          </p:nvPr>
        </p:nvSpPr>
        <p:spPr>
          <a:xfrm>
            <a:off x="611560" y="4725144"/>
            <a:ext cx="6675084" cy="1544637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spcBef>
                <a:spcPts val="0"/>
              </a:spcBef>
            </a:pPr>
            <a:r>
              <a:rPr lang="es-MX" sz="2800" dirty="0" smtClean="0"/>
              <a:t>Dra. María de Lourdes López García</a:t>
            </a:r>
          </a:p>
          <a:p>
            <a:pPr eaLnBrk="1" hangingPunct="1">
              <a:spcBef>
                <a:spcPts val="0"/>
              </a:spcBef>
            </a:pPr>
            <a:r>
              <a:rPr lang="es-MX" sz="2800" dirty="0" smtClean="0"/>
              <a:t>mllopezg@uaemex.mx</a:t>
            </a:r>
          </a:p>
          <a:p>
            <a:pPr eaLnBrk="1" hangingPunct="1">
              <a:spcBef>
                <a:spcPts val="0"/>
              </a:spcBef>
            </a:pPr>
            <a:r>
              <a:rPr lang="es-MX" sz="2800" u="sng" dirty="0" smtClean="0"/>
              <a:t>Estructuras de </a:t>
            </a:r>
            <a:r>
              <a:rPr lang="es-MX" sz="2800" u="sng" dirty="0" smtClean="0"/>
              <a:t>datos</a:t>
            </a:r>
          </a:p>
          <a:p>
            <a:pPr eaLnBrk="1" hangingPunct="1">
              <a:spcBef>
                <a:spcPts val="0"/>
              </a:spcBef>
            </a:pPr>
            <a:r>
              <a:rPr lang="es-MX" dirty="0" smtClean="0"/>
              <a:t>Unidad de competencia II</a:t>
            </a:r>
            <a:endParaRPr lang="es-MX" dirty="0" smtClean="0"/>
          </a:p>
          <a:p>
            <a:pPr eaLnBrk="1" hangingPunct="1">
              <a:spcBef>
                <a:spcPts val="0"/>
              </a:spcBef>
            </a:pPr>
            <a:endParaRPr lang="es-MX" u="sng" dirty="0" smtClean="0"/>
          </a:p>
          <a:p>
            <a:pPr eaLnBrk="1" hangingPunct="1"/>
            <a:endParaRPr lang="es-MX" dirty="0" smtClean="0"/>
          </a:p>
        </p:txBody>
      </p:sp>
      <p:sp>
        <p:nvSpPr>
          <p:cNvPr id="6147" name="1 Título"/>
          <p:cNvSpPr>
            <a:spLocks noGrp="1"/>
          </p:cNvSpPr>
          <p:nvPr>
            <p:ph type="ctrTitle"/>
          </p:nvPr>
        </p:nvSpPr>
        <p:spPr>
          <a:xfrm>
            <a:off x="693935" y="2204864"/>
            <a:ext cx="7772400" cy="1828800"/>
          </a:xfrm>
        </p:spPr>
        <p:txBody>
          <a:bodyPr/>
          <a:lstStyle/>
          <a:p>
            <a:pPr algn="ctr" eaLnBrk="1" hangingPunct="1"/>
            <a:r>
              <a:rPr lang="es-MX" sz="6000" dirty="0" smtClean="0"/>
              <a:t>Listas ligadas</a:t>
            </a:r>
          </a:p>
        </p:txBody>
      </p:sp>
      <p:pic>
        <p:nvPicPr>
          <p:cNvPr id="6148" name="3 Imagen" descr="UAEM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5566"/>
            <a:ext cx="14287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1320" y="124638"/>
            <a:ext cx="810030" cy="1011530"/>
          </a:xfrm>
          <a:prstGeom prst="rect">
            <a:avLst/>
          </a:prstGeom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2411760" y="173826"/>
            <a:ext cx="5641503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 smtClean="0"/>
              <a:t>Universidad Autónoma del Estado de México</a:t>
            </a:r>
          </a:p>
          <a:p>
            <a:r>
              <a:rPr lang="es-MX" sz="2000" dirty="0" smtClean="0"/>
              <a:t>Centro Universitario Valle de Chalco</a:t>
            </a:r>
          </a:p>
          <a:p>
            <a:r>
              <a:rPr lang="es-MX" sz="2000" dirty="0" smtClean="0"/>
              <a:t>Ingeniero en Computación</a:t>
            </a:r>
            <a:endParaRPr lang="es-MX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5013176"/>
            <a:ext cx="6512511" cy="1143000"/>
          </a:xfrm>
        </p:spPr>
        <p:txBody>
          <a:bodyPr/>
          <a:lstStyle/>
          <a:p>
            <a:r>
              <a:rPr lang="es-ES" dirty="0" smtClean="0"/>
              <a:t>Inicialización</a:t>
            </a:r>
            <a:endParaRPr lang="es-ES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57434" y="731831"/>
            <a:ext cx="4979099" cy="4147376"/>
          </a:xfrm>
        </p:spPr>
      </p:pic>
    </p:spTree>
    <p:extLst>
      <p:ext uri="{BB962C8B-B14F-4D97-AF65-F5344CB8AC3E}">
        <p14:creationId xmlns:p14="http://schemas.microsoft.com/office/powerpoint/2010/main" xmlns="" val="220381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5736" y="4941168"/>
            <a:ext cx="6512511" cy="1143000"/>
          </a:xfrm>
        </p:spPr>
        <p:txBody>
          <a:bodyPr/>
          <a:lstStyle/>
          <a:p>
            <a:r>
              <a:rPr lang="es-ES" sz="3600" dirty="0" smtClean="0"/>
              <a:t>Inserción</a:t>
            </a:r>
            <a:endParaRPr lang="es-ES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548680"/>
            <a:ext cx="5904655" cy="5760640"/>
          </a:xfrm>
        </p:spPr>
      </p:pic>
    </p:spTree>
    <p:extLst>
      <p:ext uri="{BB962C8B-B14F-4D97-AF65-F5344CB8AC3E}">
        <p14:creationId xmlns:p14="http://schemas.microsoft.com/office/powerpoint/2010/main" xmlns="" val="4908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5736" y="4941168"/>
            <a:ext cx="6512511" cy="1143000"/>
          </a:xfrm>
        </p:spPr>
        <p:txBody>
          <a:bodyPr/>
          <a:lstStyle/>
          <a:p>
            <a:r>
              <a:rPr lang="es-ES" sz="3600" dirty="0" smtClean="0"/>
              <a:t>Inserción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dirty="0" smtClean="0"/>
              <a:t>Si se tiene un nodo en una posición intermedia, el apuntador del nodo previo (A) debe contener la dirección del nuevo nodo (B). Mientras que el apuntador de B apuntará a la dirección del nodo C </a:t>
            </a:r>
            <a:endParaRPr lang="es-MX" dirty="0"/>
          </a:p>
        </p:txBody>
      </p:sp>
      <p:pic>
        <p:nvPicPr>
          <p:cNvPr id="7" name="6 Imagen" descr="inser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714620"/>
            <a:ext cx="6427576" cy="210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08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979712" y="5373216"/>
            <a:ext cx="6512511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/>
              <a:t>Eliminación</a:t>
            </a:r>
          </a:p>
        </p:txBody>
      </p:sp>
      <p:pic>
        <p:nvPicPr>
          <p:cNvPr id="3" name="2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778669"/>
            <a:ext cx="5497016" cy="4690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979712" y="5373216"/>
            <a:ext cx="6512511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/>
              <a:t>Eliminación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912058"/>
          </a:xfrm>
        </p:spPr>
        <p:txBody>
          <a:bodyPr>
            <a:normAutofit/>
          </a:bodyPr>
          <a:lstStyle/>
          <a:p>
            <a:r>
              <a:rPr lang="es-MX" dirty="0" smtClean="0"/>
              <a:t>El apuntador del nodo A, apuntará al nodo C</a:t>
            </a:r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y al final se libera B a través de su apuntador P</a:t>
            </a:r>
          </a:p>
          <a:p>
            <a:r>
              <a:rPr lang="es-MX" dirty="0" smtClean="0"/>
              <a:t>f</a:t>
            </a:r>
            <a:r>
              <a:rPr lang="es-MX" dirty="0" smtClean="0"/>
              <a:t>ree(p)</a:t>
            </a:r>
            <a:endParaRPr lang="es-MX" dirty="0"/>
          </a:p>
        </p:txBody>
      </p:sp>
      <p:pic>
        <p:nvPicPr>
          <p:cNvPr id="7" name="6 Imagen" descr="eliminabien.png"/>
          <p:cNvPicPr>
            <a:picLocks noChangeAspect="1"/>
          </p:cNvPicPr>
          <p:nvPr/>
        </p:nvPicPr>
        <p:blipFill>
          <a:blip r:embed="rId2"/>
          <a:srcRect t="2327" b="13900"/>
          <a:stretch>
            <a:fillRect/>
          </a:stretch>
        </p:blipFill>
        <p:spPr>
          <a:xfrm>
            <a:off x="3428992" y="1500174"/>
            <a:ext cx="4548044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Listas doblemente ligadas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Una lista doblemente ligada consta de un conjunto de nodos. Cada nodo contiene </a:t>
            </a:r>
            <a:r>
              <a:rPr lang="es-ES" sz="2400" i="1" u="sng" dirty="0" smtClean="0"/>
              <a:t>dos campos apuntador</a:t>
            </a:r>
            <a:r>
              <a:rPr lang="es-ES" sz="2400" dirty="0" smtClean="0"/>
              <a:t> hacia la misma estructura de la lista.</a:t>
            </a:r>
          </a:p>
          <a:p>
            <a:endParaRPr lang="es-MX" sz="2400" dirty="0"/>
          </a:p>
          <a:p>
            <a:r>
              <a:rPr lang="es-MX" sz="2400" dirty="0" smtClean="0"/>
              <a:t>Elementos</a:t>
            </a:r>
          </a:p>
          <a:p>
            <a:pPr lvl="1"/>
            <a:r>
              <a:rPr lang="es-MX" dirty="0" smtClean="0"/>
              <a:t>Puntero cabecera</a:t>
            </a:r>
          </a:p>
          <a:p>
            <a:pPr lvl="1"/>
            <a:r>
              <a:rPr lang="es-MX" dirty="0" smtClean="0"/>
              <a:t>Nodo</a:t>
            </a:r>
            <a:endParaRPr lang="es-ES" dirty="0" smtClean="0"/>
          </a:p>
          <a:p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88436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Listas doblemente ligadas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2400" dirty="0" smtClean="0"/>
              <a:t>Operaciones básicas</a:t>
            </a:r>
          </a:p>
          <a:p>
            <a:endParaRPr lang="es-MX" sz="2400" dirty="0"/>
          </a:p>
          <a:p>
            <a:r>
              <a:rPr lang="es-MX" sz="2400" b="1" dirty="0" smtClean="0"/>
              <a:t>Inicialización</a:t>
            </a:r>
            <a:r>
              <a:rPr lang="es-MX" sz="2400" dirty="0" smtClean="0"/>
              <a:t> de la cabecera</a:t>
            </a:r>
          </a:p>
          <a:p>
            <a:r>
              <a:rPr lang="es-MX" sz="2400" b="1" dirty="0" smtClean="0"/>
              <a:t>Inserción</a:t>
            </a:r>
            <a:r>
              <a:rPr lang="es-MX" sz="2400" dirty="0" smtClean="0"/>
              <a:t> de un nodo (al inicio, al final o en medio)</a:t>
            </a:r>
          </a:p>
          <a:p>
            <a:r>
              <a:rPr lang="es-MX" sz="2400" b="1" dirty="0" smtClean="0"/>
              <a:t>Eliminación</a:t>
            </a:r>
            <a:r>
              <a:rPr lang="es-MX" sz="2400" dirty="0" smtClean="0"/>
              <a:t> de un nodo (al inicio, al final o en medio)</a:t>
            </a:r>
          </a:p>
          <a:p>
            <a:r>
              <a:rPr lang="es-MX" sz="2400" dirty="0" smtClean="0"/>
              <a:t>Recorrido de la lista (de izquierda a derecha y viceversa.</a:t>
            </a:r>
            <a:endParaRPr lang="es-ES" dirty="0" smtClean="0"/>
          </a:p>
          <a:p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46093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5013176"/>
            <a:ext cx="6512511" cy="1143000"/>
          </a:xfrm>
        </p:spPr>
        <p:txBody>
          <a:bodyPr/>
          <a:lstStyle/>
          <a:p>
            <a:r>
              <a:rPr lang="es-ES" dirty="0" smtClean="0"/>
              <a:t>Inicialización</a:t>
            </a:r>
            <a:endParaRPr lang="es-ES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2492896"/>
            <a:ext cx="4051335" cy="1728192"/>
          </a:xfrm>
        </p:spPr>
      </p:pic>
      <p:sp>
        <p:nvSpPr>
          <p:cNvPr id="6" name="5 CuadroTexto"/>
          <p:cNvSpPr txBox="1"/>
          <p:nvPr/>
        </p:nvSpPr>
        <p:spPr>
          <a:xfrm>
            <a:off x="1043608" y="692696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Note que ahora se encuentran definidos dos apuntadores.</a:t>
            </a:r>
          </a:p>
          <a:p>
            <a:r>
              <a:rPr lang="es-MX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La tarea de cada apuntador es avanzar para «</a:t>
            </a:r>
            <a:r>
              <a:rPr lang="es-MX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sig</a:t>
            </a:r>
            <a:r>
              <a:rPr lang="es-MX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» y retroceder para «</a:t>
            </a:r>
            <a:r>
              <a:rPr lang="es-MX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ant</a:t>
            </a:r>
            <a:r>
              <a:rPr lang="es-MX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»</a:t>
            </a:r>
            <a:endParaRPr lang="es-ES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65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5736" y="4941168"/>
            <a:ext cx="6512511" cy="1143000"/>
          </a:xfrm>
        </p:spPr>
        <p:txBody>
          <a:bodyPr/>
          <a:lstStyle/>
          <a:p>
            <a:r>
              <a:rPr lang="es-ES" sz="3600" dirty="0" smtClean="0"/>
              <a:t>Creación de un nuevo nodo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dirty="0" smtClean="0"/>
              <a:t>La inserción para un nuevo nodo en una lista doblemente ligada, es igual que la lista sencilla.</a:t>
            </a:r>
          </a:p>
          <a:p>
            <a:r>
              <a:rPr lang="es-MX" dirty="0" smtClean="0"/>
              <a:t>La única diferencia es que se considera el apuntador «</a:t>
            </a:r>
            <a:r>
              <a:rPr lang="es-MX" dirty="0" err="1" smtClean="0"/>
              <a:t>ant</a:t>
            </a:r>
            <a:r>
              <a:rPr lang="es-MX" dirty="0" smtClean="0"/>
              <a:t>» y se inicializa en NULL.</a:t>
            </a:r>
          </a:p>
          <a:p>
            <a:endParaRPr lang="es-MX" dirty="0"/>
          </a:p>
          <a:p>
            <a:pPr marL="45720" indent="0">
              <a:buNone/>
            </a:pPr>
            <a:endParaRPr lang="es-MX" dirty="0" smtClean="0"/>
          </a:p>
          <a:p>
            <a:r>
              <a:rPr lang="es-MX" dirty="0" err="1" smtClean="0"/>
              <a:t>Ptr</a:t>
            </a:r>
            <a:r>
              <a:rPr lang="es-MX" dirty="0" err="1" smtClean="0">
                <a:sym typeface="Wingdings" pitchFamily="2" charset="2"/>
              </a:rPr>
              <a:t>ant</a:t>
            </a:r>
            <a:r>
              <a:rPr lang="es-MX" dirty="0" smtClean="0">
                <a:sym typeface="Wingdings" pitchFamily="2" charset="2"/>
              </a:rPr>
              <a:t> = NULL;</a:t>
            </a:r>
            <a:endParaRPr lang="es-MX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0430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979712" y="5373216"/>
            <a:ext cx="6512511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/>
              <a:t>Inserción</a:t>
            </a:r>
            <a:endParaRPr lang="es-MX" dirty="0"/>
          </a:p>
        </p:txBody>
      </p:sp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353664"/>
          </a:xfrm>
        </p:spPr>
        <p:txBody>
          <a:bodyPr>
            <a:normAutofit/>
          </a:bodyPr>
          <a:lstStyle/>
          <a:p>
            <a:r>
              <a:rPr lang="es-MX" dirty="0" smtClean="0"/>
              <a:t>La inserción de un nodo es más sencilla, considerando que es posible avanzar y retroceder en la lista.</a:t>
            </a:r>
          </a:p>
          <a:p>
            <a:endParaRPr lang="es-MX" dirty="0"/>
          </a:p>
          <a:p>
            <a:r>
              <a:rPr lang="es-MX" dirty="0" smtClean="0"/>
              <a:t>El objetivo es buscar la posición donde se desea colocar el nuevo nodo y cuidar los apuntadores al momento de insertar para no perder los elementos contenidos en la lista.</a:t>
            </a:r>
          </a:p>
          <a:p>
            <a:endParaRPr lang="es-MX" dirty="0"/>
          </a:p>
        </p:txBody>
      </p:sp>
      <p:pic>
        <p:nvPicPr>
          <p:cNvPr id="5" name="4 Imagen" descr="dobe.png"/>
          <p:cNvPicPr>
            <a:picLocks noChangeAspect="1"/>
          </p:cNvPicPr>
          <p:nvPr/>
        </p:nvPicPr>
        <p:blipFill>
          <a:blip r:embed="rId2"/>
          <a:srcRect t="9434" b="10377"/>
          <a:stretch>
            <a:fillRect/>
          </a:stretch>
        </p:blipFill>
        <p:spPr>
          <a:xfrm>
            <a:off x="1071538" y="4000504"/>
            <a:ext cx="6576023" cy="121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240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es-MX" sz="2400" dirty="0" smtClean="0"/>
              <a:t>El </a:t>
            </a:r>
            <a:r>
              <a:rPr lang="es-MX" sz="2400" dirty="0"/>
              <a:t>manejo de la memoria en las estructuras estáticas como los arreglos es ineficiente, sobretodo en arreglos de cadenas, en los cuales se desperdicia mucha memoria</a:t>
            </a:r>
            <a:r>
              <a:rPr lang="es-MX" sz="2400" dirty="0" smtClean="0"/>
              <a:t>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Una alternativa es usar estructuras dinámicas a través de apuntadores.</a:t>
            </a:r>
          </a:p>
          <a:p>
            <a:pPr algn="just"/>
            <a:endParaRPr lang="es-MX" sz="2000" dirty="0"/>
          </a:p>
          <a:p>
            <a:pPr marL="4572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97292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979712" y="5373216"/>
            <a:ext cx="6512511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/>
              <a:t>Nota</a:t>
            </a:r>
            <a:endParaRPr lang="es-MX" dirty="0"/>
          </a:p>
        </p:txBody>
      </p:sp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353664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endParaRPr lang="es-MX" dirty="0" smtClean="0"/>
          </a:p>
          <a:p>
            <a:r>
              <a:rPr lang="es-MX" sz="2800" dirty="0" smtClean="0"/>
              <a:t>L</a:t>
            </a:r>
            <a:r>
              <a:rPr lang="es-MX" sz="2800" dirty="0" smtClean="0"/>
              <a:t>a </a:t>
            </a:r>
            <a:r>
              <a:rPr lang="es-MX" sz="2800" dirty="0" smtClean="0"/>
              <a:t>lista doblemente ligada es muy útil y sencilla para colocar los elementos en orden ascendente o descendente.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xmlns="" val="164240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979712" y="5373216"/>
            <a:ext cx="6512511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/>
              <a:t>Eliminación</a:t>
            </a:r>
            <a:endParaRPr lang="es-MX" dirty="0"/>
          </a:p>
        </p:txBody>
      </p:sp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626306"/>
          </a:xfrm>
        </p:spPr>
        <p:txBody>
          <a:bodyPr>
            <a:normAutofit/>
          </a:bodyPr>
          <a:lstStyle/>
          <a:p>
            <a:r>
              <a:rPr lang="es-MX" dirty="0" smtClean="0"/>
              <a:t>La eliminación de un nodo, al igual que la inserción, es mucho más sencilla.</a:t>
            </a:r>
          </a:p>
          <a:p>
            <a:r>
              <a:rPr lang="es-MX" dirty="0" smtClean="0"/>
              <a:t>Se </a:t>
            </a:r>
            <a:r>
              <a:rPr lang="es-MX" dirty="0" smtClean="0"/>
              <a:t>identifica el nodo a eliminar y se cuidan los </a:t>
            </a:r>
            <a:r>
              <a:rPr lang="es-MX" dirty="0" smtClean="0"/>
              <a:t>apuntadores</a:t>
            </a:r>
            <a:r>
              <a:rPr lang="es-MX" dirty="0" smtClean="0"/>
              <a:t>, del nodo anterior y el nodo posterior. 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y </a:t>
            </a:r>
            <a:r>
              <a:rPr lang="es-MX" dirty="0" smtClean="0"/>
              <a:t>se libera p   free(p)</a:t>
            </a:r>
            <a:endParaRPr lang="es-MX" dirty="0" smtClean="0"/>
          </a:p>
          <a:p>
            <a:endParaRPr lang="es-MX" dirty="0" smtClean="0"/>
          </a:p>
          <a:p>
            <a:endParaRPr lang="es-ES" dirty="0"/>
          </a:p>
        </p:txBody>
      </p:sp>
      <p:pic>
        <p:nvPicPr>
          <p:cNvPr id="5" name="4 Imagen" descr="elimin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714620"/>
            <a:ext cx="6962098" cy="181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6792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Listas circulares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Las listas sencilla circulares, no tienen un inicio o un final.</a:t>
            </a:r>
          </a:p>
          <a:p>
            <a:r>
              <a:rPr lang="es-MX" sz="2400" dirty="0" smtClean="0"/>
              <a:t>El último nodo de la lista apunta hacia el primero.</a:t>
            </a:r>
            <a:endParaRPr lang="es-ES" sz="2400" dirty="0" smtClean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2492897"/>
            <a:ext cx="5103220" cy="178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1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Listas circulares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Las operaciones básicas se hacen igual que en la lista sencilla. </a:t>
            </a:r>
          </a:p>
          <a:p>
            <a:endParaRPr lang="es-ES" sz="2400" dirty="0"/>
          </a:p>
          <a:p>
            <a:r>
              <a:rPr lang="es-ES" sz="2400" dirty="0" smtClean="0"/>
              <a:t>Sin embargo, al momento de recorrer la lista se debe considerar la cabecera tanto para iniciar como para terminar el recorrido. Ya que no hay algún nodo que apunte a NULL en su campo apuntador.</a:t>
            </a:r>
          </a:p>
        </p:txBody>
      </p:sp>
    </p:spTree>
    <p:extLst>
      <p:ext uri="{BB962C8B-B14F-4D97-AF65-F5344CB8AC3E}">
        <p14:creationId xmlns:p14="http://schemas.microsoft.com/office/powerpoint/2010/main" xmlns="" val="255918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Listas circulares doblemente ligadas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Este tipo de listas tienen una libertad completa para su recorrido.</a:t>
            </a:r>
          </a:p>
          <a:p>
            <a:endParaRPr lang="es-MX" sz="2400" dirty="0"/>
          </a:p>
          <a:p>
            <a:endParaRPr lang="es-ES" sz="2400" dirty="0" smtClean="0"/>
          </a:p>
        </p:txBody>
      </p:sp>
      <p:pic>
        <p:nvPicPr>
          <p:cNvPr id="4" name="3 Imagen" descr="listascircular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571612"/>
            <a:ext cx="5434038" cy="27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652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Listas circulares doblemente ligadas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Pueden </a:t>
            </a:r>
            <a:r>
              <a:rPr lang="es-MX" sz="2400" dirty="0" smtClean="0"/>
              <a:t>avanzar de izquierda a derecha o viceversa y detenerse en cualquier nodo que al usuario le convenga. </a:t>
            </a:r>
          </a:p>
          <a:p>
            <a:endParaRPr lang="es-MX" sz="2400" dirty="0"/>
          </a:p>
          <a:p>
            <a:r>
              <a:rPr lang="es-MX" sz="2400" dirty="0" smtClean="0"/>
              <a:t>Se debe tener un apuntador cabecera que permita manipular la lista, pero no se considera el primer elemento de ella.</a:t>
            </a:r>
            <a:endParaRPr lang="es-ES" dirty="0" smtClean="0"/>
          </a:p>
          <a:p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52652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45703" y="5286396"/>
            <a:ext cx="6512511" cy="1143000"/>
          </a:xfrm>
        </p:spPr>
        <p:txBody>
          <a:bodyPr/>
          <a:lstStyle/>
          <a:p>
            <a:r>
              <a:rPr lang="es-MX" dirty="0" smtClean="0"/>
              <a:t>Listas ligadas</a:t>
            </a:r>
            <a:endParaRPr lang="es-ES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quarter" idx="13"/>
          </p:nvPr>
        </p:nvGraphicFramePr>
        <p:xfrm>
          <a:off x="1428728" y="1214422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6488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45703" y="5286396"/>
            <a:ext cx="6512511" cy="1143000"/>
          </a:xfrm>
        </p:spPr>
        <p:txBody>
          <a:bodyPr/>
          <a:lstStyle/>
          <a:p>
            <a:r>
              <a:rPr lang="es-MX" dirty="0" smtClean="0"/>
              <a:t>Listas circulares</a:t>
            </a:r>
            <a:endParaRPr lang="es-ES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quarter" idx="13"/>
          </p:nvPr>
        </p:nvGraphicFramePr>
        <p:xfrm>
          <a:off x="1428728" y="1214422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6488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Comentarios finales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Las estructuras dinámicas como las listas ligadas son muy útiles en la gestión de la memoria.</a:t>
            </a:r>
          </a:p>
          <a:p>
            <a:endParaRPr lang="es-MX" sz="2800" dirty="0"/>
          </a:p>
          <a:p>
            <a:r>
              <a:rPr lang="es-MX" sz="2800" dirty="0" smtClean="0"/>
              <a:t>La complejidad radica en el manejo de los apuntadores de acuerdo al tipo de lista.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xmlns="" val="244282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Comentarios finales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s-MX" sz="2800" dirty="0" smtClean="0"/>
              <a:t>Las listas que no son circulares deben forzosamente tener una cabecera.</a:t>
            </a:r>
            <a:endParaRPr lang="es-MX" sz="2800" dirty="0" smtClean="0"/>
          </a:p>
          <a:p>
            <a:endParaRPr lang="es-MX" sz="2800" dirty="0"/>
          </a:p>
          <a:p>
            <a:r>
              <a:rPr lang="es-MX" sz="2800" dirty="0" smtClean="0"/>
              <a:t>Las listas circulares cuentan con un apuntador principal pero no necesariamente es el inicio de la lista.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xmlns="" val="244282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3 Marcador de fecha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DA11B064-248D-4118-B03B-F586F25FFE3E}" type="datetime1">
              <a:rPr lang="es-ES" smtClean="0"/>
              <a:pPr/>
              <a:t>02/10/2015</a:t>
            </a:fld>
            <a:endParaRPr lang="es-ES" smtClean="0"/>
          </a:p>
        </p:txBody>
      </p:sp>
      <p:sp>
        <p:nvSpPr>
          <p:cNvPr id="7174" name="5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s-ES" dirty="0" smtClean="0"/>
              <a:t>Lourdes López ICO-UAEMEX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18AD1C-1136-405C-ABA7-CDC6F3F7812B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Introducción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s-MX" sz="2400" dirty="0" smtClean="0"/>
              <a:t>La </a:t>
            </a:r>
            <a:r>
              <a:rPr lang="es-MX" sz="2400" dirty="0"/>
              <a:t>asignación de memoria se realiza conforme se vaya necesitando la adición de un nuevo elemento a la estructura</a:t>
            </a:r>
            <a:r>
              <a:rPr lang="es-MX" sz="2400" dirty="0" smtClean="0"/>
              <a:t>.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endParaRPr lang="es-MX" sz="24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s-MX" sz="2400" dirty="0"/>
              <a:t>Tal hecho hace que se optimice la memoria al sólo usar la necesaria.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11615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Luis </a:t>
            </a:r>
            <a:r>
              <a:rPr lang="es-MX" dirty="0" err="1" smtClean="0"/>
              <a:t>Joyanes</a:t>
            </a:r>
            <a:r>
              <a:rPr lang="es-MX" dirty="0" smtClean="0"/>
              <a:t> Aguilar, Ignacio </a:t>
            </a:r>
            <a:r>
              <a:rPr lang="es-MX" dirty="0" err="1" smtClean="0"/>
              <a:t>Zahonero</a:t>
            </a:r>
            <a:r>
              <a:rPr lang="es-MX" dirty="0" smtClean="0"/>
              <a:t> Martínez, “Estructura de datos: algoritmos, abstracción y objetos”, 3ra. </a:t>
            </a:r>
            <a:r>
              <a:rPr lang="es-MX" dirty="0" smtClean="0"/>
              <a:t>Edición, </a:t>
            </a:r>
            <a:r>
              <a:rPr lang="es-MX" dirty="0" smtClean="0"/>
              <a:t>McGraw-Hill, ISBN</a:t>
            </a:r>
            <a:r>
              <a:rPr lang="es-MX" dirty="0" smtClean="0"/>
              <a:t>: </a:t>
            </a:r>
            <a:r>
              <a:rPr lang="es-MX" dirty="0" smtClean="0"/>
              <a:t>84-481-2042-6, 1999.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716178422"/>
              </p:ext>
            </p:extLst>
          </p:nvPr>
        </p:nvGraphicFramePr>
        <p:xfrm>
          <a:off x="611560" y="332656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23728" y="5301208"/>
            <a:ext cx="6512511" cy="1143000"/>
          </a:xfrm>
        </p:spPr>
        <p:txBody>
          <a:bodyPr/>
          <a:lstStyle/>
          <a:p>
            <a:r>
              <a:rPr lang="es-MX" dirty="0" smtClean="0"/>
              <a:t>Estructuras dinámicas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85061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4400" dirty="0" smtClean="0">
                <a:latin typeface="Bradley Hand ITC" pitchFamily="66" charset="0"/>
              </a:rPr>
              <a:t>Listas ligadas</a:t>
            </a:r>
            <a:endParaRPr lang="es-ES" sz="4400" dirty="0">
              <a:latin typeface="Bradley Hand ITC" pitchFamily="66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873587"/>
            <a:ext cx="8085455" cy="222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878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Listas ligadas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57200" y="1196752"/>
            <a:ext cx="7620000" cy="4800600"/>
          </a:xfrm>
        </p:spPr>
        <p:txBody>
          <a:bodyPr>
            <a:noAutofit/>
          </a:bodyPr>
          <a:lstStyle/>
          <a:p>
            <a:r>
              <a:rPr lang="es-MX" sz="2400" dirty="0" smtClean="0"/>
              <a:t>Una lista ligada es un conjunto de elementos; cada elemento contiene por lo menos dos campos y uno de ellos es un </a:t>
            </a:r>
            <a:r>
              <a:rPr lang="es-MX" sz="2400" b="1" dirty="0" smtClean="0">
                <a:latin typeface="Bradley Hand ITC" pitchFamily="66" charset="0"/>
              </a:rPr>
              <a:t>apuntador. </a:t>
            </a:r>
          </a:p>
          <a:p>
            <a:endParaRPr lang="es-MX" sz="2400" b="1" dirty="0" smtClean="0">
              <a:latin typeface="Bradley Hand ITC" pitchFamily="66" charset="0"/>
            </a:endParaRPr>
          </a:p>
          <a:p>
            <a:r>
              <a:rPr lang="es-MX" sz="2400" dirty="0" smtClean="0"/>
              <a:t>Los campos pueden ser de cualquier tipo, sin embargo, el campo apuntador debe apuntar hacia un elemento de la misma lista.</a:t>
            </a:r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xmlns="" val="166375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248" r="17248"/>
          <a:stretch>
            <a:fillRect/>
          </a:stretch>
        </p:blipFill>
        <p:spPr>
          <a:xfrm>
            <a:off x="3923928" y="1143000"/>
            <a:ext cx="4666047" cy="3366120"/>
          </a:xfrm>
        </p:spPr>
      </p:pic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3282610"/>
          </a:xfrm>
        </p:spPr>
        <p:txBody>
          <a:bodyPr>
            <a:noAutofit/>
          </a:bodyPr>
          <a:lstStyle/>
          <a:p>
            <a:r>
              <a:rPr lang="es-MX" sz="2400" dirty="0" smtClean="0"/>
              <a:t>Listas sencillas</a:t>
            </a:r>
          </a:p>
          <a:p>
            <a:r>
              <a:rPr lang="es-MX" sz="2400" dirty="0" smtClean="0"/>
              <a:t>Listas doblemente enlazadas </a:t>
            </a:r>
          </a:p>
          <a:p>
            <a:r>
              <a:rPr lang="es-MX" sz="2400" dirty="0" smtClean="0"/>
              <a:t>Lista circular</a:t>
            </a:r>
          </a:p>
          <a:p>
            <a:r>
              <a:rPr lang="es-MX" sz="2400" dirty="0" smtClean="0"/>
              <a:t>Lista doblemente enlazada circular</a:t>
            </a:r>
            <a:endParaRPr lang="es-ES" sz="24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Clasificación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4555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Listas sencillas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Una lista sencilla consta de un conjunto de nodos. Cada nodo contiene un campo apuntador hacia la misma estructura de la lista.</a:t>
            </a:r>
          </a:p>
          <a:p>
            <a:endParaRPr lang="es-MX" sz="2400" dirty="0"/>
          </a:p>
          <a:p>
            <a:r>
              <a:rPr lang="es-MX" sz="2400" dirty="0" smtClean="0"/>
              <a:t>Elementos</a:t>
            </a:r>
          </a:p>
          <a:p>
            <a:pPr lvl="1"/>
            <a:r>
              <a:rPr lang="es-MX" dirty="0" smtClean="0"/>
              <a:t>Puntero cabecera</a:t>
            </a:r>
          </a:p>
          <a:p>
            <a:pPr lvl="1"/>
            <a:r>
              <a:rPr lang="es-MX" dirty="0" smtClean="0"/>
              <a:t>Nodo</a:t>
            </a:r>
            <a:endParaRPr lang="es-ES" dirty="0" smtClean="0"/>
          </a:p>
          <a:p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31743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Listas sencillas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Operaciones básicas</a:t>
            </a:r>
          </a:p>
          <a:p>
            <a:endParaRPr lang="es-MX" sz="2400" dirty="0"/>
          </a:p>
          <a:p>
            <a:r>
              <a:rPr lang="es-MX" sz="2400" b="1" dirty="0" smtClean="0"/>
              <a:t>Inicialización</a:t>
            </a:r>
            <a:r>
              <a:rPr lang="es-MX" sz="2400" dirty="0" smtClean="0"/>
              <a:t> de la cabecera</a:t>
            </a:r>
          </a:p>
          <a:p>
            <a:r>
              <a:rPr lang="es-MX" sz="2400" b="1" dirty="0" smtClean="0"/>
              <a:t>Inserción</a:t>
            </a:r>
            <a:r>
              <a:rPr lang="es-MX" sz="2400" dirty="0" smtClean="0"/>
              <a:t> de un nodo (al inicio, al final o en medio)</a:t>
            </a:r>
          </a:p>
          <a:p>
            <a:r>
              <a:rPr lang="es-MX" sz="2400" b="1" dirty="0" smtClean="0"/>
              <a:t>Eliminación</a:t>
            </a:r>
            <a:r>
              <a:rPr lang="es-MX" sz="2400" dirty="0" smtClean="0"/>
              <a:t> de un nodo (al inicio, al final o en medio)</a:t>
            </a:r>
            <a:endParaRPr lang="es-ES" dirty="0" smtClean="0"/>
          </a:p>
          <a:p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17963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1298</TotalTime>
  <Words>875</Words>
  <Application>Microsoft Office PowerPoint</Application>
  <PresentationFormat>Presentación en pantalla (4:3)</PresentationFormat>
  <Paragraphs>147</Paragraphs>
  <Slides>30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Transmisión de listas</vt:lpstr>
      <vt:lpstr>Listas ligadas</vt:lpstr>
      <vt:lpstr>Introducción</vt:lpstr>
      <vt:lpstr>Introducción</vt:lpstr>
      <vt:lpstr>Estructuras dinámicas</vt:lpstr>
      <vt:lpstr>Listas ligadas</vt:lpstr>
      <vt:lpstr>Listas ligadas</vt:lpstr>
      <vt:lpstr>Clasificación</vt:lpstr>
      <vt:lpstr>Listas sencillas</vt:lpstr>
      <vt:lpstr>Listas sencillas</vt:lpstr>
      <vt:lpstr>Inicialización</vt:lpstr>
      <vt:lpstr>Inserción</vt:lpstr>
      <vt:lpstr>Inserción</vt:lpstr>
      <vt:lpstr>Eliminación</vt:lpstr>
      <vt:lpstr>Eliminación</vt:lpstr>
      <vt:lpstr>Listas doblemente ligadas</vt:lpstr>
      <vt:lpstr>Listas doblemente ligadas</vt:lpstr>
      <vt:lpstr>Inicialización</vt:lpstr>
      <vt:lpstr>Creación de un nuevo nodo</vt:lpstr>
      <vt:lpstr>Inserción</vt:lpstr>
      <vt:lpstr>Nota</vt:lpstr>
      <vt:lpstr>Eliminación</vt:lpstr>
      <vt:lpstr>Listas circulares</vt:lpstr>
      <vt:lpstr>Listas circulares</vt:lpstr>
      <vt:lpstr>Listas circulares doblemente ligadas</vt:lpstr>
      <vt:lpstr>Listas circulares doblemente ligadas</vt:lpstr>
      <vt:lpstr>Listas ligadas</vt:lpstr>
      <vt:lpstr>Listas circulares</vt:lpstr>
      <vt:lpstr>Comentarios finales</vt:lpstr>
      <vt:lpstr>Comentarios finales</vt:lpstr>
      <vt:lpstr>Referencia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Administración de recursos informáticos</dc:title>
  <dc:creator>UAEM</dc:creator>
  <cp:lastModifiedBy>Windows User</cp:lastModifiedBy>
  <cp:revision>61</cp:revision>
  <dcterms:created xsi:type="dcterms:W3CDTF">2013-07-12T04:25:52Z</dcterms:created>
  <dcterms:modified xsi:type="dcterms:W3CDTF">2015-10-02T22:28:12Z</dcterms:modified>
</cp:coreProperties>
</file>