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99" r:id="rId3"/>
    <p:sldId id="283" r:id="rId4"/>
    <p:sldId id="257" r:id="rId5"/>
    <p:sldId id="258" r:id="rId6"/>
    <p:sldId id="259" r:id="rId7"/>
    <p:sldId id="282" r:id="rId8"/>
    <p:sldId id="284" r:id="rId9"/>
    <p:sldId id="285" r:id="rId10"/>
    <p:sldId id="286" r:id="rId11"/>
    <p:sldId id="287" r:id="rId12"/>
    <p:sldId id="288" r:id="rId13"/>
    <p:sldId id="296" r:id="rId14"/>
    <p:sldId id="297" r:id="rId15"/>
    <p:sldId id="298" r:id="rId16"/>
    <p:sldId id="260" r:id="rId17"/>
    <p:sldId id="261" r:id="rId18"/>
    <p:sldId id="262" r:id="rId19"/>
    <p:sldId id="263" r:id="rId20"/>
    <p:sldId id="264" r:id="rId21"/>
    <p:sldId id="265" r:id="rId22"/>
    <p:sldId id="266" r:id="rId23"/>
    <p:sldId id="267" r:id="rId24"/>
    <p:sldId id="268" r:id="rId25"/>
    <p:sldId id="269" r:id="rId26"/>
    <p:sldId id="270" r:id="rId27"/>
    <p:sldId id="289" r:id="rId28"/>
    <p:sldId id="290" r:id="rId29"/>
    <p:sldId id="291" r:id="rId30"/>
    <p:sldId id="292" r:id="rId31"/>
    <p:sldId id="293" r:id="rId32"/>
    <p:sldId id="275" r:id="rId33"/>
    <p:sldId id="274" r:id="rId34"/>
    <p:sldId id="295"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41" autoAdjust="0"/>
    <p:restoredTop sz="94664" autoAdjust="0"/>
  </p:normalViewPr>
  <p:slideViewPr>
    <p:cSldViewPr snapToGrid="0">
      <p:cViewPr varScale="1">
        <p:scale>
          <a:sx n="87" d="100"/>
          <a:sy n="87" d="100"/>
        </p:scale>
        <p:origin x="-42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1.xml.rels><?xml version="1.0" encoding="UTF-8" standalone="yes"?>
<Relationships xmlns="http://schemas.openxmlformats.org/package/2006/relationships"><Relationship Id="rId1" Type="http://schemas.openxmlformats.org/officeDocument/2006/relationships/image" Target="../media/image20.png"/></Relationships>
</file>

<file path=ppt/diagrams/_rels/data19.xml.rels><?xml version="1.0" encoding="UTF-8" standalone="yes"?>
<Relationships xmlns="http://schemas.openxmlformats.org/package/2006/relationships"><Relationship Id="rId1" Type="http://schemas.openxmlformats.org/officeDocument/2006/relationships/image" Target="../media/image28.png"/></Relationships>
</file>

<file path=ppt/diagrams/_rels/data20.xml.rels><?xml version="1.0" encoding="UTF-8" standalone="yes"?>
<Relationships xmlns="http://schemas.openxmlformats.org/package/2006/relationships"><Relationship Id="rId1" Type="http://schemas.openxmlformats.org/officeDocument/2006/relationships/image" Target="../media/image29.png"/></Relationships>
</file>

<file path=ppt/diagrams/_rels/data21.xml.rels><?xml version="1.0" encoding="UTF-8" standalone="yes"?>
<Relationships xmlns="http://schemas.openxmlformats.org/package/2006/relationships"><Relationship Id="rId1" Type="http://schemas.openxmlformats.org/officeDocument/2006/relationships/image" Target="../media/image30.png"/></Relationships>
</file>

<file path=ppt/diagrams/_rels/data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33.png"/></Relationships>
</file>

<file path=ppt/diagrams/_rels/data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image" Target="../media/image35.png"/></Relationships>
</file>

<file path=ppt/diagrams/_rels/data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ata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ata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image" Target="../media/image15.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20.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rawing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rawing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A7E79A-595F-4C50-A599-C70EEED3500D}" type="doc">
      <dgm:prSet loTypeId="urn:microsoft.com/office/officeart/2005/8/layout/target3" loCatId="list" qsTypeId="urn:microsoft.com/office/officeart/2005/8/quickstyle/3d1" qsCatId="3D" csTypeId="urn:microsoft.com/office/officeart/2005/8/colors/colorful5" csCatId="colorful"/>
      <dgm:spPr/>
      <dgm:t>
        <a:bodyPr/>
        <a:lstStyle/>
        <a:p>
          <a:endParaRPr lang="es-ES"/>
        </a:p>
      </dgm:t>
    </dgm:pt>
    <dgm:pt modelId="{1C829C34-0135-4A1A-8FB7-F6EC591BD195}">
      <dgm:prSet custT="1"/>
      <dgm:spPr/>
      <dgm:t>
        <a:bodyPr/>
        <a:lstStyle/>
        <a:p>
          <a:pPr rtl="0"/>
          <a:r>
            <a:rPr lang="es-MX" sz="2800" b="1" dirty="0" smtClean="0"/>
            <a:t>“Administración”, se forma del prefijo “ad”, hacia, y de “</a:t>
          </a:r>
          <a:r>
            <a:rPr lang="es-MX" sz="2800" b="1" dirty="0" err="1" smtClean="0"/>
            <a:t>ministratio</a:t>
          </a:r>
          <a:r>
            <a:rPr lang="es-MX" sz="2800" b="1" dirty="0" smtClean="0"/>
            <a:t>”. Esta última palabra viene a su vez de “</a:t>
          </a:r>
          <a:r>
            <a:rPr lang="es-MX" sz="2800" b="1" dirty="0" err="1" smtClean="0"/>
            <a:t>minister</a:t>
          </a:r>
          <a:r>
            <a:rPr lang="es-MX" sz="2800" b="1" dirty="0" smtClean="0"/>
            <a:t>”, vocablo compuesto de “</a:t>
          </a:r>
          <a:r>
            <a:rPr lang="es-MX" sz="2800" b="1" dirty="0" err="1" smtClean="0"/>
            <a:t>minus</a:t>
          </a:r>
          <a:r>
            <a:rPr lang="es-MX" sz="2800" b="1" dirty="0" smtClean="0"/>
            <a:t>”, comparativo de inferioridad, y del sufijo “ter”, que sirve como término de </a:t>
          </a:r>
          <a:r>
            <a:rPr lang="es-MX" sz="2400" b="1" dirty="0" smtClean="0"/>
            <a:t>comparación.</a:t>
          </a:r>
          <a:endParaRPr lang="es-MX" sz="2400" b="1" dirty="0"/>
        </a:p>
      </dgm:t>
    </dgm:pt>
    <dgm:pt modelId="{36C3487B-4E04-448F-A265-DED8308AE876}" type="parTrans" cxnId="{D04D9681-B85A-4825-9D60-758998A192C1}">
      <dgm:prSet/>
      <dgm:spPr/>
      <dgm:t>
        <a:bodyPr/>
        <a:lstStyle/>
        <a:p>
          <a:endParaRPr lang="es-ES" sz="2000" b="1"/>
        </a:p>
      </dgm:t>
    </dgm:pt>
    <dgm:pt modelId="{A60596E6-7A56-43C0-B8C4-379E9D82E6E7}" type="sibTrans" cxnId="{D04D9681-B85A-4825-9D60-758998A192C1}">
      <dgm:prSet/>
      <dgm:spPr/>
      <dgm:t>
        <a:bodyPr/>
        <a:lstStyle/>
        <a:p>
          <a:endParaRPr lang="es-ES" sz="2000" b="1"/>
        </a:p>
      </dgm:t>
    </dgm:pt>
    <dgm:pt modelId="{C3A43CEC-0AC4-45E7-8A4B-41147A06AB5A}" type="pres">
      <dgm:prSet presAssocID="{03A7E79A-595F-4C50-A599-C70EEED3500D}" presName="Name0" presStyleCnt="0">
        <dgm:presLayoutVars>
          <dgm:chMax val="7"/>
          <dgm:dir/>
          <dgm:animLvl val="lvl"/>
          <dgm:resizeHandles val="exact"/>
        </dgm:presLayoutVars>
      </dgm:prSet>
      <dgm:spPr/>
      <dgm:t>
        <a:bodyPr/>
        <a:lstStyle/>
        <a:p>
          <a:endParaRPr lang="es-MX"/>
        </a:p>
      </dgm:t>
    </dgm:pt>
    <dgm:pt modelId="{597EE67E-1333-4597-BD75-5C1392AD3275}" type="pres">
      <dgm:prSet presAssocID="{1C829C34-0135-4A1A-8FB7-F6EC591BD195}" presName="circle1" presStyleLbl="node1" presStyleIdx="0" presStyleCnt="1"/>
      <dgm:spPr/>
    </dgm:pt>
    <dgm:pt modelId="{502F3BBA-D1F5-4E3C-BC6F-5DA925458B84}" type="pres">
      <dgm:prSet presAssocID="{1C829C34-0135-4A1A-8FB7-F6EC591BD195}" presName="space" presStyleCnt="0"/>
      <dgm:spPr/>
    </dgm:pt>
    <dgm:pt modelId="{F90EDDC0-EF45-49B0-9160-5240A9AF6D3B}" type="pres">
      <dgm:prSet presAssocID="{1C829C34-0135-4A1A-8FB7-F6EC591BD195}" presName="rect1" presStyleLbl="alignAcc1" presStyleIdx="0" presStyleCnt="1"/>
      <dgm:spPr/>
      <dgm:t>
        <a:bodyPr/>
        <a:lstStyle/>
        <a:p>
          <a:endParaRPr lang="es-MX"/>
        </a:p>
      </dgm:t>
    </dgm:pt>
    <dgm:pt modelId="{664C1CCB-EF60-4D5A-B705-1C9C3E1C6936}" type="pres">
      <dgm:prSet presAssocID="{1C829C34-0135-4A1A-8FB7-F6EC591BD195}" presName="rect1ParTxNoCh" presStyleLbl="alignAcc1" presStyleIdx="0" presStyleCnt="1">
        <dgm:presLayoutVars>
          <dgm:chMax val="1"/>
          <dgm:bulletEnabled val="1"/>
        </dgm:presLayoutVars>
      </dgm:prSet>
      <dgm:spPr/>
      <dgm:t>
        <a:bodyPr/>
        <a:lstStyle/>
        <a:p>
          <a:endParaRPr lang="es-MX"/>
        </a:p>
      </dgm:t>
    </dgm:pt>
  </dgm:ptLst>
  <dgm:cxnLst>
    <dgm:cxn modelId="{C0AC695F-7FA5-4B48-A1A5-DD59B5318317}" type="presOf" srcId="{1C829C34-0135-4A1A-8FB7-F6EC591BD195}" destId="{F90EDDC0-EF45-49B0-9160-5240A9AF6D3B}" srcOrd="0" destOrd="0" presId="urn:microsoft.com/office/officeart/2005/8/layout/target3"/>
    <dgm:cxn modelId="{C65CB9CB-C433-4264-B234-F130DA5A4D8B}" type="presOf" srcId="{03A7E79A-595F-4C50-A599-C70EEED3500D}" destId="{C3A43CEC-0AC4-45E7-8A4B-41147A06AB5A}" srcOrd="0" destOrd="0" presId="urn:microsoft.com/office/officeart/2005/8/layout/target3"/>
    <dgm:cxn modelId="{CE2B6453-D9F5-4A1E-930C-D99DF3C10F40}" type="presOf" srcId="{1C829C34-0135-4A1A-8FB7-F6EC591BD195}" destId="{664C1CCB-EF60-4D5A-B705-1C9C3E1C6936}" srcOrd="1" destOrd="0" presId="urn:microsoft.com/office/officeart/2005/8/layout/target3"/>
    <dgm:cxn modelId="{D04D9681-B85A-4825-9D60-758998A192C1}" srcId="{03A7E79A-595F-4C50-A599-C70EEED3500D}" destId="{1C829C34-0135-4A1A-8FB7-F6EC591BD195}" srcOrd="0" destOrd="0" parTransId="{36C3487B-4E04-448F-A265-DED8308AE876}" sibTransId="{A60596E6-7A56-43C0-B8C4-379E9D82E6E7}"/>
    <dgm:cxn modelId="{4C46AAC8-558C-4C54-80AD-28667A83F60D}" type="presParOf" srcId="{C3A43CEC-0AC4-45E7-8A4B-41147A06AB5A}" destId="{597EE67E-1333-4597-BD75-5C1392AD3275}" srcOrd="0" destOrd="0" presId="urn:microsoft.com/office/officeart/2005/8/layout/target3"/>
    <dgm:cxn modelId="{338EE7FE-5504-4CED-BD2A-DD78DAE9EF9B}" type="presParOf" srcId="{C3A43CEC-0AC4-45E7-8A4B-41147A06AB5A}" destId="{502F3BBA-D1F5-4E3C-BC6F-5DA925458B84}" srcOrd="1" destOrd="0" presId="urn:microsoft.com/office/officeart/2005/8/layout/target3"/>
    <dgm:cxn modelId="{8818980C-E2BD-4949-B432-A15AA2A31DFB}" type="presParOf" srcId="{C3A43CEC-0AC4-45E7-8A4B-41147A06AB5A}" destId="{F90EDDC0-EF45-49B0-9160-5240A9AF6D3B}" srcOrd="2" destOrd="0" presId="urn:microsoft.com/office/officeart/2005/8/layout/target3"/>
    <dgm:cxn modelId="{B5D15FCA-7A32-4242-9158-646DD3529B81}" type="presParOf" srcId="{C3A43CEC-0AC4-45E7-8A4B-41147A06AB5A}" destId="{664C1CCB-EF60-4D5A-B705-1C9C3E1C6936}"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4AE2B35-0B1D-4C09-AE68-933B8279E0BB}" type="doc">
      <dgm:prSet loTypeId="urn:microsoft.com/office/officeart/2005/8/layout/hProcess11" loCatId="process" qsTypeId="urn:microsoft.com/office/officeart/2005/8/quickstyle/3d1" qsCatId="3D" csTypeId="urn:microsoft.com/office/officeart/2005/8/colors/colorful5" csCatId="colorful" phldr="1"/>
      <dgm:spPr/>
      <dgm:t>
        <a:bodyPr/>
        <a:lstStyle/>
        <a:p>
          <a:endParaRPr lang="es-MX"/>
        </a:p>
      </dgm:t>
    </dgm:pt>
    <dgm:pt modelId="{2A0CFCDB-F951-4303-894B-5711556F52EA}">
      <dgm:prSet custT="1"/>
      <dgm:spPr/>
      <dgm:t>
        <a:bodyPr/>
        <a:lstStyle/>
        <a:p>
          <a:pPr rtl="0"/>
          <a:endParaRPr lang="es-MX" sz="3200" b="1" dirty="0" smtClean="0"/>
        </a:p>
        <a:p>
          <a:pPr rtl="0"/>
          <a:endParaRPr lang="es-MX" sz="3200" b="1" dirty="0" smtClean="0"/>
        </a:p>
        <a:p>
          <a:pPr rtl="0"/>
          <a:r>
            <a:rPr lang="es-MX" sz="3200" b="1" dirty="0" smtClean="0"/>
            <a:t>     Autor clásico que ha escrito sobre administración</a:t>
          </a:r>
          <a:r>
            <a:rPr lang="es-MX" sz="2300" b="1" dirty="0" smtClean="0"/>
            <a:t>.</a:t>
          </a:r>
          <a:endParaRPr lang="es-MX" sz="2300" dirty="0"/>
        </a:p>
      </dgm:t>
    </dgm:pt>
    <dgm:pt modelId="{5E8C69A7-FAB2-4460-8DF9-9961031C241C}" type="parTrans" cxnId="{AD899D37-6F1B-4193-BF2A-D2D170C8B327}">
      <dgm:prSet/>
      <dgm:spPr/>
      <dgm:t>
        <a:bodyPr/>
        <a:lstStyle/>
        <a:p>
          <a:endParaRPr lang="es-MX"/>
        </a:p>
      </dgm:t>
    </dgm:pt>
    <dgm:pt modelId="{10A3DC18-602A-44A5-84BA-7808C2FBB40A}" type="sibTrans" cxnId="{AD899D37-6F1B-4193-BF2A-D2D170C8B327}">
      <dgm:prSet/>
      <dgm:spPr/>
      <dgm:t>
        <a:bodyPr/>
        <a:lstStyle/>
        <a:p>
          <a:endParaRPr lang="es-MX"/>
        </a:p>
      </dgm:t>
    </dgm:pt>
    <dgm:pt modelId="{8919BDAB-AF52-42C9-8FF6-49015AFEC3C0}" type="pres">
      <dgm:prSet presAssocID="{A4AE2B35-0B1D-4C09-AE68-933B8279E0BB}" presName="Name0" presStyleCnt="0">
        <dgm:presLayoutVars>
          <dgm:dir/>
          <dgm:resizeHandles val="exact"/>
        </dgm:presLayoutVars>
      </dgm:prSet>
      <dgm:spPr/>
      <dgm:t>
        <a:bodyPr/>
        <a:lstStyle/>
        <a:p>
          <a:endParaRPr lang="es-MX"/>
        </a:p>
      </dgm:t>
    </dgm:pt>
    <dgm:pt modelId="{AF330034-D825-4BD2-9A01-38C8354621CC}" type="pres">
      <dgm:prSet presAssocID="{A4AE2B35-0B1D-4C09-AE68-933B8279E0BB}" presName="arrow" presStyleLbl="bgShp" presStyleIdx="0" presStyleCnt="1"/>
      <dgm:spPr/>
    </dgm:pt>
    <dgm:pt modelId="{4B617354-492A-4C4E-B65A-802EF5D4D8AE}" type="pres">
      <dgm:prSet presAssocID="{A4AE2B35-0B1D-4C09-AE68-933B8279E0BB}" presName="points" presStyleCnt="0"/>
      <dgm:spPr/>
    </dgm:pt>
    <dgm:pt modelId="{4B00BDFD-2854-4EB2-B056-68989FA66707}" type="pres">
      <dgm:prSet presAssocID="{2A0CFCDB-F951-4303-894B-5711556F52EA}" presName="compositeA" presStyleCnt="0"/>
      <dgm:spPr/>
    </dgm:pt>
    <dgm:pt modelId="{087B1FE4-23E0-4E26-8ED1-6E90131EB864}" type="pres">
      <dgm:prSet presAssocID="{2A0CFCDB-F951-4303-894B-5711556F52EA}" presName="textA" presStyleLbl="revTx" presStyleIdx="0" presStyleCnt="1">
        <dgm:presLayoutVars>
          <dgm:bulletEnabled val="1"/>
        </dgm:presLayoutVars>
      </dgm:prSet>
      <dgm:spPr/>
      <dgm:t>
        <a:bodyPr/>
        <a:lstStyle/>
        <a:p>
          <a:endParaRPr lang="es-MX"/>
        </a:p>
      </dgm:t>
    </dgm:pt>
    <dgm:pt modelId="{FAE8394A-404D-4D51-B06D-87EC954FE659}" type="pres">
      <dgm:prSet presAssocID="{2A0CFCDB-F951-4303-894B-5711556F52EA}" presName="circleA" presStyleLbl="node1" presStyleIdx="0" presStyleCnt="1"/>
      <dgm:spPr/>
    </dgm:pt>
    <dgm:pt modelId="{3E6FDF7A-973D-42F9-AC14-C0B66B84B44D}" type="pres">
      <dgm:prSet presAssocID="{2A0CFCDB-F951-4303-894B-5711556F52EA}" presName="spaceA" presStyleCnt="0"/>
      <dgm:spPr/>
    </dgm:pt>
  </dgm:ptLst>
  <dgm:cxnLst>
    <dgm:cxn modelId="{0D95E81C-C03B-4383-AEA9-ED8443A21335}" type="presOf" srcId="{A4AE2B35-0B1D-4C09-AE68-933B8279E0BB}" destId="{8919BDAB-AF52-42C9-8FF6-49015AFEC3C0}" srcOrd="0" destOrd="0" presId="urn:microsoft.com/office/officeart/2005/8/layout/hProcess11"/>
    <dgm:cxn modelId="{84B3CC7C-7E04-4C5A-B5C8-E54D4DFEC6BD}" type="presOf" srcId="{2A0CFCDB-F951-4303-894B-5711556F52EA}" destId="{087B1FE4-23E0-4E26-8ED1-6E90131EB864}" srcOrd="0" destOrd="0" presId="urn:microsoft.com/office/officeart/2005/8/layout/hProcess11"/>
    <dgm:cxn modelId="{AD899D37-6F1B-4193-BF2A-D2D170C8B327}" srcId="{A4AE2B35-0B1D-4C09-AE68-933B8279E0BB}" destId="{2A0CFCDB-F951-4303-894B-5711556F52EA}" srcOrd="0" destOrd="0" parTransId="{5E8C69A7-FAB2-4460-8DF9-9961031C241C}" sibTransId="{10A3DC18-602A-44A5-84BA-7808C2FBB40A}"/>
    <dgm:cxn modelId="{AFB37BA6-5ECE-4466-BF2D-F7EEE1AACD97}" type="presParOf" srcId="{8919BDAB-AF52-42C9-8FF6-49015AFEC3C0}" destId="{AF330034-D825-4BD2-9A01-38C8354621CC}" srcOrd="0" destOrd="0" presId="urn:microsoft.com/office/officeart/2005/8/layout/hProcess11"/>
    <dgm:cxn modelId="{6D6DB166-8F74-40BC-87EF-015476F41287}" type="presParOf" srcId="{8919BDAB-AF52-42C9-8FF6-49015AFEC3C0}" destId="{4B617354-492A-4C4E-B65A-802EF5D4D8AE}" srcOrd="1" destOrd="0" presId="urn:microsoft.com/office/officeart/2005/8/layout/hProcess11"/>
    <dgm:cxn modelId="{19FBBD78-BB10-43DB-BB57-E2B825A33D21}" type="presParOf" srcId="{4B617354-492A-4C4E-B65A-802EF5D4D8AE}" destId="{4B00BDFD-2854-4EB2-B056-68989FA66707}" srcOrd="0" destOrd="0" presId="urn:microsoft.com/office/officeart/2005/8/layout/hProcess11"/>
    <dgm:cxn modelId="{312721E1-7D07-4380-9E85-6625B91E72A5}" type="presParOf" srcId="{4B00BDFD-2854-4EB2-B056-68989FA66707}" destId="{087B1FE4-23E0-4E26-8ED1-6E90131EB864}" srcOrd="0" destOrd="0" presId="urn:microsoft.com/office/officeart/2005/8/layout/hProcess11"/>
    <dgm:cxn modelId="{01C00FC2-846A-45C9-989A-1C3F3A9D4AC1}" type="presParOf" srcId="{4B00BDFD-2854-4EB2-B056-68989FA66707}" destId="{FAE8394A-404D-4D51-B06D-87EC954FE659}" srcOrd="1" destOrd="0" presId="urn:microsoft.com/office/officeart/2005/8/layout/hProcess11"/>
    <dgm:cxn modelId="{57A8457F-F4F1-41F5-9643-132356B85CE5}" type="presParOf" srcId="{4B00BDFD-2854-4EB2-B056-68989FA66707}" destId="{3E6FDF7A-973D-42F9-AC14-C0B66B84B44D}" srcOrd="2" destOrd="0" presId="urn:microsoft.com/office/officeart/2005/8/layout/hProcess1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C12BFEB-5126-42DD-9326-DD730B1B2775}" type="doc">
      <dgm:prSet loTypeId="urn:microsoft.com/office/officeart/2005/8/layout/bProcess4" loCatId="process" qsTypeId="urn:microsoft.com/office/officeart/2005/8/quickstyle/3d1" qsCatId="3D" csTypeId="urn:microsoft.com/office/officeart/2005/8/colors/colorful2" csCatId="colorful" phldr="1"/>
      <dgm:spPr/>
      <dgm:t>
        <a:bodyPr/>
        <a:lstStyle/>
        <a:p>
          <a:endParaRPr lang="es-MX"/>
        </a:p>
      </dgm:t>
    </dgm:pt>
    <dgm:pt modelId="{C7043F02-885A-4133-B35E-8A4BC0B58EA9}">
      <dgm:prSet phldrT="[Texto]"/>
      <dgm:spPr/>
      <dgm:t>
        <a:bodyPr/>
        <a:lstStyle/>
        <a:p>
          <a:r>
            <a:rPr lang="es-ES" b="1" dirty="0" smtClean="0"/>
            <a:t>Agustín Reyes Ponce</a:t>
          </a:r>
          <a:endParaRPr lang="es-MX" b="1" dirty="0"/>
        </a:p>
      </dgm:t>
    </dgm:pt>
    <dgm:pt modelId="{1BB929C0-5FCB-4A75-BB74-1A717F2CA0CA}" type="parTrans" cxnId="{228592B5-540D-471D-9FF0-DBABB8AE70F9}">
      <dgm:prSet/>
      <dgm:spPr/>
      <dgm:t>
        <a:bodyPr/>
        <a:lstStyle/>
        <a:p>
          <a:endParaRPr lang="es-MX" b="1"/>
        </a:p>
      </dgm:t>
    </dgm:pt>
    <dgm:pt modelId="{16A9D7B3-AD40-4A3E-A3C1-6DDC16B59C3D}" type="sibTrans" cxnId="{228592B5-540D-471D-9FF0-DBABB8AE70F9}">
      <dgm:prSet/>
      <dgm:spPr/>
      <dgm:t>
        <a:bodyPr/>
        <a:lstStyle/>
        <a:p>
          <a:endParaRPr lang="es-MX" b="1"/>
        </a:p>
      </dgm:t>
    </dgm:pt>
    <dgm:pt modelId="{CD7592DA-2EAB-466E-B260-E6135EBFB3AA}">
      <dgm:prSet phldrT="[Texto]"/>
      <dgm:spPr/>
      <dgm:t>
        <a:bodyPr/>
        <a:lstStyle/>
        <a:p>
          <a:r>
            <a:rPr lang="es-ES" b="1" dirty="0" smtClean="0"/>
            <a:t>Conjunto sistemático de reglas para lograr la máxima eficiencia.</a:t>
          </a:r>
          <a:endParaRPr lang="es-MX" b="1" dirty="0"/>
        </a:p>
      </dgm:t>
    </dgm:pt>
    <dgm:pt modelId="{5853C0BF-439E-4F83-A162-4B620BAB384B}" type="parTrans" cxnId="{9CC6054B-61AF-4286-99FB-B302416FC70B}">
      <dgm:prSet/>
      <dgm:spPr/>
      <dgm:t>
        <a:bodyPr/>
        <a:lstStyle/>
        <a:p>
          <a:endParaRPr lang="es-MX" b="1"/>
        </a:p>
      </dgm:t>
    </dgm:pt>
    <dgm:pt modelId="{8391DF95-A9AF-4309-B884-323D929770C9}" type="sibTrans" cxnId="{9CC6054B-61AF-4286-99FB-B302416FC70B}">
      <dgm:prSet/>
      <dgm:spPr/>
      <dgm:t>
        <a:bodyPr/>
        <a:lstStyle/>
        <a:p>
          <a:endParaRPr lang="es-MX" b="1"/>
        </a:p>
      </dgm:t>
    </dgm:pt>
    <dgm:pt modelId="{A4FEC810-C565-4DEA-8225-1145661E3A16}">
      <dgm:prSet phldrT="[Texto]"/>
      <dgm:spPr/>
      <dgm:t>
        <a:bodyPr/>
        <a:lstStyle/>
        <a:p>
          <a:r>
            <a:rPr lang="es-ES" b="1" dirty="0" smtClean="0"/>
            <a:t>De las formas de estructurar y manejar un organismo social.</a:t>
          </a:r>
          <a:endParaRPr lang="es-MX" b="1" dirty="0"/>
        </a:p>
      </dgm:t>
    </dgm:pt>
    <dgm:pt modelId="{676B9F88-21C7-4A9E-8EAF-0714E8B88C71}" type="parTrans" cxnId="{F79AD91F-A249-4E31-9D70-5490F43C8A3F}">
      <dgm:prSet/>
      <dgm:spPr/>
      <dgm:t>
        <a:bodyPr/>
        <a:lstStyle/>
        <a:p>
          <a:endParaRPr lang="es-MX" b="1"/>
        </a:p>
      </dgm:t>
    </dgm:pt>
    <dgm:pt modelId="{B4ED08F5-9AB4-4263-BEBE-DE25B0CDB955}" type="sibTrans" cxnId="{F79AD91F-A249-4E31-9D70-5490F43C8A3F}">
      <dgm:prSet/>
      <dgm:spPr/>
      <dgm:t>
        <a:bodyPr/>
        <a:lstStyle/>
        <a:p>
          <a:endParaRPr lang="es-MX" b="1"/>
        </a:p>
      </dgm:t>
    </dgm:pt>
    <dgm:pt modelId="{524CDBE1-43EA-459F-AA5F-8573E8C5ADCE}">
      <dgm:prSet phldrT="[Texto]"/>
      <dgm:spPr/>
      <dgm:t>
        <a:bodyPr/>
        <a:lstStyle/>
        <a:p>
          <a:r>
            <a:rPr lang="es-ES" b="1" dirty="0" smtClean="0"/>
            <a:t>Características de la administración </a:t>
          </a:r>
          <a:endParaRPr lang="es-MX" b="1" dirty="0"/>
        </a:p>
      </dgm:t>
    </dgm:pt>
    <dgm:pt modelId="{4BC9FBB6-8A07-40D3-ADBB-2B58BD4827C3}" type="parTrans" cxnId="{81FC820D-96C1-437B-8A9E-4B6D22085814}">
      <dgm:prSet/>
      <dgm:spPr/>
      <dgm:t>
        <a:bodyPr/>
        <a:lstStyle/>
        <a:p>
          <a:endParaRPr lang="es-MX" b="1"/>
        </a:p>
      </dgm:t>
    </dgm:pt>
    <dgm:pt modelId="{7CB41992-7064-4B45-9DC8-C1250A620630}" type="sibTrans" cxnId="{81FC820D-96C1-437B-8A9E-4B6D22085814}">
      <dgm:prSet/>
      <dgm:spPr/>
      <dgm:t>
        <a:bodyPr/>
        <a:lstStyle/>
        <a:p>
          <a:endParaRPr lang="es-MX" b="1"/>
        </a:p>
      </dgm:t>
    </dgm:pt>
    <dgm:pt modelId="{88FBA99F-F14F-49A9-B0B8-7C0AEF6AE6F3}">
      <dgm:prSet phldrT="[Texto]"/>
      <dgm:spPr/>
      <dgm:t>
        <a:bodyPr/>
        <a:lstStyle/>
        <a:p>
          <a:r>
            <a:rPr lang="es-ES" b="1" dirty="0" smtClean="0"/>
            <a:t>Universalidad</a:t>
          </a:r>
        </a:p>
        <a:p>
          <a:r>
            <a:rPr lang="es-ES" b="1" dirty="0" smtClean="0"/>
            <a:t>Especificidad </a:t>
          </a:r>
          <a:endParaRPr lang="es-MX" b="1" dirty="0"/>
        </a:p>
      </dgm:t>
    </dgm:pt>
    <dgm:pt modelId="{CA5309BD-3B36-4FB9-8C4A-30B77D0F69C9}" type="parTrans" cxnId="{8ED65AB7-CE07-445A-A375-F3887A33D4DD}">
      <dgm:prSet/>
      <dgm:spPr/>
      <dgm:t>
        <a:bodyPr/>
        <a:lstStyle/>
        <a:p>
          <a:endParaRPr lang="es-MX" b="1"/>
        </a:p>
      </dgm:t>
    </dgm:pt>
    <dgm:pt modelId="{94147358-43CB-4C82-83F6-812E4EFD0397}" type="sibTrans" cxnId="{8ED65AB7-CE07-445A-A375-F3887A33D4DD}">
      <dgm:prSet/>
      <dgm:spPr/>
      <dgm:t>
        <a:bodyPr/>
        <a:lstStyle/>
        <a:p>
          <a:endParaRPr lang="es-MX" b="1"/>
        </a:p>
      </dgm:t>
    </dgm:pt>
    <dgm:pt modelId="{8EB0D790-217A-4ABF-8AB2-358F00138969}">
      <dgm:prSet phldrT="[Texto]"/>
      <dgm:spPr/>
      <dgm:t>
        <a:bodyPr/>
        <a:lstStyle/>
        <a:p>
          <a:r>
            <a:rPr lang="es-ES" b="1" dirty="0" smtClean="0"/>
            <a:t>Unidad temporal</a:t>
          </a:r>
        </a:p>
        <a:p>
          <a:r>
            <a:rPr lang="es-ES" b="1" dirty="0" smtClean="0"/>
            <a:t>Unidad Jerárquica </a:t>
          </a:r>
          <a:endParaRPr lang="es-MX" b="1" dirty="0"/>
        </a:p>
      </dgm:t>
    </dgm:pt>
    <dgm:pt modelId="{43171E37-333C-4D3F-BE91-3554180D7BF7}" type="parTrans" cxnId="{190850CE-4AA9-46D1-BAFA-EB8C71C36EF1}">
      <dgm:prSet/>
      <dgm:spPr/>
      <dgm:t>
        <a:bodyPr/>
        <a:lstStyle/>
        <a:p>
          <a:endParaRPr lang="es-MX" b="1"/>
        </a:p>
      </dgm:t>
    </dgm:pt>
    <dgm:pt modelId="{FB67FAA0-8FC5-478C-8FF2-F95D033870BF}" type="sibTrans" cxnId="{190850CE-4AA9-46D1-BAFA-EB8C71C36EF1}">
      <dgm:prSet/>
      <dgm:spPr/>
      <dgm:t>
        <a:bodyPr/>
        <a:lstStyle/>
        <a:p>
          <a:endParaRPr lang="es-MX" b="1"/>
        </a:p>
      </dgm:t>
    </dgm:pt>
    <dgm:pt modelId="{72041017-3BB8-4626-B083-641C12478C15}">
      <dgm:prSet phldrT="[Texto]"/>
      <dgm:spPr/>
      <dgm:t>
        <a:bodyPr/>
        <a:lstStyle/>
        <a:p>
          <a:r>
            <a:rPr lang="es-ES" b="1" dirty="0" smtClean="0"/>
            <a:t>Clasifica los elementos que forma la empresa en: </a:t>
          </a:r>
          <a:endParaRPr lang="es-MX" b="1" dirty="0"/>
        </a:p>
      </dgm:t>
    </dgm:pt>
    <dgm:pt modelId="{9C33D77F-5B94-4A3F-A325-9760A8AA5313}" type="parTrans" cxnId="{70B6BF44-E83C-4186-B85A-B0BB58A6E69B}">
      <dgm:prSet/>
      <dgm:spPr/>
      <dgm:t>
        <a:bodyPr/>
        <a:lstStyle/>
        <a:p>
          <a:endParaRPr lang="es-MX" b="1"/>
        </a:p>
      </dgm:t>
    </dgm:pt>
    <dgm:pt modelId="{9C607952-BACF-4FAD-A8FA-769ABFB0C159}" type="sibTrans" cxnId="{70B6BF44-E83C-4186-B85A-B0BB58A6E69B}">
      <dgm:prSet/>
      <dgm:spPr/>
      <dgm:t>
        <a:bodyPr/>
        <a:lstStyle/>
        <a:p>
          <a:endParaRPr lang="es-MX" b="1"/>
        </a:p>
      </dgm:t>
    </dgm:pt>
    <dgm:pt modelId="{DDB645D4-B716-4D9E-BDD8-74A4D977C732}">
      <dgm:prSet phldrT="[Texto]"/>
      <dgm:spPr/>
      <dgm:t>
        <a:bodyPr/>
        <a:lstStyle/>
        <a:p>
          <a:r>
            <a:rPr lang="es-ES" b="1" dirty="0" smtClean="0"/>
            <a:t>Los bienes materiales, lo hombres, y los sistemas.</a:t>
          </a:r>
          <a:endParaRPr lang="es-MX" b="1" dirty="0"/>
        </a:p>
      </dgm:t>
    </dgm:pt>
    <dgm:pt modelId="{AC62AE01-BE71-450E-9584-085E483F5089}" type="parTrans" cxnId="{387FB6CB-71E2-4465-9372-1C51135C3601}">
      <dgm:prSet/>
      <dgm:spPr/>
      <dgm:t>
        <a:bodyPr/>
        <a:lstStyle/>
        <a:p>
          <a:endParaRPr lang="es-MX" b="1"/>
        </a:p>
      </dgm:t>
    </dgm:pt>
    <dgm:pt modelId="{DE4B737C-7665-48BB-BF5B-BD04B4145192}" type="sibTrans" cxnId="{387FB6CB-71E2-4465-9372-1C51135C3601}">
      <dgm:prSet/>
      <dgm:spPr/>
      <dgm:t>
        <a:bodyPr/>
        <a:lstStyle/>
        <a:p>
          <a:endParaRPr lang="es-MX" b="1"/>
        </a:p>
      </dgm:t>
    </dgm:pt>
    <dgm:pt modelId="{88C0B299-CA06-48C0-8A75-B26A17F4E6F0}">
      <dgm:prSet phldrT="[Texto]"/>
      <dgm:spPr>
        <a:blipFill rotWithShape="0">
          <a:blip xmlns:r="http://schemas.openxmlformats.org/officeDocument/2006/relationships" r:embed="rId1"/>
          <a:stretch>
            <a:fillRect/>
          </a:stretch>
        </a:blipFill>
      </dgm:spPr>
      <dgm:t>
        <a:bodyPr/>
        <a:lstStyle/>
        <a:p>
          <a:r>
            <a:rPr lang="es-ES" b="1" dirty="0" smtClean="0"/>
            <a:t>.</a:t>
          </a:r>
          <a:endParaRPr lang="es-MX" b="1" dirty="0"/>
        </a:p>
      </dgm:t>
    </dgm:pt>
    <dgm:pt modelId="{5CA3626A-A87D-4AE2-B5E9-F1833267AD48}" type="parTrans" cxnId="{F99DA480-1B92-4315-BA85-927AA9AD9F33}">
      <dgm:prSet/>
      <dgm:spPr/>
      <dgm:t>
        <a:bodyPr/>
        <a:lstStyle/>
        <a:p>
          <a:endParaRPr lang="es-MX" b="1"/>
        </a:p>
      </dgm:t>
    </dgm:pt>
    <dgm:pt modelId="{F8EF77D4-E7D0-4F6C-8FB3-005317F4E8C1}" type="sibTrans" cxnId="{F99DA480-1B92-4315-BA85-927AA9AD9F33}">
      <dgm:prSet/>
      <dgm:spPr/>
      <dgm:t>
        <a:bodyPr/>
        <a:lstStyle/>
        <a:p>
          <a:endParaRPr lang="es-MX" b="1"/>
        </a:p>
      </dgm:t>
    </dgm:pt>
    <dgm:pt modelId="{207C2528-C770-40B5-9666-EBAB808DADC6}" type="pres">
      <dgm:prSet presAssocID="{7C12BFEB-5126-42DD-9326-DD730B1B2775}" presName="Name0" presStyleCnt="0">
        <dgm:presLayoutVars>
          <dgm:dir/>
          <dgm:resizeHandles/>
        </dgm:presLayoutVars>
      </dgm:prSet>
      <dgm:spPr/>
      <dgm:t>
        <a:bodyPr/>
        <a:lstStyle/>
        <a:p>
          <a:endParaRPr lang="es-MX"/>
        </a:p>
      </dgm:t>
    </dgm:pt>
    <dgm:pt modelId="{65A64D15-21C9-4C87-A66D-86E5B677FA56}" type="pres">
      <dgm:prSet presAssocID="{C7043F02-885A-4133-B35E-8A4BC0B58EA9}" presName="compNode" presStyleCnt="0"/>
      <dgm:spPr/>
    </dgm:pt>
    <dgm:pt modelId="{B0EE84F0-98BB-4778-9DF9-BEC7F2F1B0DF}" type="pres">
      <dgm:prSet presAssocID="{C7043F02-885A-4133-B35E-8A4BC0B58EA9}" presName="dummyConnPt" presStyleCnt="0"/>
      <dgm:spPr/>
    </dgm:pt>
    <dgm:pt modelId="{A32B505E-3351-48E3-A1C7-8ADE5AAC1DAE}" type="pres">
      <dgm:prSet presAssocID="{C7043F02-885A-4133-B35E-8A4BC0B58EA9}" presName="node" presStyleLbl="node1" presStyleIdx="0" presStyleCnt="9">
        <dgm:presLayoutVars>
          <dgm:bulletEnabled val="1"/>
        </dgm:presLayoutVars>
      </dgm:prSet>
      <dgm:spPr/>
      <dgm:t>
        <a:bodyPr/>
        <a:lstStyle/>
        <a:p>
          <a:endParaRPr lang="es-MX"/>
        </a:p>
      </dgm:t>
    </dgm:pt>
    <dgm:pt modelId="{0F6468B5-6BFC-49E8-AD12-073B49968F75}" type="pres">
      <dgm:prSet presAssocID="{16A9D7B3-AD40-4A3E-A3C1-6DDC16B59C3D}" presName="sibTrans" presStyleLbl="bgSibTrans2D1" presStyleIdx="0" presStyleCnt="8"/>
      <dgm:spPr/>
      <dgm:t>
        <a:bodyPr/>
        <a:lstStyle/>
        <a:p>
          <a:endParaRPr lang="es-MX"/>
        </a:p>
      </dgm:t>
    </dgm:pt>
    <dgm:pt modelId="{638F0770-68BC-4C7E-A418-7AF4BC069127}" type="pres">
      <dgm:prSet presAssocID="{CD7592DA-2EAB-466E-B260-E6135EBFB3AA}" presName="compNode" presStyleCnt="0"/>
      <dgm:spPr/>
    </dgm:pt>
    <dgm:pt modelId="{B44FCDE5-F798-49E5-9120-E0DF5507509E}" type="pres">
      <dgm:prSet presAssocID="{CD7592DA-2EAB-466E-B260-E6135EBFB3AA}" presName="dummyConnPt" presStyleCnt="0"/>
      <dgm:spPr/>
    </dgm:pt>
    <dgm:pt modelId="{7AD63CE2-6364-4BFB-A489-6D56FB62B9D2}" type="pres">
      <dgm:prSet presAssocID="{CD7592DA-2EAB-466E-B260-E6135EBFB3AA}" presName="node" presStyleLbl="node1" presStyleIdx="1" presStyleCnt="9">
        <dgm:presLayoutVars>
          <dgm:bulletEnabled val="1"/>
        </dgm:presLayoutVars>
      </dgm:prSet>
      <dgm:spPr/>
      <dgm:t>
        <a:bodyPr/>
        <a:lstStyle/>
        <a:p>
          <a:endParaRPr lang="es-MX"/>
        </a:p>
      </dgm:t>
    </dgm:pt>
    <dgm:pt modelId="{54EBB8A6-174E-4BBF-B279-29076DB664DF}" type="pres">
      <dgm:prSet presAssocID="{8391DF95-A9AF-4309-B884-323D929770C9}" presName="sibTrans" presStyleLbl="bgSibTrans2D1" presStyleIdx="1" presStyleCnt="8"/>
      <dgm:spPr/>
      <dgm:t>
        <a:bodyPr/>
        <a:lstStyle/>
        <a:p>
          <a:endParaRPr lang="es-MX"/>
        </a:p>
      </dgm:t>
    </dgm:pt>
    <dgm:pt modelId="{3276DB7D-50DE-4428-8E85-1D4A194BF87C}" type="pres">
      <dgm:prSet presAssocID="{A4FEC810-C565-4DEA-8225-1145661E3A16}" presName="compNode" presStyleCnt="0"/>
      <dgm:spPr/>
    </dgm:pt>
    <dgm:pt modelId="{14F09018-FE41-4047-8D70-94FC5E7D11FC}" type="pres">
      <dgm:prSet presAssocID="{A4FEC810-C565-4DEA-8225-1145661E3A16}" presName="dummyConnPt" presStyleCnt="0"/>
      <dgm:spPr/>
    </dgm:pt>
    <dgm:pt modelId="{2BEE313D-7F32-4875-A530-E7C63D848BCC}" type="pres">
      <dgm:prSet presAssocID="{A4FEC810-C565-4DEA-8225-1145661E3A16}" presName="node" presStyleLbl="node1" presStyleIdx="2" presStyleCnt="9">
        <dgm:presLayoutVars>
          <dgm:bulletEnabled val="1"/>
        </dgm:presLayoutVars>
      </dgm:prSet>
      <dgm:spPr/>
      <dgm:t>
        <a:bodyPr/>
        <a:lstStyle/>
        <a:p>
          <a:endParaRPr lang="es-MX"/>
        </a:p>
      </dgm:t>
    </dgm:pt>
    <dgm:pt modelId="{FDB0F487-D407-4FD7-9808-E1CA759CCCC4}" type="pres">
      <dgm:prSet presAssocID="{B4ED08F5-9AB4-4263-BEBE-DE25B0CDB955}" presName="sibTrans" presStyleLbl="bgSibTrans2D1" presStyleIdx="2" presStyleCnt="8"/>
      <dgm:spPr/>
      <dgm:t>
        <a:bodyPr/>
        <a:lstStyle/>
        <a:p>
          <a:endParaRPr lang="es-MX"/>
        </a:p>
      </dgm:t>
    </dgm:pt>
    <dgm:pt modelId="{3D5253CD-01F6-4E33-803A-FD338826FD38}" type="pres">
      <dgm:prSet presAssocID="{524CDBE1-43EA-459F-AA5F-8573E8C5ADCE}" presName="compNode" presStyleCnt="0"/>
      <dgm:spPr/>
    </dgm:pt>
    <dgm:pt modelId="{56E01055-65FF-4231-AD69-FBCDDA7A751E}" type="pres">
      <dgm:prSet presAssocID="{524CDBE1-43EA-459F-AA5F-8573E8C5ADCE}" presName="dummyConnPt" presStyleCnt="0"/>
      <dgm:spPr/>
    </dgm:pt>
    <dgm:pt modelId="{400C6A53-D0B0-42A0-B942-AFB1680C5050}" type="pres">
      <dgm:prSet presAssocID="{524CDBE1-43EA-459F-AA5F-8573E8C5ADCE}" presName="node" presStyleLbl="node1" presStyleIdx="3" presStyleCnt="9">
        <dgm:presLayoutVars>
          <dgm:bulletEnabled val="1"/>
        </dgm:presLayoutVars>
      </dgm:prSet>
      <dgm:spPr/>
      <dgm:t>
        <a:bodyPr/>
        <a:lstStyle/>
        <a:p>
          <a:endParaRPr lang="es-MX"/>
        </a:p>
      </dgm:t>
    </dgm:pt>
    <dgm:pt modelId="{BB4D4FBD-523A-4425-88EE-1608A448C987}" type="pres">
      <dgm:prSet presAssocID="{7CB41992-7064-4B45-9DC8-C1250A620630}" presName="sibTrans" presStyleLbl="bgSibTrans2D1" presStyleIdx="3" presStyleCnt="8"/>
      <dgm:spPr/>
      <dgm:t>
        <a:bodyPr/>
        <a:lstStyle/>
        <a:p>
          <a:endParaRPr lang="es-MX"/>
        </a:p>
      </dgm:t>
    </dgm:pt>
    <dgm:pt modelId="{46BCB9A9-CDF7-4578-85EB-A9361CA8A8E4}" type="pres">
      <dgm:prSet presAssocID="{88FBA99F-F14F-49A9-B0B8-7C0AEF6AE6F3}" presName="compNode" presStyleCnt="0"/>
      <dgm:spPr/>
    </dgm:pt>
    <dgm:pt modelId="{790A411B-F259-4712-8535-90AE73F73BFD}" type="pres">
      <dgm:prSet presAssocID="{88FBA99F-F14F-49A9-B0B8-7C0AEF6AE6F3}" presName="dummyConnPt" presStyleCnt="0"/>
      <dgm:spPr/>
    </dgm:pt>
    <dgm:pt modelId="{930A5C06-C7B5-4EAD-925F-385435D62D97}" type="pres">
      <dgm:prSet presAssocID="{88FBA99F-F14F-49A9-B0B8-7C0AEF6AE6F3}" presName="node" presStyleLbl="node1" presStyleIdx="4" presStyleCnt="9">
        <dgm:presLayoutVars>
          <dgm:bulletEnabled val="1"/>
        </dgm:presLayoutVars>
      </dgm:prSet>
      <dgm:spPr/>
      <dgm:t>
        <a:bodyPr/>
        <a:lstStyle/>
        <a:p>
          <a:endParaRPr lang="es-MX"/>
        </a:p>
      </dgm:t>
    </dgm:pt>
    <dgm:pt modelId="{F021A912-477D-4566-BE5E-321F68A90735}" type="pres">
      <dgm:prSet presAssocID="{94147358-43CB-4C82-83F6-812E4EFD0397}" presName="sibTrans" presStyleLbl="bgSibTrans2D1" presStyleIdx="4" presStyleCnt="8"/>
      <dgm:spPr/>
      <dgm:t>
        <a:bodyPr/>
        <a:lstStyle/>
        <a:p>
          <a:endParaRPr lang="es-MX"/>
        </a:p>
      </dgm:t>
    </dgm:pt>
    <dgm:pt modelId="{5985AC8E-8E80-466C-89ED-6448F385BCC9}" type="pres">
      <dgm:prSet presAssocID="{8EB0D790-217A-4ABF-8AB2-358F00138969}" presName="compNode" presStyleCnt="0"/>
      <dgm:spPr/>
    </dgm:pt>
    <dgm:pt modelId="{B5D83264-0F30-4CC4-9BB6-C0D1D6FF8278}" type="pres">
      <dgm:prSet presAssocID="{8EB0D790-217A-4ABF-8AB2-358F00138969}" presName="dummyConnPt" presStyleCnt="0"/>
      <dgm:spPr/>
    </dgm:pt>
    <dgm:pt modelId="{108586C0-597D-4485-A37D-91ABE904C7CB}" type="pres">
      <dgm:prSet presAssocID="{8EB0D790-217A-4ABF-8AB2-358F00138969}" presName="node" presStyleLbl="node1" presStyleIdx="5" presStyleCnt="9">
        <dgm:presLayoutVars>
          <dgm:bulletEnabled val="1"/>
        </dgm:presLayoutVars>
      </dgm:prSet>
      <dgm:spPr/>
      <dgm:t>
        <a:bodyPr/>
        <a:lstStyle/>
        <a:p>
          <a:endParaRPr lang="es-MX"/>
        </a:p>
      </dgm:t>
    </dgm:pt>
    <dgm:pt modelId="{90E2009D-4C6B-4C90-953D-477FEE42D1B3}" type="pres">
      <dgm:prSet presAssocID="{FB67FAA0-8FC5-478C-8FF2-F95D033870BF}" presName="sibTrans" presStyleLbl="bgSibTrans2D1" presStyleIdx="5" presStyleCnt="8"/>
      <dgm:spPr/>
      <dgm:t>
        <a:bodyPr/>
        <a:lstStyle/>
        <a:p>
          <a:endParaRPr lang="es-MX"/>
        </a:p>
      </dgm:t>
    </dgm:pt>
    <dgm:pt modelId="{65DF5A85-BE24-4694-AEE6-E31205AF4C77}" type="pres">
      <dgm:prSet presAssocID="{72041017-3BB8-4626-B083-641C12478C15}" presName="compNode" presStyleCnt="0"/>
      <dgm:spPr/>
    </dgm:pt>
    <dgm:pt modelId="{85846B23-3D40-4054-99B6-0114891C4714}" type="pres">
      <dgm:prSet presAssocID="{72041017-3BB8-4626-B083-641C12478C15}" presName="dummyConnPt" presStyleCnt="0"/>
      <dgm:spPr/>
    </dgm:pt>
    <dgm:pt modelId="{D9F46000-FB3B-4CF8-BDE9-8F2BBDF37A7B}" type="pres">
      <dgm:prSet presAssocID="{72041017-3BB8-4626-B083-641C12478C15}" presName="node" presStyleLbl="node1" presStyleIdx="6" presStyleCnt="9">
        <dgm:presLayoutVars>
          <dgm:bulletEnabled val="1"/>
        </dgm:presLayoutVars>
      </dgm:prSet>
      <dgm:spPr/>
      <dgm:t>
        <a:bodyPr/>
        <a:lstStyle/>
        <a:p>
          <a:endParaRPr lang="es-MX"/>
        </a:p>
      </dgm:t>
    </dgm:pt>
    <dgm:pt modelId="{701FED40-E369-462A-AE23-CB39074E383B}" type="pres">
      <dgm:prSet presAssocID="{9C607952-BACF-4FAD-A8FA-769ABFB0C159}" presName="sibTrans" presStyleLbl="bgSibTrans2D1" presStyleIdx="6" presStyleCnt="8"/>
      <dgm:spPr/>
      <dgm:t>
        <a:bodyPr/>
        <a:lstStyle/>
        <a:p>
          <a:endParaRPr lang="es-MX"/>
        </a:p>
      </dgm:t>
    </dgm:pt>
    <dgm:pt modelId="{AE3E6F97-790C-4961-BD12-307C5C5E0C38}" type="pres">
      <dgm:prSet presAssocID="{DDB645D4-B716-4D9E-BDD8-74A4D977C732}" presName="compNode" presStyleCnt="0"/>
      <dgm:spPr/>
    </dgm:pt>
    <dgm:pt modelId="{8A9396A1-015E-418A-ADD2-4ECF89CABF6E}" type="pres">
      <dgm:prSet presAssocID="{DDB645D4-B716-4D9E-BDD8-74A4D977C732}" presName="dummyConnPt" presStyleCnt="0"/>
      <dgm:spPr/>
    </dgm:pt>
    <dgm:pt modelId="{E7434BA5-D916-44AD-B5C6-93C3E89AD7A5}" type="pres">
      <dgm:prSet presAssocID="{DDB645D4-B716-4D9E-BDD8-74A4D977C732}" presName="node" presStyleLbl="node1" presStyleIdx="7" presStyleCnt="9">
        <dgm:presLayoutVars>
          <dgm:bulletEnabled val="1"/>
        </dgm:presLayoutVars>
      </dgm:prSet>
      <dgm:spPr/>
      <dgm:t>
        <a:bodyPr/>
        <a:lstStyle/>
        <a:p>
          <a:endParaRPr lang="es-MX"/>
        </a:p>
      </dgm:t>
    </dgm:pt>
    <dgm:pt modelId="{B238A0F9-BED0-4D11-A630-95FE6C1E0903}" type="pres">
      <dgm:prSet presAssocID="{DE4B737C-7665-48BB-BF5B-BD04B4145192}" presName="sibTrans" presStyleLbl="bgSibTrans2D1" presStyleIdx="7" presStyleCnt="8"/>
      <dgm:spPr/>
      <dgm:t>
        <a:bodyPr/>
        <a:lstStyle/>
        <a:p>
          <a:endParaRPr lang="es-MX"/>
        </a:p>
      </dgm:t>
    </dgm:pt>
    <dgm:pt modelId="{AB873F8A-39C7-4D17-8256-65C244E1A7FB}" type="pres">
      <dgm:prSet presAssocID="{88C0B299-CA06-48C0-8A75-B26A17F4E6F0}" presName="compNode" presStyleCnt="0"/>
      <dgm:spPr/>
    </dgm:pt>
    <dgm:pt modelId="{DB03EA7D-7FE1-45F4-B3CB-52B4388A248D}" type="pres">
      <dgm:prSet presAssocID="{88C0B299-CA06-48C0-8A75-B26A17F4E6F0}" presName="dummyConnPt" presStyleCnt="0"/>
      <dgm:spPr/>
    </dgm:pt>
    <dgm:pt modelId="{268B4A10-CDE8-489A-BD18-10B2A33D5B9D}" type="pres">
      <dgm:prSet presAssocID="{88C0B299-CA06-48C0-8A75-B26A17F4E6F0}" presName="node" presStyleLbl="node1" presStyleIdx="8" presStyleCnt="9">
        <dgm:presLayoutVars>
          <dgm:bulletEnabled val="1"/>
        </dgm:presLayoutVars>
      </dgm:prSet>
      <dgm:spPr/>
      <dgm:t>
        <a:bodyPr/>
        <a:lstStyle/>
        <a:p>
          <a:endParaRPr lang="es-MX"/>
        </a:p>
      </dgm:t>
    </dgm:pt>
  </dgm:ptLst>
  <dgm:cxnLst>
    <dgm:cxn modelId="{190850CE-4AA9-46D1-BAFA-EB8C71C36EF1}" srcId="{7C12BFEB-5126-42DD-9326-DD730B1B2775}" destId="{8EB0D790-217A-4ABF-8AB2-358F00138969}" srcOrd="5" destOrd="0" parTransId="{43171E37-333C-4D3F-BE91-3554180D7BF7}" sibTransId="{FB67FAA0-8FC5-478C-8FF2-F95D033870BF}"/>
    <dgm:cxn modelId="{C0173AE1-870E-4853-93F3-0D9FF01BD7DA}" type="presOf" srcId="{7C12BFEB-5126-42DD-9326-DD730B1B2775}" destId="{207C2528-C770-40B5-9666-EBAB808DADC6}" srcOrd="0" destOrd="0" presId="urn:microsoft.com/office/officeart/2005/8/layout/bProcess4"/>
    <dgm:cxn modelId="{0CF7D1EA-737D-4A70-A96B-B5B3D9FD4337}" type="presOf" srcId="{524CDBE1-43EA-459F-AA5F-8573E8C5ADCE}" destId="{400C6A53-D0B0-42A0-B942-AFB1680C5050}" srcOrd="0" destOrd="0" presId="urn:microsoft.com/office/officeart/2005/8/layout/bProcess4"/>
    <dgm:cxn modelId="{8ED65AB7-CE07-445A-A375-F3887A33D4DD}" srcId="{7C12BFEB-5126-42DD-9326-DD730B1B2775}" destId="{88FBA99F-F14F-49A9-B0B8-7C0AEF6AE6F3}" srcOrd="4" destOrd="0" parTransId="{CA5309BD-3B36-4FB9-8C4A-30B77D0F69C9}" sibTransId="{94147358-43CB-4C82-83F6-812E4EFD0397}"/>
    <dgm:cxn modelId="{F79AD91F-A249-4E31-9D70-5490F43C8A3F}" srcId="{7C12BFEB-5126-42DD-9326-DD730B1B2775}" destId="{A4FEC810-C565-4DEA-8225-1145661E3A16}" srcOrd="2" destOrd="0" parTransId="{676B9F88-21C7-4A9E-8EAF-0714E8B88C71}" sibTransId="{B4ED08F5-9AB4-4263-BEBE-DE25B0CDB955}"/>
    <dgm:cxn modelId="{F99DA480-1B92-4315-BA85-927AA9AD9F33}" srcId="{7C12BFEB-5126-42DD-9326-DD730B1B2775}" destId="{88C0B299-CA06-48C0-8A75-B26A17F4E6F0}" srcOrd="8" destOrd="0" parTransId="{5CA3626A-A87D-4AE2-B5E9-F1833267AD48}" sibTransId="{F8EF77D4-E7D0-4F6C-8FB3-005317F4E8C1}"/>
    <dgm:cxn modelId="{E1B7E162-7593-441B-A1FE-0102293CBEEE}" type="presOf" srcId="{72041017-3BB8-4626-B083-641C12478C15}" destId="{D9F46000-FB3B-4CF8-BDE9-8F2BBDF37A7B}" srcOrd="0" destOrd="0" presId="urn:microsoft.com/office/officeart/2005/8/layout/bProcess4"/>
    <dgm:cxn modelId="{387FB6CB-71E2-4465-9372-1C51135C3601}" srcId="{7C12BFEB-5126-42DD-9326-DD730B1B2775}" destId="{DDB645D4-B716-4D9E-BDD8-74A4D977C732}" srcOrd="7" destOrd="0" parTransId="{AC62AE01-BE71-450E-9584-085E483F5089}" sibTransId="{DE4B737C-7665-48BB-BF5B-BD04B4145192}"/>
    <dgm:cxn modelId="{A5991E7F-13A9-4469-8CC3-6C9D1CDDB31B}" type="presOf" srcId="{C7043F02-885A-4133-B35E-8A4BC0B58EA9}" destId="{A32B505E-3351-48E3-A1C7-8ADE5AAC1DAE}" srcOrd="0" destOrd="0" presId="urn:microsoft.com/office/officeart/2005/8/layout/bProcess4"/>
    <dgm:cxn modelId="{CA981CCC-CE5A-45F6-A698-E477513F5616}" type="presOf" srcId="{DE4B737C-7665-48BB-BF5B-BD04B4145192}" destId="{B238A0F9-BED0-4D11-A630-95FE6C1E0903}" srcOrd="0" destOrd="0" presId="urn:microsoft.com/office/officeart/2005/8/layout/bProcess4"/>
    <dgm:cxn modelId="{EB8A73CA-8942-4629-B160-A0CE67B91BEA}" type="presOf" srcId="{88FBA99F-F14F-49A9-B0B8-7C0AEF6AE6F3}" destId="{930A5C06-C7B5-4EAD-925F-385435D62D97}" srcOrd="0" destOrd="0" presId="urn:microsoft.com/office/officeart/2005/8/layout/bProcess4"/>
    <dgm:cxn modelId="{9D765BD2-104A-4D65-B4BF-8B490483AC5F}" type="presOf" srcId="{9C607952-BACF-4FAD-A8FA-769ABFB0C159}" destId="{701FED40-E369-462A-AE23-CB39074E383B}" srcOrd="0" destOrd="0" presId="urn:microsoft.com/office/officeart/2005/8/layout/bProcess4"/>
    <dgm:cxn modelId="{228592B5-540D-471D-9FF0-DBABB8AE70F9}" srcId="{7C12BFEB-5126-42DD-9326-DD730B1B2775}" destId="{C7043F02-885A-4133-B35E-8A4BC0B58EA9}" srcOrd="0" destOrd="0" parTransId="{1BB929C0-5FCB-4A75-BB74-1A717F2CA0CA}" sibTransId="{16A9D7B3-AD40-4A3E-A3C1-6DDC16B59C3D}"/>
    <dgm:cxn modelId="{4D66689A-7660-41E2-892E-F9407D7BF903}" type="presOf" srcId="{88C0B299-CA06-48C0-8A75-B26A17F4E6F0}" destId="{268B4A10-CDE8-489A-BD18-10B2A33D5B9D}" srcOrd="0" destOrd="0" presId="urn:microsoft.com/office/officeart/2005/8/layout/bProcess4"/>
    <dgm:cxn modelId="{AFF79DCE-CB0F-4C1A-9242-6F14C5A34BA6}" type="presOf" srcId="{16A9D7B3-AD40-4A3E-A3C1-6DDC16B59C3D}" destId="{0F6468B5-6BFC-49E8-AD12-073B49968F75}" srcOrd="0" destOrd="0" presId="urn:microsoft.com/office/officeart/2005/8/layout/bProcess4"/>
    <dgm:cxn modelId="{3E36C1B7-7D17-49FE-AAAF-EEF299FA0F8B}" type="presOf" srcId="{CD7592DA-2EAB-466E-B260-E6135EBFB3AA}" destId="{7AD63CE2-6364-4BFB-A489-6D56FB62B9D2}" srcOrd="0" destOrd="0" presId="urn:microsoft.com/office/officeart/2005/8/layout/bProcess4"/>
    <dgm:cxn modelId="{3800BF4C-B00D-48DD-AB63-7E7D8B06B38F}" type="presOf" srcId="{8EB0D790-217A-4ABF-8AB2-358F00138969}" destId="{108586C0-597D-4485-A37D-91ABE904C7CB}" srcOrd="0" destOrd="0" presId="urn:microsoft.com/office/officeart/2005/8/layout/bProcess4"/>
    <dgm:cxn modelId="{7F5E3462-8A24-477A-9F67-1893A81109EB}" type="presOf" srcId="{7CB41992-7064-4B45-9DC8-C1250A620630}" destId="{BB4D4FBD-523A-4425-88EE-1608A448C987}" srcOrd="0" destOrd="0" presId="urn:microsoft.com/office/officeart/2005/8/layout/bProcess4"/>
    <dgm:cxn modelId="{057CBD3F-5F93-4E9C-84BE-E41D156C4458}" type="presOf" srcId="{B4ED08F5-9AB4-4263-BEBE-DE25B0CDB955}" destId="{FDB0F487-D407-4FD7-9808-E1CA759CCCC4}" srcOrd="0" destOrd="0" presId="urn:microsoft.com/office/officeart/2005/8/layout/bProcess4"/>
    <dgm:cxn modelId="{AE787600-1197-415A-AB03-B48F0E589E0F}" type="presOf" srcId="{94147358-43CB-4C82-83F6-812E4EFD0397}" destId="{F021A912-477D-4566-BE5E-321F68A90735}" srcOrd="0" destOrd="0" presId="urn:microsoft.com/office/officeart/2005/8/layout/bProcess4"/>
    <dgm:cxn modelId="{70B6BF44-E83C-4186-B85A-B0BB58A6E69B}" srcId="{7C12BFEB-5126-42DD-9326-DD730B1B2775}" destId="{72041017-3BB8-4626-B083-641C12478C15}" srcOrd="6" destOrd="0" parTransId="{9C33D77F-5B94-4A3F-A325-9760A8AA5313}" sibTransId="{9C607952-BACF-4FAD-A8FA-769ABFB0C159}"/>
    <dgm:cxn modelId="{10977FB2-CFD3-4B39-8F73-4F7F894F74D0}" type="presOf" srcId="{FB67FAA0-8FC5-478C-8FF2-F95D033870BF}" destId="{90E2009D-4C6B-4C90-953D-477FEE42D1B3}" srcOrd="0" destOrd="0" presId="urn:microsoft.com/office/officeart/2005/8/layout/bProcess4"/>
    <dgm:cxn modelId="{9CC6054B-61AF-4286-99FB-B302416FC70B}" srcId="{7C12BFEB-5126-42DD-9326-DD730B1B2775}" destId="{CD7592DA-2EAB-466E-B260-E6135EBFB3AA}" srcOrd="1" destOrd="0" parTransId="{5853C0BF-439E-4F83-A162-4B620BAB384B}" sibTransId="{8391DF95-A9AF-4309-B884-323D929770C9}"/>
    <dgm:cxn modelId="{8534F0C1-8294-469E-B026-1B5A6F16BBB0}" type="presOf" srcId="{A4FEC810-C565-4DEA-8225-1145661E3A16}" destId="{2BEE313D-7F32-4875-A530-E7C63D848BCC}" srcOrd="0" destOrd="0" presId="urn:microsoft.com/office/officeart/2005/8/layout/bProcess4"/>
    <dgm:cxn modelId="{1F3330A9-6F1D-4910-9477-1C1A5FC76D16}" type="presOf" srcId="{DDB645D4-B716-4D9E-BDD8-74A4D977C732}" destId="{E7434BA5-D916-44AD-B5C6-93C3E89AD7A5}" srcOrd="0" destOrd="0" presId="urn:microsoft.com/office/officeart/2005/8/layout/bProcess4"/>
    <dgm:cxn modelId="{EEEF64CB-643A-41D4-9B0F-0B1E73AE73DB}" type="presOf" srcId="{8391DF95-A9AF-4309-B884-323D929770C9}" destId="{54EBB8A6-174E-4BBF-B279-29076DB664DF}" srcOrd="0" destOrd="0" presId="urn:microsoft.com/office/officeart/2005/8/layout/bProcess4"/>
    <dgm:cxn modelId="{81FC820D-96C1-437B-8A9E-4B6D22085814}" srcId="{7C12BFEB-5126-42DD-9326-DD730B1B2775}" destId="{524CDBE1-43EA-459F-AA5F-8573E8C5ADCE}" srcOrd="3" destOrd="0" parTransId="{4BC9FBB6-8A07-40D3-ADBB-2B58BD4827C3}" sibTransId="{7CB41992-7064-4B45-9DC8-C1250A620630}"/>
    <dgm:cxn modelId="{B9ABAA3D-4E26-4735-941A-D41B8F42982C}" type="presParOf" srcId="{207C2528-C770-40B5-9666-EBAB808DADC6}" destId="{65A64D15-21C9-4C87-A66D-86E5B677FA56}" srcOrd="0" destOrd="0" presId="urn:microsoft.com/office/officeart/2005/8/layout/bProcess4"/>
    <dgm:cxn modelId="{5CF46DA1-ED58-4E93-8003-E2A93E235E2E}" type="presParOf" srcId="{65A64D15-21C9-4C87-A66D-86E5B677FA56}" destId="{B0EE84F0-98BB-4778-9DF9-BEC7F2F1B0DF}" srcOrd="0" destOrd="0" presId="urn:microsoft.com/office/officeart/2005/8/layout/bProcess4"/>
    <dgm:cxn modelId="{69E63BCC-6D87-4FD2-99B4-86E0780DB1CD}" type="presParOf" srcId="{65A64D15-21C9-4C87-A66D-86E5B677FA56}" destId="{A32B505E-3351-48E3-A1C7-8ADE5AAC1DAE}" srcOrd="1" destOrd="0" presId="urn:microsoft.com/office/officeart/2005/8/layout/bProcess4"/>
    <dgm:cxn modelId="{87A88008-0DEB-40F7-AFCC-446E59BE0F0F}" type="presParOf" srcId="{207C2528-C770-40B5-9666-EBAB808DADC6}" destId="{0F6468B5-6BFC-49E8-AD12-073B49968F75}" srcOrd="1" destOrd="0" presId="urn:microsoft.com/office/officeart/2005/8/layout/bProcess4"/>
    <dgm:cxn modelId="{B83FE035-FD19-4C68-8147-91BF497CDFF8}" type="presParOf" srcId="{207C2528-C770-40B5-9666-EBAB808DADC6}" destId="{638F0770-68BC-4C7E-A418-7AF4BC069127}" srcOrd="2" destOrd="0" presId="urn:microsoft.com/office/officeart/2005/8/layout/bProcess4"/>
    <dgm:cxn modelId="{A1DE0BED-765B-43F2-B4AE-E67A6FCDCC5D}" type="presParOf" srcId="{638F0770-68BC-4C7E-A418-7AF4BC069127}" destId="{B44FCDE5-F798-49E5-9120-E0DF5507509E}" srcOrd="0" destOrd="0" presId="urn:microsoft.com/office/officeart/2005/8/layout/bProcess4"/>
    <dgm:cxn modelId="{9BC89F33-ABAB-4B90-92E3-5F44EB1CA9A5}" type="presParOf" srcId="{638F0770-68BC-4C7E-A418-7AF4BC069127}" destId="{7AD63CE2-6364-4BFB-A489-6D56FB62B9D2}" srcOrd="1" destOrd="0" presId="urn:microsoft.com/office/officeart/2005/8/layout/bProcess4"/>
    <dgm:cxn modelId="{E1A85935-8F4D-4FBB-A020-2881EFD090FC}" type="presParOf" srcId="{207C2528-C770-40B5-9666-EBAB808DADC6}" destId="{54EBB8A6-174E-4BBF-B279-29076DB664DF}" srcOrd="3" destOrd="0" presId="urn:microsoft.com/office/officeart/2005/8/layout/bProcess4"/>
    <dgm:cxn modelId="{71E85815-783B-4E14-830F-0267A3F6153F}" type="presParOf" srcId="{207C2528-C770-40B5-9666-EBAB808DADC6}" destId="{3276DB7D-50DE-4428-8E85-1D4A194BF87C}" srcOrd="4" destOrd="0" presId="urn:microsoft.com/office/officeart/2005/8/layout/bProcess4"/>
    <dgm:cxn modelId="{1578F55A-A8B5-4573-85E6-D5F8165323E9}" type="presParOf" srcId="{3276DB7D-50DE-4428-8E85-1D4A194BF87C}" destId="{14F09018-FE41-4047-8D70-94FC5E7D11FC}" srcOrd="0" destOrd="0" presId="urn:microsoft.com/office/officeart/2005/8/layout/bProcess4"/>
    <dgm:cxn modelId="{75E309D7-2234-44BE-A466-1293CF658EDA}" type="presParOf" srcId="{3276DB7D-50DE-4428-8E85-1D4A194BF87C}" destId="{2BEE313D-7F32-4875-A530-E7C63D848BCC}" srcOrd="1" destOrd="0" presId="urn:microsoft.com/office/officeart/2005/8/layout/bProcess4"/>
    <dgm:cxn modelId="{503F1E70-8037-4C7B-B008-4CB0392490C9}" type="presParOf" srcId="{207C2528-C770-40B5-9666-EBAB808DADC6}" destId="{FDB0F487-D407-4FD7-9808-E1CA759CCCC4}" srcOrd="5" destOrd="0" presId="urn:microsoft.com/office/officeart/2005/8/layout/bProcess4"/>
    <dgm:cxn modelId="{371F2D30-264D-477F-99AA-A9FB2688218A}" type="presParOf" srcId="{207C2528-C770-40B5-9666-EBAB808DADC6}" destId="{3D5253CD-01F6-4E33-803A-FD338826FD38}" srcOrd="6" destOrd="0" presId="urn:microsoft.com/office/officeart/2005/8/layout/bProcess4"/>
    <dgm:cxn modelId="{367C3133-AFA0-4DA1-9A98-B892FCDD8326}" type="presParOf" srcId="{3D5253CD-01F6-4E33-803A-FD338826FD38}" destId="{56E01055-65FF-4231-AD69-FBCDDA7A751E}" srcOrd="0" destOrd="0" presId="urn:microsoft.com/office/officeart/2005/8/layout/bProcess4"/>
    <dgm:cxn modelId="{651B4B14-2B6E-43D9-A7AF-E47B46F33E82}" type="presParOf" srcId="{3D5253CD-01F6-4E33-803A-FD338826FD38}" destId="{400C6A53-D0B0-42A0-B942-AFB1680C5050}" srcOrd="1" destOrd="0" presId="urn:microsoft.com/office/officeart/2005/8/layout/bProcess4"/>
    <dgm:cxn modelId="{A2AA523F-B414-45CA-AB4B-9098267B3A65}" type="presParOf" srcId="{207C2528-C770-40B5-9666-EBAB808DADC6}" destId="{BB4D4FBD-523A-4425-88EE-1608A448C987}" srcOrd="7" destOrd="0" presId="urn:microsoft.com/office/officeart/2005/8/layout/bProcess4"/>
    <dgm:cxn modelId="{DB1CB25F-F24D-47CC-BA53-0D24A10721DE}" type="presParOf" srcId="{207C2528-C770-40B5-9666-EBAB808DADC6}" destId="{46BCB9A9-CDF7-4578-85EB-A9361CA8A8E4}" srcOrd="8" destOrd="0" presId="urn:microsoft.com/office/officeart/2005/8/layout/bProcess4"/>
    <dgm:cxn modelId="{DBF873E2-FB43-46DE-A4E8-D2FCA7AC5512}" type="presParOf" srcId="{46BCB9A9-CDF7-4578-85EB-A9361CA8A8E4}" destId="{790A411B-F259-4712-8535-90AE73F73BFD}" srcOrd="0" destOrd="0" presId="urn:microsoft.com/office/officeart/2005/8/layout/bProcess4"/>
    <dgm:cxn modelId="{91EEEDC3-B68E-4AA9-97D6-DDF4F2433C08}" type="presParOf" srcId="{46BCB9A9-CDF7-4578-85EB-A9361CA8A8E4}" destId="{930A5C06-C7B5-4EAD-925F-385435D62D97}" srcOrd="1" destOrd="0" presId="urn:microsoft.com/office/officeart/2005/8/layout/bProcess4"/>
    <dgm:cxn modelId="{F0B22F69-9D8C-4BE3-B772-96F56C20A536}" type="presParOf" srcId="{207C2528-C770-40B5-9666-EBAB808DADC6}" destId="{F021A912-477D-4566-BE5E-321F68A90735}" srcOrd="9" destOrd="0" presId="urn:microsoft.com/office/officeart/2005/8/layout/bProcess4"/>
    <dgm:cxn modelId="{9366AB4A-0BE2-4E7F-BB9D-FE647338C37D}" type="presParOf" srcId="{207C2528-C770-40B5-9666-EBAB808DADC6}" destId="{5985AC8E-8E80-466C-89ED-6448F385BCC9}" srcOrd="10" destOrd="0" presId="urn:microsoft.com/office/officeart/2005/8/layout/bProcess4"/>
    <dgm:cxn modelId="{E73C15E0-7305-49AB-B36D-E83A31335B40}" type="presParOf" srcId="{5985AC8E-8E80-466C-89ED-6448F385BCC9}" destId="{B5D83264-0F30-4CC4-9BB6-C0D1D6FF8278}" srcOrd="0" destOrd="0" presId="urn:microsoft.com/office/officeart/2005/8/layout/bProcess4"/>
    <dgm:cxn modelId="{074FAD2B-FB0A-4431-847C-F17259B3DEC1}" type="presParOf" srcId="{5985AC8E-8E80-466C-89ED-6448F385BCC9}" destId="{108586C0-597D-4485-A37D-91ABE904C7CB}" srcOrd="1" destOrd="0" presId="urn:microsoft.com/office/officeart/2005/8/layout/bProcess4"/>
    <dgm:cxn modelId="{5F21DFFA-6A06-4575-B8DF-219993CC738E}" type="presParOf" srcId="{207C2528-C770-40B5-9666-EBAB808DADC6}" destId="{90E2009D-4C6B-4C90-953D-477FEE42D1B3}" srcOrd="11" destOrd="0" presId="urn:microsoft.com/office/officeart/2005/8/layout/bProcess4"/>
    <dgm:cxn modelId="{9A69751D-8C26-41FE-9A2E-A45CA5F35693}" type="presParOf" srcId="{207C2528-C770-40B5-9666-EBAB808DADC6}" destId="{65DF5A85-BE24-4694-AEE6-E31205AF4C77}" srcOrd="12" destOrd="0" presId="urn:microsoft.com/office/officeart/2005/8/layout/bProcess4"/>
    <dgm:cxn modelId="{824AE4DE-D57D-427A-93BF-2873CCAC6294}" type="presParOf" srcId="{65DF5A85-BE24-4694-AEE6-E31205AF4C77}" destId="{85846B23-3D40-4054-99B6-0114891C4714}" srcOrd="0" destOrd="0" presId="urn:microsoft.com/office/officeart/2005/8/layout/bProcess4"/>
    <dgm:cxn modelId="{7A61B942-B27F-42D4-9DBC-8863ABB0C63D}" type="presParOf" srcId="{65DF5A85-BE24-4694-AEE6-E31205AF4C77}" destId="{D9F46000-FB3B-4CF8-BDE9-8F2BBDF37A7B}" srcOrd="1" destOrd="0" presId="urn:microsoft.com/office/officeart/2005/8/layout/bProcess4"/>
    <dgm:cxn modelId="{93B95967-18A4-49C6-83B3-72105B6F8BE2}" type="presParOf" srcId="{207C2528-C770-40B5-9666-EBAB808DADC6}" destId="{701FED40-E369-462A-AE23-CB39074E383B}" srcOrd="13" destOrd="0" presId="urn:microsoft.com/office/officeart/2005/8/layout/bProcess4"/>
    <dgm:cxn modelId="{4E35D22C-C647-49FB-B097-663F973EDD94}" type="presParOf" srcId="{207C2528-C770-40B5-9666-EBAB808DADC6}" destId="{AE3E6F97-790C-4961-BD12-307C5C5E0C38}" srcOrd="14" destOrd="0" presId="urn:microsoft.com/office/officeart/2005/8/layout/bProcess4"/>
    <dgm:cxn modelId="{C129A50A-CF2C-432E-9439-03673DC443F3}" type="presParOf" srcId="{AE3E6F97-790C-4961-BD12-307C5C5E0C38}" destId="{8A9396A1-015E-418A-ADD2-4ECF89CABF6E}" srcOrd="0" destOrd="0" presId="urn:microsoft.com/office/officeart/2005/8/layout/bProcess4"/>
    <dgm:cxn modelId="{6F4C0482-CF7A-44B6-ADAA-205146A41B9E}" type="presParOf" srcId="{AE3E6F97-790C-4961-BD12-307C5C5E0C38}" destId="{E7434BA5-D916-44AD-B5C6-93C3E89AD7A5}" srcOrd="1" destOrd="0" presId="urn:microsoft.com/office/officeart/2005/8/layout/bProcess4"/>
    <dgm:cxn modelId="{C08F4860-C431-4A44-BC37-27386739F24C}" type="presParOf" srcId="{207C2528-C770-40B5-9666-EBAB808DADC6}" destId="{B238A0F9-BED0-4D11-A630-95FE6C1E0903}" srcOrd="15" destOrd="0" presId="urn:microsoft.com/office/officeart/2005/8/layout/bProcess4"/>
    <dgm:cxn modelId="{531193D3-DFDD-4ACB-AD88-998690230B80}" type="presParOf" srcId="{207C2528-C770-40B5-9666-EBAB808DADC6}" destId="{AB873F8A-39C7-4D17-8256-65C244E1A7FB}" srcOrd="16" destOrd="0" presId="urn:microsoft.com/office/officeart/2005/8/layout/bProcess4"/>
    <dgm:cxn modelId="{CEF1BD4B-81FA-43B8-B67D-1BA00BFFB1C6}" type="presParOf" srcId="{AB873F8A-39C7-4D17-8256-65C244E1A7FB}" destId="{DB03EA7D-7FE1-45F4-B3CB-52B4388A248D}" srcOrd="0" destOrd="0" presId="urn:microsoft.com/office/officeart/2005/8/layout/bProcess4"/>
    <dgm:cxn modelId="{98BAEE93-BBFF-4107-BF19-874C20182E82}" type="presParOf" srcId="{AB873F8A-39C7-4D17-8256-65C244E1A7FB}" destId="{268B4A10-CDE8-489A-BD18-10B2A33D5B9D}"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F0466C5-1CCB-477F-BCFE-903F7885F22D}"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s-MX"/>
        </a:p>
      </dgm:t>
    </dgm:pt>
    <dgm:pt modelId="{0260D326-0A5B-4C08-821C-1F8840E402B6}">
      <dgm:prSet custT="1"/>
      <dgm:spPr/>
      <dgm:t>
        <a:bodyPr/>
        <a:lstStyle/>
        <a:p>
          <a:pPr rtl="0"/>
          <a:r>
            <a:rPr lang="es-MX" sz="3200" b="1" dirty="0" smtClean="0">
              <a:solidFill>
                <a:srgbClr val="FF0000"/>
              </a:solidFill>
              <a:latin typeface="Algerian" panose="04020705040A02060702" pitchFamily="82" charset="0"/>
            </a:rPr>
            <a:t>Frederick Taylor </a:t>
          </a:r>
          <a:endParaRPr lang="es-MX" sz="3200" b="1" dirty="0">
            <a:solidFill>
              <a:srgbClr val="FF0000"/>
            </a:solidFill>
            <a:latin typeface="Algerian" panose="04020705040A02060702" pitchFamily="82" charset="0"/>
          </a:endParaRPr>
        </a:p>
      </dgm:t>
    </dgm:pt>
    <dgm:pt modelId="{4EF4590B-60D1-40F6-8197-582BBF81B8F3}" type="parTrans" cxnId="{4DAB1E09-A352-48FD-95B0-D651F80D9B32}">
      <dgm:prSet/>
      <dgm:spPr/>
      <dgm:t>
        <a:bodyPr/>
        <a:lstStyle/>
        <a:p>
          <a:endParaRPr lang="es-MX" sz="1600" b="1"/>
        </a:p>
      </dgm:t>
    </dgm:pt>
    <dgm:pt modelId="{9F8FA5C8-669E-4AEC-924D-9B2C3CC93AAF}" type="sibTrans" cxnId="{4DAB1E09-A352-48FD-95B0-D651F80D9B32}">
      <dgm:prSet/>
      <dgm:spPr/>
      <dgm:t>
        <a:bodyPr/>
        <a:lstStyle/>
        <a:p>
          <a:endParaRPr lang="es-MX" sz="1600" b="1"/>
        </a:p>
      </dgm:t>
    </dgm:pt>
    <dgm:pt modelId="{23171B8D-9086-4A2B-8840-34B9326502EF}">
      <dgm:prSet custT="1"/>
      <dgm:spPr/>
      <dgm:t>
        <a:bodyPr/>
        <a:lstStyle/>
        <a:p>
          <a:pPr algn="ctr" rtl="0"/>
          <a:endParaRPr lang="es-MX" sz="2400" b="1" dirty="0" smtClean="0"/>
        </a:p>
        <a:p>
          <a:pPr algn="ctr" rtl="0"/>
          <a:r>
            <a:rPr lang="es-MX" sz="2400" b="1" dirty="0" smtClean="0"/>
            <a:t>Para mejorar el rendimiento tomaba en cuenta las siguientes etapas:</a:t>
          </a:r>
          <a:endParaRPr lang="es-MX" sz="2400" b="1" dirty="0"/>
        </a:p>
      </dgm:t>
    </dgm:pt>
    <dgm:pt modelId="{A5FD798B-2D22-4EBD-AC6C-0EC112B71349}" type="parTrans" cxnId="{3FDC9FEE-6434-4D7D-A84B-C7F30B2983DC}">
      <dgm:prSet/>
      <dgm:spPr/>
      <dgm:t>
        <a:bodyPr/>
        <a:lstStyle/>
        <a:p>
          <a:endParaRPr lang="es-MX" sz="1600" b="1"/>
        </a:p>
      </dgm:t>
    </dgm:pt>
    <dgm:pt modelId="{EE0915BC-80CE-4296-9175-D9046684B90A}" type="sibTrans" cxnId="{3FDC9FEE-6434-4D7D-A84B-C7F30B2983DC}">
      <dgm:prSet/>
      <dgm:spPr/>
      <dgm:t>
        <a:bodyPr/>
        <a:lstStyle/>
        <a:p>
          <a:endParaRPr lang="es-MX" sz="1600" b="1"/>
        </a:p>
      </dgm:t>
    </dgm:pt>
    <dgm:pt modelId="{E5C24532-9B4D-4DCD-A5E0-09A42CEB536A}">
      <dgm:prSet custT="1"/>
      <dgm:spPr/>
      <dgm:t>
        <a:bodyPr/>
        <a:lstStyle/>
        <a:p>
          <a:pPr rtl="0"/>
          <a:r>
            <a:rPr lang="es-MX" sz="2600" b="1" dirty="0" smtClean="0"/>
            <a:t>Observación de la actuación de los trabajadores.</a:t>
          </a:r>
          <a:endParaRPr lang="es-MX" sz="2600" b="1" dirty="0"/>
        </a:p>
      </dgm:t>
    </dgm:pt>
    <dgm:pt modelId="{151D1825-9578-4532-8193-5C4556ECCB5D}" type="parTrans" cxnId="{DE75343A-23C5-461E-89D6-F57521FBFC7D}">
      <dgm:prSet/>
      <dgm:spPr/>
      <dgm:t>
        <a:bodyPr/>
        <a:lstStyle/>
        <a:p>
          <a:endParaRPr lang="es-MX" sz="1600" b="1"/>
        </a:p>
      </dgm:t>
    </dgm:pt>
    <dgm:pt modelId="{7135478F-2D49-471F-9661-74F9B164737F}" type="sibTrans" cxnId="{DE75343A-23C5-461E-89D6-F57521FBFC7D}">
      <dgm:prSet/>
      <dgm:spPr/>
      <dgm:t>
        <a:bodyPr/>
        <a:lstStyle/>
        <a:p>
          <a:endParaRPr lang="es-MX" sz="1600" b="1"/>
        </a:p>
      </dgm:t>
    </dgm:pt>
    <dgm:pt modelId="{9F9F8D74-4F59-4F2F-9A4C-7C52BA3AB1DD}">
      <dgm:prSet custT="1"/>
      <dgm:spPr/>
      <dgm:t>
        <a:bodyPr/>
        <a:lstStyle/>
        <a:p>
          <a:pPr rtl="0"/>
          <a:r>
            <a:rPr lang="es-MX" sz="2600" b="1" dirty="0" smtClean="0"/>
            <a:t>Selección del personal para desempeñar el trabajo.</a:t>
          </a:r>
          <a:endParaRPr lang="es-MX" sz="2600" b="1" dirty="0"/>
        </a:p>
      </dgm:t>
    </dgm:pt>
    <dgm:pt modelId="{F34D8978-A037-4B3C-A556-F6552D45585D}" type="parTrans" cxnId="{2B400806-A563-490C-9062-4951BFCD9402}">
      <dgm:prSet/>
      <dgm:spPr/>
      <dgm:t>
        <a:bodyPr/>
        <a:lstStyle/>
        <a:p>
          <a:endParaRPr lang="es-MX" sz="1600" b="1"/>
        </a:p>
      </dgm:t>
    </dgm:pt>
    <dgm:pt modelId="{1E14AC55-8BC8-4034-A2D6-C337B9677BDD}" type="sibTrans" cxnId="{2B400806-A563-490C-9062-4951BFCD9402}">
      <dgm:prSet/>
      <dgm:spPr/>
      <dgm:t>
        <a:bodyPr/>
        <a:lstStyle/>
        <a:p>
          <a:endParaRPr lang="es-MX" sz="1600" b="1"/>
        </a:p>
      </dgm:t>
    </dgm:pt>
    <dgm:pt modelId="{CE4616E6-477C-40AC-A46A-FA91DEDDDD40}">
      <dgm:prSet custT="1"/>
      <dgm:spPr/>
      <dgm:t>
        <a:bodyPr/>
        <a:lstStyle/>
        <a:p>
          <a:pPr rtl="0"/>
          <a:r>
            <a:rPr lang="es-MX" sz="2600" b="1" dirty="0" smtClean="0"/>
            <a:t>Enseñar al trabajador seleccionado.</a:t>
          </a:r>
          <a:endParaRPr lang="es-MX" sz="2600" b="1" dirty="0"/>
        </a:p>
      </dgm:t>
    </dgm:pt>
    <dgm:pt modelId="{FFD11A18-D3E1-42BD-A284-5429BEFFFD84}" type="parTrans" cxnId="{18D71EFC-984F-4CD2-9511-07427582945D}">
      <dgm:prSet/>
      <dgm:spPr/>
      <dgm:t>
        <a:bodyPr/>
        <a:lstStyle/>
        <a:p>
          <a:endParaRPr lang="es-MX" sz="1600" b="1"/>
        </a:p>
      </dgm:t>
    </dgm:pt>
    <dgm:pt modelId="{BCCEF595-7205-4B93-8FA0-B5C09C91CB51}" type="sibTrans" cxnId="{18D71EFC-984F-4CD2-9511-07427582945D}">
      <dgm:prSet/>
      <dgm:spPr/>
      <dgm:t>
        <a:bodyPr/>
        <a:lstStyle/>
        <a:p>
          <a:endParaRPr lang="es-MX" sz="1600" b="1"/>
        </a:p>
      </dgm:t>
    </dgm:pt>
    <dgm:pt modelId="{A0268A5A-BC56-4BBD-9388-1AB51AFB15E8}">
      <dgm:prSet custT="1"/>
      <dgm:spPr/>
      <dgm:t>
        <a:bodyPr/>
        <a:lstStyle/>
        <a:p>
          <a:pPr rtl="0"/>
          <a:r>
            <a:rPr lang="es-MX" sz="2600" b="1" dirty="0" smtClean="0"/>
            <a:t>Pago según un índice de salarios.</a:t>
          </a:r>
          <a:endParaRPr lang="es-MX" sz="2600" b="1" dirty="0"/>
        </a:p>
      </dgm:t>
    </dgm:pt>
    <dgm:pt modelId="{B50DB8D4-8291-4C8F-960B-C383305DE0A1}" type="parTrans" cxnId="{A6A85C93-4B42-4B22-8AC4-32E3400A238D}">
      <dgm:prSet/>
      <dgm:spPr/>
      <dgm:t>
        <a:bodyPr/>
        <a:lstStyle/>
        <a:p>
          <a:endParaRPr lang="es-MX" sz="1600" b="1"/>
        </a:p>
      </dgm:t>
    </dgm:pt>
    <dgm:pt modelId="{31CE6B71-79FA-472F-AA25-EC8BAE33451A}" type="sibTrans" cxnId="{A6A85C93-4B42-4B22-8AC4-32E3400A238D}">
      <dgm:prSet/>
      <dgm:spPr/>
      <dgm:t>
        <a:bodyPr/>
        <a:lstStyle/>
        <a:p>
          <a:endParaRPr lang="es-MX" sz="1600" b="1"/>
        </a:p>
      </dgm:t>
    </dgm:pt>
    <dgm:pt modelId="{AB5E9C74-6F7C-4CCF-B99B-235C8E29FA43}">
      <dgm:prSet custT="1"/>
      <dgm:spPr/>
      <dgm:t>
        <a:bodyPr/>
        <a:lstStyle/>
        <a:p>
          <a:pPr rtl="0"/>
          <a:r>
            <a:rPr lang="es-MX" sz="2600" b="1" dirty="0" smtClean="0"/>
            <a:t>Nombramiento de los trabajadores más calificados</a:t>
          </a:r>
          <a:r>
            <a:rPr lang="es-MX" sz="2400" b="1" dirty="0" smtClean="0"/>
            <a:t>.</a:t>
          </a:r>
          <a:endParaRPr lang="es-MX" sz="2400" b="1" dirty="0"/>
        </a:p>
      </dgm:t>
    </dgm:pt>
    <dgm:pt modelId="{4021CDF2-F2A6-48D2-B4BF-2154F082BFCF}" type="parTrans" cxnId="{2E15F7D6-509A-4435-9EFA-8D308644333C}">
      <dgm:prSet/>
      <dgm:spPr/>
      <dgm:t>
        <a:bodyPr/>
        <a:lstStyle/>
        <a:p>
          <a:endParaRPr lang="es-MX" sz="1600" b="1"/>
        </a:p>
      </dgm:t>
    </dgm:pt>
    <dgm:pt modelId="{4EAA9230-A222-44D6-8080-579C08B359BB}" type="sibTrans" cxnId="{2E15F7D6-509A-4435-9EFA-8D308644333C}">
      <dgm:prSet/>
      <dgm:spPr/>
      <dgm:t>
        <a:bodyPr/>
        <a:lstStyle/>
        <a:p>
          <a:endParaRPr lang="es-MX" sz="1600" b="1"/>
        </a:p>
      </dgm:t>
    </dgm:pt>
    <dgm:pt modelId="{F5D3B39B-A3E4-46E9-B33A-AD677DCD32F2}">
      <dgm:prSet custT="1"/>
      <dgm:spPr/>
      <dgm:t>
        <a:bodyPr/>
        <a:lstStyle/>
        <a:p>
          <a:pPr rtl="0"/>
          <a:r>
            <a:rPr lang="es-MX" sz="2600" b="1" dirty="0" smtClean="0"/>
            <a:t>Un encargado para cada aspecto del trabajo.</a:t>
          </a:r>
          <a:endParaRPr lang="es-MX" sz="2600" b="1" dirty="0"/>
        </a:p>
      </dgm:t>
    </dgm:pt>
    <dgm:pt modelId="{B18C0C91-9F12-4521-8E1A-1850B5F8DBDF}" type="parTrans" cxnId="{BF950E23-AAF0-477D-AC2D-12261E264D4B}">
      <dgm:prSet/>
      <dgm:spPr/>
      <dgm:t>
        <a:bodyPr/>
        <a:lstStyle/>
        <a:p>
          <a:endParaRPr lang="es-MX" sz="1600" b="1"/>
        </a:p>
      </dgm:t>
    </dgm:pt>
    <dgm:pt modelId="{0FF3A1F6-8FA4-4FDD-8F80-8D2067892459}" type="sibTrans" cxnId="{BF950E23-AAF0-477D-AC2D-12261E264D4B}">
      <dgm:prSet/>
      <dgm:spPr/>
      <dgm:t>
        <a:bodyPr/>
        <a:lstStyle/>
        <a:p>
          <a:endParaRPr lang="es-MX" sz="1600" b="1"/>
        </a:p>
      </dgm:t>
    </dgm:pt>
    <dgm:pt modelId="{5EBA25F8-6CF7-4E09-B941-3EBF994E04A2}" type="pres">
      <dgm:prSet presAssocID="{9F0466C5-1CCB-477F-BCFE-903F7885F22D}" presName="vert0" presStyleCnt="0">
        <dgm:presLayoutVars>
          <dgm:dir/>
          <dgm:animOne val="branch"/>
          <dgm:animLvl val="lvl"/>
        </dgm:presLayoutVars>
      </dgm:prSet>
      <dgm:spPr/>
      <dgm:t>
        <a:bodyPr/>
        <a:lstStyle/>
        <a:p>
          <a:endParaRPr lang="es-MX"/>
        </a:p>
      </dgm:t>
    </dgm:pt>
    <dgm:pt modelId="{90727CB7-D1D9-4CD0-8D37-A79382D679C3}" type="pres">
      <dgm:prSet presAssocID="{0260D326-0A5B-4C08-821C-1F8840E402B6}" presName="thickLine" presStyleLbl="alignNode1" presStyleIdx="0" presStyleCnt="2"/>
      <dgm:spPr/>
    </dgm:pt>
    <dgm:pt modelId="{332BDE75-146E-48FE-8DE2-F7D63657E4AE}" type="pres">
      <dgm:prSet presAssocID="{0260D326-0A5B-4C08-821C-1F8840E402B6}" presName="horz1" presStyleCnt="0"/>
      <dgm:spPr/>
    </dgm:pt>
    <dgm:pt modelId="{D4B1FF70-79FD-4A3E-85D4-F2E2BA45767A}" type="pres">
      <dgm:prSet presAssocID="{0260D326-0A5B-4C08-821C-1F8840E402B6}" presName="tx1" presStyleLbl="revTx" presStyleIdx="0" presStyleCnt="8" custScaleX="135081" custScaleY="23720"/>
      <dgm:spPr/>
      <dgm:t>
        <a:bodyPr/>
        <a:lstStyle/>
        <a:p>
          <a:endParaRPr lang="es-MX"/>
        </a:p>
      </dgm:t>
    </dgm:pt>
    <dgm:pt modelId="{CA017AF8-4AFB-47C2-8FF9-5376859D40F9}" type="pres">
      <dgm:prSet presAssocID="{0260D326-0A5B-4C08-821C-1F8840E402B6}" presName="vert1" presStyleCnt="0"/>
      <dgm:spPr/>
    </dgm:pt>
    <dgm:pt modelId="{FE669D48-7160-400F-8248-B1261A41715D}" type="pres">
      <dgm:prSet presAssocID="{23171B8D-9086-4A2B-8840-34B9326502EF}" presName="thickLine" presStyleLbl="alignNode1" presStyleIdx="1" presStyleCnt="2"/>
      <dgm:spPr/>
    </dgm:pt>
    <dgm:pt modelId="{40B2E1FB-46C4-4B77-932F-1F0224F54498}" type="pres">
      <dgm:prSet presAssocID="{23171B8D-9086-4A2B-8840-34B9326502EF}" presName="horz1" presStyleCnt="0"/>
      <dgm:spPr/>
    </dgm:pt>
    <dgm:pt modelId="{6E5C77DD-41EE-463A-898C-D761E8A2A93E}" type="pres">
      <dgm:prSet presAssocID="{23171B8D-9086-4A2B-8840-34B9326502EF}" presName="tx1" presStyleLbl="revTx" presStyleIdx="1" presStyleCnt="8" custScaleX="153618"/>
      <dgm:spPr/>
      <dgm:t>
        <a:bodyPr/>
        <a:lstStyle/>
        <a:p>
          <a:endParaRPr lang="es-MX"/>
        </a:p>
      </dgm:t>
    </dgm:pt>
    <dgm:pt modelId="{71FEB2F4-2409-4DC6-B0CC-497683D426BD}" type="pres">
      <dgm:prSet presAssocID="{23171B8D-9086-4A2B-8840-34B9326502EF}" presName="vert1" presStyleCnt="0"/>
      <dgm:spPr/>
    </dgm:pt>
    <dgm:pt modelId="{A93842CD-572E-4DB1-8ED8-093660FB187B}" type="pres">
      <dgm:prSet presAssocID="{E5C24532-9B4D-4DCD-A5E0-09A42CEB536A}" presName="vertSpace2a" presStyleCnt="0"/>
      <dgm:spPr/>
    </dgm:pt>
    <dgm:pt modelId="{EC372608-0906-46C3-A883-BDF5F3DF69D9}" type="pres">
      <dgm:prSet presAssocID="{E5C24532-9B4D-4DCD-A5E0-09A42CEB536A}" presName="horz2" presStyleCnt="0"/>
      <dgm:spPr/>
    </dgm:pt>
    <dgm:pt modelId="{312511AC-5CCE-4D44-AA21-827A99884F42}" type="pres">
      <dgm:prSet presAssocID="{E5C24532-9B4D-4DCD-A5E0-09A42CEB536A}" presName="horzSpace2" presStyleCnt="0"/>
      <dgm:spPr/>
    </dgm:pt>
    <dgm:pt modelId="{050FE1C9-B5BC-4F4F-96D4-C12645E700AC}" type="pres">
      <dgm:prSet presAssocID="{E5C24532-9B4D-4DCD-A5E0-09A42CEB536A}" presName="tx2" presStyleLbl="revTx" presStyleIdx="2" presStyleCnt="8"/>
      <dgm:spPr/>
      <dgm:t>
        <a:bodyPr/>
        <a:lstStyle/>
        <a:p>
          <a:endParaRPr lang="es-MX"/>
        </a:p>
      </dgm:t>
    </dgm:pt>
    <dgm:pt modelId="{2E281BE9-9CFA-4DDF-BA7B-6340D3D5DAED}" type="pres">
      <dgm:prSet presAssocID="{E5C24532-9B4D-4DCD-A5E0-09A42CEB536A}" presName="vert2" presStyleCnt="0"/>
      <dgm:spPr/>
    </dgm:pt>
    <dgm:pt modelId="{DD82EDE9-356A-4411-9258-8862F8419E22}" type="pres">
      <dgm:prSet presAssocID="{E5C24532-9B4D-4DCD-A5E0-09A42CEB536A}" presName="thinLine2b" presStyleLbl="callout" presStyleIdx="0" presStyleCnt="6"/>
      <dgm:spPr/>
    </dgm:pt>
    <dgm:pt modelId="{5A429060-B987-4B83-9EFF-2997A8C86D55}" type="pres">
      <dgm:prSet presAssocID="{E5C24532-9B4D-4DCD-A5E0-09A42CEB536A}" presName="vertSpace2b" presStyleCnt="0"/>
      <dgm:spPr/>
    </dgm:pt>
    <dgm:pt modelId="{5ABC9DAB-04D5-42A1-839E-51855F1A5087}" type="pres">
      <dgm:prSet presAssocID="{9F9F8D74-4F59-4F2F-9A4C-7C52BA3AB1DD}" presName="horz2" presStyleCnt="0"/>
      <dgm:spPr/>
    </dgm:pt>
    <dgm:pt modelId="{339D5140-94C8-4A88-9A9E-FEB9BECD248C}" type="pres">
      <dgm:prSet presAssocID="{9F9F8D74-4F59-4F2F-9A4C-7C52BA3AB1DD}" presName="horzSpace2" presStyleCnt="0"/>
      <dgm:spPr/>
    </dgm:pt>
    <dgm:pt modelId="{67C10738-22FC-4472-86C0-FF648C534AD0}" type="pres">
      <dgm:prSet presAssocID="{9F9F8D74-4F59-4F2F-9A4C-7C52BA3AB1DD}" presName="tx2" presStyleLbl="revTx" presStyleIdx="3" presStyleCnt="8"/>
      <dgm:spPr/>
      <dgm:t>
        <a:bodyPr/>
        <a:lstStyle/>
        <a:p>
          <a:endParaRPr lang="es-MX"/>
        </a:p>
      </dgm:t>
    </dgm:pt>
    <dgm:pt modelId="{3D9D7874-07D5-406A-8155-EBCA9AB94B1B}" type="pres">
      <dgm:prSet presAssocID="{9F9F8D74-4F59-4F2F-9A4C-7C52BA3AB1DD}" presName="vert2" presStyleCnt="0"/>
      <dgm:spPr/>
    </dgm:pt>
    <dgm:pt modelId="{F559E773-248B-4B18-AE38-87A6AA49CB93}" type="pres">
      <dgm:prSet presAssocID="{9F9F8D74-4F59-4F2F-9A4C-7C52BA3AB1DD}" presName="thinLine2b" presStyleLbl="callout" presStyleIdx="1" presStyleCnt="6"/>
      <dgm:spPr/>
    </dgm:pt>
    <dgm:pt modelId="{2210C74C-35B3-4813-91E8-1DB7C6D08D1F}" type="pres">
      <dgm:prSet presAssocID="{9F9F8D74-4F59-4F2F-9A4C-7C52BA3AB1DD}" presName="vertSpace2b" presStyleCnt="0"/>
      <dgm:spPr/>
    </dgm:pt>
    <dgm:pt modelId="{E76E17A7-D8AC-4533-8BA8-66C9851D363A}" type="pres">
      <dgm:prSet presAssocID="{CE4616E6-477C-40AC-A46A-FA91DEDDDD40}" presName="horz2" presStyleCnt="0"/>
      <dgm:spPr/>
    </dgm:pt>
    <dgm:pt modelId="{3524313D-74CF-404A-BDED-246D08588A6B}" type="pres">
      <dgm:prSet presAssocID="{CE4616E6-477C-40AC-A46A-FA91DEDDDD40}" presName="horzSpace2" presStyleCnt="0"/>
      <dgm:spPr/>
    </dgm:pt>
    <dgm:pt modelId="{27654CAF-CDB0-489D-836C-167CD93D6497}" type="pres">
      <dgm:prSet presAssocID="{CE4616E6-477C-40AC-A46A-FA91DEDDDD40}" presName="tx2" presStyleLbl="revTx" presStyleIdx="4" presStyleCnt="8"/>
      <dgm:spPr/>
      <dgm:t>
        <a:bodyPr/>
        <a:lstStyle/>
        <a:p>
          <a:endParaRPr lang="es-MX"/>
        </a:p>
      </dgm:t>
    </dgm:pt>
    <dgm:pt modelId="{C8EF8A64-5463-424B-8EC8-C31414F9A7CA}" type="pres">
      <dgm:prSet presAssocID="{CE4616E6-477C-40AC-A46A-FA91DEDDDD40}" presName="vert2" presStyleCnt="0"/>
      <dgm:spPr/>
    </dgm:pt>
    <dgm:pt modelId="{51C5A3E0-93FF-476A-9E6E-FCECA0C184B9}" type="pres">
      <dgm:prSet presAssocID="{CE4616E6-477C-40AC-A46A-FA91DEDDDD40}" presName="thinLine2b" presStyleLbl="callout" presStyleIdx="2" presStyleCnt="6"/>
      <dgm:spPr/>
    </dgm:pt>
    <dgm:pt modelId="{8C17DF5C-A301-443B-ADB5-7D132A204F15}" type="pres">
      <dgm:prSet presAssocID="{CE4616E6-477C-40AC-A46A-FA91DEDDDD40}" presName="vertSpace2b" presStyleCnt="0"/>
      <dgm:spPr/>
    </dgm:pt>
    <dgm:pt modelId="{B4C615A2-E8E7-4B0A-9580-6237BA476D6B}" type="pres">
      <dgm:prSet presAssocID="{A0268A5A-BC56-4BBD-9388-1AB51AFB15E8}" presName="horz2" presStyleCnt="0"/>
      <dgm:spPr/>
    </dgm:pt>
    <dgm:pt modelId="{0BE9998D-BA53-495D-8C24-C7D812E36B6D}" type="pres">
      <dgm:prSet presAssocID="{A0268A5A-BC56-4BBD-9388-1AB51AFB15E8}" presName="horzSpace2" presStyleCnt="0"/>
      <dgm:spPr/>
    </dgm:pt>
    <dgm:pt modelId="{B7527F25-BBAB-46E1-B3B5-0AA45405298E}" type="pres">
      <dgm:prSet presAssocID="{A0268A5A-BC56-4BBD-9388-1AB51AFB15E8}" presName="tx2" presStyleLbl="revTx" presStyleIdx="5" presStyleCnt="8"/>
      <dgm:spPr/>
      <dgm:t>
        <a:bodyPr/>
        <a:lstStyle/>
        <a:p>
          <a:endParaRPr lang="es-MX"/>
        </a:p>
      </dgm:t>
    </dgm:pt>
    <dgm:pt modelId="{D9AF5387-1B92-41F1-8A21-2979E939A9DA}" type="pres">
      <dgm:prSet presAssocID="{A0268A5A-BC56-4BBD-9388-1AB51AFB15E8}" presName="vert2" presStyleCnt="0"/>
      <dgm:spPr/>
    </dgm:pt>
    <dgm:pt modelId="{10C6932A-5178-4127-A349-87D124A17A6C}" type="pres">
      <dgm:prSet presAssocID="{A0268A5A-BC56-4BBD-9388-1AB51AFB15E8}" presName="thinLine2b" presStyleLbl="callout" presStyleIdx="3" presStyleCnt="6"/>
      <dgm:spPr/>
    </dgm:pt>
    <dgm:pt modelId="{4733D4EA-DC34-4C62-8770-1CC02B854F37}" type="pres">
      <dgm:prSet presAssocID="{A0268A5A-BC56-4BBD-9388-1AB51AFB15E8}" presName="vertSpace2b" presStyleCnt="0"/>
      <dgm:spPr/>
    </dgm:pt>
    <dgm:pt modelId="{C5C512BD-1208-4D39-B299-103CDDAEB764}" type="pres">
      <dgm:prSet presAssocID="{AB5E9C74-6F7C-4CCF-B99B-235C8E29FA43}" presName="horz2" presStyleCnt="0"/>
      <dgm:spPr/>
    </dgm:pt>
    <dgm:pt modelId="{D0377DC8-E36B-454E-A5FD-C4AE2661BBE2}" type="pres">
      <dgm:prSet presAssocID="{AB5E9C74-6F7C-4CCF-B99B-235C8E29FA43}" presName="horzSpace2" presStyleCnt="0"/>
      <dgm:spPr/>
    </dgm:pt>
    <dgm:pt modelId="{C139E639-AA04-4D3B-BDE4-FCA51DF81C41}" type="pres">
      <dgm:prSet presAssocID="{AB5E9C74-6F7C-4CCF-B99B-235C8E29FA43}" presName="tx2" presStyleLbl="revTx" presStyleIdx="6" presStyleCnt="8"/>
      <dgm:spPr/>
      <dgm:t>
        <a:bodyPr/>
        <a:lstStyle/>
        <a:p>
          <a:endParaRPr lang="es-MX"/>
        </a:p>
      </dgm:t>
    </dgm:pt>
    <dgm:pt modelId="{BA85895A-7419-40B6-AB32-236BEC71E246}" type="pres">
      <dgm:prSet presAssocID="{AB5E9C74-6F7C-4CCF-B99B-235C8E29FA43}" presName="vert2" presStyleCnt="0"/>
      <dgm:spPr/>
    </dgm:pt>
    <dgm:pt modelId="{F03B0F0D-BE39-4A5F-93BD-B17552004DA8}" type="pres">
      <dgm:prSet presAssocID="{AB5E9C74-6F7C-4CCF-B99B-235C8E29FA43}" presName="thinLine2b" presStyleLbl="callout" presStyleIdx="4" presStyleCnt="6"/>
      <dgm:spPr/>
    </dgm:pt>
    <dgm:pt modelId="{F65A2F36-84FA-41B0-B773-576A1F683E0E}" type="pres">
      <dgm:prSet presAssocID="{AB5E9C74-6F7C-4CCF-B99B-235C8E29FA43}" presName="vertSpace2b" presStyleCnt="0"/>
      <dgm:spPr/>
    </dgm:pt>
    <dgm:pt modelId="{E9824373-A7F2-417E-BCA3-B2688DD95FEF}" type="pres">
      <dgm:prSet presAssocID="{F5D3B39B-A3E4-46E9-B33A-AD677DCD32F2}" presName="horz2" presStyleCnt="0"/>
      <dgm:spPr/>
    </dgm:pt>
    <dgm:pt modelId="{F608C066-AE8E-489D-A7A5-6FDF900E8490}" type="pres">
      <dgm:prSet presAssocID="{F5D3B39B-A3E4-46E9-B33A-AD677DCD32F2}" presName="horzSpace2" presStyleCnt="0"/>
      <dgm:spPr/>
    </dgm:pt>
    <dgm:pt modelId="{F1606CC2-D18E-4FF0-BB9C-91F0B281314A}" type="pres">
      <dgm:prSet presAssocID="{F5D3B39B-A3E4-46E9-B33A-AD677DCD32F2}" presName="tx2" presStyleLbl="revTx" presStyleIdx="7" presStyleCnt="8"/>
      <dgm:spPr/>
      <dgm:t>
        <a:bodyPr/>
        <a:lstStyle/>
        <a:p>
          <a:endParaRPr lang="es-MX"/>
        </a:p>
      </dgm:t>
    </dgm:pt>
    <dgm:pt modelId="{B6CDC3EC-E058-4106-BFF1-193C42F389E4}" type="pres">
      <dgm:prSet presAssocID="{F5D3B39B-A3E4-46E9-B33A-AD677DCD32F2}" presName="vert2" presStyleCnt="0"/>
      <dgm:spPr/>
    </dgm:pt>
    <dgm:pt modelId="{68D9E609-1774-4D11-8EB3-F890FB5E60D1}" type="pres">
      <dgm:prSet presAssocID="{F5D3B39B-A3E4-46E9-B33A-AD677DCD32F2}" presName="thinLine2b" presStyleLbl="callout" presStyleIdx="5" presStyleCnt="6"/>
      <dgm:spPr/>
    </dgm:pt>
    <dgm:pt modelId="{2239DFA3-640B-4F6E-96E5-7361B18DA2C7}" type="pres">
      <dgm:prSet presAssocID="{F5D3B39B-A3E4-46E9-B33A-AD677DCD32F2}" presName="vertSpace2b" presStyleCnt="0"/>
      <dgm:spPr/>
    </dgm:pt>
  </dgm:ptLst>
  <dgm:cxnLst>
    <dgm:cxn modelId="{07D0A870-D56F-4359-8349-3F24C5490D87}" type="presOf" srcId="{0260D326-0A5B-4C08-821C-1F8840E402B6}" destId="{D4B1FF70-79FD-4A3E-85D4-F2E2BA45767A}" srcOrd="0" destOrd="0" presId="urn:microsoft.com/office/officeart/2008/layout/LinedList"/>
    <dgm:cxn modelId="{4DAB1E09-A352-48FD-95B0-D651F80D9B32}" srcId="{9F0466C5-1CCB-477F-BCFE-903F7885F22D}" destId="{0260D326-0A5B-4C08-821C-1F8840E402B6}" srcOrd="0" destOrd="0" parTransId="{4EF4590B-60D1-40F6-8197-582BBF81B8F3}" sibTransId="{9F8FA5C8-669E-4AEC-924D-9B2C3CC93AAF}"/>
    <dgm:cxn modelId="{36E5AE21-6D8F-42F6-A0F6-37CA083AEDAD}" type="presOf" srcId="{E5C24532-9B4D-4DCD-A5E0-09A42CEB536A}" destId="{050FE1C9-B5BC-4F4F-96D4-C12645E700AC}" srcOrd="0" destOrd="0" presId="urn:microsoft.com/office/officeart/2008/layout/LinedList"/>
    <dgm:cxn modelId="{A6A85C93-4B42-4B22-8AC4-32E3400A238D}" srcId="{23171B8D-9086-4A2B-8840-34B9326502EF}" destId="{A0268A5A-BC56-4BBD-9388-1AB51AFB15E8}" srcOrd="3" destOrd="0" parTransId="{B50DB8D4-8291-4C8F-960B-C383305DE0A1}" sibTransId="{31CE6B71-79FA-472F-AA25-EC8BAE33451A}"/>
    <dgm:cxn modelId="{69DA8188-10BD-48DA-B40E-E57325359F85}" type="presOf" srcId="{AB5E9C74-6F7C-4CCF-B99B-235C8E29FA43}" destId="{C139E639-AA04-4D3B-BDE4-FCA51DF81C41}" srcOrd="0" destOrd="0" presId="urn:microsoft.com/office/officeart/2008/layout/LinedList"/>
    <dgm:cxn modelId="{3FDC9FEE-6434-4D7D-A84B-C7F30B2983DC}" srcId="{9F0466C5-1CCB-477F-BCFE-903F7885F22D}" destId="{23171B8D-9086-4A2B-8840-34B9326502EF}" srcOrd="1" destOrd="0" parTransId="{A5FD798B-2D22-4EBD-AC6C-0EC112B71349}" sibTransId="{EE0915BC-80CE-4296-9175-D9046684B90A}"/>
    <dgm:cxn modelId="{7649AE98-B349-48FC-BDCF-9C89A09C6CBA}" type="presOf" srcId="{A0268A5A-BC56-4BBD-9388-1AB51AFB15E8}" destId="{B7527F25-BBAB-46E1-B3B5-0AA45405298E}" srcOrd="0" destOrd="0" presId="urn:microsoft.com/office/officeart/2008/layout/LinedList"/>
    <dgm:cxn modelId="{29E03FF0-9601-4B43-80F1-A6137EE01C84}" type="presOf" srcId="{9F9F8D74-4F59-4F2F-9A4C-7C52BA3AB1DD}" destId="{67C10738-22FC-4472-86C0-FF648C534AD0}" srcOrd="0" destOrd="0" presId="urn:microsoft.com/office/officeart/2008/layout/LinedList"/>
    <dgm:cxn modelId="{DE75343A-23C5-461E-89D6-F57521FBFC7D}" srcId="{23171B8D-9086-4A2B-8840-34B9326502EF}" destId="{E5C24532-9B4D-4DCD-A5E0-09A42CEB536A}" srcOrd="0" destOrd="0" parTransId="{151D1825-9578-4532-8193-5C4556ECCB5D}" sibTransId="{7135478F-2D49-471F-9661-74F9B164737F}"/>
    <dgm:cxn modelId="{18D71EFC-984F-4CD2-9511-07427582945D}" srcId="{23171B8D-9086-4A2B-8840-34B9326502EF}" destId="{CE4616E6-477C-40AC-A46A-FA91DEDDDD40}" srcOrd="2" destOrd="0" parTransId="{FFD11A18-D3E1-42BD-A284-5429BEFFFD84}" sibTransId="{BCCEF595-7205-4B93-8FA0-B5C09C91CB51}"/>
    <dgm:cxn modelId="{3CF37B19-72F9-4098-883F-C8D0E075A223}" type="presOf" srcId="{9F0466C5-1CCB-477F-BCFE-903F7885F22D}" destId="{5EBA25F8-6CF7-4E09-B941-3EBF994E04A2}" srcOrd="0" destOrd="0" presId="urn:microsoft.com/office/officeart/2008/layout/LinedList"/>
    <dgm:cxn modelId="{33DA5FDC-E5D7-4E81-9528-60EA5959E8D6}" type="presOf" srcId="{F5D3B39B-A3E4-46E9-B33A-AD677DCD32F2}" destId="{F1606CC2-D18E-4FF0-BB9C-91F0B281314A}" srcOrd="0" destOrd="0" presId="urn:microsoft.com/office/officeart/2008/layout/LinedList"/>
    <dgm:cxn modelId="{2B400806-A563-490C-9062-4951BFCD9402}" srcId="{23171B8D-9086-4A2B-8840-34B9326502EF}" destId="{9F9F8D74-4F59-4F2F-9A4C-7C52BA3AB1DD}" srcOrd="1" destOrd="0" parTransId="{F34D8978-A037-4B3C-A556-F6552D45585D}" sibTransId="{1E14AC55-8BC8-4034-A2D6-C337B9677BDD}"/>
    <dgm:cxn modelId="{BF950E23-AAF0-477D-AC2D-12261E264D4B}" srcId="{23171B8D-9086-4A2B-8840-34B9326502EF}" destId="{F5D3B39B-A3E4-46E9-B33A-AD677DCD32F2}" srcOrd="5" destOrd="0" parTransId="{B18C0C91-9F12-4521-8E1A-1850B5F8DBDF}" sibTransId="{0FF3A1F6-8FA4-4FDD-8F80-8D2067892459}"/>
    <dgm:cxn modelId="{872376C3-7902-46BF-A004-FBB5ED7C8AA5}" type="presOf" srcId="{CE4616E6-477C-40AC-A46A-FA91DEDDDD40}" destId="{27654CAF-CDB0-489D-836C-167CD93D6497}" srcOrd="0" destOrd="0" presId="urn:microsoft.com/office/officeart/2008/layout/LinedList"/>
    <dgm:cxn modelId="{2E15F7D6-509A-4435-9EFA-8D308644333C}" srcId="{23171B8D-9086-4A2B-8840-34B9326502EF}" destId="{AB5E9C74-6F7C-4CCF-B99B-235C8E29FA43}" srcOrd="4" destOrd="0" parTransId="{4021CDF2-F2A6-48D2-B4BF-2154F082BFCF}" sibTransId="{4EAA9230-A222-44D6-8080-579C08B359BB}"/>
    <dgm:cxn modelId="{61E9AC06-F950-44BF-9429-9F4B4D301723}" type="presOf" srcId="{23171B8D-9086-4A2B-8840-34B9326502EF}" destId="{6E5C77DD-41EE-463A-898C-D761E8A2A93E}" srcOrd="0" destOrd="0" presId="urn:microsoft.com/office/officeart/2008/layout/LinedList"/>
    <dgm:cxn modelId="{FA7821EB-1CE8-4577-A1B1-74F883B01D95}" type="presParOf" srcId="{5EBA25F8-6CF7-4E09-B941-3EBF994E04A2}" destId="{90727CB7-D1D9-4CD0-8D37-A79382D679C3}" srcOrd="0" destOrd="0" presId="urn:microsoft.com/office/officeart/2008/layout/LinedList"/>
    <dgm:cxn modelId="{15DA1BB8-142D-452C-AC6A-259686EC5DF2}" type="presParOf" srcId="{5EBA25F8-6CF7-4E09-B941-3EBF994E04A2}" destId="{332BDE75-146E-48FE-8DE2-F7D63657E4AE}" srcOrd="1" destOrd="0" presId="urn:microsoft.com/office/officeart/2008/layout/LinedList"/>
    <dgm:cxn modelId="{9FC1A556-2D51-4D29-A9C3-B277D99BDFB4}" type="presParOf" srcId="{332BDE75-146E-48FE-8DE2-F7D63657E4AE}" destId="{D4B1FF70-79FD-4A3E-85D4-F2E2BA45767A}" srcOrd="0" destOrd="0" presId="urn:microsoft.com/office/officeart/2008/layout/LinedList"/>
    <dgm:cxn modelId="{CF3703F0-B08F-4A82-BCCD-2CA3F8BF3D1F}" type="presParOf" srcId="{332BDE75-146E-48FE-8DE2-F7D63657E4AE}" destId="{CA017AF8-4AFB-47C2-8FF9-5376859D40F9}" srcOrd="1" destOrd="0" presId="urn:microsoft.com/office/officeart/2008/layout/LinedList"/>
    <dgm:cxn modelId="{9704C602-3DF5-4ADA-9E78-1041501AED4C}" type="presParOf" srcId="{5EBA25F8-6CF7-4E09-B941-3EBF994E04A2}" destId="{FE669D48-7160-400F-8248-B1261A41715D}" srcOrd="2" destOrd="0" presId="urn:microsoft.com/office/officeart/2008/layout/LinedList"/>
    <dgm:cxn modelId="{BEDF7CAA-91A5-45DA-BC31-CF6309037112}" type="presParOf" srcId="{5EBA25F8-6CF7-4E09-B941-3EBF994E04A2}" destId="{40B2E1FB-46C4-4B77-932F-1F0224F54498}" srcOrd="3" destOrd="0" presId="urn:microsoft.com/office/officeart/2008/layout/LinedList"/>
    <dgm:cxn modelId="{2B1CBDAF-ED6E-4434-B580-8168EF2720EB}" type="presParOf" srcId="{40B2E1FB-46C4-4B77-932F-1F0224F54498}" destId="{6E5C77DD-41EE-463A-898C-D761E8A2A93E}" srcOrd="0" destOrd="0" presId="urn:microsoft.com/office/officeart/2008/layout/LinedList"/>
    <dgm:cxn modelId="{F8F493CE-91DC-439B-ADA1-B268C44A9071}" type="presParOf" srcId="{40B2E1FB-46C4-4B77-932F-1F0224F54498}" destId="{71FEB2F4-2409-4DC6-B0CC-497683D426BD}" srcOrd="1" destOrd="0" presId="urn:microsoft.com/office/officeart/2008/layout/LinedList"/>
    <dgm:cxn modelId="{EFFDEA1C-576A-4C8F-B602-0EDF448C24C5}" type="presParOf" srcId="{71FEB2F4-2409-4DC6-B0CC-497683D426BD}" destId="{A93842CD-572E-4DB1-8ED8-093660FB187B}" srcOrd="0" destOrd="0" presId="urn:microsoft.com/office/officeart/2008/layout/LinedList"/>
    <dgm:cxn modelId="{52DA1F58-BB71-4EC7-9163-199B1309FF4A}" type="presParOf" srcId="{71FEB2F4-2409-4DC6-B0CC-497683D426BD}" destId="{EC372608-0906-46C3-A883-BDF5F3DF69D9}" srcOrd="1" destOrd="0" presId="urn:microsoft.com/office/officeart/2008/layout/LinedList"/>
    <dgm:cxn modelId="{AECD0349-FACD-4CB5-84C3-06BFE899C3A7}" type="presParOf" srcId="{EC372608-0906-46C3-A883-BDF5F3DF69D9}" destId="{312511AC-5CCE-4D44-AA21-827A99884F42}" srcOrd="0" destOrd="0" presId="urn:microsoft.com/office/officeart/2008/layout/LinedList"/>
    <dgm:cxn modelId="{0D318E6F-CB05-4461-B1BB-9216DD74488F}" type="presParOf" srcId="{EC372608-0906-46C3-A883-BDF5F3DF69D9}" destId="{050FE1C9-B5BC-4F4F-96D4-C12645E700AC}" srcOrd="1" destOrd="0" presId="urn:microsoft.com/office/officeart/2008/layout/LinedList"/>
    <dgm:cxn modelId="{59022860-8054-416C-9F5E-B16AE5BFC192}" type="presParOf" srcId="{EC372608-0906-46C3-A883-BDF5F3DF69D9}" destId="{2E281BE9-9CFA-4DDF-BA7B-6340D3D5DAED}" srcOrd="2" destOrd="0" presId="urn:microsoft.com/office/officeart/2008/layout/LinedList"/>
    <dgm:cxn modelId="{07B3D410-D0C5-4D67-AC47-FC79C2E13D2A}" type="presParOf" srcId="{71FEB2F4-2409-4DC6-B0CC-497683D426BD}" destId="{DD82EDE9-356A-4411-9258-8862F8419E22}" srcOrd="2" destOrd="0" presId="urn:microsoft.com/office/officeart/2008/layout/LinedList"/>
    <dgm:cxn modelId="{18BF35E2-E691-4F22-A9B8-ABF4E0FEC28C}" type="presParOf" srcId="{71FEB2F4-2409-4DC6-B0CC-497683D426BD}" destId="{5A429060-B987-4B83-9EFF-2997A8C86D55}" srcOrd="3" destOrd="0" presId="urn:microsoft.com/office/officeart/2008/layout/LinedList"/>
    <dgm:cxn modelId="{203A5C64-6132-4DF8-89C6-9EC7BEA63FD3}" type="presParOf" srcId="{71FEB2F4-2409-4DC6-B0CC-497683D426BD}" destId="{5ABC9DAB-04D5-42A1-839E-51855F1A5087}" srcOrd="4" destOrd="0" presId="urn:microsoft.com/office/officeart/2008/layout/LinedList"/>
    <dgm:cxn modelId="{E158AE02-D40A-4A23-8170-1A59213CCF4F}" type="presParOf" srcId="{5ABC9DAB-04D5-42A1-839E-51855F1A5087}" destId="{339D5140-94C8-4A88-9A9E-FEB9BECD248C}" srcOrd="0" destOrd="0" presId="urn:microsoft.com/office/officeart/2008/layout/LinedList"/>
    <dgm:cxn modelId="{CE940478-F79A-494A-9954-0727DBF8459A}" type="presParOf" srcId="{5ABC9DAB-04D5-42A1-839E-51855F1A5087}" destId="{67C10738-22FC-4472-86C0-FF648C534AD0}" srcOrd="1" destOrd="0" presId="urn:microsoft.com/office/officeart/2008/layout/LinedList"/>
    <dgm:cxn modelId="{9F733B42-E3D7-405B-AF4F-3313360EC6FA}" type="presParOf" srcId="{5ABC9DAB-04D5-42A1-839E-51855F1A5087}" destId="{3D9D7874-07D5-406A-8155-EBCA9AB94B1B}" srcOrd="2" destOrd="0" presId="urn:microsoft.com/office/officeart/2008/layout/LinedList"/>
    <dgm:cxn modelId="{BC4C6141-6B48-4C47-8CD5-F890EABC116D}" type="presParOf" srcId="{71FEB2F4-2409-4DC6-B0CC-497683D426BD}" destId="{F559E773-248B-4B18-AE38-87A6AA49CB93}" srcOrd="5" destOrd="0" presId="urn:microsoft.com/office/officeart/2008/layout/LinedList"/>
    <dgm:cxn modelId="{04522765-D194-4630-AA9D-AE03D606F48A}" type="presParOf" srcId="{71FEB2F4-2409-4DC6-B0CC-497683D426BD}" destId="{2210C74C-35B3-4813-91E8-1DB7C6D08D1F}" srcOrd="6" destOrd="0" presId="urn:microsoft.com/office/officeart/2008/layout/LinedList"/>
    <dgm:cxn modelId="{FF832EC9-9CBA-4CDD-BE23-30CABB697C72}" type="presParOf" srcId="{71FEB2F4-2409-4DC6-B0CC-497683D426BD}" destId="{E76E17A7-D8AC-4533-8BA8-66C9851D363A}" srcOrd="7" destOrd="0" presId="urn:microsoft.com/office/officeart/2008/layout/LinedList"/>
    <dgm:cxn modelId="{16FA8A5E-70F5-4F31-96D2-40494C685674}" type="presParOf" srcId="{E76E17A7-D8AC-4533-8BA8-66C9851D363A}" destId="{3524313D-74CF-404A-BDED-246D08588A6B}" srcOrd="0" destOrd="0" presId="urn:microsoft.com/office/officeart/2008/layout/LinedList"/>
    <dgm:cxn modelId="{95F43D1F-489B-41B9-A182-5122CEA070BC}" type="presParOf" srcId="{E76E17A7-D8AC-4533-8BA8-66C9851D363A}" destId="{27654CAF-CDB0-489D-836C-167CD93D6497}" srcOrd="1" destOrd="0" presId="urn:microsoft.com/office/officeart/2008/layout/LinedList"/>
    <dgm:cxn modelId="{53CFC204-103F-4E0D-BBD6-30EC5F2D6C8C}" type="presParOf" srcId="{E76E17A7-D8AC-4533-8BA8-66C9851D363A}" destId="{C8EF8A64-5463-424B-8EC8-C31414F9A7CA}" srcOrd="2" destOrd="0" presId="urn:microsoft.com/office/officeart/2008/layout/LinedList"/>
    <dgm:cxn modelId="{EFD1D400-F080-435C-ACC1-7FDC82B0A3C1}" type="presParOf" srcId="{71FEB2F4-2409-4DC6-B0CC-497683D426BD}" destId="{51C5A3E0-93FF-476A-9E6E-FCECA0C184B9}" srcOrd="8" destOrd="0" presId="urn:microsoft.com/office/officeart/2008/layout/LinedList"/>
    <dgm:cxn modelId="{053C2B7E-2FA5-441D-931B-8385694E13A1}" type="presParOf" srcId="{71FEB2F4-2409-4DC6-B0CC-497683D426BD}" destId="{8C17DF5C-A301-443B-ADB5-7D132A204F15}" srcOrd="9" destOrd="0" presId="urn:microsoft.com/office/officeart/2008/layout/LinedList"/>
    <dgm:cxn modelId="{072107C2-E66A-4A41-9C8C-973BFF01DFCC}" type="presParOf" srcId="{71FEB2F4-2409-4DC6-B0CC-497683D426BD}" destId="{B4C615A2-E8E7-4B0A-9580-6237BA476D6B}" srcOrd="10" destOrd="0" presId="urn:microsoft.com/office/officeart/2008/layout/LinedList"/>
    <dgm:cxn modelId="{1A2C4151-DDE2-451E-A11F-9C48EBCE6A3E}" type="presParOf" srcId="{B4C615A2-E8E7-4B0A-9580-6237BA476D6B}" destId="{0BE9998D-BA53-495D-8C24-C7D812E36B6D}" srcOrd="0" destOrd="0" presId="urn:microsoft.com/office/officeart/2008/layout/LinedList"/>
    <dgm:cxn modelId="{24A011C4-8E09-476D-A33E-C002FAC2C44B}" type="presParOf" srcId="{B4C615A2-E8E7-4B0A-9580-6237BA476D6B}" destId="{B7527F25-BBAB-46E1-B3B5-0AA45405298E}" srcOrd="1" destOrd="0" presId="urn:microsoft.com/office/officeart/2008/layout/LinedList"/>
    <dgm:cxn modelId="{B65F1B2A-ED5F-4935-A204-9939A996CB81}" type="presParOf" srcId="{B4C615A2-E8E7-4B0A-9580-6237BA476D6B}" destId="{D9AF5387-1B92-41F1-8A21-2979E939A9DA}" srcOrd="2" destOrd="0" presId="urn:microsoft.com/office/officeart/2008/layout/LinedList"/>
    <dgm:cxn modelId="{0EE61F95-0698-42CB-A91B-128BCDE26E28}" type="presParOf" srcId="{71FEB2F4-2409-4DC6-B0CC-497683D426BD}" destId="{10C6932A-5178-4127-A349-87D124A17A6C}" srcOrd="11" destOrd="0" presId="urn:microsoft.com/office/officeart/2008/layout/LinedList"/>
    <dgm:cxn modelId="{B0308C62-8644-4E0E-AE34-F661BF52CCA4}" type="presParOf" srcId="{71FEB2F4-2409-4DC6-B0CC-497683D426BD}" destId="{4733D4EA-DC34-4C62-8770-1CC02B854F37}" srcOrd="12" destOrd="0" presId="urn:microsoft.com/office/officeart/2008/layout/LinedList"/>
    <dgm:cxn modelId="{F536D986-49ED-479E-B9BB-29CBB9EDCB43}" type="presParOf" srcId="{71FEB2F4-2409-4DC6-B0CC-497683D426BD}" destId="{C5C512BD-1208-4D39-B299-103CDDAEB764}" srcOrd="13" destOrd="0" presId="urn:microsoft.com/office/officeart/2008/layout/LinedList"/>
    <dgm:cxn modelId="{AAA5E6CD-5EEA-4F23-821E-5578A9E065CC}" type="presParOf" srcId="{C5C512BD-1208-4D39-B299-103CDDAEB764}" destId="{D0377DC8-E36B-454E-A5FD-C4AE2661BBE2}" srcOrd="0" destOrd="0" presId="urn:microsoft.com/office/officeart/2008/layout/LinedList"/>
    <dgm:cxn modelId="{A474A249-CA29-4E69-A780-ED1958E1A028}" type="presParOf" srcId="{C5C512BD-1208-4D39-B299-103CDDAEB764}" destId="{C139E639-AA04-4D3B-BDE4-FCA51DF81C41}" srcOrd="1" destOrd="0" presId="urn:microsoft.com/office/officeart/2008/layout/LinedList"/>
    <dgm:cxn modelId="{77CCFEDD-1076-4143-9AC2-18F6FF33676E}" type="presParOf" srcId="{C5C512BD-1208-4D39-B299-103CDDAEB764}" destId="{BA85895A-7419-40B6-AB32-236BEC71E246}" srcOrd="2" destOrd="0" presId="urn:microsoft.com/office/officeart/2008/layout/LinedList"/>
    <dgm:cxn modelId="{C29EF7C6-622C-46A3-8DB0-6C54006E9C6C}" type="presParOf" srcId="{71FEB2F4-2409-4DC6-B0CC-497683D426BD}" destId="{F03B0F0D-BE39-4A5F-93BD-B17552004DA8}" srcOrd="14" destOrd="0" presId="urn:microsoft.com/office/officeart/2008/layout/LinedList"/>
    <dgm:cxn modelId="{C049AFE4-8F69-466F-BD01-52F97E0AD636}" type="presParOf" srcId="{71FEB2F4-2409-4DC6-B0CC-497683D426BD}" destId="{F65A2F36-84FA-41B0-B773-576A1F683E0E}" srcOrd="15" destOrd="0" presId="urn:microsoft.com/office/officeart/2008/layout/LinedList"/>
    <dgm:cxn modelId="{069FD46B-215F-4211-A3E1-E9650264D00E}" type="presParOf" srcId="{71FEB2F4-2409-4DC6-B0CC-497683D426BD}" destId="{E9824373-A7F2-417E-BCA3-B2688DD95FEF}" srcOrd="16" destOrd="0" presId="urn:microsoft.com/office/officeart/2008/layout/LinedList"/>
    <dgm:cxn modelId="{41962957-BAAC-449E-B8F4-485E0E9274A6}" type="presParOf" srcId="{E9824373-A7F2-417E-BCA3-B2688DD95FEF}" destId="{F608C066-AE8E-489D-A7A5-6FDF900E8490}" srcOrd="0" destOrd="0" presId="urn:microsoft.com/office/officeart/2008/layout/LinedList"/>
    <dgm:cxn modelId="{A306428E-4B29-49E6-AFAE-7430E1ED48C8}" type="presParOf" srcId="{E9824373-A7F2-417E-BCA3-B2688DD95FEF}" destId="{F1606CC2-D18E-4FF0-BB9C-91F0B281314A}" srcOrd="1" destOrd="0" presId="urn:microsoft.com/office/officeart/2008/layout/LinedList"/>
    <dgm:cxn modelId="{B17308B8-A6DF-412C-9023-D0E045FBFB18}" type="presParOf" srcId="{E9824373-A7F2-417E-BCA3-B2688DD95FEF}" destId="{B6CDC3EC-E058-4106-BFF1-193C42F389E4}" srcOrd="2" destOrd="0" presId="urn:microsoft.com/office/officeart/2008/layout/LinedList"/>
    <dgm:cxn modelId="{ABB4BE34-E915-4DD7-A853-80119EA95904}" type="presParOf" srcId="{71FEB2F4-2409-4DC6-B0CC-497683D426BD}" destId="{68D9E609-1774-4D11-8EB3-F890FB5E60D1}" srcOrd="17" destOrd="0" presId="urn:microsoft.com/office/officeart/2008/layout/LinedList"/>
    <dgm:cxn modelId="{DF4B836C-C531-4187-87E9-6F252D0E58F4}" type="presParOf" srcId="{71FEB2F4-2409-4DC6-B0CC-497683D426BD}" destId="{2239DFA3-640B-4F6E-96E5-7361B18DA2C7}" srcOrd="18"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6881E7B-9709-48A6-A138-5B9FCDE3385C}" type="doc">
      <dgm:prSet loTypeId="urn:microsoft.com/office/officeart/2008/layout/LinedList" loCatId="list" qsTypeId="urn:microsoft.com/office/officeart/2005/8/quickstyle/simple4" qsCatId="simple" csTypeId="urn:microsoft.com/office/officeart/2005/8/colors/accent6_5" csCatId="accent6" phldr="1"/>
      <dgm:spPr/>
      <dgm:t>
        <a:bodyPr/>
        <a:lstStyle/>
        <a:p>
          <a:endParaRPr lang="es-MX"/>
        </a:p>
      </dgm:t>
    </dgm:pt>
    <dgm:pt modelId="{AEBAED86-B6AA-4478-95AF-FA67E5AA9CF5}">
      <dgm:prSet custT="1"/>
      <dgm:spPr/>
      <dgm:t>
        <a:bodyPr/>
        <a:lstStyle/>
        <a:p>
          <a:pPr rtl="0"/>
          <a:r>
            <a:rPr lang="es-MX" sz="3200" b="1" dirty="0" err="1" smtClean="0">
              <a:solidFill>
                <a:srgbClr val="FF0000"/>
              </a:solidFill>
              <a:latin typeface="Algerian" panose="04020705040A02060702" pitchFamily="82" charset="0"/>
            </a:rPr>
            <a:t>HenrY</a:t>
          </a:r>
          <a:r>
            <a:rPr lang="es-MX" sz="3200" b="1" dirty="0" smtClean="0">
              <a:solidFill>
                <a:srgbClr val="FF0000"/>
              </a:solidFill>
              <a:latin typeface="Algerian" panose="04020705040A02060702" pitchFamily="82" charset="0"/>
            </a:rPr>
            <a:t> Fayol</a:t>
          </a:r>
          <a:endParaRPr lang="es-MX" sz="3200" b="1" dirty="0">
            <a:solidFill>
              <a:srgbClr val="FF0000"/>
            </a:solidFill>
            <a:latin typeface="Algerian" panose="04020705040A02060702" pitchFamily="82" charset="0"/>
          </a:endParaRPr>
        </a:p>
      </dgm:t>
    </dgm:pt>
    <dgm:pt modelId="{541A9C43-394D-4592-980F-9E43717B0D7A}" type="parTrans" cxnId="{EE64AB43-B1B2-44C9-A3E8-80C45A430488}">
      <dgm:prSet/>
      <dgm:spPr/>
      <dgm:t>
        <a:bodyPr/>
        <a:lstStyle/>
        <a:p>
          <a:endParaRPr lang="es-MX" sz="2000" b="1"/>
        </a:p>
      </dgm:t>
    </dgm:pt>
    <dgm:pt modelId="{B0058B45-A4E1-4A9E-9B4E-00A2DB5D7714}" type="sibTrans" cxnId="{EE64AB43-B1B2-44C9-A3E8-80C45A430488}">
      <dgm:prSet/>
      <dgm:spPr/>
      <dgm:t>
        <a:bodyPr/>
        <a:lstStyle/>
        <a:p>
          <a:endParaRPr lang="es-MX" sz="2000" b="1"/>
        </a:p>
      </dgm:t>
    </dgm:pt>
    <dgm:pt modelId="{03A1ABA3-AD8B-4099-8885-E8BD30DAF97B}">
      <dgm:prSet custT="1"/>
      <dgm:spPr/>
      <dgm:t>
        <a:bodyPr/>
        <a:lstStyle/>
        <a:p>
          <a:pPr rtl="0"/>
          <a:endParaRPr lang="es-MX" sz="3200" b="1" dirty="0" smtClean="0"/>
        </a:p>
        <a:p>
          <a:pPr rtl="0"/>
          <a:r>
            <a:rPr lang="es-MX" sz="3200" b="1" dirty="0" smtClean="0"/>
            <a:t>Principios de gestión:</a:t>
          </a:r>
          <a:endParaRPr lang="es-MX" sz="3200" b="1" dirty="0"/>
        </a:p>
      </dgm:t>
    </dgm:pt>
    <dgm:pt modelId="{BCDB4B5D-CBC5-44D4-A250-6915AA72D086}" type="parTrans" cxnId="{DD7C358D-F0FC-4FC2-98A2-0520F652CACB}">
      <dgm:prSet/>
      <dgm:spPr/>
      <dgm:t>
        <a:bodyPr/>
        <a:lstStyle/>
        <a:p>
          <a:endParaRPr lang="es-MX" sz="2000" b="1"/>
        </a:p>
      </dgm:t>
    </dgm:pt>
    <dgm:pt modelId="{B1161D8F-1A91-49B0-96E9-3D6997B63E3A}" type="sibTrans" cxnId="{DD7C358D-F0FC-4FC2-98A2-0520F652CACB}">
      <dgm:prSet/>
      <dgm:spPr/>
      <dgm:t>
        <a:bodyPr/>
        <a:lstStyle/>
        <a:p>
          <a:endParaRPr lang="es-MX" sz="2000" b="1"/>
        </a:p>
      </dgm:t>
    </dgm:pt>
    <dgm:pt modelId="{43FB131B-772A-4F45-AAD5-5D71A48138E4}">
      <dgm:prSet custT="1"/>
      <dgm:spPr/>
      <dgm:t>
        <a:bodyPr/>
        <a:lstStyle/>
        <a:p>
          <a:pPr rtl="0"/>
          <a:r>
            <a:rPr lang="es-MX" sz="2600" b="1" dirty="0" smtClean="0"/>
            <a:t>División del trabajo y especialización de tareas.</a:t>
          </a:r>
          <a:endParaRPr lang="es-MX" sz="2600" b="1" dirty="0"/>
        </a:p>
      </dgm:t>
    </dgm:pt>
    <dgm:pt modelId="{B4198D23-32B0-48EC-BC21-2AA1D7FA02C8}" type="parTrans" cxnId="{488BD731-2A0F-4170-8320-810228198D2D}">
      <dgm:prSet/>
      <dgm:spPr/>
      <dgm:t>
        <a:bodyPr/>
        <a:lstStyle/>
        <a:p>
          <a:endParaRPr lang="es-MX" sz="2000" b="1"/>
        </a:p>
      </dgm:t>
    </dgm:pt>
    <dgm:pt modelId="{8C7282FB-6F69-4B20-8B73-FE10F13EF830}" type="sibTrans" cxnId="{488BD731-2A0F-4170-8320-810228198D2D}">
      <dgm:prSet/>
      <dgm:spPr/>
      <dgm:t>
        <a:bodyPr/>
        <a:lstStyle/>
        <a:p>
          <a:endParaRPr lang="es-MX" sz="2000" b="1"/>
        </a:p>
      </dgm:t>
    </dgm:pt>
    <dgm:pt modelId="{1067A5FB-91C6-4F6A-B4FB-D960895D2192}">
      <dgm:prSet custT="1"/>
      <dgm:spPr/>
      <dgm:t>
        <a:bodyPr/>
        <a:lstStyle/>
        <a:p>
          <a:pPr rtl="0"/>
          <a:r>
            <a:rPr lang="es-MX" sz="2600" b="1" dirty="0" smtClean="0"/>
            <a:t>Cada trabajador se debe conceder cierta autoridad, equivalente a su responsabilidad. </a:t>
          </a:r>
        </a:p>
        <a:p>
          <a:pPr rtl="0"/>
          <a:endParaRPr lang="es-MX" sz="2400" b="1" dirty="0"/>
        </a:p>
      </dgm:t>
    </dgm:pt>
    <dgm:pt modelId="{BC3A81C8-28AE-4877-8476-4D3630C168C5}" type="parTrans" cxnId="{1299000E-2303-49BF-8DDC-620315A662BE}">
      <dgm:prSet/>
      <dgm:spPr/>
      <dgm:t>
        <a:bodyPr/>
        <a:lstStyle/>
        <a:p>
          <a:endParaRPr lang="es-MX" sz="2000" b="1"/>
        </a:p>
      </dgm:t>
    </dgm:pt>
    <dgm:pt modelId="{E39FCBC2-8C59-4F14-94E2-7A8B5E0113AE}" type="sibTrans" cxnId="{1299000E-2303-49BF-8DDC-620315A662BE}">
      <dgm:prSet/>
      <dgm:spPr/>
      <dgm:t>
        <a:bodyPr/>
        <a:lstStyle/>
        <a:p>
          <a:endParaRPr lang="es-MX" sz="2000" b="1"/>
        </a:p>
      </dgm:t>
    </dgm:pt>
    <dgm:pt modelId="{B5AC03C4-1F66-41A4-996A-49802A137E66}">
      <dgm:prSet custT="1"/>
      <dgm:spPr/>
      <dgm:t>
        <a:bodyPr/>
        <a:lstStyle/>
        <a:p>
          <a:pPr rtl="0"/>
          <a:endParaRPr lang="es-MX" sz="2600" b="1" dirty="0" smtClean="0"/>
        </a:p>
        <a:p>
          <a:pPr rtl="0"/>
          <a:r>
            <a:rPr lang="es-MX" sz="2600" b="1" dirty="0" smtClean="0"/>
            <a:t>Cada empleado recibirá ordenes de un supervisor.</a:t>
          </a:r>
          <a:endParaRPr lang="es-MX" sz="2600" b="1" dirty="0"/>
        </a:p>
      </dgm:t>
    </dgm:pt>
    <dgm:pt modelId="{2B5D8188-FF9A-40F5-B6C8-9109F0DEE401}" type="parTrans" cxnId="{20C439C5-39BC-4806-8659-40B6615CF23E}">
      <dgm:prSet/>
      <dgm:spPr/>
      <dgm:t>
        <a:bodyPr/>
        <a:lstStyle/>
        <a:p>
          <a:endParaRPr lang="es-MX" sz="2000" b="1"/>
        </a:p>
      </dgm:t>
    </dgm:pt>
    <dgm:pt modelId="{0CE169AC-2094-49B4-8FE6-E1FBF2CC058A}" type="sibTrans" cxnId="{20C439C5-39BC-4806-8659-40B6615CF23E}">
      <dgm:prSet/>
      <dgm:spPr/>
      <dgm:t>
        <a:bodyPr/>
        <a:lstStyle/>
        <a:p>
          <a:endParaRPr lang="es-MX" sz="2000" b="1"/>
        </a:p>
      </dgm:t>
    </dgm:pt>
    <dgm:pt modelId="{E4FD4135-5C3F-4ED4-9B89-67C3FC3FAA4A}">
      <dgm:prSet custT="1"/>
      <dgm:spPr/>
      <dgm:t>
        <a:bodyPr/>
        <a:lstStyle/>
        <a:p>
          <a:pPr rtl="0"/>
          <a:r>
            <a:rPr lang="es-ES" sz="2400" b="1" dirty="0" smtClean="0"/>
            <a:t>Realizar el trabajo en equipo.</a:t>
          </a:r>
          <a:endParaRPr lang="es-MX" sz="2400" b="1" dirty="0"/>
        </a:p>
      </dgm:t>
    </dgm:pt>
    <dgm:pt modelId="{AAF0EB7B-DF80-4DEF-A3BA-BAFB076210B1}" type="parTrans" cxnId="{9BEBFE50-12CF-4160-B87A-E9828B11EABE}">
      <dgm:prSet/>
      <dgm:spPr/>
      <dgm:t>
        <a:bodyPr/>
        <a:lstStyle/>
        <a:p>
          <a:endParaRPr lang="es-MX" sz="2000" b="1"/>
        </a:p>
      </dgm:t>
    </dgm:pt>
    <dgm:pt modelId="{D77A8562-2933-4D90-8B55-D71016A18C53}" type="sibTrans" cxnId="{9BEBFE50-12CF-4160-B87A-E9828B11EABE}">
      <dgm:prSet/>
      <dgm:spPr/>
      <dgm:t>
        <a:bodyPr/>
        <a:lstStyle/>
        <a:p>
          <a:endParaRPr lang="es-MX" sz="2000" b="1"/>
        </a:p>
      </dgm:t>
    </dgm:pt>
    <dgm:pt modelId="{40E21C56-A076-42D8-8FA8-27F5152C5124}">
      <dgm:prSet custT="1"/>
      <dgm:spPr/>
      <dgm:t>
        <a:bodyPr/>
        <a:lstStyle/>
        <a:p>
          <a:pPr rtl="0"/>
          <a:r>
            <a:rPr lang="es-MX" sz="2400" b="1" dirty="0" smtClean="0"/>
            <a:t>Interés subordinado de un grupo de trabajo.</a:t>
          </a:r>
          <a:endParaRPr lang="es-MX" sz="2400" b="1" dirty="0"/>
        </a:p>
      </dgm:t>
    </dgm:pt>
    <dgm:pt modelId="{21BD7BB4-6480-490C-94F2-1054D5A354CB}" type="parTrans" cxnId="{323C9EBE-63CA-4C62-B989-F2A08309CDE2}">
      <dgm:prSet/>
      <dgm:spPr/>
      <dgm:t>
        <a:bodyPr/>
        <a:lstStyle/>
        <a:p>
          <a:endParaRPr lang="es-MX" sz="2000" b="1"/>
        </a:p>
      </dgm:t>
    </dgm:pt>
    <dgm:pt modelId="{61FE2D40-681C-4DA2-858B-80EA5B175372}" type="sibTrans" cxnId="{323C9EBE-63CA-4C62-B989-F2A08309CDE2}">
      <dgm:prSet/>
      <dgm:spPr/>
      <dgm:t>
        <a:bodyPr/>
        <a:lstStyle/>
        <a:p>
          <a:endParaRPr lang="es-MX" sz="2000" b="1"/>
        </a:p>
      </dgm:t>
    </dgm:pt>
    <dgm:pt modelId="{C5632F46-DE55-4070-B7B2-DF22329123FD}">
      <dgm:prSet custT="1"/>
      <dgm:spPr/>
      <dgm:t>
        <a:bodyPr/>
        <a:lstStyle/>
        <a:p>
          <a:pPr rtl="0"/>
          <a:r>
            <a:rPr lang="es-MX" sz="2400" b="1" smtClean="0"/>
            <a:t>Cadena ascendente de autoridad.</a:t>
          </a:r>
          <a:endParaRPr lang="es-MX" sz="2400" b="1"/>
        </a:p>
      </dgm:t>
    </dgm:pt>
    <dgm:pt modelId="{D6F90EB4-C280-47CE-9692-ADDBDABB311B}" type="parTrans" cxnId="{AB1DEABB-874E-4A10-B9DE-996ADC464D6C}">
      <dgm:prSet/>
      <dgm:spPr/>
      <dgm:t>
        <a:bodyPr/>
        <a:lstStyle/>
        <a:p>
          <a:endParaRPr lang="es-MX" sz="2000" b="1"/>
        </a:p>
      </dgm:t>
    </dgm:pt>
    <dgm:pt modelId="{2351EDC2-C515-45E6-AFF1-53EFE3045912}" type="sibTrans" cxnId="{AB1DEABB-874E-4A10-B9DE-996ADC464D6C}">
      <dgm:prSet/>
      <dgm:spPr/>
      <dgm:t>
        <a:bodyPr/>
        <a:lstStyle/>
        <a:p>
          <a:endParaRPr lang="es-MX" sz="2000" b="1"/>
        </a:p>
      </dgm:t>
    </dgm:pt>
    <dgm:pt modelId="{C02D746D-63E0-4579-81B0-5640249EEA2F}">
      <dgm:prSet custT="1"/>
      <dgm:spPr/>
      <dgm:t>
        <a:bodyPr/>
        <a:lstStyle/>
        <a:p>
          <a:pPr rtl="0"/>
          <a:r>
            <a:rPr lang="es-MX" sz="2400" b="1" smtClean="0"/>
            <a:t>Los empleados tratados con equidad y justicia.</a:t>
          </a:r>
          <a:endParaRPr lang="es-MX" sz="2400" b="1"/>
        </a:p>
      </dgm:t>
    </dgm:pt>
    <dgm:pt modelId="{1D5F33C7-4125-448E-A462-E6CA6FBD9650}" type="parTrans" cxnId="{86D669AD-9E1E-4AB4-B318-7260FFE59590}">
      <dgm:prSet/>
      <dgm:spPr/>
      <dgm:t>
        <a:bodyPr/>
        <a:lstStyle/>
        <a:p>
          <a:endParaRPr lang="es-MX" sz="2000" b="1"/>
        </a:p>
      </dgm:t>
    </dgm:pt>
    <dgm:pt modelId="{32A7C465-936C-4587-8047-023D3112E3D8}" type="sibTrans" cxnId="{86D669AD-9E1E-4AB4-B318-7260FFE59590}">
      <dgm:prSet/>
      <dgm:spPr/>
      <dgm:t>
        <a:bodyPr/>
        <a:lstStyle/>
        <a:p>
          <a:endParaRPr lang="es-MX" sz="2000" b="1"/>
        </a:p>
      </dgm:t>
    </dgm:pt>
    <dgm:pt modelId="{19986500-E6AE-4219-9237-8553634AC904}">
      <dgm:prSet custT="1"/>
      <dgm:spPr/>
      <dgm:t>
        <a:bodyPr/>
        <a:lstStyle/>
        <a:p>
          <a:pPr rtl="0"/>
          <a:endParaRPr lang="es-MX" sz="2400" b="1" dirty="0"/>
        </a:p>
      </dgm:t>
    </dgm:pt>
    <dgm:pt modelId="{E70AED98-1343-498F-A9F3-E3084FA78238}" type="parTrans" cxnId="{DE0844CF-8FA1-491D-94ED-A6C506D5D40F}">
      <dgm:prSet/>
      <dgm:spPr/>
      <dgm:t>
        <a:bodyPr/>
        <a:lstStyle/>
        <a:p>
          <a:endParaRPr lang="es-MX" sz="2000" b="1"/>
        </a:p>
      </dgm:t>
    </dgm:pt>
    <dgm:pt modelId="{7194B963-C4DD-4036-A3E2-CA5953C227B9}" type="sibTrans" cxnId="{DE0844CF-8FA1-491D-94ED-A6C506D5D40F}">
      <dgm:prSet/>
      <dgm:spPr/>
      <dgm:t>
        <a:bodyPr/>
        <a:lstStyle/>
        <a:p>
          <a:endParaRPr lang="es-MX" sz="2000" b="1"/>
        </a:p>
      </dgm:t>
    </dgm:pt>
    <dgm:pt modelId="{9F22DAC4-D35F-498A-92B6-0A80B4AC0E4F}" type="pres">
      <dgm:prSet presAssocID="{76881E7B-9709-48A6-A138-5B9FCDE3385C}" presName="vert0" presStyleCnt="0">
        <dgm:presLayoutVars>
          <dgm:dir/>
          <dgm:animOne val="branch"/>
          <dgm:animLvl val="lvl"/>
        </dgm:presLayoutVars>
      </dgm:prSet>
      <dgm:spPr/>
      <dgm:t>
        <a:bodyPr/>
        <a:lstStyle/>
        <a:p>
          <a:endParaRPr lang="es-MX"/>
        </a:p>
      </dgm:t>
    </dgm:pt>
    <dgm:pt modelId="{183F9F22-E2F8-4BC3-8F0B-95D0B6F1A2E3}" type="pres">
      <dgm:prSet presAssocID="{AEBAED86-B6AA-4478-95AF-FA67E5AA9CF5}" presName="thickLine" presStyleLbl="alignNode1" presStyleIdx="0" presStyleCnt="2"/>
      <dgm:spPr/>
    </dgm:pt>
    <dgm:pt modelId="{EB231E17-36F3-400C-8CB9-CFEC305EF5DE}" type="pres">
      <dgm:prSet presAssocID="{AEBAED86-B6AA-4478-95AF-FA67E5AA9CF5}" presName="horz1" presStyleCnt="0"/>
      <dgm:spPr/>
    </dgm:pt>
    <dgm:pt modelId="{7979F51E-F29F-4A82-B5E9-A4C60FA87CB3}" type="pres">
      <dgm:prSet presAssocID="{AEBAED86-B6AA-4478-95AF-FA67E5AA9CF5}" presName="tx1" presStyleLbl="revTx" presStyleIdx="0" presStyleCnt="10" custScaleX="228101" custScaleY="16894"/>
      <dgm:spPr/>
      <dgm:t>
        <a:bodyPr/>
        <a:lstStyle/>
        <a:p>
          <a:endParaRPr lang="es-MX"/>
        </a:p>
      </dgm:t>
    </dgm:pt>
    <dgm:pt modelId="{EC5D5E5B-397C-4B37-8D97-3DFC25E78E6C}" type="pres">
      <dgm:prSet presAssocID="{AEBAED86-B6AA-4478-95AF-FA67E5AA9CF5}" presName="vert1" presStyleCnt="0"/>
      <dgm:spPr/>
    </dgm:pt>
    <dgm:pt modelId="{3ABB096C-7445-4FAE-A88B-4CD89E7A4A71}" type="pres">
      <dgm:prSet presAssocID="{03A1ABA3-AD8B-4099-8885-E8BD30DAF97B}" presName="thickLine" presStyleLbl="alignNode1" presStyleIdx="1" presStyleCnt="2"/>
      <dgm:spPr/>
    </dgm:pt>
    <dgm:pt modelId="{1E4AEBBD-7C33-4F67-BBA2-29707E87157D}" type="pres">
      <dgm:prSet presAssocID="{03A1ABA3-AD8B-4099-8885-E8BD30DAF97B}" presName="horz1" presStyleCnt="0"/>
      <dgm:spPr/>
    </dgm:pt>
    <dgm:pt modelId="{ED6B5F5D-D441-43E4-B6EF-40DD90C6EF00}" type="pres">
      <dgm:prSet presAssocID="{03A1ABA3-AD8B-4099-8885-E8BD30DAF97B}" presName="tx1" presStyleLbl="revTx" presStyleIdx="1" presStyleCnt="10"/>
      <dgm:spPr/>
      <dgm:t>
        <a:bodyPr/>
        <a:lstStyle/>
        <a:p>
          <a:endParaRPr lang="es-MX"/>
        </a:p>
      </dgm:t>
    </dgm:pt>
    <dgm:pt modelId="{EE704D6B-BDA0-413F-8A76-D305B2559982}" type="pres">
      <dgm:prSet presAssocID="{03A1ABA3-AD8B-4099-8885-E8BD30DAF97B}" presName="vert1" presStyleCnt="0"/>
      <dgm:spPr/>
    </dgm:pt>
    <dgm:pt modelId="{5D3C0C56-F0D8-4691-B5A5-FFB6C7376F5B}" type="pres">
      <dgm:prSet presAssocID="{43FB131B-772A-4F45-AAD5-5D71A48138E4}" presName="vertSpace2a" presStyleCnt="0"/>
      <dgm:spPr/>
    </dgm:pt>
    <dgm:pt modelId="{D93BF668-391F-4CDB-A7EA-AA1570211282}" type="pres">
      <dgm:prSet presAssocID="{43FB131B-772A-4F45-AAD5-5D71A48138E4}" presName="horz2" presStyleCnt="0"/>
      <dgm:spPr/>
    </dgm:pt>
    <dgm:pt modelId="{6B388738-F91E-4E92-B189-7BF5640792E0}" type="pres">
      <dgm:prSet presAssocID="{43FB131B-772A-4F45-AAD5-5D71A48138E4}" presName="horzSpace2" presStyleCnt="0"/>
      <dgm:spPr/>
    </dgm:pt>
    <dgm:pt modelId="{220AD1A4-58C7-4410-8FC5-5282E4A08106}" type="pres">
      <dgm:prSet presAssocID="{43FB131B-772A-4F45-AAD5-5D71A48138E4}" presName="tx2" presStyleLbl="revTx" presStyleIdx="2" presStyleCnt="10"/>
      <dgm:spPr/>
      <dgm:t>
        <a:bodyPr/>
        <a:lstStyle/>
        <a:p>
          <a:endParaRPr lang="es-MX"/>
        </a:p>
      </dgm:t>
    </dgm:pt>
    <dgm:pt modelId="{D4882199-3F50-4E36-85D8-6264150BCCDD}" type="pres">
      <dgm:prSet presAssocID="{43FB131B-772A-4F45-AAD5-5D71A48138E4}" presName="vert2" presStyleCnt="0"/>
      <dgm:spPr/>
    </dgm:pt>
    <dgm:pt modelId="{CA8BA3EB-B5F8-4842-81D3-1CE350107BC4}" type="pres">
      <dgm:prSet presAssocID="{43FB131B-772A-4F45-AAD5-5D71A48138E4}" presName="thinLine2b" presStyleLbl="callout" presStyleIdx="0" presStyleCnt="8"/>
      <dgm:spPr/>
    </dgm:pt>
    <dgm:pt modelId="{DF1D5351-C385-409A-B30B-8FC0919A1611}" type="pres">
      <dgm:prSet presAssocID="{43FB131B-772A-4F45-AAD5-5D71A48138E4}" presName="vertSpace2b" presStyleCnt="0"/>
      <dgm:spPr/>
    </dgm:pt>
    <dgm:pt modelId="{893A91E1-FCE7-4B88-9517-17559E7AF3A9}" type="pres">
      <dgm:prSet presAssocID="{1067A5FB-91C6-4F6A-B4FB-D960895D2192}" presName="horz2" presStyleCnt="0"/>
      <dgm:spPr/>
    </dgm:pt>
    <dgm:pt modelId="{442B428A-6EAE-459A-8E1C-D1B897A1BD41}" type="pres">
      <dgm:prSet presAssocID="{1067A5FB-91C6-4F6A-B4FB-D960895D2192}" presName="horzSpace2" presStyleCnt="0"/>
      <dgm:spPr/>
    </dgm:pt>
    <dgm:pt modelId="{9C80DDD2-D992-4A31-831E-261365BF668D}" type="pres">
      <dgm:prSet presAssocID="{1067A5FB-91C6-4F6A-B4FB-D960895D2192}" presName="tx2" presStyleLbl="revTx" presStyleIdx="3" presStyleCnt="10" custScaleY="126006" custLinFactNeighborX="-123" custLinFactNeighborY="-3553"/>
      <dgm:spPr/>
      <dgm:t>
        <a:bodyPr/>
        <a:lstStyle/>
        <a:p>
          <a:endParaRPr lang="es-MX"/>
        </a:p>
      </dgm:t>
    </dgm:pt>
    <dgm:pt modelId="{F1E53685-82C1-4F0F-AB7B-C0D8C4C0FC1E}" type="pres">
      <dgm:prSet presAssocID="{1067A5FB-91C6-4F6A-B4FB-D960895D2192}" presName="vert2" presStyleCnt="0"/>
      <dgm:spPr/>
    </dgm:pt>
    <dgm:pt modelId="{5F198A9D-7ABA-496E-8D50-70AECC35A144}" type="pres">
      <dgm:prSet presAssocID="{1067A5FB-91C6-4F6A-B4FB-D960895D2192}" presName="thinLine2b" presStyleLbl="callout" presStyleIdx="1" presStyleCnt="8"/>
      <dgm:spPr/>
    </dgm:pt>
    <dgm:pt modelId="{20EF13F8-7AC4-4BE6-B75F-60192C9FD153}" type="pres">
      <dgm:prSet presAssocID="{1067A5FB-91C6-4F6A-B4FB-D960895D2192}" presName="vertSpace2b" presStyleCnt="0"/>
      <dgm:spPr/>
    </dgm:pt>
    <dgm:pt modelId="{C5D86213-E4B1-48DE-A96A-1B2E75516F58}" type="pres">
      <dgm:prSet presAssocID="{B5AC03C4-1F66-41A4-996A-49802A137E66}" presName="horz2" presStyleCnt="0"/>
      <dgm:spPr/>
    </dgm:pt>
    <dgm:pt modelId="{F7B0794C-750E-4147-890B-39D98B0A8985}" type="pres">
      <dgm:prSet presAssocID="{B5AC03C4-1F66-41A4-996A-49802A137E66}" presName="horzSpace2" presStyleCnt="0"/>
      <dgm:spPr/>
    </dgm:pt>
    <dgm:pt modelId="{DEAE9DBF-B981-4BFD-BB12-F54AA1503515}" type="pres">
      <dgm:prSet presAssocID="{B5AC03C4-1F66-41A4-996A-49802A137E66}" presName="tx2" presStyleLbl="revTx" presStyleIdx="4" presStyleCnt="10" custScaleY="188381"/>
      <dgm:spPr/>
      <dgm:t>
        <a:bodyPr/>
        <a:lstStyle/>
        <a:p>
          <a:endParaRPr lang="es-MX"/>
        </a:p>
      </dgm:t>
    </dgm:pt>
    <dgm:pt modelId="{F929EDE8-0164-4F8E-A63C-69A8CD944191}" type="pres">
      <dgm:prSet presAssocID="{B5AC03C4-1F66-41A4-996A-49802A137E66}" presName="vert2" presStyleCnt="0"/>
      <dgm:spPr/>
    </dgm:pt>
    <dgm:pt modelId="{570253F9-A34A-42E7-A6C7-30FFC0398CE1}" type="pres">
      <dgm:prSet presAssocID="{B5AC03C4-1F66-41A4-996A-49802A137E66}" presName="thinLine2b" presStyleLbl="callout" presStyleIdx="2" presStyleCnt="8"/>
      <dgm:spPr/>
    </dgm:pt>
    <dgm:pt modelId="{ED8E5C68-2A14-43A1-9339-8918BAB2E1C1}" type="pres">
      <dgm:prSet presAssocID="{B5AC03C4-1F66-41A4-996A-49802A137E66}" presName="vertSpace2b" presStyleCnt="0"/>
      <dgm:spPr/>
    </dgm:pt>
    <dgm:pt modelId="{6F5E0CC1-DD9E-42CC-A8D5-8C346BBD1136}" type="pres">
      <dgm:prSet presAssocID="{E4FD4135-5C3F-4ED4-9B89-67C3FC3FAA4A}" presName="horz2" presStyleCnt="0"/>
      <dgm:spPr/>
    </dgm:pt>
    <dgm:pt modelId="{0E3D132A-80E2-4A51-924E-BB0F904BB1B9}" type="pres">
      <dgm:prSet presAssocID="{E4FD4135-5C3F-4ED4-9B89-67C3FC3FAA4A}" presName="horzSpace2" presStyleCnt="0"/>
      <dgm:spPr/>
    </dgm:pt>
    <dgm:pt modelId="{9C4D7930-F1AA-4734-A9F9-EB0C71457998}" type="pres">
      <dgm:prSet presAssocID="{E4FD4135-5C3F-4ED4-9B89-67C3FC3FAA4A}" presName="tx2" presStyleLbl="revTx" presStyleIdx="5" presStyleCnt="10"/>
      <dgm:spPr/>
      <dgm:t>
        <a:bodyPr/>
        <a:lstStyle/>
        <a:p>
          <a:endParaRPr lang="es-MX"/>
        </a:p>
      </dgm:t>
    </dgm:pt>
    <dgm:pt modelId="{4585928D-15F7-417D-BF84-544261A3ACFD}" type="pres">
      <dgm:prSet presAssocID="{E4FD4135-5C3F-4ED4-9B89-67C3FC3FAA4A}" presName="vert2" presStyleCnt="0"/>
      <dgm:spPr/>
    </dgm:pt>
    <dgm:pt modelId="{C5AB4AB9-DE48-4A25-B416-A20772C5B6B5}" type="pres">
      <dgm:prSet presAssocID="{E4FD4135-5C3F-4ED4-9B89-67C3FC3FAA4A}" presName="thinLine2b" presStyleLbl="callout" presStyleIdx="3" presStyleCnt="8"/>
      <dgm:spPr/>
    </dgm:pt>
    <dgm:pt modelId="{D8717F8D-D921-4D76-A0DD-B93C335F4973}" type="pres">
      <dgm:prSet presAssocID="{E4FD4135-5C3F-4ED4-9B89-67C3FC3FAA4A}" presName="vertSpace2b" presStyleCnt="0"/>
      <dgm:spPr/>
    </dgm:pt>
    <dgm:pt modelId="{2B99B9E5-32CA-4868-850C-F8667A0393DE}" type="pres">
      <dgm:prSet presAssocID="{40E21C56-A076-42D8-8FA8-27F5152C5124}" presName="horz2" presStyleCnt="0"/>
      <dgm:spPr/>
    </dgm:pt>
    <dgm:pt modelId="{25D0854C-77D7-45C9-81C7-F7E2011054FB}" type="pres">
      <dgm:prSet presAssocID="{40E21C56-A076-42D8-8FA8-27F5152C5124}" presName="horzSpace2" presStyleCnt="0"/>
      <dgm:spPr/>
    </dgm:pt>
    <dgm:pt modelId="{DFF1AEB5-709B-496C-B99B-C5874AB754A0}" type="pres">
      <dgm:prSet presAssocID="{40E21C56-A076-42D8-8FA8-27F5152C5124}" presName="tx2" presStyleLbl="revTx" presStyleIdx="6" presStyleCnt="10"/>
      <dgm:spPr/>
      <dgm:t>
        <a:bodyPr/>
        <a:lstStyle/>
        <a:p>
          <a:endParaRPr lang="es-MX"/>
        </a:p>
      </dgm:t>
    </dgm:pt>
    <dgm:pt modelId="{2A9BBF8B-0CD5-43D9-A0C0-585BEC98319C}" type="pres">
      <dgm:prSet presAssocID="{40E21C56-A076-42D8-8FA8-27F5152C5124}" presName="vert2" presStyleCnt="0"/>
      <dgm:spPr/>
    </dgm:pt>
    <dgm:pt modelId="{76E7F061-BCA3-4E61-ABB2-9401F025049D}" type="pres">
      <dgm:prSet presAssocID="{40E21C56-A076-42D8-8FA8-27F5152C5124}" presName="thinLine2b" presStyleLbl="callout" presStyleIdx="4" presStyleCnt="8"/>
      <dgm:spPr/>
    </dgm:pt>
    <dgm:pt modelId="{9B0A1E30-0DEF-4FF3-8EB8-D3853B055C4D}" type="pres">
      <dgm:prSet presAssocID="{40E21C56-A076-42D8-8FA8-27F5152C5124}" presName="vertSpace2b" presStyleCnt="0"/>
      <dgm:spPr/>
    </dgm:pt>
    <dgm:pt modelId="{6210500D-2DDB-47CC-B39E-5F39F36B1880}" type="pres">
      <dgm:prSet presAssocID="{C5632F46-DE55-4070-B7B2-DF22329123FD}" presName="horz2" presStyleCnt="0"/>
      <dgm:spPr/>
    </dgm:pt>
    <dgm:pt modelId="{E769CB26-6A67-4DC3-A85D-6E15C0543EB5}" type="pres">
      <dgm:prSet presAssocID="{C5632F46-DE55-4070-B7B2-DF22329123FD}" presName="horzSpace2" presStyleCnt="0"/>
      <dgm:spPr/>
    </dgm:pt>
    <dgm:pt modelId="{7071A32C-AB62-4572-B8E4-B757D4F75CD5}" type="pres">
      <dgm:prSet presAssocID="{C5632F46-DE55-4070-B7B2-DF22329123FD}" presName="tx2" presStyleLbl="revTx" presStyleIdx="7" presStyleCnt="10"/>
      <dgm:spPr/>
      <dgm:t>
        <a:bodyPr/>
        <a:lstStyle/>
        <a:p>
          <a:endParaRPr lang="es-MX"/>
        </a:p>
      </dgm:t>
    </dgm:pt>
    <dgm:pt modelId="{6F49C124-A4C9-4D15-9DD1-1DE3105FD43B}" type="pres">
      <dgm:prSet presAssocID="{C5632F46-DE55-4070-B7B2-DF22329123FD}" presName="vert2" presStyleCnt="0"/>
      <dgm:spPr/>
    </dgm:pt>
    <dgm:pt modelId="{F3BFF44E-BDC5-4DC3-A53B-F33D82D6C7C1}" type="pres">
      <dgm:prSet presAssocID="{C5632F46-DE55-4070-B7B2-DF22329123FD}" presName="thinLine2b" presStyleLbl="callout" presStyleIdx="5" presStyleCnt="8"/>
      <dgm:spPr/>
    </dgm:pt>
    <dgm:pt modelId="{300C0428-50ED-4313-8372-A79779B1DB07}" type="pres">
      <dgm:prSet presAssocID="{C5632F46-DE55-4070-B7B2-DF22329123FD}" presName="vertSpace2b" presStyleCnt="0"/>
      <dgm:spPr/>
    </dgm:pt>
    <dgm:pt modelId="{57BB62D5-7DF6-4F92-9885-C33D574C6754}" type="pres">
      <dgm:prSet presAssocID="{C02D746D-63E0-4579-81B0-5640249EEA2F}" presName="horz2" presStyleCnt="0"/>
      <dgm:spPr/>
    </dgm:pt>
    <dgm:pt modelId="{73F6E5D1-FEB5-4306-8165-E93CA26774D4}" type="pres">
      <dgm:prSet presAssocID="{C02D746D-63E0-4579-81B0-5640249EEA2F}" presName="horzSpace2" presStyleCnt="0"/>
      <dgm:spPr/>
    </dgm:pt>
    <dgm:pt modelId="{E7D4469E-8399-4F47-8672-3BEB67D2B9D3}" type="pres">
      <dgm:prSet presAssocID="{C02D746D-63E0-4579-81B0-5640249EEA2F}" presName="tx2" presStyleLbl="revTx" presStyleIdx="8" presStyleCnt="10"/>
      <dgm:spPr/>
      <dgm:t>
        <a:bodyPr/>
        <a:lstStyle/>
        <a:p>
          <a:endParaRPr lang="es-MX"/>
        </a:p>
      </dgm:t>
    </dgm:pt>
    <dgm:pt modelId="{397CE2F3-13E5-41DE-B109-619C94380E07}" type="pres">
      <dgm:prSet presAssocID="{C02D746D-63E0-4579-81B0-5640249EEA2F}" presName="vert2" presStyleCnt="0"/>
      <dgm:spPr/>
    </dgm:pt>
    <dgm:pt modelId="{2FFA261C-1951-48CE-B459-46CDD0A511FD}" type="pres">
      <dgm:prSet presAssocID="{C02D746D-63E0-4579-81B0-5640249EEA2F}" presName="thinLine2b" presStyleLbl="callout" presStyleIdx="6" presStyleCnt="8"/>
      <dgm:spPr/>
    </dgm:pt>
    <dgm:pt modelId="{81882B78-AB50-46FD-834D-2F26725541E7}" type="pres">
      <dgm:prSet presAssocID="{C02D746D-63E0-4579-81B0-5640249EEA2F}" presName="vertSpace2b" presStyleCnt="0"/>
      <dgm:spPr/>
    </dgm:pt>
    <dgm:pt modelId="{AFB32981-4F47-44E9-8D79-2D049F373F45}" type="pres">
      <dgm:prSet presAssocID="{19986500-E6AE-4219-9237-8553634AC904}" presName="horz2" presStyleCnt="0"/>
      <dgm:spPr/>
    </dgm:pt>
    <dgm:pt modelId="{2F34E2B4-9A83-43E6-973C-F7106BBD4A3F}" type="pres">
      <dgm:prSet presAssocID="{19986500-E6AE-4219-9237-8553634AC904}" presName="horzSpace2" presStyleCnt="0"/>
      <dgm:spPr/>
    </dgm:pt>
    <dgm:pt modelId="{C87746E8-BE11-4DD1-A025-078D121A776B}" type="pres">
      <dgm:prSet presAssocID="{19986500-E6AE-4219-9237-8553634AC904}" presName="tx2" presStyleLbl="revTx" presStyleIdx="9" presStyleCnt="10"/>
      <dgm:spPr/>
      <dgm:t>
        <a:bodyPr/>
        <a:lstStyle/>
        <a:p>
          <a:endParaRPr lang="es-MX"/>
        </a:p>
      </dgm:t>
    </dgm:pt>
    <dgm:pt modelId="{C040B0B0-DB93-44E9-96D0-4B50A0FB29E8}" type="pres">
      <dgm:prSet presAssocID="{19986500-E6AE-4219-9237-8553634AC904}" presName="vert2" presStyleCnt="0"/>
      <dgm:spPr/>
    </dgm:pt>
    <dgm:pt modelId="{899C2924-839B-47AA-A77C-ED6434A50FA1}" type="pres">
      <dgm:prSet presAssocID="{19986500-E6AE-4219-9237-8553634AC904}" presName="thinLine2b" presStyleLbl="callout" presStyleIdx="7" presStyleCnt="8"/>
      <dgm:spPr/>
    </dgm:pt>
    <dgm:pt modelId="{C8B1F4BE-3667-45DD-8FB0-F310D96F4ED9}" type="pres">
      <dgm:prSet presAssocID="{19986500-E6AE-4219-9237-8553634AC904}" presName="vertSpace2b" presStyleCnt="0"/>
      <dgm:spPr/>
    </dgm:pt>
  </dgm:ptLst>
  <dgm:cxnLst>
    <dgm:cxn modelId="{AB1DEABB-874E-4A10-B9DE-996ADC464D6C}" srcId="{03A1ABA3-AD8B-4099-8885-E8BD30DAF97B}" destId="{C5632F46-DE55-4070-B7B2-DF22329123FD}" srcOrd="5" destOrd="0" parTransId="{D6F90EB4-C280-47CE-9692-ADDBDABB311B}" sibTransId="{2351EDC2-C515-45E6-AFF1-53EFE3045912}"/>
    <dgm:cxn modelId="{488BD731-2A0F-4170-8320-810228198D2D}" srcId="{03A1ABA3-AD8B-4099-8885-E8BD30DAF97B}" destId="{43FB131B-772A-4F45-AAD5-5D71A48138E4}" srcOrd="0" destOrd="0" parTransId="{B4198D23-32B0-48EC-BC21-2AA1D7FA02C8}" sibTransId="{8C7282FB-6F69-4B20-8B73-FE10F13EF830}"/>
    <dgm:cxn modelId="{6FA1961E-C279-4B63-A846-0CFA8F05C08C}" type="presOf" srcId="{40E21C56-A076-42D8-8FA8-27F5152C5124}" destId="{DFF1AEB5-709B-496C-B99B-C5874AB754A0}" srcOrd="0" destOrd="0" presId="urn:microsoft.com/office/officeart/2008/layout/LinedList"/>
    <dgm:cxn modelId="{FA9E0B1B-3BF3-4068-8413-91977C8FD8BA}" type="presOf" srcId="{19986500-E6AE-4219-9237-8553634AC904}" destId="{C87746E8-BE11-4DD1-A025-078D121A776B}" srcOrd="0" destOrd="0" presId="urn:microsoft.com/office/officeart/2008/layout/LinedList"/>
    <dgm:cxn modelId="{EE64AB43-B1B2-44C9-A3E8-80C45A430488}" srcId="{76881E7B-9709-48A6-A138-5B9FCDE3385C}" destId="{AEBAED86-B6AA-4478-95AF-FA67E5AA9CF5}" srcOrd="0" destOrd="0" parTransId="{541A9C43-394D-4592-980F-9E43717B0D7A}" sibTransId="{B0058B45-A4E1-4A9E-9B4E-00A2DB5D7714}"/>
    <dgm:cxn modelId="{DD7C358D-F0FC-4FC2-98A2-0520F652CACB}" srcId="{76881E7B-9709-48A6-A138-5B9FCDE3385C}" destId="{03A1ABA3-AD8B-4099-8885-E8BD30DAF97B}" srcOrd="1" destOrd="0" parTransId="{BCDB4B5D-CBC5-44D4-A250-6915AA72D086}" sibTransId="{B1161D8F-1A91-49B0-96E9-3D6997B63E3A}"/>
    <dgm:cxn modelId="{8D096A22-6160-42FD-803A-5C2BBF3608B5}" type="presOf" srcId="{C02D746D-63E0-4579-81B0-5640249EEA2F}" destId="{E7D4469E-8399-4F47-8672-3BEB67D2B9D3}" srcOrd="0" destOrd="0" presId="urn:microsoft.com/office/officeart/2008/layout/LinedList"/>
    <dgm:cxn modelId="{608F69E3-1CB5-4131-AACE-A57207FF9AF6}" type="presOf" srcId="{1067A5FB-91C6-4F6A-B4FB-D960895D2192}" destId="{9C80DDD2-D992-4A31-831E-261365BF668D}" srcOrd="0" destOrd="0" presId="urn:microsoft.com/office/officeart/2008/layout/LinedList"/>
    <dgm:cxn modelId="{9BEBFE50-12CF-4160-B87A-E9828B11EABE}" srcId="{03A1ABA3-AD8B-4099-8885-E8BD30DAF97B}" destId="{E4FD4135-5C3F-4ED4-9B89-67C3FC3FAA4A}" srcOrd="3" destOrd="0" parTransId="{AAF0EB7B-DF80-4DEF-A3BA-BAFB076210B1}" sibTransId="{D77A8562-2933-4D90-8B55-D71016A18C53}"/>
    <dgm:cxn modelId="{0FADA6DA-1C81-4240-B463-9DDF035DA930}" type="presOf" srcId="{C5632F46-DE55-4070-B7B2-DF22329123FD}" destId="{7071A32C-AB62-4572-B8E4-B757D4F75CD5}" srcOrd="0" destOrd="0" presId="urn:microsoft.com/office/officeart/2008/layout/LinedList"/>
    <dgm:cxn modelId="{6274EC10-91E4-4E4B-A9BE-0D78CE7305CA}" type="presOf" srcId="{76881E7B-9709-48A6-A138-5B9FCDE3385C}" destId="{9F22DAC4-D35F-498A-92B6-0A80B4AC0E4F}" srcOrd="0" destOrd="0" presId="urn:microsoft.com/office/officeart/2008/layout/LinedList"/>
    <dgm:cxn modelId="{9F49C5F3-5FD9-4F60-91FB-E92920044066}" type="presOf" srcId="{AEBAED86-B6AA-4478-95AF-FA67E5AA9CF5}" destId="{7979F51E-F29F-4A82-B5E9-A4C60FA87CB3}" srcOrd="0" destOrd="0" presId="urn:microsoft.com/office/officeart/2008/layout/LinedList"/>
    <dgm:cxn modelId="{323C9EBE-63CA-4C62-B989-F2A08309CDE2}" srcId="{03A1ABA3-AD8B-4099-8885-E8BD30DAF97B}" destId="{40E21C56-A076-42D8-8FA8-27F5152C5124}" srcOrd="4" destOrd="0" parTransId="{21BD7BB4-6480-490C-94F2-1054D5A354CB}" sibTransId="{61FE2D40-681C-4DA2-858B-80EA5B175372}"/>
    <dgm:cxn modelId="{20C439C5-39BC-4806-8659-40B6615CF23E}" srcId="{03A1ABA3-AD8B-4099-8885-E8BD30DAF97B}" destId="{B5AC03C4-1F66-41A4-996A-49802A137E66}" srcOrd="2" destOrd="0" parTransId="{2B5D8188-FF9A-40F5-B6C8-9109F0DEE401}" sibTransId="{0CE169AC-2094-49B4-8FE6-E1FBF2CC058A}"/>
    <dgm:cxn modelId="{DE0844CF-8FA1-491D-94ED-A6C506D5D40F}" srcId="{03A1ABA3-AD8B-4099-8885-E8BD30DAF97B}" destId="{19986500-E6AE-4219-9237-8553634AC904}" srcOrd="7" destOrd="0" parTransId="{E70AED98-1343-498F-A9F3-E3084FA78238}" sibTransId="{7194B963-C4DD-4036-A3E2-CA5953C227B9}"/>
    <dgm:cxn modelId="{1299000E-2303-49BF-8DDC-620315A662BE}" srcId="{03A1ABA3-AD8B-4099-8885-E8BD30DAF97B}" destId="{1067A5FB-91C6-4F6A-B4FB-D960895D2192}" srcOrd="1" destOrd="0" parTransId="{BC3A81C8-28AE-4877-8476-4D3630C168C5}" sibTransId="{E39FCBC2-8C59-4F14-94E2-7A8B5E0113AE}"/>
    <dgm:cxn modelId="{C6484F9D-5B1E-4C2D-8E32-F1A7CE892981}" type="presOf" srcId="{B5AC03C4-1F66-41A4-996A-49802A137E66}" destId="{DEAE9DBF-B981-4BFD-BB12-F54AA1503515}" srcOrd="0" destOrd="0" presId="urn:microsoft.com/office/officeart/2008/layout/LinedList"/>
    <dgm:cxn modelId="{36BF2527-1522-4B10-9ADC-15137B0B4FE3}" type="presOf" srcId="{43FB131B-772A-4F45-AAD5-5D71A48138E4}" destId="{220AD1A4-58C7-4410-8FC5-5282E4A08106}" srcOrd="0" destOrd="0" presId="urn:microsoft.com/office/officeart/2008/layout/LinedList"/>
    <dgm:cxn modelId="{86D669AD-9E1E-4AB4-B318-7260FFE59590}" srcId="{03A1ABA3-AD8B-4099-8885-E8BD30DAF97B}" destId="{C02D746D-63E0-4579-81B0-5640249EEA2F}" srcOrd="6" destOrd="0" parTransId="{1D5F33C7-4125-448E-A462-E6CA6FBD9650}" sibTransId="{32A7C465-936C-4587-8047-023D3112E3D8}"/>
    <dgm:cxn modelId="{00F9EF0D-FB2D-4100-8E5A-3B854590E155}" type="presOf" srcId="{E4FD4135-5C3F-4ED4-9B89-67C3FC3FAA4A}" destId="{9C4D7930-F1AA-4734-A9F9-EB0C71457998}" srcOrd="0" destOrd="0" presId="urn:microsoft.com/office/officeart/2008/layout/LinedList"/>
    <dgm:cxn modelId="{BA48FEC1-7E85-4088-935C-276BEDE3049C}" type="presOf" srcId="{03A1ABA3-AD8B-4099-8885-E8BD30DAF97B}" destId="{ED6B5F5D-D441-43E4-B6EF-40DD90C6EF00}" srcOrd="0" destOrd="0" presId="urn:microsoft.com/office/officeart/2008/layout/LinedList"/>
    <dgm:cxn modelId="{DA90E805-0DC4-4FCC-9F11-4D34590B2E81}" type="presParOf" srcId="{9F22DAC4-D35F-498A-92B6-0A80B4AC0E4F}" destId="{183F9F22-E2F8-4BC3-8F0B-95D0B6F1A2E3}" srcOrd="0" destOrd="0" presId="urn:microsoft.com/office/officeart/2008/layout/LinedList"/>
    <dgm:cxn modelId="{3D2CFAE8-F823-4FA6-8D77-6B99CA206651}" type="presParOf" srcId="{9F22DAC4-D35F-498A-92B6-0A80B4AC0E4F}" destId="{EB231E17-36F3-400C-8CB9-CFEC305EF5DE}" srcOrd="1" destOrd="0" presId="urn:microsoft.com/office/officeart/2008/layout/LinedList"/>
    <dgm:cxn modelId="{2E2DEE5C-E35C-4E24-991E-DB6D2D59BCB9}" type="presParOf" srcId="{EB231E17-36F3-400C-8CB9-CFEC305EF5DE}" destId="{7979F51E-F29F-4A82-B5E9-A4C60FA87CB3}" srcOrd="0" destOrd="0" presId="urn:microsoft.com/office/officeart/2008/layout/LinedList"/>
    <dgm:cxn modelId="{13E403B3-BC2D-4FFF-8598-19DD2E905F46}" type="presParOf" srcId="{EB231E17-36F3-400C-8CB9-CFEC305EF5DE}" destId="{EC5D5E5B-397C-4B37-8D97-3DFC25E78E6C}" srcOrd="1" destOrd="0" presId="urn:microsoft.com/office/officeart/2008/layout/LinedList"/>
    <dgm:cxn modelId="{00D997B7-F645-4D26-A3F2-7BEB69F890E0}" type="presParOf" srcId="{9F22DAC4-D35F-498A-92B6-0A80B4AC0E4F}" destId="{3ABB096C-7445-4FAE-A88B-4CD89E7A4A71}" srcOrd="2" destOrd="0" presId="urn:microsoft.com/office/officeart/2008/layout/LinedList"/>
    <dgm:cxn modelId="{6BF3D631-7961-4B0B-B432-4BFAC0C2BA16}" type="presParOf" srcId="{9F22DAC4-D35F-498A-92B6-0A80B4AC0E4F}" destId="{1E4AEBBD-7C33-4F67-BBA2-29707E87157D}" srcOrd="3" destOrd="0" presId="urn:microsoft.com/office/officeart/2008/layout/LinedList"/>
    <dgm:cxn modelId="{52CB4BEE-40FB-4628-840E-28A409CDE284}" type="presParOf" srcId="{1E4AEBBD-7C33-4F67-BBA2-29707E87157D}" destId="{ED6B5F5D-D441-43E4-B6EF-40DD90C6EF00}" srcOrd="0" destOrd="0" presId="urn:microsoft.com/office/officeart/2008/layout/LinedList"/>
    <dgm:cxn modelId="{531B62F9-2505-4CA5-83ED-885DCB0D7060}" type="presParOf" srcId="{1E4AEBBD-7C33-4F67-BBA2-29707E87157D}" destId="{EE704D6B-BDA0-413F-8A76-D305B2559982}" srcOrd="1" destOrd="0" presId="urn:microsoft.com/office/officeart/2008/layout/LinedList"/>
    <dgm:cxn modelId="{1A7CC3D9-6C07-49EA-8068-F36B65C08F73}" type="presParOf" srcId="{EE704D6B-BDA0-413F-8A76-D305B2559982}" destId="{5D3C0C56-F0D8-4691-B5A5-FFB6C7376F5B}" srcOrd="0" destOrd="0" presId="urn:microsoft.com/office/officeart/2008/layout/LinedList"/>
    <dgm:cxn modelId="{A1EC8252-F79B-4CE8-97E3-1E0C85CAE331}" type="presParOf" srcId="{EE704D6B-BDA0-413F-8A76-D305B2559982}" destId="{D93BF668-391F-4CDB-A7EA-AA1570211282}" srcOrd="1" destOrd="0" presId="urn:microsoft.com/office/officeart/2008/layout/LinedList"/>
    <dgm:cxn modelId="{298522A1-FE7C-4141-BE67-EA0BD88B188D}" type="presParOf" srcId="{D93BF668-391F-4CDB-A7EA-AA1570211282}" destId="{6B388738-F91E-4E92-B189-7BF5640792E0}" srcOrd="0" destOrd="0" presId="urn:microsoft.com/office/officeart/2008/layout/LinedList"/>
    <dgm:cxn modelId="{BB6A1344-CE09-4C0E-9E4E-47F60DB782A2}" type="presParOf" srcId="{D93BF668-391F-4CDB-A7EA-AA1570211282}" destId="{220AD1A4-58C7-4410-8FC5-5282E4A08106}" srcOrd="1" destOrd="0" presId="urn:microsoft.com/office/officeart/2008/layout/LinedList"/>
    <dgm:cxn modelId="{EA4724CC-4509-45BC-952E-F515D95DE9E7}" type="presParOf" srcId="{D93BF668-391F-4CDB-A7EA-AA1570211282}" destId="{D4882199-3F50-4E36-85D8-6264150BCCDD}" srcOrd="2" destOrd="0" presId="urn:microsoft.com/office/officeart/2008/layout/LinedList"/>
    <dgm:cxn modelId="{EFAA5EA9-953E-4265-85B7-67FEA764A49B}" type="presParOf" srcId="{EE704D6B-BDA0-413F-8A76-D305B2559982}" destId="{CA8BA3EB-B5F8-4842-81D3-1CE350107BC4}" srcOrd="2" destOrd="0" presId="urn:microsoft.com/office/officeart/2008/layout/LinedList"/>
    <dgm:cxn modelId="{09D17736-2841-4E13-BF78-5D5BE3DE939F}" type="presParOf" srcId="{EE704D6B-BDA0-413F-8A76-D305B2559982}" destId="{DF1D5351-C385-409A-B30B-8FC0919A1611}" srcOrd="3" destOrd="0" presId="urn:microsoft.com/office/officeart/2008/layout/LinedList"/>
    <dgm:cxn modelId="{3A4BC7E3-DB29-4716-95BA-863542253F2C}" type="presParOf" srcId="{EE704D6B-BDA0-413F-8A76-D305B2559982}" destId="{893A91E1-FCE7-4B88-9517-17559E7AF3A9}" srcOrd="4" destOrd="0" presId="urn:microsoft.com/office/officeart/2008/layout/LinedList"/>
    <dgm:cxn modelId="{97DD91F7-9773-4B8B-B288-FA3B3FEAA107}" type="presParOf" srcId="{893A91E1-FCE7-4B88-9517-17559E7AF3A9}" destId="{442B428A-6EAE-459A-8E1C-D1B897A1BD41}" srcOrd="0" destOrd="0" presId="urn:microsoft.com/office/officeart/2008/layout/LinedList"/>
    <dgm:cxn modelId="{B68697B0-D2FE-4A2C-B8EC-FE1B85030F7B}" type="presParOf" srcId="{893A91E1-FCE7-4B88-9517-17559E7AF3A9}" destId="{9C80DDD2-D992-4A31-831E-261365BF668D}" srcOrd="1" destOrd="0" presId="urn:microsoft.com/office/officeart/2008/layout/LinedList"/>
    <dgm:cxn modelId="{D7CC75C3-142A-4284-822D-E62422CE303E}" type="presParOf" srcId="{893A91E1-FCE7-4B88-9517-17559E7AF3A9}" destId="{F1E53685-82C1-4F0F-AB7B-C0D8C4C0FC1E}" srcOrd="2" destOrd="0" presId="urn:microsoft.com/office/officeart/2008/layout/LinedList"/>
    <dgm:cxn modelId="{0F5F6237-DDE1-483E-AC17-C4CE8BE72E6B}" type="presParOf" srcId="{EE704D6B-BDA0-413F-8A76-D305B2559982}" destId="{5F198A9D-7ABA-496E-8D50-70AECC35A144}" srcOrd="5" destOrd="0" presId="urn:microsoft.com/office/officeart/2008/layout/LinedList"/>
    <dgm:cxn modelId="{431D7BE0-C917-4DCB-B261-EDDDDB05365C}" type="presParOf" srcId="{EE704D6B-BDA0-413F-8A76-D305B2559982}" destId="{20EF13F8-7AC4-4BE6-B75F-60192C9FD153}" srcOrd="6" destOrd="0" presId="urn:microsoft.com/office/officeart/2008/layout/LinedList"/>
    <dgm:cxn modelId="{A2FF32BD-4A37-4BB9-9141-914E1F26DCD4}" type="presParOf" srcId="{EE704D6B-BDA0-413F-8A76-D305B2559982}" destId="{C5D86213-E4B1-48DE-A96A-1B2E75516F58}" srcOrd="7" destOrd="0" presId="urn:microsoft.com/office/officeart/2008/layout/LinedList"/>
    <dgm:cxn modelId="{6CC409FE-929B-4121-8718-AF622140BC24}" type="presParOf" srcId="{C5D86213-E4B1-48DE-A96A-1B2E75516F58}" destId="{F7B0794C-750E-4147-890B-39D98B0A8985}" srcOrd="0" destOrd="0" presId="urn:microsoft.com/office/officeart/2008/layout/LinedList"/>
    <dgm:cxn modelId="{F14EA751-FBB7-4139-A006-B903F2E72262}" type="presParOf" srcId="{C5D86213-E4B1-48DE-A96A-1B2E75516F58}" destId="{DEAE9DBF-B981-4BFD-BB12-F54AA1503515}" srcOrd="1" destOrd="0" presId="urn:microsoft.com/office/officeart/2008/layout/LinedList"/>
    <dgm:cxn modelId="{36183C28-5F7B-44E5-999C-6FBF5DD6DF92}" type="presParOf" srcId="{C5D86213-E4B1-48DE-A96A-1B2E75516F58}" destId="{F929EDE8-0164-4F8E-A63C-69A8CD944191}" srcOrd="2" destOrd="0" presId="urn:microsoft.com/office/officeart/2008/layout/LinedList"/>
    <dgm:cxn modelId="{1E28B516-660A-4D92-A0B0-BEE9F3586713}" type="presParOf" srcId="{EE704D6B-BDA0-413F-8A76-D305B2559982}" destId="{570253F9-A34A-42E7-A6C7-30FFC0398CE1}" srcOrd="8" destOrd="0" presId="urn:microsoft.com/office/officeart/2008/layout/LinedList"/>
    <dgm:cxn modelId="{2442DDD1-E645-4411-A299-CE284DAC1F9A}" type="presParOf" srcId="{EE704D6B-BDA0-413F-8A76-D305B2559982}" destId="{ED8E5C68-2A14-43A1-9339-8918BAB2E1C1}" srcOrd="9" destOrd="0" presId="urn:microsoft.com/office/officeart/2008/layout/LinedList"/>
    <dgm:cxn modelId="{F3F5B7CF-9513-47E2-9189-58EA503D4E23}" type="presParOf" srcId="{EE704D6B-BDA0-413F-8A76-D305B2559982}" destId="{6F5E0CC1-DD9E-42CC-A8D5-8C346BBD1136}" srcOrd="10" destOrd="0" presId="urn:microsoft.com/office/officeart/2008/layout/LinedList"/>
    <dgm:cxn modelId="{2E06CF2F-1721-4F49-935E-ECFA9A2F1831}" type="presParOf" srcId="{6F5E0CC1-DD9E-42CC-A8D5-8C346BBD1136}" destId="{0E3D132A-80E2-4A51-924E-BB0F904BB1B9}" srcOrd="0" destOrd="0" presId="urn:microsoft.com/office/officeart/2008/layout/LinedList"/>
    <dgm:cxn modelId="{AAF74BD3-8728-4AAD-8D84-D2864B5EBF7E}" type="presParOf" srcId="{6F5E0CC1-DD9E-42CC-A8D5-8C346BBD1136}" destId="{9C4D7930-F1AA-4734-A9F9-EB0C71457998}" srcOrd="1" destOrd="0" presId="urn:microsoft.com/office/officeart/2008/layout/LinedList"/>
    <dgm:cxn modelId="{2407EAD7-1C50-4E7D-A40D-F6720FA590BF}" type="presParOf" srcId="{6F5E0CC1-DD9E-42CC-A8D5-8C346BBD1136}" destId="{4585928D-15F7-417D-BF84-544261A3ACFD}" srcOrd="2" destOrd="0" presId="urn:microsoft.com/office/officeart/2008/layout/LinedList"/>
    <dgm:cxn modelId="{48FB72FD-5B0D-40E4-B604-765B71179476}" type="presParOf" srcId="{EE704D6B-BDA0-413F-8A76-D305B2559982}" destId="{C5AB4AB9-DE48-4A25-B416-A20772C5B6B5}" srcOrd="11" destOrd="0" presId="urn:microsoft.com/office/officeart/2008/layout/LinedList"/>
    <dgm:cxn modelId="{E1E0CF73-C549-4AC0-8F0F-CAEA292209A5}" type="presParOf" srcId="{EE704D6B-BDA0-413F-8A76-D305B2559982}" destId="{D8717F8D-D921-4D76-A0DD-B93C335F4973}" srcOrd="12" destOrd="0" presId="urn:microsoft.com/office/officeart/2008/layout/LinedList"/>
    <dgm:cxn modelId="{8B23106C-4211-46A6-BB1F-4060A9B2D134}" type="presParOf" srcId="{EE704D6B-BDA0-413F-8A76-D305B2559982}" destId="{2B99B9E5-32CA-4868-850C-F8667A0393DE}" srcOrd="13" destOrd="0" presId="urn:microsoft.com/office/officeart/2008/layout/LinedList"/>
    <dgm:cxn modelId="{7C060F1F-0C56-4449-88A6-462CADC1B384}" type="presParOf" srcId="{2B99B9E5-32CA-4868-850C-F8667A0393DE}" destId="{25D0854C-77D7-45C9-81C7-F7E2011054FB}" srcOrd="0" destOrd="0" presId="urn:microsoft.com/office/officeart/2008/layout/LinedList"/>
    <dgm:cxn modelId="{BEC725CF-2A85-4AE9-A2F2-D022ED46826F}" type="presParOf" srcId="{2B99B9E5-32CA-4868-850C-F8667A0393DE}" destId="{DFF1AEB5-709B-496C-B99B-C5874AB754A0}" srcOrd="1" destOrd="0" presId="urn:microsoft.com/office/officeart/2008/layout/LinedList"/>
    <dgm:cxn modelId="{0D2A3B72-ED92-4F18-8E93-EB7D3330A496}" type="presParOf" srcId="{2B99B9E5-32CA-4868-850C-F8667A0393DE}" destId="{2A9BBF8B-0CD5-43D9-A0C0-585BEC98319C}" srcOrd="2" destOrd="0" presId="urn:microsoft.com/office/officeart/2008/layout/LinedList"/>
    <dgm:cxn modelId="{9403B217-C58F-4D51-8E25-1C5DDBC0F9C6}" type="presParOf" srcId="{EE704D6B-BDA0-413F-8A76-D305B2559982}" destId="{76E7F061-BCA3-4E61-ABB2-9401F025049D}" srcOrd="14" destOrd="0" presId="urn:microsoft.com/office/officeart/2008/layout/LinedList"/>
    <dgm:cxn modelId="{C856CC47-D60D-45E7-BCEF-A4ED14D226E7}" type="presParOf" srcId="{EE704D6B-BDA0-413F-8A76-D305B2559982}" destId="{9B0A1E30-0DEF-4FF3-8EB8-D3853B055C4D}" srcOrd="15" destOrd="0" presId="urn:microsoft.com/office/officeart/2008/layout/LinedList"/>
    <dgm:cxn modelId="{362A9896-5456-408C-9552-CE6548BCE94D}" type="presParOf" srcId="{EE704D6B-BDA0-413F-8A76-D305B2559982}" destId="{6210500D-2DDB-47CC-B39E-5F39F36B1880}" srcOrd="16" destOrd="0" presId="urn:microsoft.com/office/officeart/2008/layout/LinedList"/>
    <dgm:cxn modelId="{082563D9-F2E7-4090-BB66-A34A7DAD7847}" type="presParOf" srcId="{6210500D-2DDB-47CC-B39E-5F39F36B1880}" destId="{E769CB26-6A67-4DC3-A85D-6E15C0543EB5}" srcOrd="0" destOrd="0" presId="urn:microsoft.com/office/officeart/2008/layout/LinedList"/>
    <dgm:cxn modelId="{B906B441-7984-4479-8970-A0A3791E59DD}" type="presParOf" srcId="{6210500D-2DDB-47CC-B39E-5F39F36B1880}" destId="{7071A32C-AB62-4572-B8E4-B757D4F75CD5}" srcOrd="1" destOrd="0" presId="urn:microsoft.com/office/officeart/2008/layout/LinedList"/>
    <dgm:cxn modelId="{CC9D17DA-3E8E-4EE1-8992-98B776D6D7BC}" type="presParOf" srcId="{6210500D-2DDB-47CC-B39E-5F39F36B1880}" destId="{6F49C124-A4C9-4D15-9DD1-1DE3105FD43B}" srcOrd="2" destOrd="0" presId="urn:microsoft.com/office/officeart/2008/layout/LinedList"/>
    <dgm:cxn modelId="{61194AAB-72B9-459F-8C3B-E5861A1E46F6}" type="presParOf" srcId="{EE704D6B-BDA0-413F-8A76-D305B2559982}" destId="{F3BFF44E-BDC5-4DC3-A53B-F33D82D6C7C1}" srcOrd="17" destOrd="0" presId="urn:microsoft.com/office/officeart/2008/layout/LinedList"/>
    <dgm:cxn modelId="{7572F42B-0394-47E8-8651-FB44CAB3C3D7}" type="presParOf" srcId="{EE704D6B-BDA0-413F-8A76-D305B2559982}" destId="{300C0428-50ED-4313-8372-A79779B1DB07}" srcOrd="18" destOrd="0" presId="urn:microsoft.com/office/officeart/2008/layout/LinedList"/>
    <dgm:cxn modelId="{ABF5DC95-976E-4929-8BC1-C79794F31B8F}" type="presParOf" srcId="{EE704D6B-BDA0-413F-8A76-D305B2559982}" destId="{57BB62D5-7DF6-4F92-9885-C33D574C6754}" srcOrd="19" destOrd="0" presId="urn:microsoft.com/office/officeart/2008/layout/LinedList"/>
    <dgm:cxn modelId="{4634B0EE-C21F-49DD-86F9-D811F6EEDB86}" type="presParOf" srcId="{57BB62D5-7DF6-4F92-9885-C33D574C6754}" destId="{73F6E5D1-FEB5-4306-8165-E93CA26774D4}" srcOrd="0" destOrd="0" presId="urn:microsoft.com/office/officeart/2008/layout/LinedList"/>
    <dgm:cxn modelId="{922939C6-C85B-4238-AE25-4EA4D77C91ED}" type="presParOf" srcId="{57BB62D5-7DF6-4F92-9885-C33D574C6754}" destId="{E7D4469E-8399-4F47-8672-3BEB67D2B9D3}" srcOrd="1" destOrd="0" presId="urn:microsoft.com/office/officeart/2008/layout/LinedList"/>
    <dgm:cxn modelId="{D4949119-A9B4-4AC8-B7FA-DED8FAEE9BD8}" type="presParOf" srcId="{57BB62D5-7DF6-4F92-9885-C33D574C6754}" destId="{397CE2F3-13E5-41DE-B109-619C94380E07}" srcOrd="2" destOrd="0" presId="urn:microsoft.com/office/officeart/2008/layout/LinedList"/>
    <dgm:cxn modelId="{1DFB9983-24EE-415E-BDE2-0109BB7534B6}" type="presParOf" srcId="{EE704D6B-BDA0-413F-8A76-D305B2559982}" destId="{2FFA261C-1951-48CE-B459-46CDD0A511FD}" srcOrd="20" destOrd="0" presId="urn:microsoft.com/office/officeart/2008/layout/LinedList"/>
    <dgm:cxn modelId="{2DCF702D-091B-4DDE-AB59-36252754B30B}" type="presParOf" srcId="{EE704D6B-BDA0-413F-8A76-D305B2559982}" destId="{81882B78-AB50-46FD-834D-2F26725541E7}" srcOrd="21" destOrd="0" presId="urn:microsoft.com/office/officeart/2008/layout/LinedList"/>
    <dgm:cxn modelId="{7397123E-263D-4DF9-AB03-227EF588A23B}" type="presParOf" srcId="{EE704D6B-BDA0-413F-8A76-D305B2559982}" destId="{AFB32981-4F47-44E9-8D79-2D049F373F45}" srcOrd="22" destOrd="0" presId="urn:microsoft.com/office/officeart/2008/layout/LinedList"/>
    <dgm:cxn modelId="{2951F7FB-0545-4011-AD65-51C007A9102F}" type="presParOf" srcId="{AFB32981-4F47-44E9-8D79-2D049F373F45}" destId="{2F34E2B4-9A83-43E6-973C-F7106BBD4A3F}" srcOrd="0" destOrd="0" presId="urn:microsoft.com/office/officeart/2008/layout/LinedList"/>
    <dgm:cxn modelId="{FA9C3C5F-6427-4373-9FF0-E768743BC2B0}" type="presParOf" srcId="{AFB32981-4F47-44E9-8D79-2D049F373F45}" destId="{C87746E8-BE11-4DD1-A025-078D121A776B}" srcOrd="1" destOrd="0" presId="urn:microsoft.com/office/officeart/2008/layout/LinedList"/>
    <dgm:cxn modelId="{A32B31C4-2E72-46C6-BD6A-FFBD33C68BE9}" type="presParOf" srcId="{AFB32981-4F47-44E9-8D79-2D049F373F45}" destId="{C040B0B0-DB93-44E9-96D0-4B50A0FB29E8}" srcOrd="2" destOrd="0" presId="urn:microsoft.com/office/officeart/2008/layout/LinedList"/>
    <dgm:cxn modelId="{D7F7E6AE-7BB9-4CCC-83DC-65EA1A1B57C5}" type="presParOf" srcId="{EE704D6B-BDA0-413F-8A76-D305B2559982}" destId="{899C2924-839B-47AA-A77C-ED6434A50FA1}" srcOrd="23" destOrd="0" presId="urn:microsoft.com/office/officeart/2008/layout/LinedList"/>
    <dgm:cxn modelId="{8E87BA1C-6692-487F-A6FB-87E3AF10A2BE}" type="presParOf" srcId="{EE704D6B-BDA0-413F-8A76-D305B2559982}" destId="{C8B1F4BE-3667-45DD-8FB0-F310D96F4ED9}" srcOrd="24"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1B74A72-EA84-41CE-8BF0-637F7700117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49990036-6007-4CD5-BF62-5F4A435528C1}">
      <dgm:prSet custT="1"/>
      <dgm:spPr/>
      <dgm:t>
        <a:bodyPr/>
        <a:lstStyle/>
        <a:p>
          <a:pPr algn="ctr" rtl="0"/>
          <a:r>
            <a:rPr lang="es-MX" sz="3200" b="1" dirty="0" smtClean="0">
              <a:solidFill>
                <a:srgbClr val="FF0000"/>
              </a:solidFill>
              <a:latin typeface="Algerian" panose="04020705040A02060702" pitchFamily="82" charset="0"/>
            </a:rPr>
            <a:t>Max weber </a:t>
          </a:r>
          <a:endParaRPr lang="es-MX" sz="3200" b="1" dirty="0">
            <a:solidFill>
              <a:srgbClr val="FF0000"/>
            </a:solidFill>
            <a:latin typeface="Algerian" panose="04020705040A02060702" pitchFamily="82" charset="0"/>
          </a:endParaRPr>
        </a:p>
      </dgm:t>
    </dgm:pt>
    <dgm:pt modelId="{E07E5FB2-C03D-4D27-9710-A07B5DBD90BC}" type="parTrans" cxnId="{5723A2E7-6B97-4C87-AB9F-C15DE46B8E19}">
      <dgm:prSet/>
      <dgm:spPr/>
      <dgm:t>
        <a:bodyPr/>
        <a:lstStyle/>
        <a:p>
          <a:endParaRPr lang="es-MX" sz="2400" b="1"/>
        </a:p>
      </dgm:t>
    </dgm:pt>
    <dgm:pt modelId="{C31D597B-B6A5-4DDF-8256-5585EE564C30}" type="sibTrans" cxnId="{5723A2E7-6B97-4C87-AB9F-C15DE46B8E19}">
      <dgm:prSet/>
      <dgm:spPr/>
      <dgm:t>
        <a:bodyPr/>
        <a:lstStyle/>
        <a:p>
          <a:endParaRPr lang="es-MX" sz="2400" b="1"/>
        </a:p>
      </dgm:t>
    </dgm:pt>
    <dgm:pt modelId="{629866AF-2551-447D-AE88-E7704B4C9E16}">
      <dgm:prSet custT="1"/>
      <dgm:spPr/>
      <dgm:t>
        <a:bodyPr/>
        <a:lstStyle/>
        <a:p>
          <a:pPr algn="ctr" rtl="0"/>
          <a:endParaRPr lang="es-MX" sz="2400" b="1" dirty="0" smtClean="0"/>
        </a:p>
        <a:p>
          <a:pPr algn="ctr" rtl="0"/>
          <a:r>
            <a:rPr lang="es-MX" sz="2400" b="1" dirty="0" smtClean="0"/>
            <a:t>La forma ideal de una organización para una institución:</a:t>
          </a:r>
          <a:endParaRPr lang="es-MX" sz="2400" b="1" dirty="0"/>
        </a:p>
      </dgm:t>
    </dgm:pt>
    <dgm:pt modelId="{AF34DD90-B016-4E1F-BBBB-ED6EBB86BBA6}" type="parTrans" cxnId="{81BB7DF8-3843-4E90-9B0E-1351DC6D3D9F}">
      <dgm:prSet/>
      <dgm:spPr/>
      <dgm:t>
        <a:bodyPr/>
        <a:lstStyle/>
        <a:p>
          <a:endParaRPr lang="es-MX" sz="2400" b="1"/>
        </a:p>
      </dgm:t>
    </dgm:pt>
    <dgm:pt modelId="{5A60CC4F-7270-45DF-BC95-1769E1733662}" type="sibTrans" cxnId="{81BB7DF8-3843-4E90-9B0E-1351DC6D3D9F}">
      <dgm:prSet/>
      <dgm:spPr/>
      <dgm:t>
        <a:bodyPr/>
        <a:lstStyle/>
        <a:p>
          <a:endParaRPr lang="es-MX" sz="2400" b="1"/>
        </a:p>
      </dgm:t>
    </dgm:pt>
    <dgm:pt modelId="{FB5CADEC-9E83-474B-B7FD-D2E819F2D961}">
      <dgm:prSet custT="1"/>
      <dgm:spPr/>
      <dgm:t>
        <a:bodyPr/>
        <a:lstStyle/>
        <a:p>
          <a:pPr rtl="0"/>
          <a:r>
            <a:rPr lang="es-MX" sz="2400" b="1" dirty="0" smtClean="0"/>
            <a:t>La burocracia, una organización caracterizada por una jerarquía de autoridad definida. </a:t>
          </a:r>
          <a:endParaRPr lang="es-MX" sz="2400" b="1" dirty="0"/>
        </a:p>
      </dgm:t>
    </dgm:pt>
    <dgm:pt modelId="{147CD124-3733-4FCE-B803-DE2013CF4B73}" type="parTrans" cxnId="{3AE997E3-63A2-4B3E-9119-71E960C4036C}">
      <dgm:prSet/>
      <dgm:spPr/>
      <dgm:t>
        <a:bodyPr/>
        <a:lstStyle/>
        <a:p>
          <a:endParaRPr lang="es-MX" sz="2400" b="1"/>
        </a:p>
      </dgm:t>
    </dgm:pt>
    <dgm:pt modelId="{2AA267DB-2269-4101-B6D1-A7408E925142}" type="sibTrans" cxnId="{3AE997E3-63A2-4B3E-9119-71E960C4036C}">
      <dgm:prSet/>
      <dgm:spPr/>
      <dgm:t>
        <a:bodyPr/>
        <a:lstStyle/>
        <a:p>
          <a:endParaRPr lang="es-MX" sz="2400" b="1"/>
        </a:p>
      </dgm:t>
    </dgm:pt>
    <dgm:pt modelId="{DE3EBA7F-7E43-460F-9047-8F42348B41AF}">
      <dgm:prSet custT="1"/>
      <dgm:spPr/>
      <dgm:t>
        <a:bodyPr/>
        <a:lstStyle/>
        <a:p>
          <a:pPr rtl="0"/>
          <a:r>
            <a:rPr lang="es-MX" sz="2400" b="1" dirty="0" smtClean="0"/>
            <a:t>La forma burocrática es un medio para proporcionar estabilidad y orden en un entorno cambiante.</a:t>
          </a:r>
          <a:endParaRPr lang="es-MX" sz="2400" b="1" dirty="0"/>
        </a:p>
      </dgm:t>
    </dgm:pt>
    <dgm:pt modelId="{DDCAB3B9-7A27-4133-92B5-77AA66857F27}" type="parTrans" cxnId="{DCEFB589-6386-4F1C-B96B-4226BC108E4F}">
      <dgm:prSet/>
      <dgm:spPr/>
      <dgm:t>
        <a:bodyPr/>
        <a:lstStyle/>
        <a:p>
          <a:endParaRPr lang="es-MX" sz="2400" b="1"/>
        </a:p>
      </dgm:t>
    </dgm:pt>
    <dgm:pt modelId="{FBE6D325-E7E0-49FD-A5B7-6D3DE48B05F0}" type="sibTrans" cxnId="{DCEFB589-6386-4F1C-B96B-4226BC108E4F}">
      <dgm:prSet/>
      <dgm:spPr/>
      <dgm:t>
        <a:bodyPr/>
        <a:lstStyle/>
        <a:p>
          <a:endParaRPr lang="es-MX" sz="2400" b="1"/>
        </a:p>
      </dgm:t>
    </dgm:pt>
    <dgm:pt modelId="{F04BC06A-ECAD-4013-B529-9A19C396BC3C}">
      <dgm:prSet custT="1"/>
      <dgm:spPr/>
      <dgm:t>
        <a:bodyPr/>
        <a:lstStyle/>
        <a:p>
          <a:pPr rtl="0"/>
          <a:r>
            <a:rPr lang="es-MX" sz="2400" b="1" smtClean="0"/>
            <a:t>La especificación de los derechos y obligaciones del empleado para disminuir la confusión y conflictos interpersonales. </a:t>
          </a:r>
          <a:endParaRPr lang="es-MX" sz="2400" b="1"/>
        </a:p>
      </dgm:t>
    </dgm:pt>
    <dgm:pt modelId="{5CA61981-5C29-40AC-9D60-49BF077B3E33}" type="parTrans" cxnId="{2DE79A68-BB57-4DE2-9F19-092C59A41571}">
      <dgm:prSet/>
      <dgm:spPr/>
      <dgm:t>
        <a:bodyPr/>
        <a:lstStyle/>
        <a:p>
          <a:endParaRPr lang="es-MX" sz="2400" b="1"/>
        </a:p>
      </dgm:t>
    </dgm:pt>
    <dgm:pt modelId="{C2E56478-6AE1-46D0-9E61-6AF8F952A3A9}" type="sibTrans" cxnId="{2DE79A68-BB57-4DE2-9F19-092C59A41571}">
      <dgm:prSet/>
      <dgm:spPr/>
      <dgm:t>
        <a:bodyPr/>
        <a:lstStyle/>
        <a:p>
          <a:endParaRPr lang="es-MX" sz="2400" b="1"/>
        </a:p>
      </dgm:t>
    </dgm:pt>
    <dgm:pt modelId="{DAFBCEAA-F325-4E52-B2F1-E73FBB1AAA03}" type="pres">
      <dgm:prSet presAssocID="{A1B74A72-EA84-41CE-8BF0-637F7700117F}" presName="vert0" presStyleCnt="0">
        <dgm:presLayoutVars>
          <dgm:dir/>
          <dgm:animOne val="branch"/>
          <dgm:animLvl val="lvl"/>
        </dgm:presLayoutVars>
      </dgm:prSet>
      <dgm:spPr/>
      <dgm:t>
        <a:bodyPr/>
        <a:lstStyle/>
        <a:p>
          <a:endParaRPr lang="es-MX"/>
        </a:p>
      </dgm:t>
    </dgm:pt>
    <dgm:pt modelId="{0FF9352D-AB98-4E13-B92A-20606E99C2E4}" type="pres">
      <dgm:prSet presAssocID="{49990036-6007-4CD5-BF62-5F4A435528C1}" presName="thickLine" presStyleLbl="alignNode1" presStyleIdx="0" presStyleCnt="2"/>
      <dgm:spPr/>
    </dgm:pt>
    <dgm:pt modelId="{1597ED0A-BBA6-431A-9E4D-1A49099BCF2A}" type="pres">
      <dgm:prSet presAssocID="{49990036-6007-4CD5-BF62-5F4A435528C1}" presName="horz1" presStyleCnt="0"/>
      <dgm:spPr/>
    </dgm:pt>
    <dgm:pt modelId="{BBA91A6B-91A9-4920-9DC9-DBAC42644823}" type="pres">
      <dgm:prSet presAssocID="{49990036-6007-4CD5-BF62-5F4A435528C1}" presName="tx1" presStyleLbl="revTx" presStyleIdx="0" presStyleCnt="5" custScaleX="141341" custScaleY="19564"/>
      <dgm:spPr/>
      <dgm:t>
        <a:bodyPr/>
        <a:lstStyle/>
        <a:p>
          <a:endParaRPr lang="es-MX"/>
        </a:p>
      </dgm:t>
    </dgm:pt>
    <dgm:pt modelId="{7C2B1D84-674B-4185-9EC5-C9D135A427A1}" type="pres">
      <dgm:prSet presAssocID="{49990036-6007-4CD5-BF62-5F4A435528C1}" presName="vert1" presStyleCnt="0"/>
      <dgm:spPr/>
    </dgm:pt>
    <dgm:pt modelId="{D77AA7E1-02A6-479A-B3EA-DE6835819CFD}" type="pres">
      <dgm:prSet presAssocID="{629866AF-2551-447D-AE88-E7704B4C9E16}" presName="thickLine" presStyleLbl="alignNode1" presStyleIdx="1" presStyleCnt="2"/>
      <dgm:spPr/>
    </dgm:pt>
    <dgm:pt modelId="{8E61406B-0C58-4A3F-94D8-72B21350C2F0}" type="pres">
      <dgm:prSet presAssocID="{629866AF-2551-447D-AE88-E7704B4C9E16}" presName="horz1" presStyleCnt="0"/>
      <dgm:spPr/>
    </dgm:pt>
    <dgm:pt modelId="{A1EA04F4-B75D-4F0D-B67A-E8ABFFEDE741}" type="pres">
      <dgm:prSet presAssocID="{629866AF-2551-447D-AE88-E7704B4C9E16}" presName="tx1" presStyleLbl="revTx" presStyleIdx="1" presStyleCnt="5"/>
      <dgm:spPr/>
      <dgm:t>
        <a:bodyPr/>
        <a:lstStyle/>
        <a:p>
          <a:endParaRPr lang="es-MX"/>
        </a:p>
      </dgm:t>
    </dgm:pt>
    <dgm:pt modelId="{18D87779-A971-41AF-AF39-7C5738AB9163}" type="pres">
      <dgm:prSet presAssocID="{629866AF-2551-447D-AE88-E7704B4C9E16}" presName="vert1" presStyleCnt="0"/>
      <dgm:spPr/>
    </dgm:pt>
    <dgm:pt modelId="{46B1301F-2162-4B30-8B78-CB3879AF0FE5}" type="pres">
      <dgm:prSet presAssocID="{FB5CADEC-9E83-474B-B7FD-D2E819F2D961}" presName="vertSpace2a" presStyleCnt="0"/>
      <dgm:spPr/>
    </dgm:pt>
    <dgm:pt modelId="{1E947E8E-F3FE-40A1-A045-0ECA8AEDBAA0}" type="pres">
      <dgm:prSet presAssocID="{FB5CADEC-9E83-474B-B7FD-D2E819F2D961}" presName="horz2" presStyleCnt="0"/>
      <dgm:spPr/>
    </dgm:pt>
    <dgm:pt modelId="{35C3B73B-CB77-4B68-9537-A03A958488B1}" type="pres">
      <dgm:prSet presAssocID="{FB5CADEC-9E83-474B-B7FD-D2E819F2D961}" presName="horzSpace2" presStyleCnt="0"/>
      <dgm:spPr/>
    </dgm:pt>
    <dgm:pt modelId="{75D10A62-05B2-480F-A9AF-A1D3BBCC29D2}" type="pres">
      <dgm:prSet presAssocID="{FB5CADEC-9E83-474B-B7FD-D2E819F2D961}" presName="tx2" presStyleLbl="revTx" presStyleIdx="2" presStyleCnt="5"/>
      <dgm:spPr/>
      <dgm:t>
        <a:bodyPr/>
        <a:lstStyle/>
        <a:p>
          <a:endParaRPr lang="es-MX"/>
        </a:p>
      </dgm:t>
    </dgm:pt>
    <dgm:pt modelId="{546900B6-56E6-4AFF-9A26-B01DE99252D2}" type="pres">
      <dgm:prSet presAssocID="{FB5CADEC-9E83-474B-B7FD-D2E819F2D961}" presName="vert2" presStyleCnt="0"/>
      <dgm:spPr/>
    </dgm:pt>
    <dgm:pt modelId="{9FB12608-2E24-497B-B0A4-7B503F1EB0C0}" type="pres">
      <dgm:prSet presAssocID="{FB5CADEC-9E83-474B-B7FD-D2E819F2D961}" presName="thinLine2b" presStyleLbl="callout" presStyleIdx="0" presStyleCnt="3"/>
      <dgm:spPr/>
    </dgm:pt>
    <dgm:pt modelId="{11984AC9-2A2A-4413-A6E5-974710E693CF}" type="pres">
      <dgm:prSet presAssocID="{FB5CADEC-9E83-474B-B7FD-D2E819F2D961}" presName="vertSpace2b" presStyleCnt="0"/>
      <dgm:spPr/>
    </dgm:pt>
    <dgm:pt modelId="{14A01E80-93E2-465B-B580-B0DC54407385}" type="pres">
      <dgm:prSet presAssocID="{DE3EBA7F-7E43-460F-9047-8F42348B41AF}" presName="horz2" presStyleCnt="0"/>
      <dgm:spPr/>
    </dgm:pt>
    <dgm:pt modelId="{5FD888E9-42C5-42E6-AE5A-EF750B2039FE}" type="pres">
      <dgm:prSet presAssocID="{DE3EBA7F-7E43-460F-9047-8F42348B41AF}" presName="horzSpace2" presStyleCnt="0"/>
      <dgm:spPr/>
    </dgm:pt>
    <dgm:pt modelId="{953F24DF-3A38-47BF-8076-63BADA237306}" type="pres">
      <dgm:prSet presAssocID="{DE3EBA7F-7E43-460F-9047-8F42348B41AF}" presName="tx2" presStyleLbl="revTx" presStyleIdx="3" presStyleCnt="5"/>
      <dgm:spPr/>
      <dgm:t>
        <a:bodyPr/>
        <a:lstStyle/>
        <a:p>
          <a:endParaRPr lang="es-MX"/>
        </a:p>
      </dgm:t>
    </dgm:pt>
    <dgm:pt modelId="{A99BF6D3-6506-450D-8C2E-BCA1469FF060}" type="pres">
      <dgm:prSet presAssocID="{DE3EBA7F-7E43-460F-9047-8F42348B41AF}" presName="vert2" presStyleCnt="0"/>
      <dgm:spPr/>
    </dgm:pt>
    <dgm:pt modelId="{D3DDED13-1C34-46A4-A0F6-1366A43F9D4A}" type="pres">
      <dgm:prSet presAssocID="{DE3EBA7F-7E43-460F-9047-8F42348B41AF}" presName="thinLine2b" presStyleLbl="callout" presStyleIdx="1" presStyleCnt="3"/>
      <dgm:spPr/>
    </dgm:pt>
    <dgm:pt modelId="{AC5F0F9C-D983-4954-9EC2-EAD746223EBA}" type="pres">
      <dgm:prSet presAssocID="{DE3EBA7F-7E43-460F-9047-8F42348B41AF}" presName="vertSpace2b" presStyleCnt="0"/>
      <dgm:spPr/>
    </dgm:pt>
    <dgm:pt modelId="{9EF730EB-EAA7-4745-B4DF-8E5846A868FA}" type="pres">
      <dgm:prSet presAssocID="{F04BC06A-ECAD-4013-B529-9A19C396BC3C}" presName="horz2" presStyleCnt="0"/>
      <dgm:spPr/>
    </dgm:pt>
    <dgm:pt modelId="{4B5A8A29-5950-47CA-9EFB-B7EA4C779513}" type="pres">
      <dgm:prSet presAssocID="{F04BC06A-ECAD-4013-B529-9A19C396BC3C}" presName="horzSpace2" presStyleCnt="0"/>
      <dgm:spPr/>
    </dgm:pt>
    <dgm:pt modelId="{F8AC2333-9816-48A9-A035-6B3F2336BF74}" type="pres">
      <dgm:prSet presAssocID="{F04BC06A-ECAD-4013-B529-9A19C396BC3C}" presName="tx2" presStyleLbl="revTx" presStyleIdx="4" presStyleCnt="5"/>
      <dgm:spPr/>
      <dgm:t>
        <a:bodyPr/>
        <a:lstStyle/>
        <a:p>
          <a:endParaRPr lang="es-MX"/>
        </a:p>
      </dgm:t>
    </dgm:pt>
    <dgm:pt modelId="{5E254306-8F2C-4792-9239-A10C53C5B0F4}" type="pres">
      <dgm:prSet presAssocID="{F04BC06A-ECAD-4013-B529-9A19C396BC3C}" presName="vert2" presStyleCnt="0"/>
      <dgm:spPr/>
    </dgm:pt>
    <dgm:pt modelId="{F3013D4D-5376-4B9D-B4AC-C799E43E3C01}" type="pres">
      <dgm:prSet presAssocID="{F04BC06A-ECAD-4013-B529-9A19C396BC3C}" presName="thinLine2b" presStyleLbl="callout" presStyleIdx="2" presStyleCnt="3"/>
      <dgm:spPr/>
    </dgm:pt>
    <dgm:pt modelId="{AE64369F-87F2-4C60-B6A6-624A4AD4D337}" type="pres">
      <dgm:prSet presAssocID="{F04BC06A-ECAD-4013-B529-9A19C396BC3C}" presName="vertSpace2b" presStyleCnt="0"/>
      <dgm:spPr/>
    </dgm:pt>
  </dgm:ptLst>
  <dgm:cxnLst>
    <dgm:cxn modelId="{DCEFB589-6386-4F1C-B96B-4226BC108E4F}" srcId="{629866AF-2551-447D-AE88-E7704B4C9E16}" destId="{DE3EBA7F-7E43-460F-9047-8F42348B41AF}" srcOrd="1" destOrd="0" parTransId="{DDCAB3B9-7A27-4133-92B5-77AA66857F27}" sibTransId="{FBE6D325-E7E0-49FD-A5B7-6D3DE48B05F0}"/>
    <dgm:cxn modelId="{072C8ACC-57C1-48D7-A022-86FE6C7166CE}" type="presOf" srcId="{DE3EBA7F-7E43-460F-9047-8F42348B41AF}" destId="{953F24DF-3A38-47BF-8076-63BADA237306}" srcOrd="0" destOrd="0" presId="urn:microsoft.com/office/officeart/2008/layout/LinedList"/>
    <dgm:cxn modelId="{3AE997E3-63A2-4B3E-9119-71E960C4036C}" srcId="{629866AF-2551-447D-AE88-E7704B4C9E16}" destId="{FB5CADEC-9E83-474B-B7FD-D2E819F2D961}" srcOrd="0" destOrd="0" parTransId="{147CD124-3733-4FCE-B803-DE2013CF4B73}" sibTransId="{2AA267DB-2269-4101-B6D1-A7408E925142}"/>
    <dgm:cxn modelId="{0304B149-F499-4AB2-AB8A-8907D5E9A5A4}" type="presOf" srcId="{F04BC06A-ECAD-4013-B529-9A19C396BC3C}" destId="{F8AC2333-9816-48A9-A035-6B3F2336BF74}" srcOrd="0" destOrd="0" presId="urn:microsoft.com/office/officeart/2008/layout/LinedList"/>
    <dgm:cxn modelId="{81BB7DF8-3843-4E90-9B0E-1351DC6D3D9F}" srcId="{A1B74A72-EA84-41CE-8BF0-637F7700117F}" destId="{629866AF-2551-447D-AE88-E7704B4C9E16}" srcOrd="1" destOrd="0" parTransId="{AF34DD90-B016-4E1F-BBBB-ED6EBB86BBA6}" sibTransId="{5A60CC4F-7270-45DF-BC95-1769E1733662}"/>
    <dgm:cxn modelId="{2DE79A68-BB57-4DE2-9F19-092C59A41571}" srcId="{629866AF-2551-447D-AE88-E7704B4C9E16}" destId="{F04BC06A-ECAD-4013-B529-9A19C396BC3C}" srcOrd="2" destOrd="0" parTransId="{5CA61981-5C29-40AC-9D60-49BF077B3E33}" sibTransId="{C2E56478-6AE1-46D0-9E61-6AF8F952A3A9}"/>
    <dgm:cxn modelId="{478F1107-994E-4A4E-BED3-FBC2A9173377}" type="presOf" srcId="{FB5CADEC-9E83-474B-B7FD-D2E819F2D961}" destId="{75D10A62-05B2-480F-A9AF-A1D3BBCC29D2}" srcOrd="0" destOrd="0" presId="urn:microsoft.com/office/officeart/2008/layout/LinedList"/>
    <dgm:cxn modelId="{1AD3A7BF-3296-42E0-ADCD-6D88D70430DB}" type="presOf" srcId="{49990036-6007-4CD5-BF62-5F4A435528C1}" destId="{BBA91A6B-91A9-4920-9DC9-DBAC42644823}" srcOrd="0" destOrd="0" presId="urn:microsoft.com/office/officeart/2008/layout/LinedList"/>
    <dgm:cxn modelId="{23B7B977-A20C-4B94-A6B1-83202B8A97F7}" type="presOf" srcId="{A1B74A72-EA84-41CE-8BF0-637F7700117F}" destId="{DAFBCEAA-F325-4E52-B2F1-E73FBB1AAA03}" srcOrd="0" destOrd="0" presId="urn:microsoft.com/office/officeart/2008/layout/LinedList"/>
    <dgm:cxn modelId="{01752627-1FD4-4A8E-9265-BF7AE6971003}" type="presOf" srcId="{629866AF-2551-447D-AE88-E7704B4C9E16}" destId="{A1EA04F4-B75D-4F0D-B67A-E8ABFFEDE741}" srcOrd="0" destOrd="0" presId="urn:microsoft.com/office/officeart/2008/layout/LinedList"/>
    <dgm:cxn modelId="{5723A2E7-6B97-4C87-AB9F-C15DE46B8E19}" srcId="{A1B74A72-EA84-41CE-8BF0-637F7700117F}" destId="{49990036-6007-4CD5-BF62-5F4A435528C1}" srcOrd="0" destOrd="0" parTransId="{E07E5FB2-C03D-4D27-9710-A07B5DBD90BC}" sibTransId="{C31D597B-B6A5-4DDF-8256-5585EE564C30}"/>
    <dgm:cxn modelId="{316A183A-424D-4EBC-B85B-93E1B111AD97}" type="presParOf" srcId="{DAFBCEAA-F325-4E52-B2F1-E73FBB1AAA03}" destId="{0FF9352D-AB98-4E13-B92A-20606E99C2E4}" srcOrd="0" destOrd="0" presId="urn:microsoft.com/office/officeart/2008/layout/LinedList"/>
    <dgm:cxn modelId="{198B93E2-A315-4CD8-898F-3381EECBE968}" type="presParOf" srcId="{DAFBCEAA-F325-4E52-B2F1-E73FBB1AAA03}" destId="{1597ED0A-BBA6-431A-9E4D-1A49099BCF2A}" srcOrd="1" destOrd="0" presId="urn:microsoft.com/office/officeart/2008/layout/LinedList"/>
    <dgm:cxn modelId="{08BFF5FD-973C-4F49-9019-0788B1FB94E5}" type="presParOf" srcId="{1597ED0A-BBA6-431A-9E4D-1A49099BCF2A}" destId="{BBA91A6B-91A9-4920-9DC9-DBAC42644823}" srcOrd="0" destOrd="0" presId="urn:microsoft.com/office/officeart/2008/layout/LinedList"/>
    <dgm:cxn modelId="{E145F286-5D47-43BD-BD97-3B5758935CF0}" type="presParOf" srcId="{1597ED0A-BBA6-431A-9E4D-1A49099BCF2A}" destId="{7C2B1D84-674B-4185-9EC5-C9D135A427A1}" srcOrd="1" destOrd="0" presId="urn:microsoft.com/office/officeart/2008/layout/LinedList"/>
    <dgm:cxn modelId="{AEEC470C-1B20-4FF4-83FE-C1364C3F9426}" type="presParOf" srcId="{DAFBCEAA-F325-4E52-B2F1-E73FBB1AAA03}" destId="{D77AA7E1-02A6-479A-B3EA-DE6835819CFD}" srcOrd="2" destOrd="0" presId="urn:microsoft.com/office/officeart/2008/layout/LinedList"/>
    <dgm:cxn modelId="{1DE0E6E9-53F0-414B-912F-EDF7F0E3F72A}" type="presParOf" srcId="{DAFBCEAA-F325-4E52-B2F1-E73FBB1AAA03}" destId="{8E61406B-0C58-4A3F-94D8-72B21350C2F0}" srcOrd="3" destOrd="0" presId="urn:microsoft.com/office/officeart/2008/layout/LinedList"/>
    <dgm:cxn modelId="{34453BA2-1DDC-4181-A1A1-FEF466853498}" type="presParOf" srcId="{8E61406B-0C58-4A3F-94D8-72B21350C2F0}" destId="{A1EA04F4-B75D-4F0D-B67A-E8ABFFEDE741}" srcOrd="0" destOrd="0" presId="urn:microsoft.com/office/officeart/2008/layout/LinedList"/>
    <dgm:cxn modelId="{CB0D90A2-83C9-4F87-AB6F-322C00A46B21}" type="presParOf" srcId="{8E61406B-0C58-4A3F-94D8-72B21350C2F0}" destId="{18D87779-A971-41AF-AF39-7C5738AB9163}" srcOrd="1" destOrd="0" presId="urn:microsoft.com/office/officeart/2008/layout/LinedList"/>
    <dgm:cxn modelId="{CB51A516-42B3-4F11-B6EE-929D37B40DEB}" type="presParOf" srcId="{18D87779-A971-41AF-AF39-7C5738AB9163}" destId="{46B1301F-2162-4B30-8B78-CB3879AF0FE5}" srcOrd="0" destOrd="0" presId="urn:microsoft.com/office/officeart/2008/layout/LinedList"/>
    <dgm:cxn modelId="{98BE0966-F5AA-4AF3-95F4-79629111C4D3}" type="presParOf" srcId="{18D87779-A971-41AF-AF39-7C5738AB9163}" destId="{1E947E8E-F3FE-40A1-A045-0ECA8AEDBAA0}" srcOrd="1" destOrd="0" presId="urn:microsoft.com/office/officeart/2008/layout/LinedList"/>
    <dgm:cxn modelId="{BCD7B835-ED41-4F95-A490-388B2355D316}" type="presParOf" srcId="{1E947E8E-F3FE-40A1-A045-0ECA8AEDBAA0}" destId="{35C3B73B-CB77-4B68-9537-A03A958488B1}" srcOrd="0" destOrd="0" presId="urn:microsoft.com/office/officeart/2008/layout/LinedList"/>
    <dgm:cxn modelId="{E20F42AA-2194-4007-95FE-72817A4F894A}" type="presParOf" srcId="{1E947E8E-F3FE-40A1-A045-0ECA8AEDBAA0}" destId="{75D10A62-05B2-480F-A9AF-A1D3BBCC29D2}" srcOrd="1" destOrd="0" presId="urn:microsoft.com/office/officeart/2008/layout/LinedList"/>
    <dgm:cxn modelId="{B005C548-9194-4548-B90B-683CEA4A6675}" type="presParOf" srcId="{1E947E8E-F3FE-40A1-A045-0ECA8AEDBAA0}" destId="{546900B6-56E6-4AFF-9A26-B01DE99252D2}" srcOrd="2" destOrd="0" presId="urn:microsoft.com/office/officeart/2008/layout/LinedList"/>
    <dgm:cxn modelId="{6E4106BD-D404-476F-B17E-5E047FC275DE}" type="presParOf" srcId="{18D87779-A971-41AF-AF39-7C5738AB9163}" destId="{9FB12608-2E24-497B-B0A4-7B503F1EB0C0}" srcOrd="2" destOrd="0" presId="urn:microsoft.com/office/officeart/2008/layout/LinedList"/>
    <dgm:cxn modelId="{4BC39982-A3EC-43E8-BB12-50B47B26CEE7}" type="presParOf" srcId="{18D87779-A971-41AF-AF39-7C5738AB9163}" destId="{11984AC9-2A2A-4413-A6E5-974710E693CF}" srcOrd="3" destOrd="0" presId="urn:microsoft.com/office/officeart/2008/layout/LinedList"/>
    <dgm:cxn modelId="{0DFDB270-18C1-4DE0-B903-EB312F48FCB6}" type="presParOf" srcId="{18D87779-A971-41AF-AF39-7C5738AB9163}" destId="{14A01E80-93E2-465B-B580-B0DC54407385}" srcOrd="4" destOrd="0" presId="urn:microsoft.com/office/officeart/2008/layout/LinedList"/>
    <dgm:cxn modelId="{C6ED78C8-0E3F-401A-BA4D-1574672B0F15}" type="presParOf" srcId="{14A01E80-93E2-465B-B580-B0DC54407385}" destId="{5FD888E9-42C5-42E6-AE5A-EF750B2039FE}" srcOrd="0" destOrd="0" presId="urn:microsoft.com/office/officeart/2008/layout/LinedList"/>
    <dgm:cxn modelId="{C07F2E5D-2CD3-48B0-9D06-AD0FB9A8723F}" type="presParOf" srcId="{14A01E80-93E2-465B-B580-B0DC54407385}" destId="{953F24DF-3A38-47BF-8076-63BADA237306}" srcOrd="1" destOrd="0" presId="urn:microsoft.com/office/officeart/2008/layout/LinedList"/>
    <dgm:cxn modelId="{9F7B8287-2E67-4CE3-89D6-4BF23A03BFEC}" type="presParOf" srcId="{14A01E80-93E2-465B-B580-B0DC54407385}" destId="{A99BF6D3-6506-450D-8C2E-BCA1469FF060}" srcOrd="2" destOrd="0" presId="urn:microsoft.com/office/officeart/2008/layout/LinedList"/>
    <dgm:cxn modelId="{677C3CBF-6F5B-4A31-9565-6C8ED37BDCAB}" type="presParOf" srcId="{18D87779-A971-41AF-AF39-7C5738AB9163}" destId="{D3DDED13-1C34-46A4-A0F6-1366A43F9D4A}" srcOrd="5" destOrd="0" presId="urn:microsoft.com/office/officeart/2008/layout/LinedList"/>
    <dgm:cxn modelId="{D2480FC4-E882-4196-88AA-7141E56E08C4}" type="presParOf" srcId="{18D87779-A971-41AF-AF39-7C5738AB9163}" destId="{AC5F0F9C-D983-4954-9EC2-EAD746223EBA}" srcOrd="6" destOrd="0" presId="urn:microsoft.com/office/officeart/2008/layout/LinedList"/>
    <dgm:cxn modelId="{A12366CC-F456-4D89-9843-3CE75C902ED6}" type="presParOf" srcId="{18D87779-A971-41AF-AF39-7C5738AB9163}" destId="{9EF730EB-EAA7-4745-B4DF-8E5846A868FA}" srcOrd="7" destOrd="0" presId="urn:microsoft.com/office/officeart/2008/layout/LinedList"/>
    <dgm:cxn modelId="{A88E9714-50F8-427B-AC38-5A2CFFD52B47}" type="presParOf" srcId="{9EF730EB-EAA7-4745-B4DF-8E5846A868FA}" destId="{4B5A8A29-5950-47CA-9EFB-B7EA4C779513}" srcOrd="0" destOrd="0" presId="urn:microsoft.com/office/officeart/2008/layout/LinedList"/>
    <dgm:cxn modelId="{E5AE7670-D157-4FE8-8D02-50E63F4B68B3}" type="presParOf" srcId="{9EF730EB-EAA7-4745-B4DF-8E5846A868FA}" destId="{F8AC2333-9816-48A9-A035-6B3F2336BF74}" srcOrd="1" destOrd="0" presId="urn:microsoft.com/office/officeart/2008/layout/LinedList"/>
    <dgm:cxn modelId="{3945DB4B-0FB8-4E4D-ADF9-AE9927133E09}" type="presParOf" srcId="{9EF730EB-EAA7-4745-B4DF-8E5846A868FA}" destId="{5E254306-8F2C-4792-9239-A10C53C5B0F4}" srcOrd="2" destOrd="0" presId="urn:microsoft.com/office/officeart/2008/layout/LinedList"/>
    <dgm:cxn modelId="{ABB187EB-73BF-4E92-8BF8-1F02DD404F87}" type="presParOf" srcId="{18D87779-A971-41AF-AF39-7C5738AB9163}" destId="{F3013D4D-5376-4B9D-B4AC-C799E43E3C01}" srcOrd="8" destOrd="0" presId="urn:microsoft.com/office/officeart/2008/layout/LinedList"/>
    <dgm:cxn modelId="{CB27A6B0-6796-4961-BBDC-E72FA4834010}" type="presParOf" srcId="{18D87779-A971-41AF-AF39-7C5738AB9163}" destId="{AE64369F-87F2-4C60-B6A6-624A4AD4D337}"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9EB6602-7F7A-42F4-8F2B-11CF1AB08008}" type="doc">
      <dgm:prSet loTypeId="urn:microsoft.com/office/officeart/2008/layout/LinedList" loCatId="list" qsTypeId="urn:microsoft.com/office/officeart/2005/8/quickstyle/simple2" qsCatId="simple" csTypeId="urn:microsoft.com/office/officeart/2005/8/colors/accent1_2" csCatId="accent1" phldr="1"/>
      <dgm:spPr/>
      <dgm:t>
        <a:bodyPr/>
        <a:lstStyle/>
        <a:p>
          <a:endParaRPr lang="es-MX"/>
        </a:p>
      </dgm:t>
    </dgm:pt>
    <dgm:pt modelId="{E0DBED99-6DB1-4A56-87A9-80492D3EA6A1}">
      <dgm:prSet custT="1"/>
      <dgm:spPr/>
      <dgm:t>
        <a:bodyPr/>
        <a:lstStyle/>
        <a:p>
          <a:pPr rtl="0"/>
          <a:r>
            <a:rPr lang="es-MX" sz="3200" b="1" dirty="0" smtClean="0">
              <a:solidFill>
                <a:srgbClr val="C00000"/>
              </a:solidFill>
              <a:latin typeface="Algerian" panose="04020705040A02060702" pitchFamily="82" charset="0"/>
            </a:rPr>
            <a:t>Mary </a:t>
          </a:r>
          <a:r>
            <a:rPr lang="es-MX" sz="3200" b="1" dirty="0" err="1" smtClean="0">
              <a:solidFill>
                <a:srgbClr val="C00000"/>
              </a:solidFill>
              <a:latin typeface="Algerian" panose="04020705040A02060702" pitchFamily="82" charset="0"/>
            </a:rPr>
            <a:t>Follet</a:t>
          </a:r>
          <a:r>
            <a:rPr lang="es-MX" sz="3200" b="1" dirty="0" smtClean="0">
              <a:solidFill>
                <a:srgbClr val="C00000"/>
              </a:solidFill>
              <a:latin typeface="Algerian" panose="04020705040A02060702" pitchFamily="82" charset="0"/>
            </a:rPr>
            <a:t> </a:t>
          </a:r>
          <a:endParaRPr lang="es-MX" sz="3200" b="1" dirty="0">
            <a:solidFill>
              <a:srgbClr val="C00000"/>
            </a:solidFill>
            <a:latin typeface="Algerian" panose="04020705040A02060702" pitchFamily="82" charset="0"/>
          </a:endParaRPr>
        </a:p>
      </dgm:t>
    </dgm:pt>
    <dgm:pt modelId="{DC459428-D9DA-4E25-BDE2-A3E897B57932}" type="parTrans" cxnId="{7F73E74A-9C39-436A-9D8F-05C9D6BD1DB4}">
      <dgm:prSet/>
      <dgm:spPr/>
      <dgm:t>
        <a:bodyPr/>
        <a:lstStyle/>
        <a:p>
          <a:endParaRPr lang="es-MX" sz="2400" b="1"/>
        </a:p>
      </dgm:t>
    </dgm:pt>
    <dgm:pt modelId="{EC3DA24B-C671-4B1D-A8CE-B3C134150B44}" type="sibTrans" cxnId="{7F73E74A-9C39-436A-9D8F-05C9D6BD1DB4}">
      <dgm:prSet/>
      <dgm:spPr/>
      <dgm:t>
        <a:bodyPr/>
        <a:lstStyle/>
        <a:p>
          <a:endParaRPr lang="es-MX" sz="2400" b="1"/>
        </a:p>
      </dgm:t>
    </dgm:pt>
    <dgm:pt modelId="{6E5A2D5B-857C-4078-8A20-26145B01E69B}">
      <dgm:prSet custT="1"/>
      <dgm:spPr/>
      <dgm:t>
        <a:bodyPr/>
        <a:lstStyle/>
        <a:p>
          <a:pPr algn="l" rtl="0"/>
          <a:r>
            <a:rPr lang="es-MX" sz="2600" b="1" dirty="0" smtClean="0"/>
            <a:t>Evitar la autoridad arbitraria.</a:t>
          </a:r>
        </a:p>
        <a:p>
          <a:pPr algn="just" rtl="0"/>
          <a:r>
            <a:rPr lang="es-ES" sz="2600" b="1" dirty="0" smtClean="0"/>
            <a:t>Sugirió que una gestión con éxito, era más bien el resultado de la preparación en las habilidades de gestión que de la posesión de rasgos de un tipo de personalidad especifica.</a:t>
          </a:r>
          <a:endParaRPr lang="es-MX" sz="2600" b="1" dirty="0"/>
        </a:p>
      </dgm:t>
    </dgm:pt>
    <dgm:pt modelId="{B7DC8F49-9F25-4CD3-8E3E-7A9C40F48B6F}" type="parTrans" cxnId="{8A7D5ABF-D311-434F-BB5E-87EE4E33C2C2}">
      <dgm:prSet/>
      <dgm:spPr/>
      <dgm:t>
        <a:bodyPr/>
        <a:lstStyle/>
        <a:p>
          <a:endParaRPr lang="es-MX" sz="2400" b="1"/>
        </a:p>
      </dgm:t>
    </dgm:pt>
    <dgm:pt modelId="{FD5662E0-33BC-4868-9201-8364AFF79D80}" type="sibTrans" cxnId="{8A7D5ABF-D311-434F-BB5E-87EE4E33C2C2}">
      <dgm:prSet/>
      <dgm:spPr/>
      <dgm:t>
        <a:bodyPr/>
        <a:lstStyle/>
        <a:p>
          <a:endParaRPr lang="es-MX" sz="2400" b="1"/>
        </a:p>
      </dgm:t>
    </dgm:pt>
    <dgm:pt modelId="{F6AB58E6-196E-4398-80FA-9B4ECCDED2C1}">
      <dgm:prSet custT="1"/>
      <dgm:spPr/>
      <dgm:t>
        <a:bodyPr/>
        <a:lstStyle/>
        <a:p>
          <a:pPr rtl="0"/>
          <a:endParaRPr lang="es-MX" sz="2600" b="1" dirty="0" smtClean="0"/>
        </a:p>
        <a:p>
          <a:pPr rtl="0"/>
          <a:r>
            <a:rPr lang="es-MX" sz="2600" b="1" dirty="0" smtClean="0"/>
            <a:t>Un gestor no debería de dar ordenes a un empleado.</a:t>
          </a:r>
          <a:endParaRPr lang="es-MX" sz="2600" b="1" dirty="0"/>
        </a:p>
      </dgm:t>
    </dgm:pt>
    <dgm:pt modelId="{4EDF78AF-E36C-4731-8486-0AC2E1DDBC8E}" type="parTrans" cxnId="{19250AC7-3F14-4E8E-AE48-8A68CD11ED38}">
      <dgm:prSet/>
      <dgm:spPr/>
      <dgm:t>
        <a:bodyPr/>
        <a:lstStyle/>
        <a:p>
          <a:endParaRPr lang="es-MX" sz="2400" b="1"/>
        </a:p>
      </dgm:t>
    </dgm:pt>
    <dgm:pt modelId="{E3B4D96E-792E-4979-AFCB-9E069CA496B6}" type="sibTrans" cxnId="{19250AC7-3F14-4E8E-AE48-8A68CD11ED38}">
      <dgm:prSet/>
      <dgm:spPr/>
      <dgm:t>
        <a:bodyPr/>
        <a:lstStyle/>
        <a:p>
          <a:endParaRPr lang="es-MX" sz="2400" b="1"/>
        </a:p>
      </dgm:t>
    </dgm:pt>
    <dgm:pt modelId="{09CF0E2C-31CF-4F37-B049-46580B474123}">
      <dgm:prSet custT="1"/>
      <dgm:spPr/>
      <dgm:t>
        <a:bodyPr/>
        <a:lstStyle/>
        <a:p>
          <a:pPr rtl="0"/>
          <a:r>
            <a:rPr lang="es-MX" sz="2600" b="1" dirty="0" smtClean="0"/>
            <a:t>Los gestores y trabajadores deben analizar los problemas de trabajo conjuntamente y asumir órdenes acordadas en función de la situación.</a:t>
          </a:r>
          <a:endParaRPr lang="es-MX" sz="2600" b="1" dirty="0"/>
        </a:p>
      </dgm:t>
    </dgm:pt>
    <dgm:pt modelId="{17D0CD17-3E05-4E71-AB9C-BD10CBCAC665}" type="parTrans" cxnId="{51302415-77DC-4E69-BF42-390DF681B3CE}">
      <dgm:prSet/>
      <dgm:spPr/>
      <dgm:t>
        <a:bodyPr/>
        <a:lstStyle/>
        <a:p>
          <a:endParaRPr lang="es-MX" sz="2400" b="1"/>
        </a:p>
      </dgm:t>
    </dgm:pt>
    <dgm:pt modelId="{00B125A9-0E75-4251-91F4-FDFDB63042CB}" type="sibTrans" cxnId="{51302415-77DC-4E69-BF42-390DF681B3CE}">
      <dgm:prSet/>
      <dgm:spPr/>
      <dgm:t>
        <a:bodyPr/>
        <a:lstStyle/>
        <a:p>
          <a:endParaRPr lang="es-MX" sz="2400" b="1"/>
        </a:p>
      </dgm:t>
    </dgm:pt>
    <dgm:pt modelId="{051C3E2C-A2B6-4D4D-A56B-B96C13A79D4B}" type="pres">
      <dgm:prSet presAssocID="{89EB6602-7F7A-42F4-8F2B-11CF1AB08008}" presName="vert0" presStyleCnt="0">
        <dgm:presLayoutVars>
          <dgm:dir/>
          <dgm:animOne val="branch"/>
          <dgm:animLvl val="lvl"/>
        </dgm:presLayoutVars>
      </dgm:prSet>
      <dgm:spPr/>
      <dgm:t>
        <a:bodyPr/>
        <a:lstStyle/>
        <a:p>
          <a:endParaRPr lang="es-MX"/>
        </a:p>
      </dgm:t>
    </dgm:pt>
    <dgm:pt modelId="{3D6252C2-2448-41C6-8B66-ECB50C4EA504}" type="pres">
      <dgm:prSet presAssocID="{E0DBED99-6DB1-4A56-87A9-80492D3EA6A1}" presName="thickLine" presStyleLbl="alignNode1" presStyleIdx="0" presStyleCnt="1"/>
      <dgm:spPr/>
    </dgm:pt>
    <dgm:pt modelId="{B6EFE1A1-E7A8-4C72-B717-C0711EF4DA93}" type="pres">
      <dgm:prSet presAssocID="{E0DBED99-6DB1-4A56-87A9-80492D3EA6A1}" presName="horz1" presStyleCnt="0"/>
      <dgm:spPr/>
    </dgm:pt>
    <dgm:pt modelId="{461D0DA0-FF55-4149-86F7-C7CB417A2ED8}" type="pres">
      <dgm:prSet presAssocID="{E0DBED99-6DB1-4A56-87A9-80492D3EA6A1}" presName="tx1" presStyleLbl="revTx" presStyleIdx="0" presStyleCnt="4"/>
      <dgm:spPr/>
      <dgm:t>
        <a:bodyPr/>
        <a:lstStyle/>
        <a:p>
          <a:endParaRPr lang="es-MX"/>
        </a:p>
      </dgm:t>
    </dgm:pt>
    <dgm:pt modelId="{0C39DE72-24C9-4933-89CE-FF95AC0925CA}" type="pres">
      <dgm:prSet presAssocID="{E0DBED99-6DB1-4A56-87A9-80492D3EA6A1}" presName="vert1" presStyleCnt="0"/>
      <dgm:spPr/>
    </dgm:pt>
    <dgm:pt modelId="{931B87DC-B867-4445-881D-60ECB48773BA}" type="pres">
      <dgm:prSet presAssocID="{6E5A2D5B-857C-4078-8A20-26145B01E69B}" presName="vertSpace2a" presStyleCnt="0"/>
      <dgm:spPr/>
    </dgm:pt>
    <dgm:pt modelId="{A289B66C-1BB0-4089-92D4-313BE7DA5EF7}" type="pres">
      <dgm:prSet presAssocID="{6E5A2D5B-857C-4078-8A20-26145B01E69B}" presName="horz2" presStyleCnt="0"/>
      <dgm:spPr/>
    </dgm:pt>
    <dgm:pt modelId="{E1220CBB-A547-419D-8C98-974B259384A9}" type="pres">
      <dgm:prSet presAssocID="{6E5A2D5B-857C-4078-8A20-26145B01E69B}" presName="horzSpace2" presStyleCnt="0"/>
      <dgm:spPr/>
    </dgm:pt>
    <dgm:pt modelId="{9793FD4E-4A5F-4253-84DF-11CB0D7FB2F1}" type="pres">
      <dgm:prSet presAssocID="{6E5A2D5B-857C-4078-8A20-26145B01E69B}" presName="tx2" presStyleLbl="revTx" presStyleIdx="1" presStyleCnt="4" custScaleY="114857"/>
      <dgm:spPr/>
      <dgm:t>
        <a:bodyPr/>
        <a:lstStyle/>
        <a:p>
          <a:endParaRPr lang="es-MX"/>
        </a:p>
      </dgm:t>
    </dgm:pt>
    <dgm:pt modelId="{90F0BCDC-45C3-45FE-8081-BCED3199A707}" type="pres">
      <dgm:prSet presAssocID="{6E5A2D5B-857C-4078-8A20-26145B01E69B}" presName="vert2" presStyleCnt="0"/>
      <dgm:spPr/>
    </dgm:pt>
    <dgm:pt modelId="{C10C7E44-4F51-43C8-A92A-C98AE088D79F}" type="pres">
      <dgm:prSet presAssocID="{6E5A2D5B-857C-4078-8A20-26145B01E69B}" presName="thinLine2b" presStyleLbl="callout" presStyleIdx="0" presStyleCnt="3" custFlipVert="1" custSzY="45720" custScaleX="98381"/>
      <dgm:spPr/>
    </dgm:pt>
    <dgm:pt modelId="{986C3F17-F5FB-4AC6-A288-CC35B62880AC}" type="pres">
      <dgm:prSet presAssocID="{6E5A2D5B-857C-4078-8A20-26145B01E69B}" presName="vertSpace2b" presStyleCnt="0"/>
      <dgm:spPr/>
    </dgm:pt>
    <dgm:pt modelId="{3120722F-FB3C-49D4-A8FB-9E637DAADEEC}" type="pres">
      <dgm:prSet presAssocID="{F6AB58E6-196E-4398-80FA-9B4ECCDED2C1}" presName="horz2" presStyleCnt="0"/>
      <dgm:spPr/>
    </dgm:pt>
    <dgm:pt modelId="{F9F2C4EE-69BD-413A-9AD2-FEA9A6F8E294}" type="pres">
      <dgm:prSet presAssocID="{F6AB58E6-196E-4398-80FA-9B4ECCDED2C1}" presName="horzSpace2" presStyleCnt="0"/>
      <dgm:spPr/>
    </dgm:pt>
    <dgm:pt modelId="{E700A49E-7568-4A8B-A64B-B6D9C6A33C3A}" type="pres">
      <dgm:prSet presAssocID="{F6AB58E6-196E-4398-80FA-9B4ECCDED2C1}" presName="tx2" presStyleLbl="revTx" presStyleIdx="2" presStyleCnt="4" custScaleY="79860" custLinFactNeighborX="-1237" custLinFactNeighborY="-4677"/>
      <dgm:spPr/>
      <dgm:t>
        <a:bodyPr/>
        <a:lstStyle/>
        <a:p>
          <a:endParaRPr lang="es-MX"/>
        </a:p>
      </dgm:t>
    </dgm:pt>
    <dgm:pt modelId="{F7412F9E-9BD7-4A4F-B537-5A68FB66415C}" type="pres">
      <dgm:prSet presAssocID="{F6AB58E6-196E-4398-80FA-9B4ECCDED2C1}" presName="vert2" presStyleCnt="0"/>
      <dgm:spPr/>
    </dgm:pt>
    <dgm:pt modelId="{E6E46C41-A6BE-4626-A83D-AC76DCB8DE5E}" type="pres">
      <dgm:prSet presAssocID="{F6AB58E6-196E-4398-80FA-9B4ECCDED2C1}" presName="thinLine2b" presStyleLbl="callout" presStyleIdx="1" presStyleCnt="3"/>
      <dgm:spPr/>
    </dgm:pt>
    <dgm:pt modelId="{C952E05F-926B-4E26-96A9-31FC1D9BF166}" type="pres">
      <dgm:prSet presAssocID="{F6AB58E6-196E-4398-80FA-9B4ECCDED2C1}" presName="vertSpace2b" presStyleCnt="0"/>
      <dgm:spPr/>
    </dgm:pt>
    <dgm:pt modelId="{0A2EEB5E-C892-4915-AD48-FBE82AF0A9BD}" type="pres">
      <dgm:prSet presAssocID="{09CF0E2C-31CF-4F37-B049-46580B474123}" presName="horz2" presStyleCnt="0"/>
      <dgm:spPr/>
    </dgm:pt>
    <dgm:pt modelId="{51998C86-4324-48F0-9DBF-E5D93406C171}" type="pres">
      <dgm:prSet presAssocID="{09CF0E2C-31CF-4F37-B049-46580B474123}" presName="horzSpace2" presStyleCnt="0"/>
      <dgm:spPr/>
    </dgm:pt>
    <dgm:pt modelId="{2CC9BC2D-BEB8-4956-9999-503EA2751A5E}" type="pres">
      <dgm:prSet presAssocID="{09CF0E2C-31CF-4F37-B049-46580B474123}" presName="tx2" presStyleLbl="revTx" presStyleIdx="3" presStyleCnt="4"/>
      <dgm:spPr/>
      <dgm:t>
        <a:bodyPr/>
        <a:lstStyle/>
        <a:p>
          <a:endParaRPr lang="es-MX"/>
        </a:p>
      </dgm:t>
    </dgm:pt>
    <dgm:pt modelId="{043A17B9-F1C8-4832-82D4-8CBA4E898C5E}" type="pres">
      <dgm:prSet presAssocID="{09CF0E2C-31CF-4F37-B049-46580B474123}" presName="vert2" presStyleCnt="0"/>
      <dgm:spPr/>
    </dgm:pt>
    <dgm:pt modelId="{0C8A1F65-D6AC-46AC-BD38-C4A39A073265}" type="pres">
      <dgm:prSet presAssocID="{09CF0E2C-31CF-4F37-B049-46580B474123}" presName="thinLine2b" presStyleLbl="callout" presStyleIdx="2" presStyleCnt="3"/>
      <dgm:spPr/>
    </dgm:pt>
    <dgm:pt modelId="{44B69ABC-A45C-4EA5-80BB-4439E649AF14}" type="pres">
      <dgm:prSet presAssocID="{09CF0E2C-31CF-4F37-B049-46580B474123}" presName="vertSpace2b" presStyleCnt="0"/>
      <dgm:spPr/>
    </dgm:pt>
  </dgm:ptLst>
  <dgm:cxnLst>
    <dgm:cxn modelId="{7F73E74A-9C39-436A-9D8F-05C9D6BD1DB4}" srcId="{89EB6602-7F7A-42F4-8F2B-11CF1AB08008}" destId="{E0DBED99-6DB1-4A56-87A9-80492D3EA6A1}" srcOrd="0" destOrd="0" parTransId="{DC459428-D9DA-4E25-BDE2-A3E897B57932}" sibTransId="{EC3DA24B-C671-4B1D-A8CE-B3C134150B44}"/>
    <dgm:cxn modelId="{66E9AFC2-2050-4A78-8E9C-A650303001E6}" type="presOf" srcId="{89EB6602-7F7A-42F4-8F2B-11CF1AB08008}" destId="{051C3E2C-A2B6-4D4D-A56B-B96C13A79D4B}" srcOrd="0" destOrd="0" presId="urn:microsoft.com/office/officeart/2008/layout/LinedList"/>
    <dgm:cxn modelId="{8A7D5ABF-D311-434F-BB5E-87EE4E33C2C2}" srcId="{E0DBED99-6DB1-4A56-87A9-80492D3EA6A1}" destId="{6E5A2D5B-857C-4078-8A20-26145B01E69B}" srcOrd="0" destOrd="0" parTransId="{B7DC8F49-9F25-4CD3-8E3E-7A9C40F48B6F}" sibTransId="{FD5662E0-33BC-4868-9201-8364AFF79D80}"/>
    <dgm:cxn modelId="{51302415-77DC-4E69-BF42-390DF681B3CE}" srcId="{E0DBED99-6DB1-4A56-87A9-80492D3EA6A1}" destId="{09CF0E2C-31CF-4F37-B049-46580B474123}" srcOrd="2" destOrd="0" parTransId="{17D0CD17-3E05-4E71-AB9C-BD10CBCAC665}" sibTransId="{00B125A9-0E75-4251-91F4-FDFDB63042CB}"/>
    <dgm:cxn modelId="{03FFD130-2C99-48F2-AF8B-7BAE90D79FB0}" type="presOf" srcId="{09CF0E2C-31CF-4F37-B049-46580B474123}" destId="{2CC9BC2D-BEB8-4956-9999-503EA2751A5E}" srcOrd="0" destOrd="0" presId="urn:microsoft.com/office/officeart/2008/layout/LinedList"/>
    <dgm:cxn modelId="{C9858DDF-D639-4D9D-A8B6-7DFCED85F661}" type="presOf" srcId="{E0DBED99-6DB1-4A56-87A9-80492D3EA6A1}" destId="{461D0DA0-FF55-4149-86F7-C7CB417A2ED8}" srcOrd="0" destOrd="0" presId="urn:microsoft.com/office/officeart/2008/layout/LinedList"/>
    <dgm:cxn modelId="{B1852F91-047C-4C2E-B385-E4F100C8CD5A}" type="presOf" srcId="{6E5A2D5B-857C-4078-8A20-26145B01E69B}" destId="{9793FD4E-4A5F-4253-84DF-11CB0D7FB2F1}" srcOrd="0" destOrd="0" presId="urn:microsoft.com/office/officeart/2008/layout/LinedList"/>
    <dgm:cxn modelId="{46CC3FFC-D05D-44CC-A7C3-A327CD149477}" type="presOf" srcId="{F6AB58E6-196E-4398-80FA-9B4ECCDED2C1}" destId="{E700A49E-7568-4A8B-A64B-B6D9C6A33C3A}" srcOrd="0" destOrd="0" presId="urn:microsoft.com/office/officeart/2008/layout/LinedList"/>
    <dgm:cxn modelId="{19250AC7-3F14-4E8E-AE48-8A68CD11ED38}" srcId="{E0DBED99-6DB1-4A56-87A9-80492D3EA6A1}" destId="{F6AB58E6-196E-4398-80FA-9B4ECCDED2C1}" srcOrd="1" destOrd="0" parTransId="{4EDF78AF-E36C-4731-8486-0AC2E1DDBC8E}" sibTransId="{E3B4D96E-792E-4979-AFCB-9E069CA496B6}"/>
    <dgm:cxn modelId="{EB0D815A-4770-4DA5-AFF5-589A3496A3C1}" type="presParOf" srcId="{051C3E2C-A2B6-4D4D-A56B-B96C13A79D4B}" destId="{3D6252C2-2448-41C6-8B66-ECB50C4EA504}" srcOrd="0" destOrd="0" presId="urn:microsoft.com/office/officeart/2008/layout/LinedList"/>
    <dgm:cxn modelId="{1946B3FC-A601-4B1D-B2A6-E73FACED6D75}" type="presParOf" srcId="{051C3E2C-A2B6-4D4D-A56B-B96C13A79D4B}" destId="{B6EFE1A1-E7A8-4C72-B717-C0711EF4DA93}" srcOrd="1" destOrd="0" presId="urn:microsoft.com/office/officeart/2008/layout/LinedList"/>
    <dgm:cxn modelId="{52C38B07-42F8-4C2D-9E49-4EE55F3E2FFE}" type="presParOf" srcId="{B6EFE1A1-E7A8-4C72-B717-C0711EF4DA93}" destId="{461D0DA0-FF55-4149-86F7-C7CB417A2ED8}" srcOrd="0" destOrd="0" presId="urn:microsoft.com/office/officeart/2008/layout/LinedList"/>
    <dgm:cxn modelId="{859D9F8F-0E11-4B6E-AE2D-B00052F31FC7}" type="presParOf" srcId="{B6EFE1A1-E7A8-4C72-B717-C0711EF4DA93}" destId="{0C39DE72-24C9-4933-89CE-FF95AC0925CA}" srcOrd="1" destOrd="0" presId="urn:microsoft.com/office/officeart/2008/layout/LinedList"/>
    <dgm:cxn modelId="{F9E7D215-4E41-4B2D-AC1B-8365A7C6F7D8}" type="presParOf" srcId="{0C39DE72-24C9-4933-89CE-FF95AC0925CA}" destId="{931B87DC-B867-4445-881D-60ECB48773BA}" srcOrd="0" destOrd="0" presId="urn:microsoft.com/office/officeart/2008/layout/LinedList"/>
    <dgm:cxn modelId="{A6E0E4C7-D9A6-4C45-AEB7-3BA4BDB58E1B}" type="presParOf" srcId="{0C39DE72-24C9-4933-89CE-FF95AC0925CA}" destId="{A289B66C-1BB0-4089-92D4-313BE7DA5EF7}" srcOrd="1" destOrd="0" presId="urn:microsoft.com/office/officeart/2008/layout/LinedList"/>
    <dgm:cxn modelId="{80DBDCE9-99AA-4D65-A3DF-B2CFA880153E}" type="presParOf" srcId="{A289B66C-1BB0-4089-92D4-313BE7DA5EF7}" destId="{E1220CBB-A547-419D-8C98-974B259384A9}" srcOrd="0" destOrd="0" presId="urn:microsoft.com/office/officeart/2008/layout/LinedList"/>
    <dgm:cxn modelId="{E4D41ABD-D192-412C-B587-3A121F47E41B}" type="presParOf" srcId="{A289B66C-1BB0-4089-92D4-313BE7DA5EF7}" destId="{9793FD4E-4A5F-4253-84DF-11CB0D7FB2F1}" srcOrd="1" destOrd="0" presId="urn:microsoft.com/office/officeart/2008/layout/LinedList"/>
    <dgm:cxn modelId="{5ECBA87E-E5B5-43C5-83CA-4F029F71BAB9}" type="presParOf" srcId="{A289B66C-1BB0-4089-92D4-313BE7DA5EF7}" destId="{90F0BCDC-45C3-45FE-8081-BCED3199A707}" srcOrd="2" destOrd="0" presId="urn:microsoft.com/office/officeart/2008/layout/LinedList"/>
    <dgm:cxn modelId="{91314244-54CE-42B1-AFED-FF36A9FA393D}" type="presParOf" srcId="{0C39DE72-24C9-4933-89CE-FF95AC0925CA}" destId="{C10C7E44-4F51-43C8-A92A-C98AE088D79F}" srcOrd="2" destOrd="0" presId="urn:microsoft.com/office/officeart/2008/layout/LinedList"/>
    <dgm:cxn modelId="{AD4D5322-9856-4F78-A2E0-FD7D5ABEE9B1}" type="presParOf" srcId="{0C39DE72-24C9-4933-89CE-FF95AC0925CA}" destId="{986C3F17-F5FB-4AC6-A288-CC35B62880AC}" srcOrd="3" destOrd="0" presId="urn:microsoft.com/office/officeart/2008/layout/LinedList"/>
    <dgm:cxn modelId="{CEC584C6-4A87-4F74-BE81-2CB0F3733CEB}" type="presParOf" srcId="{0C39DE72-24C9-4933-89CE-FF95AC0925CA}" destId="{3120722F-FB3C-49D4-A8FB-9E637DAADEEC}" srcOrd="4" destOrd="0" presId="urn:microsoft.com/office/officeart/2008/layout/LinedList"/>
    <dgm:cxn modelId="{C63DC600-5CFA-4F2C-841E-C8E96091CCBD}" type="presParOf" srcId="{3120722F-FB3C-49D4-A8FB-9E637DAADEEC}" destId="{F9F2C4EE-69BD-413A-9AD2-FEA9A6F8E294}" srcOrd="0" destOrd="0" presId="urn:microsoft.com/office/officeart/2008/layout/LinedList"/>
    <dgm:cxn modelId="{D89AD00F-45A6-46AD-BB61-6F1A62FAE5A7}" type="presParOf" srcId="{3120722F-FB3C-49D4-A8FB-9E637DAADEEC}" destId="{E700A49E-7568-4A8B-A64B-B6D9C6A33C3A}" srcOrd="1" destOrd="0" presId="urn:microsoft.com/office/officeart/2008/layout/LinedList"/>
    <dgm:cxn modelId="{94ADF7DD-9A2E-4631-8AE5-3C8C8A20F7FF}" type="presParOf" srcId="{3120722F-FB3C-49D4-A8FB-9E637DAADEEC}" destId="{F7412F9E-9BD7-4A4F-B537-5A68FB66415C}" srcOrd="2" destOrd="0" presId="urn:microsoft.com/office/officeart/2008/layout/LinedList"/>
    <dgm:cxn modelId="{2E46EF18-C7D2-4D4E-B276-83C3D47C469B}" type="presParOf" srcId="{0C39DE72-24C9-4933-89CE-FF95AC0925CA}" destId="{E6E46C41-A6BE-4626-A83D-AC76DCB8DE5E}" srcOrd="5" destOrd="0" presId="urn:microsoft.com/office/officeart/2008/layout/LinedList"/>
    <dgm:cxn modelId="{7D222F04-BEFC-4BAA-971F-121FF8C6A1DA}" type="presParOf" srcId="{0C39DE72-24C9-4933-89CE-FF95AC0925CA}" destId="{C952E05F-926B-4E26-96A9-31FC1D9BF166}" srcOrd="6" destOrd="0" presId="urn:microsoft.com/office/officeart/2008/layout/LinedList"/>
    <dgm:cxn modelId="{F35932FB-04FB-48C3-8EAD-862E4607A503}" type="presParOf" srcId="{0C39DE72-24C9-4933-89CE-FF95AC0925CA}" destId="{0A2EEB5E-C892-4915-AD48-FBE82AF0A9BD}" srcOrd="7" destOrd="0" presId="urn:microsoft.com/office/officeart/2008/layout/LinedList"/>
    <dgm:cxn modelId="{A83D4F9C-C6E0-4B00-BAB7-BC042719815F}" type="presParOf" srcId="{0A2EEB5E-C892-4915-AD48-FBE82AF0A9BD}" destId="{51998C86-4324-48F0-9DBF-E5D93406C171}" srcOrd="0" destOrd="0" presId="urn:microsoft.com/office/officeart/2008/layout/LinedList"/>
    <dgm:cxn modelId="{972F597E-FFAF-4855-89DC-ABAA695C9250}" type="presParOf" srcId="{0A2EEB5E-C892-4915-AD48-FBE82AF0A9BD}" destId="{2CC9BC2D-BEB8-4956-9999-503EA2751A5E}" srcOrd="1" destOrd="0" presId="urn:microsoft.com/office/officeart/2008/layout/LinedList"/>
    <dgm:cxn modelId="{D0334198-7C38-452B-99B3-76A405615E4E}" type="presParOf" srcId="{0A2EEB5E-C892-4915-AD48-FBE82AF0A9BD}" destId="{043A17B9-F1C8-4832-82D4-8CBA4E898C5E}" srcOrd="2" destOrd="0" presId="urn:microsoft.com/office/officeart/2008/layout/LinedList"/>
    <dgm:cxn modelId="{D6ADBF0F-6360-4C1B-AEB8-8D906FB89293}" type="presParOf" srcId="{0C39DE72-24C9-4933-89CE-FF95AC0925CA}" destId="{0C8A1F65-D6AC-46AC-BD38-C4A39A073265}" srcOrd="8" destOrd="0" presId="urn:microsoft.com/office/officeart/2008/layout/LinedList"/>
    <dgm:cxn modelId="{D540D91F-74BF-4171-B160-8810F5113FFC}" type="presParOf" srcId="{0C39DE72-24C9-4933-89CE-FF95AC0925CA}" destId="{44B69ABC-A45C-4EA5-80BB-4439E649AF14}"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45622B2-DBC7-4E78-A6D2-90F8E83CDE30}" type="doc">
      <dgm:prSet loTypeId="urn:microsoft.com/office/officeart/2008/layout/LinedList" loCatId="list" qsTypeId="urn:microsoft.com/office/officeart/2005/8/quickstyle/simple1" qsCatId="simple" csTypeId="urn:microsoft.com/office/officeart/2005/8/colors/accent5_4" csCatId="accent5" phldr="1"/>
      <dgm:spPr/>
      <dgm:t>
        <a:bodyPr/>
        <a:lstStyle/>
        <a:p>
          <a:endParaRPr lang="es-MX"/>
        </a:p>
      </dgm:t>
    </dgm:pt>
    <dgm:pt modelId="{2D2B0DF7-8608-4526-97EF-876D41E98E3E}">
      <dgm:prSet custT="1"/>
      <dgm:spPr/>
      <dgm:t>
        <a:bodyPr/>
        <a:lstStyle/>
        <a:p>
          <a:pPr algn="ctr" rtl="0"/>
          <a:r>
            <a:rPr lang="es-MX" sz="2800" b="1" dirty="0" smtClean="0">
              <a:solidFill>
                <a:srgbClr val="C00000"/>
              </a:solidFill>
              <a:latin typeface="Algerian" panose="04020705040A02060702" pitchFamily="82" charset="0"/>
            </a:rPr>
            <a:t>Elton Mayo y </a:t>
          </a:r>
          <a:r>
            <a:rPr lang="es-MX" sz="2800" b="1" dirty="0" err="1" smtClean="0">
              <a:solidFill>
                <a:srgbClr val="C00000"/>
              </a:solidFill>
              <a:latin typeface="Algerian" panose="04020705040A02060702" pitchFamily="82" charset="0"/>
            </a:rPr>
            <a:t>Roethlisber</a:t>
          </a:r>
          <a:r>
            <a:rPr lang="es-MX" sz="2800" b="1" dirty="0" smtClean="0">
              <a:solidFill>
                <a:srgbClr val="C00000"/>
              </a:solidFill>
              <a:latin typeface="Algerian" panose="04020705040A02060702" pitchFamily="82" charset="0"/>
            </a:rPr>
            <a:t>- </a:t>
          </a:r>
          <a:r>
            <a:rPr lang="es-MX" sz="2800" b="1" dirty="0" err="1" smtClean="0">
              <a:solidFill>
                <a:srgbClr val="C00000"/>
              </a:solidFill>
              <a:latin typeface="Algerian" panose="04020705040A02060702" pitchFamily="82" charset="0"/>
            </a:rPr>
            <a:t>ger</a:t>
          </a:r>
          <a:endParaRPr lang="es-MX" sz="2800" b="1" dirty="0">
            <a:solidFill>
              <a:srgbClr val="C00000"/>
            </a:solidFill>
            <a:latin typeface="Algerian" panose="04020705040A02060702" pitchFamily="82" charset="0"/>
          </a:endParaRPr>
        </a:p>
      </dgm:t>
    </dgm:pt>
    <dgm:pt modelId="{0A08DFE3-5D92-4E8D-B7AE-77E08FC15818}" type="parTrans" cxnId="{FFA769D1-97BE-4BB4-B27D-6E0A124A6794}">
      <dgm:prSet/>
      <dgm:spPr/>
      <dgm:t>
        <a:bodyPr/>
        <a:lstStyle/>
        <a:p>
          <a:endParaRPr lang="es-MX" sz="2400" b="1"/>
        </a:p>
      </dgm:t>
    </dgm:pt>
    <dgm:pt modelId="{BC146B49-B652-4708-83C8-2880C353A4CB}" type="sibTrans" cxnId="{FFA769D1-97BE-4BB4-B27D-6E0A124A6794}">
      <dgm:prSet/>
      <dgm:spPr/>
      <dgm:t>
        <a:bodyPr/>
        <a:lstStyle/>
        <a:p>
          <a:endParaRPr lang="es-MX" sz="2400" b="1"/>
        </a:p>
      </dgm:t>
    </dgm:pt>
    <dgm:pt modelId="{AF643621-DBD3-407E-A14D-E2C2AF2771EE}">
      <dgm:prSet custT="1"/>
      <dgm:spPr/>
      <dgm:t>
        <a:bodyPr/>
        <a:lstStyle/>
        <a:p>
          <a:pPr rtl="0"/>
          <a:r>
            <a:rPr lang="es-MX" sz="2600" b="1" dirty="0" smtClean="0"/>
            <a:t>Experimento con 14 trabajadores encerrados y analizaron la dinámica de grupo.</a:t>
          </a:r>
          <a:endParaRPr lang="es-MX" sz="2600" b="1" dirty="0"/>
        </a:p>
      </dgm:t>
    </dgm:pt>
    <dgm:pt modelId="{BBA795E7-1DA0-44AC-9448-D0773829D93C}" type="parTrans" cxnId="{6B66B1B6-780A-4B0F-93C9-3C378276E824}">
      <dgm:prSet/>
      <dgm:spPr/>
      <dgm:t>
        <a:bodyPr/>
        <a:lstStyle/>
        <a:p>
          <a:endParaRPr lang="es-MX" sz="2400" b="1"/>
        </a:p>
      </dgm:t>
    </dgm:pt>
    <dgm:pt modelId="{61433A23-38CF-4F06-AFEB-C862651C4B94}" type="sibTrans" cxnId="{6B66B1B6-780A-4B0F-93C9-3C378276E824}">
      <dgm:prSet/>
      <dgm:spPr/>
      <dgm:t>
        <a:bodyPr/>
        <a:lstStyle/>
        <a:p>
          <a:endParaRPr lang="es-MX" sz="2400" b="1"/>
        </a:p>
      </dgm:t>
    </dgm:pt>
    <dgm:pt modelId="{12617F59-C5C5-4138-8526-F8C3AB3A4741}">
      <dgm:prSet custT="1"/>
      <dgm:spPr/>
      <dgm:t>
        <a:bodyPr/>
        <a:lstStyle/>
        <a:p>
          <a:pPr rtl="0"/>
          <a:r>
            <a:rPr lang="es-MX" sz="2600" b="1" dirty="0" smtClean="0"/>
            <a:t>Factores que afectan: apoyo de los compañeros, normas establecidas por el grupo de trabajo, oportunidad para participar y toma de decisiones y reconocimiento.</a:t>
          </a:r>
          <a:endParaRPr lang="es-MX" sz="2600" b="1" dirty="0"/>
        </a:p>
      </dgm:t>
    </dgm:pt>
    <dgm:pt modelId="{9927F56E-CA9A-4C26-A1C5-BF4540A914A4}" type="parTrans" cxnId="{B3D194E2-2D7C-4756-85FF-71A7031B4AA6}">
      <dgm:prSet/>
      <dgm:spPr/>
      <dgm:t>
        <a:bodyPr/>
        <a:lstStyle/>
        <a:p>
          <a:endParaRPr lang="es-MX" sz="2400" b="1"/>
        </a:p>
      </dgm:t>
    </dgm:pt>
    <dgm:pt modelId="{92D326B8-BE05-43EB-99B0-65CC57D8E394}" type="sibTrans" cxnId="{B3D194E2-2D7C-4756-85FF-71A7031B4AA6}">
      <dgm:prSet/>
      <dgm:spPr/>
      <dgm:t>
        <a:bodyPr/>
        <a:lstStyle/>
        <a:p>
          <a:endParaRPr lang="es-MX" sz="2400" b="1"/>
        </a:p>
      </dgm:t>
    </dgm:pt>
    <dgm:pt modelId="{0CB7B4B6-D27D-4C9F-BEC3-AABA4EFE456C}">
      <dgm:prSet custT="1"/>
      <dgm:spPr/>
      <dgm:t>
        <a:bodyPr/>
        <a:lstStyle/>
        <a:p>
          <a:pPr rtl="0"/>
          <a:endParaRPr lang="es-MX" sz="2600" b="1" dirty="0" smtClean="0"/>
        </a:p>
        <a:p>
          <a:pPr rtl="0"/>
          <a:r>
            <a:rPr lang="es-MX" sz="2600" b="1" dirty="0" smtClean="0"/>
            <a:t>Los factores psicológicos y sociales influyen en la productividad de los trabajadores en mayor grado a las condiciones físicas del trabajo.</a:t>
          </a:r>
          <a:endParaRPr lang="es-MX" sz="2600" b="1" dirty="0"/>
        </a:p>
      </dgm:t>
    </dgm:pt>
    <dgm:pt modelId="{31EF74BC-56F0-4F41-A238-E70422F4011F}" type="parTrans" cxnId="{7C7D07D2-140D-4665-8B95-9C780DB4AD85}">
      <dgm:prSet/>
      <dgm:spPr/>
      <dgm:t>
        <a:bodyPr/>
        <a:lstStyle/>
        <a:p>
          <a:endParaRPr lang="es-MX" sz="2400" b="1"/>
        </a:p>
      </dgm:t>
    </dgm:pt>
    <dgm:pt modelId="{05857D6F-832D-4A45-9D66-33819321B514}" type="sibTrans" cxnId="{7C7D07D2-140D-4665-8B95-9C780DB4AD85}">
      <dgm:prSet/>
      <dgm:spPr/>
      <dgm:t>
        <a:bodyPr/>
        <a:lstStyle/>
        <a:p>
          <a:endParaRPr lang="es-MX" sz="2400" b="1"/>
        </a:p>
      </dgm:t>
    </dgm:pt>
    <dgm:pt modelId="{AED65B89-D497-47B8-91AB-33A8C64A30AC}" type="pres">
      <dgm:prSet presAssocID="{045622B2-DBC7-4E78-A6D2-90F8E83CDE30}" presName="vert0" presStyleCnt="0">
        <dgm:presLayoutVars>
          <dgm:dir/>
          <dgm:animOne val="branch"/>
          <dgm:animLvl val="lvl"/>
        </dgm:presLayoutVars>
      </dgm:prSet>
      <dgm:spPr/>
      <dgm:t>
        <a:bodyPr/>
        <a:lstStyle/>
        <a:p>
          <a:endParaRPr lang="es-MX"/>
        </a:p>
      </dgm:t>
    </dgm:pt>
    <dgm:pt modelId="{0DE6088D-D4D8-4949-9166-90ECBD520C54}" type="pres">
      <dgm:prSet presAssocID="{2D2B0DF7-8608-4526-97EF-876D41E98E3E}" presName="thickLine" presStyleLbl="alignNode1" presStyleIdx="0" presStyleCnt="1"/>
      <dgm:spPr/>
    </dgm:pt>
    <dgm:pt modelId="{79F2E643-8D3F-48FE-817A-15661498E698}" type="pres">
      <dgm:prSet presAssocID="{2D2B0DF7-8608-4526-97EF-876D41E98E3E}" presName="horz1" presStyleCnt="0"/>
      <dgm:spPr/>
    </dgm:pt>
    <dgm:pt modelId="{60D94A07-C631-4828-BF7E-4E0A07D9B80F}" type="pres">
      <dgm:prSet presAssocID="{2D2B0DF7-8608-4526-97EF-876D41E98E3E}" presName="tx1" presStyleLbl="revTx" presStyleIdx="0" presStyleCnt="4" custScaleX="135032"/>
      <dgm:spPr/>
      <dgm:t>
        <a:bodyPr/>
        <a:lstStyle/>
        <a:p>
          <a:endParaRPr lang="es-MX"/>
        </a:p>
      </dgm:t>
    </dgm:pt>
    <dgm:pt modelId="{5CFA73CB-B5E3-45BF-8676-417F4C42A9EC}" type="pres">
      <dgm:prSet presAssocID="{2D2B0DF7-8608-4526-97EF-876D41E98E3E}" presName="vert1" presStyleCnt="0"/>
      <dgm:spPr/>
    </dgm:pt>
    <dgm:pt modelId="{752649FD-8A07-4874-B109-0BF222767606}" type="pres">
      <dgm:prSet presAssocID="{AF643621-DBD3-407E-A14D-E2C2AF2771EE}" presName="vertSpace2a" presStyleCnt="0"/>
      <dgm:spPr/>
    </dgm:pt>
    <dgm:pt modelId="{99EB6732-4BDC-4626-97E4-48738869FEA2}" type="pres">
      <dgm:prSet presAssocID="{AF643621-DBD3-407E-A14D-E2C2AF2771EE}" presName="horz2" presStyleCnt="0"/>
      <dgm:spPr/>
    </dgm:pt>
    <dgm:pt modelId="{9C622201-0AD0-461B-B1D6-4B5E88CD9CEE}" type="pres">
      <dgm:prSet presAssocID="{AF643621-DBD3-407E-A14D-E2C2AF2771EE}" presName="horzSpace2" presStyleCnt="0"/>
      <dgm:spPr/>
    </dgm:pt>
    <dgm:pt modelId="{32939948-82EF-4D9B-A116-F733A1A7D76C}" type="pres">
      <dgm:prSet presAssocID="{AF643621-DBD3-407E-A14D-E2C2AF2771EE}" presName="tx2" presStyleLbl="revTx" presStyleIdx="1" presStyleCnt="4" custScaleY="60974"/>
      <dgm:spPr/>
      <dgm:t>
        <a:bodyPr/>
        <a:lstStyle/>
        <a:p>
          <a:endParaRPr lang="es-MX"/>
        </a:p>
      </dgm:t>
    </dgm:pt>
    <dgm:pt modelId="{9C251B52-E6A8-4524-9F61-F9A3CF4C0CC9}" type="pres">
      <dgm:prSet presAssocID="{AF643621-DBD3-407E-A14D-E2C2AF2771EE}" presName="vert2" presStyleCnt="0"/>
      <dgm:spPr/>
    </dgm:pt>
    <dgm:pt modelId="{82336D60-168B-4DE3-90F4-5245E6452BEC}" type="pres">
      <dgm:prSet presAssocID="{AF643621-DBD3-407E-A14D-E2C2AF2771EE}" presName="thinLine2b" presStyleLbl="callout" presStyleIdx="0" presStyleCnt="3"/>
      <dgm:spPr/>
    </dgm:pt>
    <dgm:pt modelId="{39354C22-CE6B-4472-A13C-4B8164D34FE8}" type="pres">
      <dgm:prSet presAssocID="{AF643621-DBD3-407E-A14D-E2C2AF2771EE}" presName="vertSpace2b" presStyleCnt="0"/>
      <dgm:spPr/>
    </dgm:pt>
    <dgm:pt modelId="{4799D372-9978-43F6-AE7E-9DC5903755A3}" type="pres">
      <dgm:prSet presAssocID="{12617F59-C5C5-4138-8526-F8C3AB3A4741}" presName="horz2" presStyleCnt="0"/>
      <dgm:spPr/>
    </dgm:pt>
    <dgm:pt modelId="{0A2F5DBA-ED69-40A4-93DB-52874E02D534}" type="pres">
      <dgm:prSet presAssocID="{12617F59-C5C5-4138-8526-F8C3AB3A4741}" presName="horzSpace2" presStyleCnt="0"/>
      <dgm:spPr/>
    </dgm:pt>
    <dgm:pt modelId="{51BF9A79-5FD9-4E00-A604-74CEE0B5DC82}" type="pres">
      <dgm:prSet presAssocID="{12617F59-C5C5-4138-8526-F8C3AB3A4741}" presName="tx2" presStyleLbl="revTx" presStyleIdx="2" presStyleCnt="4" custScaleY="66703"/>
      <dgm:spPr/>
      <dgm:t>
        <a:bodyPr/>
        <a:lstStyle/>
        <a:p>
          <a:endParaRPr lang="es-MX"/>
        </a:p>
      </dgm:t>
    </dgm:pt>
    <dgm:pt modelId="{D04D1A66-21CA-493D-B491-142C5D3D6E39}" type="pres">
      <dgm:prSet presAssocID="{12617F59-C5C5-4138-8526-F8C3AB3A4741}" presName="vert2" presStyleCnt="0"/>
      <dgm:spPr/>
    </dgm:pt>
    <dgm:pt modelId="{7D93C827-135B-482E-B71C-20A3B99939EE}" type="pres">
      <dgm:prSet presAssocID="{12617F59-C5C5-4138-8526-F8C3AB3A4741}" presName="thinLine2b" presStyleLbl="callout" presStyleIdx="1" presStyleCnt="3"/>
      <dgm:spPr/>
    </dgm:pt>
    <dgm:pt modelId="{0592282C-CC7C-44CC-86E0-A2F7DDB4A549}" type="pres">
      <dgm:prSet presAssocID="{12617F59-C5C5-4138-8526-F8C3AB3A4741}" presName="vertSpace2b" presStyleCnt="0"/>
      <dgm:spPr/>
    </dgm:pt>
    <dgm:pt modelId="{F95A1FED-77F6-46FA-BDF2-37B25757E917}" type="pres">
      <dgm:prSet presAssocID="{0CB7B4B6-D27D-4C9F-BEC3-AABA4EFE456C}" presName="horz2" presStyleCnt="0"/>
      <dgm:spPr/>
    </dgm:pt>
    <dgm:pt modelId="{4709D19C-E1BE-4A49-A396-A1AE5769BA60}" type="pres">
      <dgm:prSet presAssocID="{0CB7B4B6-D27D-4C9F-BEC3-AABA4EFE456C}" presName="horzSpace2" presStyleCnt="0"/>
      <dgm:spPr/>
    </dgm:pt>
    <dgm:pt modelId="{A0356F5F-D3CE-4025-AD52-5574BF32A695}" type="pres">
      <dgm:prSet presAssocID="{0CB7B4B6-D27D-4C9F-BEC3-AABA4EFE456C}" presName="tx2" presStyleLbl="revTx" presStyleIdx="3" presStyleCnt="4"/>
      <dgm:spPr/>
      <dgm:t>
        <a:bodyPr/>
        <a:lstStyle/>
        <a:p>
          <a:endParaRPr lang="es-MX"/>
        </a:p>
      </dgm:t>
    </dgm:pt>
    <dgm:pt modelId="{AE324649-9E1B-4EB3-A62B-1BE2AAF383C9}" type="pres">
      <dgm:prSet presAssocID="{0CB7B4B6-D27D-4C9F-BEC3-AABA4EFE456C}" presName="vert2" presStyleCnt="0"/>
      <dgm:spPr/>
    </dgm:pt>
    <dgm:pt modelId="{5A24256E-FA47-4B0D-A651-F9FA120CB65B}" type="pres">
      <dgm:prSet presAssocID="{0CB7B4B6-D27D-4C9F-BEC3-AABA4EFE456C}" presName="thinLine2b" presStyleLbl="callout" presStyleIdx="2" presStyleCnt="3"/>
      <dgm:spPr/>
    </dgm:pt>
    <dgm:pt modelId="{174C1238-71B9-428F-B72D-6967AE6DC6A6}" type="pres">
      <dgm:prSet presAssocID="{0CB7B4B6-D27D-4C9F-BEC3-AABA4EFE456C}" presName="vertSpace2b" presStyleCnt="0"/>
      <dgm:spPr/>
    </dgm:pt>
  </dgm:ptLst>
  <dgm:cxnLst>
    <dgm:cxn modelId="{12C1C0E8-881C-4090-9C0E-92AFC81BCF54}" type="presOf" srcId="{12617F59-C5C5-4138-8526-F8C3AB3A4741}" destId="{51BF9A79-5FD9-4E00-A604-74CEE0B5DC82}" srcOrd="0" destOrd="0" presId="urn:microsoft.com/office/officeart/2008/layout/LinedList"/>
    <dgm:cxn modelId="{FFA769D1-97BE-4BB4-B27D-6E0A124A6794}" srcId="{045622B2-DBC7-4E78-A6D2-90F8E83CDE30}" destId="{2D2B0DF7-8608-4526-97EF-876D41E98E3E}" srcOrd="0" destOrd="0" parTransId="{0A08DFE3-5D92-4E8D-B7AE-77E08FC15818}" sibTransId="{BC146B49-B652-4708-83C8-2880C353A4CB}"/>
    <dgm:cxn modelId="{7C7D07D2-140D-4665-8B95-9C780DB4AD85}" srcId="{2D2B0DF7-8608-4526-97EF-876D41E98E3E}" destId="{0CB7B4B6-D27D-4C9F-BEC3-AABA4EFE456C}" srcOrd="2" destOrd="0" parTransId="{31EF74BC-56F0-4F41-A238-E70422F4011F}" sibTransId="{05857D6F-832D-4A45-9D66-33819321B514}"/>
    <dgm:cxn modelId="{2FDEE8AD-BD09-45F8-944B-27A7F7B6965F}" type="presOf" srcId="{2D2B0DF7-8608-4526-97EF-876D41E98E3E}" destId="{60D94A07-C631-4828-BF7E-4E0A07D9B80F}" srcOrd="0" destOrd="0" presId="urn:microsoft.com/office/officeart/2008/layout/LinedList"/>
    <dgm:cxn modelId="{9F362DA7-52AF-4A62-9700-552705563AA4}" type="presOf" srcId="{AF643621-DBD3-407E-A14D-E2C2AF2771EE}" destId="{32939948-82EF-4D9B-A116-F733A1A7D76C}" srcOrd="0" destOrd="0" presId="urn:microsoft.com/office/officeart/2008/layout/LinedList"/>
    <dgm:cxn modelId="{B3D194E2-2D7C-4756-85FF-71A7031B4AA6}" srcId="{2D2B0DF7-8608-4526-97EF-876D41E98E3E}" destId="{12617F59-C5C5-4138-8526-F8C3AB3A4741}" srcOrd="1" destOrd="0" parTransId="{9927F56E-CA9A-4C26-A1C5-BF4540A914A4}" sibTransId="{92D326B8-BE05-43EB-99B0-65CC57D8E394}"/>
    <dgm:cxn modelId="{6B66B1B6-780A-4B0F-93C9-3C378276E824}" srcId="{2D2B0DF7-8608-4526-97EF-876D41E98E3E}" destId="{AF643621-DBD3-407E-A14D-E2C2AF2771EE}" srcOrd="0" destOrd="0" parTransId="{BBA795E7-1DA0-44AC-9448-D0773829D93C}" sibTransId="{61433A23-38CF-4F06-AFEB-C862651C4B94}"/>
    <dgm:cxn modelId="{7963FE75-7B8D-4886-9187-143A2211A8EF}" type="presOf" srcId="{0CB7B4B6-D27D-4C9F-BEC3-AABA4EFE456C}" destId="{A0356F5F-D3CE-4025-AD52-5574BF32A695}" srcOrd="0" destOrd="0" presId="urn:microsoft.com/office/officeart/2008/layout/LinedList"/>
    <dgm:cxn modelId="{8B03CE4D-8692-416C-A57B-31FDAB18D31B}" type="presOf" srcId="{045622B2-DBC7-4E78-A6D2-90F8E83CDE30}" destId="{AED65B89-D497-47B8-91AB-33A8C64A30AC}" srcOrd="0" destOrd="0" presId="urn:microsoft.com/office/officeart/2008/layout/LinedList"/>
    <dgm:cxn modelId="{A2FCEC96-A4F0-4862-B6A3-D37D46642744}" type="presParOf" srcId="{AED65B89-D497-47B8-91AB-33A8C64A30AC}" destId="{0DE6088D-D4D8-4949-9166-90ECBD520C54}" srcOrd="0" destOrd="0" presId="urn:microsoft.com/office/officeart/2008/layout/LinedList"/>
    <dgm:cxn modelId="{AE2123DD-AE43-498A-BD45-F83D253C8CBE}" type="presParOf" srcId="{AED65B89-D497-47B8-91AB-33A8C64A30AC}" destId="{79F2E643-8D3F-48FE-817A-15661498E698}" srcOrd="1" destOrd="0" presId="urn:microsoft.com/office/officeart/2008/layout/LinedList"/>
    <dgm:cxn modelId="{596CDEC9-C578-492E-A585-75C550F84243}" type="presParOf" srcId="{79F2E643-8D3F-48FE-817A-15661498E698}" destId="{60D94A07-C631-4828-BF7E-4E0A07D9B80F}" srcOrd="0" destOrd="0" presId="urn:microsoft.com/office/officeart/2008/layout/LinedList"/>
    <dgm:cxn modelId="{A18D326D-8356-42E0-9E5D-DDF39FBF8941}" type="presParOf" srcId="{79F2E643-8D3F-48FE-817A-15661498E698}" destId="{5CFA73CB-B5E3-45BF-8676-417F4C42A9EC}" srcOrd="1" destOrd="0" presId="urn:microsoft.com/office/officeart/2008/layout/LinedList"/>
    <dgm:cxn modelId="{AA77B6D3-1BE0-4C74-8388-AEE4A68727A7}" type="presParOf" srcId="{5CFA73CB-B5E3-45BF-8676-417F4C42A9EC}" destId="{752649FD-8A07-4874-B109-0BF222767606}" srcOrd="0" destOrd="0" presId="urn:microsoft.com/office/officeart/2008/layout/LinedList"/>
    <dgm:cxn modelId="{25EEF45C-7412-4BE6-B2AA-0A14A5259765}" type="presParOf" srcId="{5CFA73CB-B5E3-45BF-8676-417F4C42A9EC}" destId="{99EB6732-4BDC-4626-97E4-48738869FEA2}" srcOrd="1" destOrd="0" presId="urn:microsoft.com/office/officeart/2008/layout/LinedList"/>
    <dgm:cxn modelId="{368BB2B3-4AC7-47AB-A93D-0401D163FB9B}" type="presParOf" srcId="{99EB6732-4BDC-4626-97E4-48738869FEA2}" destId="{9C622201-0AD0-461B-B1D6-4B5E88CD9CEE}" srcOrd="0" destOrd="0" presId="urn:microsoft.com/office/officeart/2008/layout/LinedList"/>
    <dgm:cxn modelId="{78A0C593-DF10-405E-95DD-4ED24646DED7}" type="presParOf" srcId="{99EB6732-4BDC-4626-97E4-48738869FEA2}" destId="{32939948-82EF-4D9B-A116-F733A1A7D76C}" srcOrd="1" destOrd="0" presId="urn:microsoft.com/office/officeart/2008/layout/LinedList"/>
    <dgm:cxn modelId="{AE436B5E-7C5D-4AF8-A9B9-B016AA64B873}" type="presParOf" srcId="{99EB6732-4BDC-4626-97E4-48738869FEA2}" destId="{9C251B52-E6A8-4524-9F61-F9A3CF4C0CC9}" srcOrd="2" destOrd="0" presId="urn:microsoft.com/office/officeart/2008/layout/LinedList"/>
    <dgm:cxn modelId="{849B392B-FCBD-4C0C-A9F1-79EECAEB67DE}" type="presParOf" srcId="{5CFA73CB-B5E3-45BF-8676-417F4C42A9EC}" destId="{82336D60-168B-4DE3-90F4-5245E6452BEC}" srcOrd="2" destOrd="0" presId="urn:microsoft.com/office/officeart/2008/layout/LinedList"/>
    <dgm:cxn modelId="{056BD579-506A-4EA8-A872-404CAC3DD509}" type="presParOf" srcId="{5CFA73CB-B5E3-45BF-8676-417F4C42A9EC}" destId="{39354C22-CE6B-4472-A13C-4B8164D34FE8}" srcOrd="3" destOrd="0" presId="urn:microsoft.com/office/officeart/2008/layout/LinedList"/>
    <dgm:cxn modelId="{1C3C48A7-3225-4F4A-8649-0BDFB4F4FABA}" type="presParOf" srcId="{5CFA73CB-B5E3-45BF-8676-417F4C42A9EC}" destId="{4799D372-9978-43F6-AE7E-9DC5903755A3}" srcOrd="4" destOrd="0" presId="urn:microsoft.com/office/officeart/2008/layout/LinedList"/>
    <dgm:cxn modelId="{8B73C28F-C795-4DA2-8401-149CB3B8DC95}" type="presParOf" srcId="{4799D372-9978-43F6-AE7E-9DC5903755A3}" destId="{0A2F5DBA-ED69-40A4-93DB-52874E02D534}" srcOrd="0" destOrd="0" presId="urn:microsoft.com/office/officeart/2008/layout/LinedList"/>
    <dgm:cxn modelId="{B22F3EB9-3EE2-4425-9D17-72FE5DFE04C9}" type="presParOf" srcId="{4799D372-9978-43F6-AE7E-9DC5903755A3}" destId="{51BF9A79-5FD9-4E00-A604-74CEE0B5DC82}" srcOrd="1" destOrd="0" presId="urn:microsoft.com/office/officeart/2008/layout/LinedList"/>
    <dgm:cxn modelId="{73AE6A71-0510-4B11-8910-492B37A8EA89}" type="presParOf" srcId="{4799D372-9978-43F6-AE7E-9DC5903755A3}" destId="{D04D1A66-21CA-493D-B491-142C5D3D6E39}" srcOrd="2" destOrd="0" presId="urn:microsoft.com/office/officeart/2008/layout/LinedList"/>
    <dgm:cxn modelId="{F364A414-484F-4395-A8D8-020FDAA7071D}" type="presParOf" srcId="{5CFA73CB-B5E3-45BF-8676-417F4C42A9EC}" destId="{7D93C827-135B-482E-B71C-20A3B99939EE}" srcOrd="5" destOrd="0" presId="urn:microsoft.com/office/officeart/2008/layout/LinedList"/>
    <dgm:cxn modelId="{2E73F1FE-407F-434B-AA39-505D5CD9A78D}" type="presParOf" srcId="{5CFA73CB-B5E3-45BF-8676-417F4C42A9EC}" destId="{0592282C-CC7C-44CC-86E0-A2F7DDB4A549}" srcOrd="6" destOrd="0" presId="urn:microsoft.com/office/officeart/2008/layout/LinedList"/>
    <dgm:cxn modelId="{F88B94DF-24B4-4A64-A418-E0DB39627AF7}" type="presParOf" srcId="{5CFA73CB-B5E3-45BF-8676-417F4C42A9EC}" destId="{F95A1FED-77F6-46FA-BDF2-37B25757E917}" srcOrd="7" destOrd="0" presId="urn:microsoft.com/office/officeart/2008/layout/LinedList"/>
    <dgm:cxn modelId="{81E8B640-419B-4DE2-AD76-D1C94A7AE774}" type="presParOf" srcId="{F95A1FED-77F6-46FA-BDF2-37B25757E917}" destId="{4709D19C-E1BE-4A49-A396-A1AE5769BA60}" srcOrd="0" destOrd="0" presId="urn:microsoft.com/office/officeart/2008/layout/LinedList"/>
    <dgm:cxn modelId="{2207DE54-2CBB-4289-A81C-D6C14CF83F65}" type="presParOf" srcId="{F95A1FED-77F6-46FA-BDF2-37B25757E917}" destId="{A0356F5F-D3CE-4025-AD52-5574BF32A695}" srcOrd="1" destOrd="0" presId="urn:microsoft.com/office/officeart/2008/layout/LinedList"/>
    <dgm:cxn modelId="{98534B31-565A-4A50-AD45-B6057D03D8E2}" type="presParOf" srcId="{F95A1FED-77F6-46FA-BDF2-37B25757E917}" destId="{AE324649-9E1B-4EB3-A62B-1BE2AAF383C9}" srcOrd="2" destOrd="0" presId="urn:microsoft.com/office/officeart/2008/layout/LinedList"/>
    <dgm:cxn modelId="{7F7D3888-32EB-4FF4-9524-114C3F03D54E}" type="presParOf" srcId="{5CFA73CB-B5E3-45BF-8676-417F4C42A9EC}" destId="{5A24256E-FA47-4B0D-A651-F9FA120CB65B}" srcOrd="8" destOrd="0" presId="urn:microsoft.com/office/officeart/2008/layout/LinedList"/>
    <dgm:cxn modelId="{592AFB2D-D543-47BA-B25F-F8FEA2D09FCD}" type="presParOf" srcId="{5CFA73CB-B5E3-45BF-8676-417F4C42A9EC}" destId="{174C1238-71B9-428F-B72D-6967AE6DC6A6}"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1FE2B21-450D-42AD-991F-21F8F7781B9A}"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8B29C1B-529C-449E-B5DA-6CEFFEE04CDA}">
      <dgm:prSet custT="1"/>
      <dgm:spPr/>
      <dgm:t>
        <a:bodyPr/>
        <a:lstStyle/>
        <a:p>
          <a:pPr rtl="0"/>
          <a:r>
            <a:rPr lang="es-MX" sz="3200" b="1" dirty="0" err="1" smtClean="0">
              <a:solidFill>
                <a:srgbClr val="C00000"/>
              </a:solidFill>
              <a:latin typeface="Algerian" panose="04020705040A02060702" pitchFamily="82" charset="0"/>
            </a:rPr>
            <a:t>Kurt</a:t>
          </a:r>
          <a:r>
            <a:rPr lang="es-MX" sz="3200" b="1" dirty="0" smtClean="0">
              <a:solidFill>
                <a:srgbClr val="C00000"/>
              </a:solidFill>
              <a:latin typeface="Algerian" panose="04020705040A02060702" pitchFamily="82" charset="0"/>
            </a:rPr>
            <a:t> Lewin </a:t>
          </a:r>
          <a:endParaRPr lang="es-MX" sz="3200" b="1" dirty="0">
            <a:solidFill>
              <a:srgbClr val="C00000"/>
            </a:solidFill>
            <a:latin typeface="Algerian" panose="04020705040A02060702" pitchFamily="82" charset="0"/>
          </a:endParaRPr>
        </a:p>
      </dgm:t>
    </dgm:pt>
    <dgm:pt modelId="{BEFEB78D-85D2-4E71-998F-FE1866CAAFB0}" type="parTrans" cxnId="{00EA0D33-EE89-4FDC-AD0A-4B88788C0969}">
      <dgm:prSet/>
      <dgm:spPr/>
      <dgm:t>
        <a:bodyPr/>
        <a:lstStyle/>
        <a:p>
          <a:endParaRPr lang="es-MX" sz="2400" b="1"/>
        </a:p>
      </dgm:t>
    </dgm:pt>
    <dgm:pt modelId="{EBE578B0-03BC-4F48-A241-846E006E073A}" type="sibTrans" cxnId="{00EA0D33-EE89-4FDC-AD0A-4B88788C0969}">
      <dgm:prSet/>
      <dgm:spPr/>
      <dgm:t>
        <a:bodyPr/>
        <a:lstStyle/>
        <a:p>
          <a:endParaRPr lang="es-MX" sz="2400" b="1"/>
        </a:p>
      </dgm:t>
    </dgm:pt>
    <dgm:pt modelId="{FCFB22C4-C498-48E2-B1E6-18C3C782C09A}">
      <dgm:prSet custT="1"/>
      <dgm:spPr/>
      <dgm:t>
        <a:bodyPr/>
        <a:lstStyle/>
        <a:p>
          <a:pPr rtl="0"/>
          <a:r>
            <a:rPr lang="es-MX" sz="2600" b="1" dirty="0" smtClean="0"/>
            <a:t>El comportamiento de un trabajador está influenciado por: interacción con la personalidad, estructura del grupo de trabajo, clima </a:t>
          </a:r>
          <a:r>
            <a:rPr lang="es-MX" sz="2600" b="1" dirty="0" err="1" smtClean="0"/>
            <a:t>sociotécnico</a:t>
          </a:r>
          <a:r>
            <a:rPr lang="es-MX" sz="2600" b="1" dirty="0" smtClean="0"/>
            <a:t>.</a:t>
          </a:r>
          <a:endParaRPr lang="es-MX" sz="2600" b="1" dirty="0"/>
        </a:p>
      </dgm:t>
    </dgm:pt>
    <dgm:pt modelId="{7B05DC38-43BC-406F-A357-DCA1F07DC33B}" type="parTrans" cxnId="{6D97E289-794C-4B65-9205-9F0EAD5847F6}">
      <dgm:prSet/>
      <dgm:spPr/>
      <dgm:t>
        <a:bodyPr/>
        <a:lstStyle/>
        <a:p>
          <a:endParaRPr lang="es-MX" sz="2400" b="1"/>
        </a:p>
      </dgm:t>
    </dgm:pt>
    <dgm:pt modelId="{66C53729-E719-4D69-A9BF-32A922ADDBD5}" type="sibTrans" cxnId="{6D97E289-794C-4B65-9205-9F0EAD5847F6}">
      <dgm:prSet/>
      <dgm:spPr/>
      <dgm:t>
        <a:bodyPr/>
        <a:lstStyle/>
        <a:p>
          <a:endParaRPr lang="es-MX" sz="2400" b="1"/>
        </a:p>
      </dgm:t>
    </dgm:pt>
    <dgm:pt modelId="{78309CD9-1FB8-4517-9550-2C7EE6F8D377}">
      <dgm:prSet custT="1"/>
      <dgm:spPr/>
      <dgm:t>
        <a:bodyPr/>
        <a:lstStyle/>
        <a:p>
          <a:pPr rtl="0"/>
          <a:r>
            <a:rPr lang="es-MX" sz="2600" b="1" dirty="0" smtClean="0"/>
            <a:t>El proceso de cambio de actitud y comportamiento ocurre en 3 fases: descongelación, cambio, </a:t>
          </a:r>
          <a:r>
            <a:rPr lang="es-MX" sz="2600" b="1" dirty="0" err="1" smtClean="0"/>
            <a:t>recongelación</a:t>
          </a:r>
          <a:r>
            <a:rPr lang="es-MX" sz="2600" b="1" dirty="0" smtClean="0"/>
            <a:t>.</a:t>
          </a:r>
          <a:endParaRPr lang="es-MX" sz="2600" b="1" dirty="0"/>
        </a:p>
      </dgm:t>
    </dgm:pt>
    <dgm:pt modelId="{7799652D-A3FB-4B29-8EAC-30357FD69369}" type="parTrans" cxnId="{51A01E9D-1BB9-47A1-9930-6331C1D38078}">
      <dgm:prSet/>
      <dgm:spPr/>
      <dgm:t>
        <a:bodyPr/>
        <a:lstStyle/>
        <a:p>
          <a:endParaRPr lang="es-MX" sz="2400" b="1"/>
        </a:p>
      </dgm:t>
    </dgm:pt>
    <dgm:pt modelId="{B0449ADD-B33D-41C5-A549-F5F27D07BFF7}" type="sibTrans" cxnId="{51A01E9D-1BB9-47A1-9930-6331C1D38078}">
      <dgm:prSet/>
      <dgm:spPr/>
      <dgm:t>
        <a:bodyPr/>
        <a:lstStyle/>
        <a:p>
          <a:endParaRPr lang="es-MX" sz="2400" b="1"/>
        </a:p>
      </dgm:t>
    </dgm:pt>
    <dgm:pt modelId="{194EDC97-1058-4BA7-BE4B-06EFDD4764DF}">
      <dgm:prSet custT="1"/>
      <dgm:spPr/>
      <dgm:t>
        <a:bodyPr/>
        <a:lstStyle/>
        <a:p>
          <a:pPr rtl="0"/>
          <a:r>
            <a:rPr lang="es-MX" sz="2600" b="1" dirty="0" smtClean="0"/>
            <a:t>El gestor debe suavizar las costumbres y tradiciones. Las discusiones en grupo facilitaban el cambio de comportamiento de los individuos.</a:t>
          </a:r>
          <a:endParaRPr lang="es-MX" sz="2600" b="1" dirty="0"/>
        </a:p>
      </dgm:t>
    </dgm:pt>
    <dgm:pt modelId="{75F7A1E0-0271-4EF2-BDEC-3DB7471CC1D6}" type="parTrans" cxnId="{51CDF71B-BE39-4451-92A0-50CA6D85B34B}">
      <dgm:prSet/>
      <dgm:spPr/>
      <dgm:t>
        <a:bodyPr/>
        <a:lstStyle/>
        <a:p>
          <a:endParaRPr lang="es-MX" sz="2400" b="1"/>
        </a:p>
      </dgm:t>
    </dgm:pt>
    <dgm:pt modelId="{0A4E499D-8EFE-4B33-8E99-F8D964DD4DBC}" type="sibTrans" cxnId="{51CDF71B-BE39-4451-92A0-50CA6D85B34B}">
      <dgm:prSet/>
      <dgm:spPr/>
      <dgm:t>
        <a:bodyPr/>
        <a:lstStyle/>
        <a:p>
          <a:endParaRPr lang="es-MX" sz="2400" b="1"/>
        </a:p>
      </dgm:t>
    </dgm:pt>
    <dgm:pt modelId="{A1246D5A-1A6E-498E-90D7-98CEC14D9D91}" type="pres">
      <dgm:prSet presAssocID="{D1FE2B21-450D-42AD-991F-21F8F7781B9A}" presName="vert0" presStyleCnt="0">
        <dgm:presLayoutVars>
          <dgm:dir/>
          <dgm:animOne val="branch"/>
          <dgm:animLvl val="lvl"/>
        </dgm:presLayoutVars>
      </dgm:prSet>
      <dgm:spPr/>
      <dgm:t>
        <a:bodyPr/>
        <a:lstStyle/>
        <a:p>
          <a:endParaRPr lang="es-MX"/>
        </a:p>
      </dgm:t>
    </dgm:pt>
    <dgm:pt modelId="{0D5035FA-43C4-4318-A7C6-32B6D395B5F7}" type="pres">
      <dgm:prSet presAssocID="{F8B29C1B-529C-449E-B5DA-6CEFFEE04CDA}" presName="thickLine" presStyleLbl="alignNode1" presStyleIdx="0" presStyleCnt="4"/>
      <dgm:spPr/>
    </dgm:pt>
    <dgm:pt modelId="{DB9EC006-026F-4FDA-903C-779F37859690}" type="pres">
      <dgm:prSet presAssocID="{F8B29C1B-529C-449E-B5DA-6CEFFEE04CDA}" presName="horz1" presStyleCnt="0"/>
      <dgm:spPr/>
    </dgm:pt>
    <dgm:pt modelId="{5529677A-3F9D-4AB7-83B5-C9EC88427B38}" type="pres">
      <dgm:prSet presAssocID="{F8B29C1B-529C-449E-B5DA-6CEFFEE04CDA}" presName="tx1" presStyleLbl="revTx" presStyleIdx="0" presStyleCnt="4" custScaleY="56522"/>
      <dgm:spPr/>
      <dgm:t>
        <a:bodyPr/>
        <a:lstStyle/>
        <a:p>
          <a:endParaRPr lang="es-MX"/>
        </a:p>
      </dgm:t>
    </dgm:pt>
    <dgm:pt modelId="{C9F97F23-DFAD-4720-908F-A7A3789E6525}" type="pres">
      <dgm:prSet presAssocID="{F8B29C1B-529C-449E-B5DA-6CEFFEE04CDA}" presName="vert1" presStyleCnt="0"/>
      <dgm:spPr/>
    </dgm:pt>
    <dgm:pt modelId="{B5D2FAFE-AAA5-4755-9956-4B480014485A}" type="pres">
      <dgm:prSet presAssocID="{FCFB22C4-C498-48E2-B1E6-18C3C782C09A}" presName="thickLine" presStyleLbl="alignNode1" presStyleIdx="1" presStyleCnt="4"/>
      <dgm:spPr/>
    </dgm:pt>
    <dgm:pt modelId="{3B219AC0-E5A1-46BE-883F-ED5252EEC4B1}" type="pres">
      <dgm:prSet presAssocID="{FCFB22C4-C498-48E2-B1E6-18C3C782C09A}" presName="horz1" presStyleCnt="0"/>
      <dgm:spPr/>
    </dgm:pt>
    <dgm:pt modelId="{D96826F5-C894-4E64-80CA-9AB7EE66A305}" type="pres">
      <dgm:prSet presAssocID="{FCFB22C4-C498-48E2-B1E6-18C3C782C09A}" presName="tx1" presStyleLbl="revTx" presStyleIdx="1" presStyleCnt="4"/>
      <dgm:spPr/>
      <dgm:t>
        <a:bodyPr/>
        <a:lstStyle/>
        <a:p>
          <a:endParaRPr lang="es-MX"/>
        </a:p>
      </dgm:t>
    </dgm:pt>
    <dgm:pt modelId="{2B18CC35-3307-4CCC-B1E6-41B72F03D810}" type="pres">
      <dgm:prSet presAssocID="{FCFB22C4-C498-48E2-B1E6-18C3C782C09A}" presName="vert1" presStyleCnt="0"/>
      <dgm:spPr/>
    </dgm:pt>
    <dgm:pt modelId="{9737938B-C423-44A9-835A-C74D07B8ABA4}" type="pres">
      <dgm:prSet presAssocID="{78309CD9-1FB8-4517-9550-2C7EE6F8D377}" presName="thickLine" presStyleLbl="alignNode1" presStyleIdx="2" presStyleCnt="4"/>
      <dgm:spPr/>
    </dgm:pt>
    <dgm:pt modelId="{2C9DAD3D-66FC-4D4A-A9CE-773E9EE7A716}" type="pres">
      <dgm:prSet presAssocID="{78309CD9-1FB8-4517-9550-2C7EE6F8D377}" presName="horz1" presStyleCnt="0"/>
      <dgm:spPr/>
    </dgm:pt>
    <dgm:pt modelId="{4C6CEC4D-EC97-4F6A-8B10-C13E360A840D}" type="pres">
      <dgm:prSet presAssocID="{78309CD9-1FB8-4517-9550-2C7EE6F8D377}" presName="tx1" presStyleLbl="revTx" presStyleIdx="2" presStyleCnt="4"/>
      <dgm:spPr/>
      <dgm:t>
        <a:bodyPr/>
        <a:lstStyle/>
        <a:p>
          <a:endParaRPr lang="es-MX"/>
        </a:p>
      </dgm:t>
    </dgm:pt>
    <dgm:pt modelId="{E1E311F5-4F1A-48EE-A8C0-97282F3B2CF1}" type="pres">
      <dgm:prSet presAssocID="{78309CD9-1FB8-4517-9550-2C7EE6F8D377}" presName="vert1" presStyleCnt="0"/>
      <dgm:spPr/>
    </dgm:pt>
    <dgm:pt modelId="{653CF334-443B-4A25-B263-9B3C8928C648}" type="pres">
      <dgm:prSet presAssocID="{194EDC97-1058-4BA7-BE4B-06EFDD4764DF}" presName="thickLine" presStyleLbl="alignNode1" presStyleIdx="3" presStyleCnt="4"/>
      <dgm:spPr/>
    </dgm:pt>
    <dgm:pt modelId="{4FC62512-FAE6-4625-AF64-4B04927A3314}" type="pres">
      <dgm:prSet presAssocID="{194EDC97-1058-4BA7-BE4B-06EFDD4764DF}" presName="horz1" presStyleCnt="0"/>
      <dgm:spPr/>
    </dgm:pt>
    <dgm:pt modelId="{523BE020-F194-4ED8-8298-2F6A2CA05C72}" type="pres">
      <dgm:prSet presAssocID="{194EDC97-1058-4BA7-BE4B-06EFDD4764DF}" presName="tx1" presStyleLbl="revTx" presStyleIdx="3" presStyleCnt="4"/>
      <dgm:spPr/>
      <dgm:t>
        <a:bodyPr/>
        <a:lstStyle/>
        <a:p>
          <a:endParaRPr lang="es-MX"/>
        </a:p>
      </dgm:t>
    </dgm:pt>
    <dgm:pt modelId="{4DA131EA-985C-45FE-B8EF-F57E7E0F5172}" type="pres">
      <dgm:prSet presAssocID="{194EDC97-1058-4BA7-BE4B-06EFDD4764DF}" presName="vert1" presStyleCnt="0"/>
      <dgm:spPr/>
    </dgm:pt>
  </dgm:ptLst>
  <dgm:cxnLst>
    <dgm:cxn modelId="{6CE4FCC6-6154-46C9-97BF-1EA0EC137113}" type="presOf" srcId="{194EDC97-1058-4BA7-BE4B-06EFDD4764DF}" destId="{523BE020-F194-4ED8-8298-2F6A2CA05C72}" srcOrd="0" destOrd="0" presId="urn:microsoft.com/office/officeart/2008/layout/LinedList"/>
    <dgm:cxn modelId="{CE393B23-97D9-4CF6-9939-3F33C3B1F142}" type="presOf" srcId="{FCFB22C4-C498-48E2-B1E6-18C3C782C09A}" destId="{D96826F5-C894-4E64-80CA-9AB7EE66A305}" srcOrd="0" destOrd="0" presId="urn:microsoft.com/office/officeart/2008/layout/LinedList"/>
    <dgm:cxn modelId="{51A01E9D-1BB9-47A1-9930-6331C1D38078}" srcId="{D1FE2B21-450D-42AD-991F-21F8F7781B9A}" destId="{78309CD9-1FB8-4517-9550-2C7EE6F8D377}" srcOrd="2" destOrd="0" parTransId="{7799652D-A3FB-4B29-8EAC-30357FD69369}" sibTransId="{B0449ADD-B33D-41C5-A549-F5F27D07BFF7}"/>
    <dgm:cxn modelId="{51CDF71B-BE39-4451-92A0-50CA6D85B34B}" srcId="{D1FE2B21-450D-42AD-991F-21F8F7781B9A}" destId="{194EDC97-1058-4BA7-BE4B-06EFDD4764DF}" srcOrd="3" destOrd="0" parTransId="{75F7A1E0-0271-4EF2-BDEC-3DB7471CC1D6}" sibTransId="{0A4E499D-8EFE-4B33-8E99-F8D964DD4DBC}"/>
    <dgm:cxn modelId="{00EA0D33-EE89-4FDC-AD0A-4B88788C0969}" srcId="{D1FE2B21-450D-42AD-991F-21F8F7781B9A}" destId="{F8B29C1B-529C-449E-B5DA-6CEFFEE04CDA}" srcOrd="0" destOrd="0" parTransId="{BEFEB78D-85D2-4E71-998F-FE1866CAAFB0}" sibTransId="{EBE578B0-03BC-4F48-A241-846E006E073A}"/>
    <dgm:cxn modelId="{6D97E289-794C-4B65-9205-9F0EAD5847F6}" srcId="{D1FE2B21-450D-42AD-991F-21F8F7781B9A}" destId="{FCFB22C4-C498-48E2-B1E6-18C3C782C09A}" srcOrd="1" destOrd="0" parTransId="{7B05DC38-43BC-406F-A357-DCA1F07DC33B}" sibTransId="{66C53729-E719-4D69-A9BF-32A922ADDBD5}"/>
    <dgm:cxn modelId="{60260B66-D53B-4D8A-9655-7332659A5BC0}" type="presOf" srcId="{D1FE2B21-450D-42AD-991F-21F8F7781B9A}" destId="{A1246D5A-1A6E-498E-90D7-98CEC14D9D91}" srcOrd="0" destOrd="0" presId="urn:microsoft.com/office/officeart/2008/layout/LinedList"/>
    <dgm:cxn modelId="{85AE0A9B-2BE2-4983-8DCB-B5D5D1745ED8}" type="presOf" srcId="{78309CD9-1FB8-4517-9550-2C7EE6F8D377}" destId="{4C6CEC4D-EC97-4F6A-8B10-C13E360A840D}" srcOrd="0" destOrd="0" presId="urn:microsoft.com/office/officeart/2008/layout/LinedList"/>
    <dgm:cxn modelId="{EE8CB190-D7AB-4162-81C9-FA92A05AA31C}" type="presOf" srcId="{F8B29C1B-529C-449E-B5DA-6CEFFEE04CDA}" destId="{5529677A-3F9D-4AB7-83B5-C9EC88427B38}" srcOrd="0" destOrd="0" presId="urn:microsoft.com/office/officeart/2008/layout/LinedList"/>
    <dgm:cxn modelId="{80F46AF3-DD77-40B1-AFE0-48E39B897EEA}" type="presParOf" srcId="{A1246D5A-1A6E-498E-90D7-98CEC14D9D91}" destId="{0D5035FA-43C4-4318-A7C6-32B6D395B5F7}" srcOrd="0" destOrd="0" presId="urn:microsoft.com/office/officeart/2008/layout/LinedList"/>
    <dgm:cxn modelId="{1D72B55E-86AD-4084-A877-9477EE48C8D1}" type="presParOf" srcId="{A1246D5A-1A6E-498E-90D7-98CEC14D9D91}" destId="{DB9EC006-026F-4FDA-903C-779F37859690}" srcOrd="1" destOrd="0" presId="urn:microsoft.com/office/officeart/2008/layout/LinedList"/>
    <dgm:cxn modelId="{5C5ECCA9-3127-4D7A-BC1D-4FF4108C0571}" type="presParOf" srcId="{DB9EC006-026F-4FDA-903C-779F37859690}" destId="{5529677A-3F9D-4AB7-83B5-C9EC88427B38}" srcOrd="0" destOrd="0" presId="urn:microsoft.com/office/officeart/2008/layout/LinedList"/>
    <dgm:cxn modelId="{B4EF8B2E-E057-4E41-AB9E-0D3F5691A6D6}" type="presParOf" srcId="{DB9EC006-026F-4FDA-903C-779F37859690}" destId="{C9F97F23-DFAD-4720-908F-A7A3789E6525}" srcOrd="1" destOrd="0" presId="urn:microsoft.com/office/officeart/2008/layout/LinedList"/>
    <dgm:cxn modelId="{50952AAA-9876-4C3E-ADBE-BB2218C59719}" type="presParOf" srcId="{A1246D5A-1A6E-498E-90D7-98CEC14D9D91}" destId="{B5D2FAFE-AAA5-4755-9956-4B480014485A}" srcOrd="2" destOrd="0" presId="urn:microsoft.com/office/officeart/2008/layout/LinedList"/>
    <dgm:cxn modelId="{9ED61D4F-A5BA-4893-AA6A-80D45298C226}" type="presParOf" srcId="{A1246D5A-1A6E-498E-90D7-98CEC14D9D91}" destId="{3B219AC0-E5A1-46BE-883F-ED5252EEC4B1}" srcOrd="3" destOrd="0" presId="urn:microsoft.com/office/officeart/2008/layout/LinedList"/>
    <dgm:cxn modelId="{175A0BBD-98E8-4059-A49B-83283A2244BE}" type="presParOf" srcId="{3B219AC0-E5A1-46BE-883F-ED5252EEC4B1}" destId="{D96826F5-C894-4E64-80CA-9AB7EE66A305}" srcOrd="0" destOrd="0" presId="urn:microsoft.com/office/officeart/2008/layout/LinedList"/>
    <dgm:cxn modelId="{6B5B7D99-8863-4C08-9B34-F513FC8DC03F}" type="presParOf" srcId="{3B219AC0-E5A1-46BE-883F-ED5252EEC4B1}" destId="{2B18CC35-3307-4CCC-B1E6-41B72F03D810}" srcOrd="1" destOrd="0" presId="urn:microsoft.com/office/officeart/2008/layout/LinedList"/>
    <dgm:cxn modelId="{03843447-AF93-4A8B-A582-F52624D5F45A}" type="presParOf" srcId="{A1246D5A-1A6E-498E-90D7-98CEC14D9D91}" destId="{9737938B-C423-44A9-835A-C74D07B8ABA4}" srcOrd="4" destOrd="0" presId="urn:microsoft.com/office/officeart/2008/layout/LinedList"/>
    <dgm:cxn modelId="{7B8CF8E4-222D-4049-AE93-2E46C2DDF96D}" type="presParOf" srcId="{A1246D5A-1A6E-498E-90D7-98CEC14D9D91}" destId="{2C9DAD3D-66FC-4D4A-A9CE-773E9EE7A716}" srcOrd="5" destOrd="0" presId="urn:microsoft.com/office/officeart/2008/layout/LinedList"/>
    <dgm:cxn modelId="{5DEE676F-D6E9-4581-8362-1E7DDDE57643}" type="presParOf" srcId="{2C9DAD3D-66FC-4D4A-A9CE-773E9EE7A716}" destId="{4C6CEC4D-EC97-4F6A-8B10-C13E360A840D}" srcOrd="0" destOrd="0" presId="urn:microsoft.com/office/officeart/2008/layout/LinedList"/>
    <dgm:cxn modelId="{5A551082-486F-494F-9F28-7A990530A0FB}" type="presParOf" srcId="{2C9DAD3D-66FC-4D4A-A9CE-773E9EE7A716}" destId="{E1E311F5-4F1A-48EE-A8C0-97282F3B2CF1}" srcOrd="1" destOrd="0" presId="urn:microsoft.com/office/officeart/2008/layout/LinedList"/>
    <dgm:cxn modelId="{6EA3084A-F015-4989-B6BA-DC36BDD3F527}" type="presParOf" srcId="{A1246D5A-1A6E-498E-90D7-98CEC14D9D91}" destId="{653CF334-443B-4A25-B263-9B3C8928C648}" srcOrd="6" destOrd="0" presId="urn:microsoft.com/office/officeart/2008/layout/LinedList"/>
    <dgm:cxn modelId="{A4071E46-B343-4198-9C86-0460F6BFF646}" type="presParOf" srcId="{A1246D5A-1A6E-498E-90D7-98CEC14D9D91}" destId="{4FC62512-FAE6-4625-AF64-4B04927A3314}" srcOrd="7" destOrd="0" presId="urn:microsoft.com/office/officeart/2008/layout/LinedList"/>
    <dgm:cxn modelId="{9DBF34F5-4BF2-4373-AD30-EEF83B8A2257}" type="presParOf" srcId="{4FC62512-FAE6-4625-AF64-4B04927A3314}" destId="{523BE020-F194-4ED8-8298-2F6A2CA05C72}" srcOrd="0" destOrd="0" presId="urn:microsoft.com/office/officeart/2008/layout/LinedList"/>
    <dgm:cxn modelId="{FE822B90-95EF-4504-B5D1-07DFF460835B}" type="presParOf" srcId="{4FC62512-FAE6-4625-AF64-4B04927A3314}" destId="{4DA131EA-985C-45FE-B8EF-F57E7E0F517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9321116-CC5B-4645-9466-2C1F407331D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6D07A7B1-D2E1-4AC4-AB23-50E5CB614615}">
      <dgm:prSet custT="1"/>
      <dgm:spPr/>
      <dgm:t>
        <a:bodyPr/>
        <a:lstStyle/>
        <a:p>
          <a:pPr algn="just" rtl="0"/>
          <a:r>
            <a:rPr lang="es-MX" sz="3200" b="1" dirty="0" smtClean="0">
              <a:solidFill>
                <a:srgbClr val="C00000"/>
              </a:solidFill>
              <a:latin typeface="Algerian" panose="04020705040A02060702" pitchFamily="82" charset="0"/>
            </a:rPr>
            <a:t>Douglas </a:t>
          </a:r>
          <a:r>
            <a:rPr lang="es-MX" sz="3200" b="1" dirty="0" err="1" smtClean="0">
              <a:solidFill>
                <a:srgbClr val="C00000"/>
              </a:solidFill>
              <a:latin typeface="Algerian" panose="04020705040A02060702" pitchFamily="82" charset="0"/>
            </a:rPr>
            <a:t>McGregor</a:t>
          </a:r>
          <a:r>
            <a:rPr lang="es-MX" sz="3200" b="1" dirty="0" smtClean="0">
              <a:solidFill>
                <a:srgbClr val="C00000"/>
              </a:solidFill>
              <a:latin typeface="Algerian" panose="04020705040A02060702" pitchFamily="82" charset="0"/>
            </a:rPr>
            <a:t> </a:t>
          </a:r>
          <a:endParaRPr lang="es-MX" sz="3200" b="1" dirty="0">
            <a:solidFill>
              <a:srgbClr val="C00000"/>
            </a:solidFill>
            <a:latin typeface="Algerian" panose="04020705040A02060702" pitchFamily="82" charset="0"/>
          </a:endParaRPr>
        </a:p>
      </dgm:t>
    </dgm:pt>
    <dgm:pt modelId="{267D51BE-8A98-414F-89D7-73546B1090A9}" type="parTrans" cxnId="{6DCE1FD2-27EE-4834-BBAF-47455F6038A6}">
      <dgm:prSet/>
      <dgm:spPr/>
      <dgm:t>
        <a:bodyPr/>
        <a:lstStyle/>
        <a:p>
          <a:pPr algn="just"/>
          <a:endParaRPr lang="es-MX" b="1"/>
        </a:p>
      </dgm:t>
    </dgm:pt>
    <dgm:pt modelId="{ABB6CAF4-B333-4763-9592-7D702955F5DD}" type="sibTrans" cxnId="{6DCE1FD2-27EE-4834-BBAF-47455F6038A6}">
      <dgm:prSet/>
      <dgm:spPr/>
      <dgm:t>
        <a:bodyPr/>
        <a:lstStyle/>
        <a:p>
          <a:pPr algn="just"/>
          <a:endParaRPr lang="es-MX" b="1"/>
        </a:p>
      </dgm:t>
    </dgm:pt>
    <dgm:pt modelId="{98A3192B-2820-4B25-885B-D5699B8C74C1}">
      <dgm:prSet/>
      <dgm:spPr/>
      <dgm:t>
        <a:bodyPr/>
        <a:lstStyle/>
        <a:p>
          <a:pPr algn="just" rtl="0"/>
          <a:r>
            <a:rPr lang="es-MX" b="1" dirty="0" smtClean="0"/>
            <a:t>Teoría </a:t>
          </a:r>
          <a:r>
            <a:rPr lang="es-MX" b="1" dirty="0" smtClean="0">
              <a:solidFill>
                <a:srgbClr val="FF0000"/>
              </a:solidFill>
            </a:rPr>
            <a:t>X</a:t>
          </a:r>
          <a:r>
            <a:rPr lang="es-MX" b="1" dirty="0" smtClean="0">
              <a:solidFill>
                <a:schemeClr val="tx1"/>
              </a:solidFill>
            </a:rPr>
            <a:t>:</a:t>
          </a:r>
          <a:r>
            <a:rPr lang="es-MX" b="1" dirty="0" smtClean="0">
              <a:solidFill>
                <a:srgbClr val="FF0000"/>
              </a:solidFill>
            </a:rPr>
            <a:t> </a:t>
          </a:r>
          <a:r>
            <a:rPr lang="es-MX" b="1" dirty="0" smtClean="0"/>
            <a:t>el término medio de los individuos presenta aversión innata hacia el trabajo, pretender evitar las responsabilidades y le interesan los incentivos económicos.</a:t>
          </a:r>
          <a:endParaRPr lang="es-MX" b="1" dirty="0"/>
        </a:p>
      </dgm:t>
    </dgm:pt>
    <dgm:pt modelId="{8DF499F9-4291-4681-B407-AE6E164AFCE7}" type="parTrans" cxnId="{190F96E7-35E0-4991-9EB3-67D2E7A5AF3E}">
      <dgm:prSet/>
      <dgm:spPr/>
      <dgm:t>
        <a:bodyPr/>
        <a:lstStyle/>
        <a:p>
          <a:pPr algn="just"/>
          <a:endParaRPr lang="es-MX" b="1"/>
        </a:p>
      </dgm:t>
    </dgm:pt>
    <dgm:pt modelId="{D2DBED12-6A8C-4B7A-A125-442CD48FDEED}" type="sibTrans" cxnId="{190F96E7-35E0-4991-9EB3-67D2E7A5AF3E}">
      <dgm:prSet/>
      <dgm:spPr/>
      <dgm:t>
        <a:bodyPr/>
        <a:lstStyle/>
        <a:p>
          <a:pPr algn="just"/>
          <a:endParaRPr lang="es-MX" b="1"/>
        </a:p>
      </dgm:t>
    </dgm:pt>
    <dgm:pt modelId="{F637E115-10B9-4FF5-AD83-2A37C55AA681}">
      <dgm:prSet/>
      <dgm:spPr/>
      <dgm:t>
        <a:bodyPr/>
        <a:lstStyle/>
        <a:p>
          <a:pPr algn="just" rtl="0"/>
          <a:r>
            <a:rPr lang="es-MX" b="1" smtClean="0"/>
            <a:t>No les gusta el trabajo, deben ser controlados amenazados y coaccionados para alcanzar los objetivos de la organización.</a:t>
          </a:r>
          <a:endParaRPr lang="es-MX" b="1"/>
        </a:p>
      </dgm:t>
    </dgm:pt>
    <dgm:pt modelId="{30CB127F-5533-4366-B512-BF568EBC5B3D}" type="parTrans" cxnId="{AFD431C0-30B9-4ED5-945E-CA799962F323}">
      <dgm:prSet/>
      <dgm:spPr/>
      <dgm:t>
        <a:bodyPr/>
        <a:lstStyle/>
        <a:p>
          <a:pPr algn="just"/>
          <a:endParaRPr lang="es-MX" b="1"/>
        </a:p>
      </dgm:t>
    </dgm:pt>
    <dgm:pt modelId="{2458D43D-A74A-41B1-B110-206A29CC456A}" type="sibTrans" cxnId="{AFD431C0-30B9-4ED5-945E-CA799962F323}">
      <dgm:prSet/>
      <dgm:spPr/>
      <dgm:t>
        <a:bodyPr/>
        <a:lstStyle/>
        <a:p>
          <a:pPr algn="just"/>
          <a:endParaRPr lang="es-MX" b="1"/>
        </a:p>
      </dgm:t>
    </dgm:pt>
    <dgm:pt modelId="{4076A1E6-24EA-4993-94D3-3D977F138549}">
      <dgm:prSet/>
      <dgm:spPr/>
      <dgm:t>
        <a:bodyPr/>
        <a:lstStyle/>
        <a:p>
          <a:pPr algn="just" rtl="0"/>
          <a:r>
            <a:rPr lang="es-MX" b="1" dirty="0" smtClean="0"/>
            <a:t>Teoría </a:t>
          </a:r>
          <a:r>
            <a:rPr lang="es-MX" b="1" dirty="0" smtClean="0">
              <a:solidFill>
                <a:schemeClr val="accent2"/>
              </a:solidFill>
            </a:rPr>
            <a:t>Y</a:t>
          </a:r>
          <a:r>
            <a:rPr lang="es-MX" b="1" dirty="0" smtClean="0"/>
            <a:t>: el desgaste debido al esfuerzo mental o físico, empleara el autocontrol y la autodirección. Capacidad de aplicar imaginación y creatividad a la solución de problemas.</a:t>
          </a:r>
          <a:endParaRPr lang="es-MX" b="1" dirty="0"/>
        </a:p>
      </dgm:t>
    </dgm:pt>
    <dgm:pt modelId="{0F3A18C9-A50C-49EF-857C-1BDCD8590653}" type="parTrans" cxnId="{EA0D625D-0FF5-4E28-B20A-3893725D50CB}">
      <dgm:prSet/>
      <dgm:spPr/>
      <dgm:t>
        <a:bodyPr/>
        <a:lstStyle/>
        <a:p>
          <a:pPr algn="just"/>
          <a:endParaRPr lang="es-MX" b="1"/>
        </a:p>
      </dgm:t>
    </dgm:pt>
    <dgm:pt modelId="{FB474E7B-184D-46F2-AC7A-1F912AFBAA3C}" type="sibTrans" cxnId="{EA0D625D-0FF5-4E28-B20A-3893725D50CB}">
      <dgm:prSet/>
      <dgm:spPr/>
      <dgm:t>
        <a:bodyPr/>
        <a:lstStyle/>
        <a:p>
          <a:pPr algn="just"/>
          <a:endParaRPr lang="es-MX" b="1"/>
        </a:p>
      </dgm:t>
    </dgm:pt>
    <dgm:pt modelId="{8D7E49CB-98BB-41FB-887D-8983C20B8E6A}" type="pres">
      <dgm:prSet presAssocID="{79321116-CC5B-4645-9466-2C1F407331DF}" presName="vert0" presStyleCnt="0">
        <dgm:presLayoutVars>
          <dgm:dir/>
          <dgm:animOne val="branch"/>
          <dgm:animLvl val="lvl"/>
        </dgm:presLayoutVars>
      </dgm:prSet>
      <dgm:spPr/>
      <dgm:t>
        <a:bodyPr/>
        <a:lstStyle/>
        <a:p>
          <a:endParaRPr lang="es-MX"/>
        </a:p>
      </dgm:t>
    </dgm:pt>
    <dgm:pt modelId="{CB506B28-E370-4DC1-989E-46A13B88DC36}" type="pres">
      <dgm:prSet presAssocID="{6D07A7B1-D2E1-4AC4-AB23-50E5CB614615}" presName="thickLine" presStyleLbl="alignNode1" presStyleIdx="0" presStyleCnt="4"/>
      <dgm:spPr/>
    </dgm:pt>
    <dgm:pt modelId="{E6201329-1242-48A8-A633-31EE48E77086}" type="pres">
      <dgm:prSet presAssocID="{6D07A7B1-D2E1-4AC4-AB23-50E5CB614615}" presName="horz1" presStyleCnt="0"/>
      <dgm:spPr/>
    </dgm:pt>
    <dgm:pt modelId="{B9916357-E915-42BC-8BE1-C45E218114CF}" type="pres">
      <dgm:prSet presAssocID="{6D07A7B1-D2E1-4AC4-AB23-50E5CB614615}" presName="tx1" presStyleLbl="revTx" presStyleIdx="0" presStyleCnt="4"/>
      <dgm:spPr/>
      <dgm:t>
        <a:bodyPr/>
        <a:lstStyle/>
        <a:p>
          <a:endParaRPr lang="es-MX"/>
        </a:p>
      </dgm:t>
    </dgm:pt>
    <dgm:pt modelId="{F2B0D759-030F-42D7-AF79-3EAB8E49BD11}" type="pres">
      <dgm:prSet presAssocID="{6D07A7B1-D2E1-4AC4-AB23-50E5CB614615}" presName="vert1" presStyleCnt="0"/>
      <dgm:spPr/>
    </dgm:pt>
    <dgm:pt modelId="{EF6DC6B0-C261-4C37-B39F-8CAED4C41F26}" type="pres">
      <dgm:prSet presAssocID="{98A3192B-2820-4B25-885B-D5699B8C74C1}" presName="thickLine" presStyleLbl="alignNode1" presStyleIdx="1" presStyleCnt="4"/>
      <dgm:spPr/>
    </dgm:pt>
    <dgm:pt modelId="{3799D6BD-6BBD-4B08-BD3E-7D372CCD93A5}" type="pres">
      <dgm:prSet presAssocID="{98A3192B-2820-4B25-885B-D5699B8C74C1}" presName="horz1" presStyleCnt="0"/>
      <dgm:spPr/>
    </dgm:pt>
    <dgm:pt modelId="{D1360AEC-C4DD-4FEC-AFDA-DC4B3C0EC842}" type="pres">
      <dgm:prSet presAssocID="{98A3192B-2820-4B25-885B-D5699B8C74C1}" presName="tx1" presStyleLbl="revTx" presStyleIdx="1" presStyleCnt="4"/>
      <dgm:spPr/>
      <dgm:t>
        <a:bodyPr/>
        <a:lstStyle/>
        <a:p>
          <a:endParaRPr lang="es-MX"/>
        </a:p>
      </dgm:t>
    </dgm:pt>
    <dgm:pt modelId="{9A4B71B8-729E-4FD5-82A7-4BF8F6F89BC2}" type="pres">
      <dgm:prSet presAssocID="{98A3192B-2820-4B25-885B-D5699B8C74C1}" presName="vert1" presStyleCnt="0"/>
      <dgm:spPr/>
    </dgm:pt>
    <dgm:pt modelId="{AE520467-A669-4B2A-B91A-1A239E9D395D}" type="pres">
      <dgm:prSet presAssocID="{F637E115-10B9-4FF5-AD83-2A37C55AA681}" presName="thickLine" presStyleLbl="alignNode1" presStyleIdx="2" presStyleCnt="4"/>
      <dgm:spPr/>
    </dgm:pt>
    <dgm:pt modelId="{282657FD-457B-439F-A68F-949B6A8C6958}" type="pres">
      <dgm:prSet presAssocID="{F637E115-10B9-4FF5-AD83-2A37C55AA681}" presName="horz1" presStyleCnt="0"/>
      <dgm:spPr/>
    </dgm:pt>
    <dgm:pt modelId="{96017908-4F9B-4661-8E2A-9EBA2C211AF8}" type="pres">
      <dgm:prSet presAssocID="{F637E115-10B9-4FF5-AD83-2A37C55AA681}" presName="tx1" presStyleLbl="revTx" presStyleIdx="2" presStyleCnt="4"/>
      <dgm:spPr/>
      <dgm:t>
        <a:bodyPr/>
        <a:lstStyle/>
        <a:p>
          <a:endParaRPr lang="es-MX"/>
        </a:p>
      </dgm:t>
    </dgm:pt>
    <dgm:pt modelId="{9AC666F3-AEA1-4F68-B70B-3C5E2A37C3D7}" type="pres">
      <dgm:prSet presAssocID="{F637E115-10B9-4FF5-AD83-2A37C55AA681}" presName="vert1" presStyleCnt="0"/>
      <dgm:spPr/>
    </dgm:pt>
    <dgm:pt modelId="{15C5B6FB-B6AB-42D3-AC50-B50497821D2B}" type="pres">
      <dgm:prSet presAssocID="{4076A1E6-24EA-4993-94D3-3D977F138549}" presName="thickLine" presStyleLbl="alignNode1" presStyleIdx="3" presStyleCnt="4"/>
      <dgm:spPr/>
    </dgm:pt>
    <dgm:pt modelId="{D39E0167-9812-4306-8DDA-9331B2A0D807}" type="pres">
      <dgm:prSet presAssocID="{4076A1E6-24EA-4993-94D3-3D977F138549}" presName="horz1" presStyleCnt="0"/>
      <dgm:spPr/>
    </dgm:pt>
    <dgm:pt modelId="{76290467-0038-4DB0-9E37-2B6B84972203}" type="pres">
      <dgm:prSet presAssocID="{4076A1E6-24EA-4993-94D3-3D977F138549}" presName="tx1" presStyleLbl="revTx" presStyleIdx="3" presStyleCnt="4"/>
      <dgm:spPr/>
      <dgm:t>
        <a:bodyPr/>
        <a:lstStyle/>
        <a:p>
          <a:endParaRPr lang="es-MX"/>
        </a:p>
      </dgm:t>
    </dgm:pt>
    <dgm:pt modelId="{6E10E62E-36F8-4369-B939-E3A7DBC2A1BD}" type="pres">
      <dgm:prSet presAssocID="{4076A1E6-24EA-4993-94D3-3D977F138549}" presName="vert1" presStyleCnt="0"/>
      <dgm:spPr/>
    </dgm:pt>
  </dgm:ptLst>
  <dgm:cxnLst>
    <dgm:cxn modelId="{190F96E7-35E0-4991-9EB3-67D2E7A5AF3E}" srcId="{79321116-CC5B-4645-9466-2C1F407331DF}" destId="{98A3192B-2820-4B25-885B-D5699B8C74C1}" srcOrd="1" destOrd="0" parTransId="{8DF499F9-4291-4681-B407-AE6E164AFCE7}" sibTransId="{D2DBED12-6A8C-4B7A-A125-442CD48FDEED}"/>
    <dgm:cxn modelId="{6FEFE610-D8C9-46F4-A33F-CABB917BE2F5}" type="presOf" srcId="{98A3192B-2820-4B25-885B-D5699B8C74C1}" destId="{D1360AEC-C4DD-4FEC-AFDA-DC4B3C0EC842}" srcOrd="0" destOrd="0" presId="urn:microsoft.com/office/officeart/2008/layout/LinedList"/>
    <dgm:cxn modelId="{EA0D625D-0FF5-4E28-B20A-3893725D50CB}" srcId="{79321116-CC5B-4645-9466-2C1F407331DF}" destId="{4076A1E6-24EA-4993-94D3-3D977F138549}" srcOrd="3" destOrd="0" parTransId="{0F3A18C9-A50C-49EF-857C-1BDCD8590653}" sibTransId="{FB474E7B-184D-46F2-AC7A-1F912AFBAA3C}"/>
    <dgm:cxn modelId="{9958704D-0368-48FE-AE67-110D8B04F3D0}" type="presOf" srcId="{F637E115-10B9-4FF5-AD83-2A37C55AA681}" destId="{96017908-4F9B-4661-8E2A-9EBA2C211AF8}" srcOrd="0" destOrd="0" presId="urn:microsoft.com/office/officeart/2008/layout/LinedList"/>
    <dgm:cxn modelId="{6DCE1FD2-27EE-4834-BBAF-47455F6038A6}" srcId="{79321116-CC5B-4645-9466-2C1F407331DF}" destId="{6D07A7B1-D2E1-4AC4-AB23-50E5CB614615}" srcOrd="0" destOrd="0" parTransId="{267D51BE-8A98-414F-89D7-73546B1090A9}" sibTransId="{ABB6CAF4-B333-4763-9592-7D702955F5DD}"/>
    <dgm:cxn modelId="{AFD431C0-30B9-4ED5-945E-CA799962F323}" srcId="{79321116-CC5B-4645-9466-2C1F407331DF}" destId="{F637E115-10B9-4FF5-AD83-2A37C55AA681}" srcOrd="2" destOrd="0" parTransId="{30CB127F-5533-4366-B512-BF568EBC5B3D}" sibTransId="{2458D43D-A74A-41B1-B110-206A29CC456A}"/>
    <dgm:cxn modelId="{711272DC-6375-4EF5-A751-C027733E3B2C}" type="presOf" srcId="{6D07A7B1-D2E1-4AC4-AB23-50E5CB614615}" destId="{B9916357-E915-42BC-8BE1-C45E218114CF}" srcOrd="0" destOrd="0" presId="urn:microsoft.com/office/officeart/2008/layout/LinedList"/>
    <dgm:cxn modelId="{48022E24-362B-4618-9A5D-13429347F46A}" type="presOf" srcId="{79321116-CC5B-4645-9466-2C1F407331DF}" destId="{8D7E49CB-98BB-41FB-887D-8983C20B8E6A}" srcOrd="0" destOrd="0" presId="urn:microsoft.com/office/officeart/2008/layout/LinedList"/>
    <dgm:cxn modelId="{9C021D7B-62A6-4EE3-9B9D-96E7352AE2B7}" type="presOf" srcId="{4076A1E6-24EA-4993-94D3-3D977F138549}" destId="{76290467-0038-4DB0-9E37-2B6B84972203}" srcOrd="0" destOrd="0" presId="urn:microsoft.com/office/officeart/2008/layout/LinedList"/>
    <dgm:cxn modelId="{3AF91248-9B9F-4054-AFAF-4446F8A0A18C}" type="presParOf" srcId="{8D7E49CB-98BB-41FB-887D-8983C20B8E6A}" destId="{CB506B28-E370-4DC1-989E-46A13B88DC36}" srcOrd="0" destOrd="0" presId="urn:microsoft.com/office/officeart/2008/layout/LinedList"/>
    <dgm:cxn modelId="{2C52A962-28C6-43AA-821C-88F547F912F8}" type="presParOf" srcId="{8D7E49CB-98BB-41FB-887D-8983C20B8E6A}" destId="{E6201329-1242-48A8-A633-31EE48E77086}" srcOrd="1" destOrd="0" presId="urn:microsoft.com/office/officeart/2008/layout/LinedList"/>
    <dgm:cxn modelId="{D310984C-BD80-4727-AF54-9958A29E99A2}" type="presParOf" srcId="{E6201329-1242-48A8-A633-31EE48E77086}" destId="{B9916357-E915-42BC-8BE1-C45E218114CF}" srcOrd="0" destOrd="0" presId="urn:microsoft.com/office/officeart/2008/layout/LinedList"/>
    <dgm:cxn modelId="{DFF859E9-2F9B-42AF-A7F7-A92DB17D5247}" type="presParOf" srcId="{E6201329-1242-48A8-A633-31EE48E77086}" destId="{F2B0D759-030F-42D7-AF79-3EAB8E49BD11}" srcOrd="1" destOrd="0" presId="urn:microsoft.com/office/officeart/2008/layout/LinedList"/>
    <dgm:cxn modelId="{A4E6BF20-4E58-48DE-9992-0272EEF6878F}" type="presParOf" srcId="{8D7E49CB-98BB-41FB-887D-8983C20B8E6A}" destId="{EF6DC6B0-C261-4C37-B39F-8CAED4C41F26}" srcOrd="2" destOrd="0" presId="urn:microsoft.com/office/officeart/2008/layout/LinedList"/>
    <dgm:cxn modelId="{285C8BA9-C740-4D68-846C-E4499517B4A3}" type="presParOf" srcId="{8D7E49CB-98BB-41FB-887D-8983C20B8E6A}" destId="{3799D6BD-6BBD-4B08-BD3E-7D372CCD93A5}" srcOrd="3" destOrd="0" presId="urn:microsoft.com/office/officeart/2008/layout/LinedList"/>
    <dgm:cxn modelId="{7ABE15C3-8A4F-41F5-9FC8-D9300095FAF0}" type="presParOf" srcId="{3799D6BD-6BBD-4B08-BD3E-7D372CCD93A5}" destId="{D1360AEC-C4DD-4FEC-AFDA-DC4B3C0EC842}" srcOrd="0" destOrd="0" presId="urn:microsoft.com/office/officeart/2008/layout/LinedList"/>
    <dgm:cxn modelId="{41FE5ACD-D4DC-4AA8-96F2-CD32EBE7D9FF}" type="presParOf" srcId="{3799D6BD-6BBD-4B08-BD3E-7D372CCD93A5}" destId="{9A4B71B8-729E-4FD5-82A7-4BF8F6F89BC2}" srcOrd="1" destOrd="0" presId="urn:microsoft.com/office/officeart/2008/layout/LinedList"/>
    <dgm:cxn modelId="{62FB52D1-FCBE-4A18-8BB1-2D204F7E909F}" type="presParOf" srcId="{8D7E49CB-98BB-41FB-887D-8983C20B8E6A}" destId="{AE520467-A669-4B2A-B91A-1A239E9D395D}" srcOrd="4" destOrd="0" presId="urn:microsoft.com/office/officeart/2008/layout/LinedList"/>
    <dgm:cxn modelId="{4BABE34D-2EC6-4CFA-9EB4-791CD659FC8F}" type="presParOf" srcId="{8D7E49CB-98BB-41FB-887D-8983C20B8E6A}" destId="{282657FD-457B-439F-A68F-949B6A8C6958}" srcOrd="5" destOrd="0" presId="urn:microsoft.com/office/officeart/2008/layout/LinedList"/>
    <dgm:cxn modelId="{18525B0A-16EF-45E5-BB76-CDC593D10065}" type="presParOf" srcId="{282657FD-457B-439F-A68F-949B6A8C6958}" destId="{96017908-4F9B-4661-8E2A-9EBA2C211AF8}" srcOrd="0" destOrd="0" presId="urn:microsoft.com/office/officeart/2008/layout/LinedList"/>
    <dgm:cxn modelId="{6897318C-58DC-4346-808D-4B73D1229212}" type="presParOf" srcId="{282657FD-457B-439F-A68F-949B6A8C6958}" destId="{9AC666F3-AEA1-4F68-B70B-3C5E2A37C3D7}" srcOrd="1" destOrd="0" presId="urn:microsoft.com/office/officeart/2008/layout/LinedList"/>
    <dgm:cxn modelId="{48EDBC7A-0ED8-49CE-9BE2-635DF56F4D6C}" type="presParOf" srcId="{8D7E49CB-98BB-41FB-887D-8983C20B8E6A}" destId="{15C5B6FB-B6AB-42D3-AC50-B50497821D2B}" srcOrd="6" destOrd="0" presId="urn:microsoft.com/office/officeart/2008/layout/LinedList"/>
    <dgm:cxn modelId="{CB033EAF-B4B4-491F-A19D-8BD8C43B2B09}" type="presParOf" srcId="{8D7E49CB-98BB-41FB-887D-8983C20B8E6A}" destId="{D39E0167-9812-4306-8DDA-9331B2A0D807}" srcOrd="7" destOrd="0" presId="urn:microsoft.com/office/officeart/2008/layout/LinedList"/>
    <dgm:cxn modelId="{0DEA50BC-43C9-47D3-A609-314957A4FFD1}" type="presParOf" srcId="{D39E0167-9812-4306-8DDA-9331B2A0D807}" destId="{76290467-0038-4DB0-9E37-2B6B84972203}" srcOrd="0" destOrd="0" presId="urn:microsoft.com/office/officeart/2008/layout/LinedList"/>
    <dgm:cxn modelId="{3BC6BADA-1C87-4157-ABDD-799C44E7C16D}" type="presParOf" srcId="{D39E0167-9812-4306-8DDA-9331B2A0D807}" destId="{6E10E62E-36F8-4369-B939-E3A7DBC2A1B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37D6D66-48E7-4F35-8D3B-5ED4BF9D3B37}" type="doc">
      <dgm:prSet loTypeId="urn:microsoft.com/office/officeart/2005/8/layout/matrix3" loCatId="matrix" qsTypeId="urn:microsoft.com/office/officeart/2005/8/quickstyle/3d2" qsCatId="3D" csTypeId="urn:microsoft.com/office/officeart/2005/8/colors/colorful3" csCatId="colorful" phldr="1"/>
      <dgm:spPr/>
      <dgm:t>
        <a:bodyPr/>
        <a:lstStyle/>
        <a:p>
          <a:endParaRPr lang="es-MX"/>
        </a:p>
      </dgm:t>
    </dgm:pt>
    <dgm:pt modelId="{1FDBD20F-9223-443A-9149-F55654DF663A}">
      <dgm:prSet custT="1"/>
      <dgm:spPr/>
      <dgm:t>
        <a:bodyPr/>
        <a:lstStyle/>
        <a:p>
          <a:pPr rtl="0"/>
          <a:r>
            <a:rPr lang="es-MX" sz="2800" b="1" dirty="0" smtClean="0">
              <a:solidFill>
                <a:schemeClr val="tx1"/>
              </a:solidFill>
              <a:latin typeface="Algerian" panose="04020705040A02060702" pitchFamily="82" charset="0"/>
            </a:rPr>
            <a:t>Chris </a:t>
          </a:r>
          <a:r>
            <a:rPr lang="es-MX" sz="2800" b="1" dirty="0" err="1" smtClean="0">
              <a:solidFill>
                <a:schemeClr val="tx1"/>
              </a:solidFill>
              <a:latin typeface="Algerian" panose="04020705040A02060702" pitchFamily="82" charset="0"/>
            </a:rPr>
            <a:t>Argyris</a:t>
          </a:r>
          <a:r>
            <a:rPr lang="es-MX" sz="2800" b="1" dirty="0" smtClean="0">
              <a:solidFill>
                <a:schemeClr val="tx1"/>
              </a:solidFill>
              <a:latin typeface="Algerian" panose="04020705040A02060702" pitchFamily="82" charset="0"/>
            </a:rPr>
            <a:t> </a:t>
          </a:r>
          <a:endParaRPr lang="es-MX" sz="2800" b="1" dirty="0">
            <a:solidFill>
              <a:schemeClr val="tx1"/>
            </a:solidFill>
            <a:latin typeface="Algerian" panose="04020705040A02060702" pitchFamily="82" charset="0"/>
          </a:endParaRPr>
        </a:p>
      </dgm:t>
    </dgm:pt>
    <dgm:pt modelId="{2280A456-C02F-4370-A52A-18D0479CD0D9}" type="parTrans" cxnId="{4473632B-E1E1-47C0-8341-1F36AE187ED0}">
      <dgm:prSet/>
      <dgm:spPr/>
      <dgm:t>
        <a:bodyPr/>
        <a:lstStyle/>
        <a:p>
          <a:endParaRPr lang="es-MX" b="1"/>
        </a:p>
      </dgm:t>
    </dgm:pt>
    <dgm:pt modelId="{A672F80D-B0F3-4A67-A53D-0389ACB0F9C9}" type="sibTrans" cxnId="{4473632B-E1E1-47C0-8341-1F36AE187ED0}">
      <dgm:prSet/>
      <dgm:spPr/>
      <dgm:t>
        <a:bodyPr/>
        <a:lstStyle/>
        <a:p>
          <a:endParaRPr lang="es-MX" b="1"/>
        </a:p>
      </dgm:t>
    </dgm:pt>
    <dgm:pt modelId="{29339B74-5EBA-4CC9-8140-D59389D2817C}">
      <dgm:prSet/>
      <dgm:spPr/>
      <dgm:t>
        <a:bodyPr/>
        <a:lstStyle/>
        <a:p>
          <a:pPr rtl="0"/>
          <a:r>
            <a:rPr lang="es-MX" b="1" dirty="0" smtClean="0"/>
            <a:t>El formalismo y la rigidez de la burocracia típica impiden la maduración normal del individuo.</a:t>
          </a:r>
          <a:endParaRPr lang="es-MX" b="1" dirty="0"/>
        </a:p>
      </dgm:t>
    </dgm:pt>
    <dgm:pt modelId="{96D24156-1859-41A5-B933-0FE0EFF193E4}" type="parTrans" cxnId="{2B16480E-9B83-44FD-8A9F-CE398B165C9C}">
      <dgm:prSet/>
      <dgm:spPr/>
      <dgm:t>
        <a:bodyPr/>
        <a:lstStyle/>
        <a:p>
          <a:endParaRPr lang="es-MX" b="1"/>
        </a:p>
      </dgm:t>
    </dgm:pt>
    <dgm:pt modelId="{5E3C8392-6025-43B1-8A04-5D1A08494242}" type="sibTrans" cxnId="{2B16480E-9B83-44FD-8A9F-CE398B165C9C}">
      <dgm:prSet/>
      <dgm:spPr/>
      <dgm:t>
        <a:bodyPr/>
        <a:lstStyle/>
        <a:p>
          <a:endParaRPr lang="es-MX" b="1"/>
        </a:p>
      </dgm:t>
    </dgm:pt>
    <dgm:pt modelId="{C8621B0B-2465-441B-B27C-096873DCAEF1}">
      <dgm:prSet custT="1"/>
      <dgm:spPr/>
      <dgm:t>
        <a:bodyPr/>
        <a:lstStyle/>
        <a:p>
          <a:pPr rtl="0"/>
          <a:r>
            <a:rPr lang="es-MX" sz="2400" b="1" dirty="0" smtClean="0"/>
            <a:t>Estimulando la pasividad y la dependencia de los empleados y que disminuya la satisfacción laboral y su bienestar emocional. </a:t>
          </a:r>
          <a:endParaRPr lang="es-MX" sz="2400" b="1" dirty="0"/>
        </a:p>
      </dgm:t>
    </dgm:pt>
    <dgm:pt modelId="{D3A9A51E-F7CE-4CAA-BA99-63D202305414}" type="parTrans" cxnId="{C95AEE09-A276-4941-ABC5-640E689E7FCF}">
      <dgm:prSet/>
      <dgm:spPr/>
      <dgm:t>
        <a:bodyPr/>
        <a:lstStyle/>
        <a:p>
          <a:endParaRPr lang="es-MX" b="1"/>
        </a:p>
      </dgm:t>
    </dgm:pt>
    <dgm:pt modelId="{DC6285D5-3D87-4A4D-A620-960B53EAFADD}" type="sibTrans" cxnId="{C95AEE09-A276-4941-ABC5-640E689E7FCF}">
      <dgm:prSet/>
      <dgm:spPr/>
      <dgm:t>
        <a:bodyPr/>
        <a:lstStyle/>
        <a:p>
          <a:endParaRPr lang="es-MX" b="1"/>
        </a:p>
      </dgm:t>
    </dgm:pt>
    <dgm:pt modelId="{4FC928B6-03E8-434C-AFD5-9B3B32E9A778}" type="pres">
      <dgm:prSet presAssocID="{837D6D66-48E7-4F35-8D3B-5ED4BF9D3B37}" presName="matrix" presStyleCnt="0">
        <dgm:presLayoutVars>
          <dgm:chMax val="1"/>
          <dgm:dir/>
          <dgm:resizeHandles val="exact"/>
        </dgm:presLayoutVars>
      </dgm:prSet>
      <dgm:spPr/>
      <dgm:t>
        <a:bodyPr/>
        <a:lstStyle/>
        <a:p>
          <a:endParaRPr lang="es-MX"/>
        </a:p>
      </dgm:t>
    </dgm:pt>
    <dgm:pt modelId="{09D7E5ED-6F93-42BF-B29A-AD14D973E187}" type="pres">
      <dgm:prSet presAssocID="{837D6D66-48E7-4F35-8D3B-5ED4BF9D3B37}" presName="diamond" presStyleLbl="bgShp" presStyleIdx="0" presStyleCnt="1"/>
      <dgm:spPr/>
    </dgm:pt>
    <dgm:pt modelId="{DF04C7B4-F231-4C71-A5E7-4BFC2BEC52F2}" type="pres">
      <dgm:prSet presAssocID="{837D6D66-48E7-4F35-8D3B-5ED4BF9D3B37}" presName="quad1" presStyleLbl="node1" presStyleIdx="0" presStyleCnt="4" custScaleX="121652">
        <dgm:presLayoutVars>
          <dgm:chMax val="0"/>
          <dgm:chPref val="0"/>
          <dgm:bulletEnabled val="1"/>
        </dgm:presLayoutVars>
      </dgm:prSet>
      <dgm:spPr/>
      <dgm:t>
        <a:bodyPr/>
        <a:lstStyle/>
        <a:p>
          <a:endParaRPr lang="es-MX"/>
        </a:p>
      </dgm:t>
    </dgm:pt>
    <dgm:pt modelId="{444D6829-1119-41C4-B2DD-83A68ADFA73A}" type="pres">
      <dgm:prSet presAssocID="{837D6D66-48E7-4F35-8D3B-5ED4BF9D3B37}" presName="quad2" presStyleLbl="node1" presStyleIdx="1" presStyleCnt="4" custScaleX="113104" custLinFactNeighborX="9972">
        <dgm:presLayoutVars>
          <dgm:chMax val="0"/>
          <dgm:chPref val="0"/>
          <dgm:bulletEnabled val="1"/>
        </dgm:presLayoutVars>
      </dgm:prSet>
      <dgm:spPr/>
      <dgm:t>
        <a:bodyPr/>
        <a:lstStyle/>
        <a:p>
          <a:endParaRPr lang="es-MX"/>
        </a:p>
      </dgm:t>
    </dgm:pt>
    <dgm:pt modelId="{3BB6808A-6E54-4708-BE3A-D083FA821DB2}" type="pres">
      <dgm:prSet presAssocID="{837D6D66-48E7-4F35-8D3B-5ED4BF9D3B37}" presName="quad3" presStyleLbl="node1" presStyleIdx="2" presStyleCnt="4" custScaleX="115954" custLinFactNeighborX="-5698" custLinFactNeighborY="2849">
        <dgm:presLayoutVars>
          <dgm:chMax val="0"/>
          <dgm:chPref val="0"/>
          <dgm:bulletEnabled val="1"/>
        </dgm:presLayoutVars>
      </dgm:prSet>
      <dgm:spPr/>
      <dgm:t>
        <a:bodyPr/>
        <a:lstStyle/>
        <a:p>
          <a:endParaRPr lang="es-MX"/>
        </a:p>
      </dgm:t>
    </dgm:pt>
    <dgm:pt modelId="{DE84DB29-AF9D-46C5-B7DC-7AB75C8C1951}" type="pres">
      <dgm:prSet presAssocID="{837D6D66-48E7-4F35-8D3B-5ED4BF9D3B37}" presName="quad4" presStyleLbl="node1" presStyleIdx="3" presStyleCnt="4" custScaleX="111965" custLinFactNeighborX="13532" custLinFactNeighborY="-3562">
        <dgm:presLayoutVars>
          <dgm:chMax val="0"/>
          <dgm:chPref val="0"/>
          <dgm:bulletEnabled val="1"/>
        </dgm:presLayoutVars>
      </dgm:prSet>
      <dgm:spPr>
        <a:blipFill rotWithShape="0">
          <a:blip xmlns:r="http://schemas.openxmlformats.org/officeDocument/2006/relationships" r:embed="rId1"/>
          <a:stretch>
            <a:fillRect/>
          </a:stretch>
        </a:blipFill>
      </dgm:spPr>
      <dgm:t>
        <a:bodyPr/>
        <a:lstStyle/>
        <a:p>
          <a:endParaRPr lang="es-MX"/>
        </a:p>
      </dgm:t>
    </dgm:pt>
  </dgm:ptLst>
  <dgm:cxnLst>
    <dgm:cxn modelId="{EC3F71E3-1CCE-4E2A-9D81-07B813F3FEC0}" type="presOf" srcId="{C8621B0B-2465-441B-B27C-096873DCAEF1}" destId="{3BB6808A-6E54-4708-BE3A-D083FA821DB2}" srcOrd="0" destOrd="0" presId="urn:microsoft.com/office/officeart/2005/8/layout/matrix3"/>
    <dgm:cxn modelId="{4473632B-E1E1-47C0-8341-1F36AE187ED0}" srcId="{837D6D66-48E7-4F35-8D3B-5ED4BF9D3B37}" destId="{1FDBD20F-9223-443A-9149-F55654DF663A}" srcOrd="0" destOrd="0" parTransId="{2280A456-C02F-4370-A52A-18D0479CD0D9}" sibTransId="{A672F80D-B0F3-4A67-A53D-0389ACB0F9C9}"/>
    <dgm:cxn modelId="{3F116826-77F7-43C4-BD42-D99C670FEFD9}" type="presOf" srcId="{837D6D66-48E7-4F35-8D3B-5ED4BF9D3B37}" destId="{4FC928B6-03E8-434C-AFD5-9B3B32E9A778}" srcOrd="0" destOrd="0" presId="urn:microsoft.com/office/officeart/2005/8/layout/matrix3"/>
    <dgm:cxn modelId="{C95AEE09-A276-4941-ABC5-640E689E7FCF}" srcId="{837D6D66-48E7-4F35-8D3B-5ED4BF9D3B37}" destId="{C8621B0B-2465-441B-B27C-096873DCAEF1}" srcOrd="2" destOrd="0" parTransId="{D3A9A51E-F7CE-4CAA-BA99-63D202305414}" sibTransId="{DC6285D5-3D87-4A4D-A620-960B53EAFADD}"/>
    <dgm:cxn modelId="{2B16480E-9B83-44FD-8A9F-CE398B165C9C}" srcId="{837D6D66-48E7-4F35-8D3B-5ED4BF9D3B37}" destId="{29339B74-5EBA-4CC9-8140-D59389D2817C}" srcOrd="1" destOrd="0" parTransId="{96D24156-1859-41A5-B933-0FE0EFF193E4}" sibTransId="{5E3C8392-6025-43B1-8A04-5D1A08494242}"/>
    <dgm:cxn modelId="{27D0773C-4B72-4BE4-931C-D86E2C2729C1}" type="presOf" srcId="{29339B74-5EBA-4CC9-8140-D59389D2817C}" destId="{444D6829-1119-41C4-B2DD-83A68ADFA73A}" srcOrd="0" destOrd="0" presId="urn:microsoft.com/office/officeart/2005/8/layout/matrix3"/>
    <dgm:cxn modelId="{DA986D98-3423-45C0-B9E6-89162E95AD2A}" type="presOf" srcId="{1FDBD20F-9223-443A-9149-F55654DF663A}" destId="{DF04C7B4-F231-4C71-A5E7-4BFC2BEC52F2}" srcOrd="0" destOrd="0" presId="urn:microsoft.com/office/officeart/2005/8/layout/matrix3"/>
    <dgm:cxn modelId="{FB1950B8-4F3E-455C-B9CD-0C917D78D67F}" type="presParOf" srcId="{4FC928B6-03E8-434C-AFD5-9B3B32E9A778}" destId="{09D7E5ED-6F93-42BF-B29A-AD14D973E187}" srcOrd="0" destOrd="0" presId="urn:microsoft.com/office/officeart/2005/8/layout/matrix3"/>
    <dgm:cxn modelId="{2D211430-C72F-48CE-B076-1FEC390FBF5B}" type="presParOf" srcId="{4FC928B6-03E8-434C-AFD5-9B3B32E9A778}" destId="{DF04C7B4-F231-4C71-A5E7-4BFC2BEC52F2}" srcOrd="1" destOrd="0" presId="urn:microsoft.com/office/officeart/2005/8/layout/matrix3"/>
    <dgm:cxn modelId="{657D28C1-6295-4A2D-9075-7CA60E29757C}" type="presParOf" srcId="{4FC928B6-03E8-434C-AFD5-9B3B32E9A778}" destId="{444D6829-1119-41C4-B2DD-83A68ADFA73A}" srcOrd="2" destOrd="0" presId="urn:microsoft.com/office/officeart/2005/8/layout/matrix3"/>
    <dgm:cxn modelId="{F9FB519F-5290-432E-B333-0191B964B574}" type="presParOf" srcId="{4FC928B6-03E8-434C-AFD5-9B3B32E9A778}" destId="{3BB6808A-6E54-4708-BE3A-D083FA821DB2}" srcOrd="3" destOrd="0" presId="urn:microsoft.com/office/officeart/2005/8/layout/matrix3"/>
    <dgm:cxn modelId="{1CDFDBA2-CC8B-4905-9DEA-5D85C1141714}" type="presParOf" srcId="{4FC928B6-03E8-434C-AFD5-9B3B32E9A778}" destId="{DE84DB29-AF9D-46C5-B7DC-7AB75C8C195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F26ADE-4876-40BA-92E1-631979701987}" type="doc">
      <dgm:prSet loTypeId="urn:microsoft.com/office/officeart/2005/8/layout/pyramid2" loCatId="pyramid" qsTypeId="urn:microsoft.com/office/officeart/2005/8/quickstyle/3d2" qsCatId="3D" csTypeId="urn:microsoft.com/office/officeart/2005/8/colors/colorful2" csCatId="colorful" phldr="1"/>
      <dgm:spPr/>
      <dgm:t>
        <a:bodyPr/>
        <a:lstStyle/>
        <a:p>
          <a:endParaRPr lang="es-MX"/>
        </a:p>
      </dgm:t>
    </dgm:pt>
    <dgm:pt modelId="{6389ED41-9438-4F58-AD01-BE05D2C24F6B}">
      <dgm:prSet custT="1"/>
      <dgm:spPr/>
      <dgm:t>
        <a:bodyPr/>
        <a:lstStyle/>
        <a:p>
          <a:pPr rtl="0"/>
          <a:r>
            <a:rPr lang="es-MX" sz="2800" b="1" dirty="0" smtClean="0"/>
            <a:t>El termino gestión ha sido definido como el proceso de conseguir que el trabajo se realice con la concurrencia de los demás. </a:t>
          </a:r>
          <a:endParaRPr lang="es-MX" sz="2800" dirty="0"/>
        </a:p>
      </dgm:t>
    </dgm:pt>
    <dgm:pt modelId="{A1247BC9-8D1C-4171-A144-4743E16EAE7B}" type="parTrans" cxnId="{F7657862-D4C3-4631-85F8-8213337E9851}">
      <dgm:prSet/>
      <dgm:spPr/>
      <dgm:t>
        <a:bodyPr/>
        <a:lstStyle/>
        <a:p>
          <a:endParaRPr lang="es-MX" sz="2000"/>
        </a:p>
      </dgm:t>
    </dgm:pt>
    <dgm:pt modelId="{C5FF580B-6E79-4CBF-8D52-152B8D69FBC6}" type="sibTrans" cxnId="{F7657862-D4C3-4631-85F8-8213337E9851}">
      <dgm:prSet/>
      <dgm:spPr/>
      <dgm:t>
        <a:bodyPr/>
        <a:lstStyle/>
        <a:p>
          <a:endParaRPr lang="es-MX" sz="2000"/>
        </a:p>
      </dgm:t>
    </dgm:pt>
    <dgm:pt modelId="{7B4EF7CE-EB4E-4C35-8AD7-90E572E8E5F5}">
      <dgm:prSet custT="1"/>
      <dgm:spPr/>
      <dgm:t>
        <a:bodyPr/>
        <a:lstStyle/>
        <a:p>
          <a:pPr rtl="0"/>
          <a:r>
            <a:rPr lang="es-MX" sz="2800" b="1" dirty="0" smtClean="0"/>
            <a:t>Por lo tanto, la gestión en enfermería es un procedimiento de trabajo llevado a cabo por los miembros de staff de enfermería para dispensar cuidados, atención y confort a los pacientes.</a:t>
          </a:r>
          <a:endParaRPr lang="es-MX" sz="2800" dirty="0"/>
        </a:p>
      </dgm:t>
    </dgm:pt>
    <dgm:pt modelId="{62E7EFE3-3287-477E-8259-0B34E22A2D2C}" type="parTrans" cxnId="{1A508DEC-FC2F-493E-AFF7-CE0653EE7B03}">
      <dgm:prSet/>
      <dgm:spPr/>
      <dgm:t>
        <a:bodyPr/>
        <a:lstStyle/>
        <a:p>
          <a:endParaRPr lang="es-MX" sz="2000"/>
        </a:p>
      </dgm:t>
    </dgm:pt>
    <dgm:pt modelId="{30053BDF-2B55-42E8-B92C-2CF945E7BCE0}" type="sibTrans" cxnId="{1A508DEC-FC2F-493E-AFF7-CE0653EE7B03}">
      <dgm:prSet/>
      <dgm:spPr/>
      <dgm:t>
        <a:bodyPr/>
        <a:lstStyle/>
        <a:p>
          <a:endParaRPr lang="es-MX" sz="2000"/>
        </a:p>
      </dgm:t>
    </dgm:pt>
    <dgm:pt modelId="{1490224D-250C-4E95-859C-DC8F647FAD42}" type="pres">
      <dgm:prSet presAssocID="{ADF26ADE-4876-40BA-92E1-631979701987}" presName="compositeShape" presStyleCnt="0">
        <dgm:presLayoutVars>
          <dgm:dir/>
          <dgm:resizeHandles/>
        </dgm:presLayoutVars>
      </dgm:prSet>
      <dgm:spPr/>
      <dgm:t>
        <a:bodyPr/>
        <a:lstStyle/>
        <a:p>
          <a:endParaRPr lang="es-MX"/>
        </a:p>
      </dgm:t>
    </dgm:pt>
    <dgm:pt modelId="{9F836622-0A68-462E-8846-2A96BD154717}" type="pres">
      <dgm:prSet presAssocID="{ADF26ADE-4876-40BA-92E1-631979701987}" presName="pyramid" presStyleLbl="node1" presStyleIdx="0" presStyleCnt="1"/>
      <dgm:spPr/>
    </dgm:pt>
    <dgm:pt modelId="{CE68500B-4F25-4B25-A90D-8FB3E94C42FB}" type="pres">
      <dgm:prSet presAssocID="{ADF26ADE-4876-40BA-92E1-631979701987}" presName="theList" presStyleCnt="0"/>
      <dgm:spPr/>
    </dgm:pt>
    <dgm:pt modelId="{EB7979EE-42BD-431B-ABD2-A5305025B35D}" type="pres">
      <dgm:prSet presAssocID="{6389ED41-9438-4F58-AD01-BE05D2C24F6B}" presName="aNode" presStyleLbl="fgAcc1" presStyleIdx="0" presStyleCnt="2">
        <dgm:presLayoutVars>
          <dgm:bulletEnabled val="1"/>
        </dgm:presLayoutVars>
      </dgm:prSet>
      <dgm:spPr/>
      <dgm:t>
        <a:bodyPr/>
        <a:lstStyle/>
        <a:p>
          <a:endParaRPr lang="es-MX"/>
        </a:p>
      </dgm:t>
    </dgm:pt>
    <dgm:pt modelId="{F5845F73-0E57-46AB-93AE-5568AE688567}" type="pres">
      <dgm:prSet presAssocID="{6389ED41-9438-4F58-AD01-BE05D2C24F6B}" presName="aSpace" presStyleCnt="0"/>
      <dgm:spPr/>
    </dgm:pt>
    <dgm:pt modelId="{70A60F14-13F4-46DF-9798-E52F43BE28D9}" type="pres">
      <dgm:prSet presAssocID="{7B4EF7CE-EB4E-4C35-8AD7-90E572E8E5F5}" presName="aNode" presStyleLbl="fgAcc1" presStyleIdx="1" presStyleCnt="2" custScaleX="125097">
        <dgm:presLayoutVars>
          <dgm:bulletEnabled val="1"/>
        </dgm:presLayoutVars>
      </dgm:prSet>
      <dgm:spPr/>
      <dgm:t>
        <a:bodyPr/>
        <a:lstStyle/>
        <a:p>
          <a:endParaRPr lang="es-MX"/>
        </a:p>
      </dgm:t>
    </dgm:pt>
    <dgm:pt modelId="{8E5E6A22-8874-4F1B-B88C-C2491E354D0C}" type="pres">
      <dgm:prSet presAssocID="{7B4EF7CE-EB4E-4C35-8AD7-90E572E8E5F5}" presName="aSpace" presStyleCnt="0"/>
      <dgm:spPr/>
    </dgm:pt>
  </dgm:ptLst>
  <dgm:cxnLst>
    <dgm:cxn modelId="{180E4527-7A7A-4776-88AE-F4790A597A86}" type="presOf" srcId="{6389ED41-9438-4F58-AD01-BE05D2C24F6B}" destId="{EB7979EE-42BD-431B-ABD2-A5305025B35D}" srcOrd="0" destOrd="0" presId="urn:microsoft.com/office/officeart/2005/8/layout/pyramid2"/>
    <dgm:cxn modelId="{F7657862-D4C3-4631-85F8-8213337E9851}" srcId="{ADF26ADE-4876-40BA-92E1-631979701987}" destId="{6389ED41-9438-4F58-AD01-BE05D2C24F6B}" srcOrd="0" destOrd="0" parTransId="{A1247BC9-8D1C-4171-A144-4743E16EAE7B}" sibTransId="{C5FF580B-6E79-4CBF-8D52-152B8D69FBC6}"/>
    <dgm:cxn modelId="{1455ACF0-E499-4995-93CF-DF4E3D58CC83}" type="presOf" srcId="{7B4EF7CE-EB4E-4C35-8AD7-90E572E8E5F5}" destId="{70A60F14-13F4-46DF-9798-E52F43BE28D9}" srcOrd="0" destOrd="0" presId="urn:microsoft.com/office/officeart/2005/8/layout/pyramid2"/>
    <dgm:cxn modelId="{427662F9-089F-4117-B15B-BB24ECA87DEA}" type="presOf" srcId="{ADF26ADE-4876-40BA-92E1-631979701987}" destId="{1490224D-250C-4E95-859C-DC8F647FAD42}" srcOrd="0" destOrd="0" presId="urn:microsoft.com/office/officeart/2005/8/layout/pyramid2"/>
    <dgm:cxn modelId="{1A508DEC-FC2F-493E-AFF7-CE0653EE7B03}" srcId="{ADF26ADE-4876-40BA-92E1-631979701987}" destId="{7B4EF7CE-EB4E-4C35-8AD7-90E572E8E5F5}" srcOrd="1" destOrd="0" parTransId="{62E7EFE3-3287-477E-8259-0B34E22A2D2C}" sibTransId="{30053BDF-2B55-42E8-B92C-2CF945E7BCE0}"/>
    <dgm:cxn modelId="{5E1DC911-22FD-4079-BBCF-F3A642822ED7}" type="presParOf" srcId="{1490224D-250C-4E95-859C-DC8F647FAD42}" destId="{9F836622-0A68-462E-8846-2A96BD154717}" srcOrd="0" destOrd="0" presId="urn:microsoft.com/office/officeart/2005/8/layout/pyramid2"/>
    <dgm:cxn modelId="{8005ACC4-76E5-46F6-829B-D06C66585391}" type="presParOf" srcId="{1490224D-250C-4E95-859C-DC8F647FAD42}" destId="{CE68500B-4F25-4B25-A90D-8FB3E94C42FB}" srcOrd="1" destOrd="0" presId="urn:microsoft.com/office/officeart/2005/8/layout/pyramid2"/>
    <dgm:cxn modelId="{C18DC826-EC9E-4864-8811-1688F49BBD18}" type="presParOf" srcId="{CE68500B-4F25-4B25-A90D-8FB3E94C42FB}" destId="{EB7979EE-42BD-431B-ABD2-A5305025B35D}" srcOrd="0" destOrd="0" presId="urn:microsoft.com/office/officeart/2005/8/layout/pyramid2"/>
    <dgm:cxn modelId="{335A750A-C022-4117-B0FC-C5A55C5CE023}" type="presParOf" srcId="{CE68500B-4F25-4B25-A90D-8FB3E94C42FB}" destId="{F5845F73-0E57-46AB-93AE-5568AE688567}" srcOrd="1" destOrd="0" presId="urn:microsoft.com/office/officeart/2005/8/layout/pyramid2"/>
    <dgm:cxn modelId="{57B3EB78-AB2C-4D5C-AF3E-47B1E6EA219D}" type="presParOf" srcId="{CE68500B-4F25-4B25-A90D-8FB3E94C42FB}" destId="{70A60F14-13F4-46DF-9798-E52F43BE28D9}" srcOrd="2" destOrd="0" presId="urn:microsoft.com/office/officeart/2005/8/layout/pyramid2"/>
    <dgm:cxn modelId="{A6E37815-4BEE-40D0-B53D-E496A8B47F7D}" type="presParOf" srcId="{CE68500B-4F25-4B25-A90D-8FB3E94C42FB}" destId="{8E5E6A22-8874-4F1B-B88C-C2491E354D0C}"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8F3F4EF-F491-44CA-8B91-7EEB1866B196}" type="doc">
      <dgm:prSet loTypeId="urn:microsoft.com/office/officeart/2005/8/layout/target3" loCatId="relationship" qsTypeId="urn:microsoft.com/office/officeart/2005/8/quickstyle/simple1" qsCatId="simple" csTypeId="urn:microsoft.com/office/officeart/2005/8/colors/colorful3" csCatId="colorful" phldr="1"/>
      <dgm:spPr/>
      <dgm:t>
        <a:bodyPr/>
        <a:lstStyle/>
        <a:p>
          <a:endParaRPr lang="es-MX"/>
        </a:p>
      </dgm:t>
    </dgm:pt>
    <dgm:pt modelId="{CCE3E731-FF61-497F-BB22-91C5D53D0709}">
      <dgm:prSet/>
      <dgm:spPr/>
      <dgm:t>
        <a:bodyPr/>
        <a:lstStyle/>
        <a:p>
          <a:pPr rtl="0"/>
          <a:r>
            <a:rPr lang="es-MX" b="1" dirty="0" smtClean="0"/>
            <a:t>En las organizaciones eficientes: los supervisores dirigen su atención a la formación de grupos de trabajo eficaces y con objetivos.</a:t>
          </a:r>
          <a:endParaRPr lang="es-MX" b="1" dirty="0"/>
        </a:p>
      </dgm:t>
    </dgm:pt>
    <dgm:pt modelId="{5226EFA7-FCA8-4326-B0CE-7C47DCB27513}" type="parTrans" cxnId="{DA8FCE48-B71F-4FC9-A677-1336750D926C}">
      <dgm:prSet/>
      <dgm:spPr/>
      <dgm:t>
        <a:bodyPr/>
        <a:lstStyle/>
        <a:p>
          <a:endParaRPr lang="es-MX" b="1"/>
        </a:p>
      </dgm:t>
    </dgm:pt>
    <dgm:pt modelId="{9A466535-ABD2-4C26-B89E-4FAB4AFBCB08}" type="sibTrans" cxnId="{DA8FCE48-B71F-4FC9-A677-1336750D926C}">
      <dgm:prSet/>
      <dgm:spPr/>
      <dgm:t>
        <a:bodyPr/>
        <a:lstStyle/>
        <a:p>
          <a:endParaRPr lang="es-MX" b="1"/>
        </a:p>
      </dgm:t>
    </dgm:pt>
    <dgm:pt modelId="{340624E3-2E00-4EFF-8A74-E40C166EFDF3}">
      <dgm:prSet/>
      <dgm:spPr/>
      <dgm:t>
        <a:bodyPr/>
        <a:lstStyle/>
        <a:p>
          <a:pPr rtl="0"/>
          <a:r>
            <a:rPr lang="es-MX" b="1" dirty="0" smtClean="0"/>
            <a:t>Debe existir una participación de los diferentes  grupos y jerarquías dentro de la organización. Para facilitar la comunicación para la resolución de problemas y el autocontrol de todos los empleados.</a:t>
          </a:r>
          <a:endParaRPr lang="es-MX" b="1" dirty="0"/>
        </a:p>
      </dgm:t>
    </dgm:pt>
    <dgm:pt modelId="{8BA6C7EB-CBEF-48AC-B422-7C0CAA390A44}" type="parTrans" cxnId="{B82E0918-EF14-4174-9726-DB5B5402FE4A}">
      <dgm:prSet/>
      <dgm:spPr/>
      <dgm:t>
        <a:bodyPr/>
        <a:lstStyle/>
        <a:p>
          <a:endParaRPr lang="es-MX" b="1"/>
        </a:p>
      </dgm:t>
    </dgm:pt>
    <dgm:pt modelId="{B5ECFCB2-1FB5-46EE-8568-6005B06F04E2}" type="sibTrans" cxnId="{B82E0918-EF14-4174-9726-DB5B5402FE4A}">
      <dgm:prSet/>
      <dgm:spPr/>
      <dgm:t>
        <a:bodyPr/>
        <a:lstStyle/>
        <a:p>
          <a:endParaRPr lang="es-MX" b="1"/>
        </a:p>
      </dgm:t>
    </dgm:pt>
    <dgm:pt modelId="{99DD3C6B-CD8D-4119-8AE4-1D9359A17151}">
      <dgm:prSet/>
      <dgm:spPr/>
      <dgm:t>
        <a:bodyPr/>
        <a:lstStyle/>
        <a:p>
          <a:pPr rtl="0"/>
          <a:r>
            <a:rPr lang="es-MX" b="1" dirty="0" smtClean="0">
              <a:solidFill>
                <a:srgbClr val="C00000"/>
              </a:solidFill>
              <a:latin typeface="Algerian" panose="04020705040A02060702" pitchFamily="82" charset="0"/>
            </a:rPr>
            <a:t>Rensis Likert</a:t>
          </a:r>
          <a:endParaRPr lang="es-MX" b="1" dirty="0">
            <a:solidFill>
              <a:srgbClr val="C00000"/>
            </a:solidFill>
            <a:latin typeface="Algerian" panose="04020705040A02060702" pitchFamily="82" charset="0"/>
          </a:endParaRPr>
        </a:p>
      </dgm:t>
    </dgm:pt>
    <dgm:pt modelId="{AED071B7-121B-4234-A686-563ABDCAB9AA}" type="sibTrans" cxnId="{99E502E7-3887-4A97-9D81-FEB6DB5E7A56}">
      <dgm:prSet/>
      <dgm:spPr/>
      <dgm:t>
        <a:bodyPr/>
        <a:lstStyle/>
        <a:p>
          <a:endParaRPr lang="es-MX" b="1"/>
        </a:p>
      </dgm:t>
    </dgm:pt>
    <dgm:pt modelId="{C48FEC77-3C62-484D-A2A8-1D3866D92104}" type="parTrans" cxnId="{99E502E7-3887-4A97-9D81-FEB6DB5E7A56}">
      <dgm:prSet/>
      <dgm:spPr/>
      <dgm:t>
        <a:bodyPr/>
        <a:lstStyle/>
        <a:p>
          <a:endParaRPr lang="es-MX" b="1"/>
        </a:p>
      </dgm:t>
    </dgm:pt>
    <dgm:pt modelId="{8DAC87B5-EAC4-409B-AE21-EBE175564A4A}" type="pres">
      <dgm:prSet presAssocID="{98F3F4EF-F491-44CA-8B91-7EEB1866B196}" presName="Name0" presStyleCnt="0">
        <dgm:presLayoutVars>
          <dgm:chMax val="7"/>
          <dgm:dir/>
          <dgm:animLvl val="lvl"/>
          <dgm:resizeHandles val="exact"/>
        </dgm:presLayoutVars>
      </dgm:prSet>
      <dgm:spPr/>
      <dgm:t>
        <a:bodyPr/>
        <a:lstStyle/>
        <a:p>
          <a:endParaRPr lang="es-MX"/>
        </a:p>
      </dgm:t>
    </dgm:pt>
    <dgm:pt modelId="{753C4B75-6802-48C4-A3DD-A5EFBBFA5C71}" type="pres">
      <dgm:prSet presAssocID="{99DD3C6B-CD8D-4119-8AE4-1D9359A17151}" presName="circle1" presStyleLbl="node1" presStyleIdx="0" presStyleCnt="3"/>
      <dgm:spPr>
        <a:blipFill rotWithShape="0">
          <a:blip xmlns:r="http://schemas.openxmlformats.org/officeDocument/2006/relationships" r:embed="rId1"/>
          <a:stretch>
            <a:fillRect/>
          </a:stretch>
        </a:blipFill>
      </dgm:spPr>
      <dgm:t>
        <a:bodyPr/>
        <a:lstStyle/>
        <a:p>
          <a:endParaRPr lang="es-MX"/>
        </a:p>
      </dgm:t>
    </dgm:pt>
    <dgm:pt modelId="{DE23B4D8-9FE0-4E65-A8E8-3076207636B4}" type="pres">
      <dgm:prSet presAssocID="{99DD3C6B-CD8D-4119-8AE4-1D9359A17151}" presName="space" presStyleCnt="0"/>
      <dgm:spPr/>
    </dgm:pt>
    <dgm:pt modelId="{155EA0B1-5130-4C63-B314-C4467BD26B9A}" type="pres">
      <dgm:prSet presAssocID="{99DD3C6B-CD8D-4119-8AE4-1D9359A17151}" presName="rect1" presStyleLbl="alignAcc1" presStyleIdx="0" presStyleCnt="3"/>
      <dgm:spPr/>
      <dgm:t>
        <a:bodyPr/>
        <a:lstStyle/>
        <a:p>
          <a:endParaRPr lang="es-MX"/>
        </a:p>
      </dgm:t>
    </dgm:pt>
    <dgm:pt modelId="{499AC0C5-D7DE-4B77-B1ED-6AB1B4ACB158}" type="pres">
      <dgm:prSet presAssocID="{CCE3E731-FF61-497F-BB22-91C5D53D0709}" presName="vertSpace2" presStyleLbl="node1" presStyleIdx="0" presStyleCnt="3"/>
      <dgm:spPr/>
    </dgm:pt>
    <dgm:pt modelId="{C58E4F8C-2DBC-4D85-923F-7AE88C40636B}" type="pres">
      <dgm:prSet presAssocID="{CCE3E731-FF61-497F-BB22-91C5D53D0709}" presName="circle2" presStyleLbl="node1" presStyleIdx="1" presStyleCnt="3"/>
      <dgm:spPr/>
    </dgm:pt>
    <dgm:pt modelId="{E839ECB5-95F3-4299-A115-0ABBC0DBA84D}" type="pres">
      <dgm:prSet presAssocID="{CCE3E731-FF61-497F-BB22-91C5D53D0709}" presName="rect2" presStyleLbl="alignAcc1" presStyleIdx="1" presStyleCnt="3"/>
      <dgm:spPr/>
      <dgm:t>
        <a:bodyPr/>
        <a:lstStyle/>
        <a:p>
          <a:endParaRPr lang="es-MX"/>
        </a:p>
      </dgm:t>
    </dgm:pt>
    <dgm:pt modelId="{1C9B609B-5133-4E8F-A7B8-7B59D508CC15}" type="pres">
      <dgm:prSet presAssocID="{340624E3-2E00-4EFF-8A74-E40C166EFDF3}" presName="vertSpace3" presStyleLbl="node1" presStyleIdx="1" presStyleCnt="3"/>
      <dgm:spPr/>
    </dgm:pt>
    <dgm:pt modelId="{79604CF7-88D0-4734-B0FE-798C221ABA44}" type="pres">
      <dgm:prSet presAssocID="{340624E3-2E00-4EFF-8A74-E40C166EFDF3}" presName="circle3" presStyleLbl="node1" presStyleIdx="2" presStyleCnt="3"/>
      <dgm:spPr/>
    </dgm:pt>
    <dgm:pt modelId="{D7826E4B-55C8-45FC-8827-7868621A686B}" type="pres">
      <dgm:prSet presAssocID="{340624E3-2E00-4EFF-8A74-E40C166EFDF3}" presName="rect3" presStyleLbl="alignAcc1" presStyleIdx="2" presStyleCnt="3"/>
      <dgm:spPr/>
      <dgm:t>
        <a:bodyPr/>
        <a:lstStyle/>
        <a:p>
          <a:endParaRPr lang="es-MX"/>
        </a:p>
      </dgm:t>
    </dgm:pt>
    <dgm:pt modelId="{73F7C1D6-8DB2-4DAA-A7FF-0882AA6ED5E5}" type="pres">
      <dgm:prSet presAssocID="{99DD3C6B-CD8D-4119-8AE4-1D9359A17151}" presName="rect1ParTxNoCh" presStyleLbl="alignAcc1" presStyleIdx="2" presStyleCnt="3">
        <dgm:presLayoutVars>
          <dgm:chMax val="1"/>
          <dgm:bulletEnabled val="1"/>
        </dgm:presLayoutVars>
      </dgm:prSet>
      <dgm:spPr/>
      <dgm:t>
        <a:bodyPr/>
        <a:lstStyle/>
        <a:p>
          <a:endParaRPr lang="es-MX"/>
        </a:p>
      </dgm:t>
    </dgm:pt>
    <dgm:pt modelId="{35E52E82-25B2-4021-BA6A-93F3640925DF}" type="pres">
      <dgm:prSet presAssocID="{CCE3E731-FF61-497F-BB22-91C5D53D0709}" presName="rect2ParTxNoCh" presStyleLbl="alignAcc1" presStyleIdx="2" presStyleCnt="3">
        <dgm:presLayoutVars>
          <dgm:chMax val="1"/>
          <dgm:bulletEnabled val="1"/>
        </dgm:presLayoutVars>
      </dgm:prSet>
      <dgm:spPr/>
      <dgm:t>
        <a:bodyPr/>
        <a:lstStyle/>
        <a:p>
          <a:endParaRPr lang="es-MX"/>
        </a:p>
      </dgm:t>
    </dgm:pt>
    <dgm:pt modelId="{FB665073-AA5E-42F5-9FE7-359945346308}" type="pres">
      <dgm:prSet presAssocID="{340624E3-2E00-4EFF-8A74-E40C166EFDF3}" presName="rect3ParTxNoCh" presStyleLbl="alignAcc1" presStyleIdx="2" presStyleCnt="3">
        <dgm:presLayoutVars>
          <dgm:chMax val="1"/>
          <dgm:bulletEnabled val="1"/>
        </dgm:presLayoutVars>
      </dgm:prSet>
      <dgm:spPr/>
      <dgm:t>
        <a:bodyPr/>
        <a:lstStyle/>
        <a:p>
          <a:endParaRPr lang="es-MX"/>
        </a:p>
      </dgm:t>
    </dgm:pt>
  </dgm:ptLst>
  <dgm:cxnLst>
    <dgm:cxn modelId="{99E502E7-3887-4A97-9D81-FEB6DB5E7A56}" srcId="{98F3F4EF-F491-44CA-8B91-7EEB1866B196}" destId="{99DD3C6B-CD8D-4119-8AE4-1D9359A17151}" srcOrd="0" destOrd="0" parTransId="{C48FEC77-3C62-484D-A2A8-1D3866D92104}" sibTransId="{AED071B7-121B-4234-A686-563ABDCAB9AA}"/>
    <dgm:cxn modelId="{FD08851C-B629-4DF6-A2D2-D24D6B4BD227}" type="presOf" srcId="{340624E3-2E00-4EFF-8A74-E40C166EFDF3}" destId="{D7826E4B-55C8-45FC-8827-7868621A686B}" srcOrd="0" destOrd="0" presId="urn:microsoft.com/office/officeart/2005/8/layout/target3"/>
    <dgm:cxn modelId="{360D3CF8-E264-442A-8A14-D6A202280B3B}" type="presOf" srcId="{99DD3C6B-CD8D-4119-8AE4-1D9359A17151}" destId="{73F7C1D6-8DB2-4DAA-A7FF-0882AA6ED5E5}" srcOrd="1" destOrd="0" presId="urn:microsoft.com/office/officeart/2005/8/layout/target3"/>
    <dgm:cxn modelId="{B82E0918-EF14-4174-9726-DB5B5402FE4A}" srcId="{98F3F4EF-F491-44CA-8B91-7EEB1866B196}" destId="{340624E3-2E00-4EFF-8A74-E40C166EFDF3}" srcOrd="2" destOrd="0" parTransId="{8BA6C7EB-CBEF-48AC-B422-7C0CAA390A44}" sibTransId="{B5ECFCB2-1FB5-46EE-8568-6005B06F04E2}"/>
    <dgm:cxn modelId="{98F3104A-58DE-48D8-84CC-CDF407DDB4F5}" type="presOf" srcId="{CCE3E731-FF61-497F-BB22-91C5D53D0709}" destId="{35E52E82-25B2-4021-BA6A-93F3640925DF}" srcOrd="1" destOrd="0" presId="urn:microsoft.com/office/officeart/2005/8/layout/target3"/>
    <dgm:cxn modelId="{8886A379-B03C-4650-8088-960C9DCFED31}" type="presOf" srcId="{340624E3-2E00-4EFF-8A74-E40C166EFDF3}" destId="{FB665073-AA5E-42F5-9FE7-359945346308}" srcOrd="1" destOrd="0" presId="urn:microsoft.com/office/officeart/2005/8/layout/target3"/>
    <dgm:cxn modelId="{7DF390FE-D932-431B-9FD0-7B74193591B2}" type="presOf" srcId="{99DD3C6B-CD8D-4119-8AE4-1D9359A17151}" destId="{155EA0B1-5130-4C63-B314-C4467BD26B9A}" srcOrd="0" destOrd="0" presId="urn:microsoft.com/office/officeart/2005/8/layout/target3"/>
    <dgm:cxn modelId="{2A7FFF1C-87C7-438B-8845-4B735EC958B1}" type="presOf" srcId="{CCE3E731-FF61-497F-BB22-91C5D53D0709}" destId="{E839ECB5-95F3-4299-A115-0ABBC0DBA84D}" srcOrd="0" destOrd="0" presId="urn:microsoft.com/office/officeart/2005/8/layout/target3"/>
    <dgm:cxn modelId="{DA8FCE48-B71F-4FC9-A677-1336750D926C}" srcId="{98F3F4EF-F491-44CA-8B91-7EEB1866B196}" destId="{CCE3E731-FF61-497F-BB22-91C5D53D0709}" srcOrd="1" destOrd="0" parTransId="{5226EFA7-FCA8-4326-B0CE-7C47DCB27513}" sibTransId="{9A466535-ABD2-4C26-B89E-4FAB4AFBCB08}"/>
    <dgm:cxn modelId="{BAD986C3-8094-401C-81D8-09B22AE00A1D}" type="presOf" srcId="{98F3F4EF-F491-44CA-8B91-7EEB1866B196}" destId="{8DAC87B5-EAC4-409B-AE21-EBE175564A4A}" srcOrd="0" destOrd="0" presId="urn:microsoft.com/office/officeart/2005/8/layout/target3"/>
    <dgm:cxn modelId="{28DBC198-21EC-4851-8BC6-648F7CA04E2B}" type="presParOf" srcId="{8DAC87B5-EAC4-409B-AE21-EBE175564A4A}" destId="{753C4B75-6802-48C4-A3DD-A5EFBBFA5C71}" srcOrd="0" destOrd="0" presId="urn:microsoft.com/office/officeart/2005/8/layout/target3"/>
    <dgm:cxn modelId="{4782F739-8C74-4AE6-9E55-2524EFED735E}" type="presParOf" srcId="{8DAC87B5-EAC4-409B-AE21-EBE175564A4A}" destId="{DE23B4D8-9FE0-4E65-A8E8-3076207636B4}" srcOrd="1" destOrd="0" presId="urn:microsoft.com/office/officeart/2005/8/layout/target3"/>
    <dgm:cxn modelId="{10D1E8B7-FE0D-49D2-8812-C301CB505D2D}" type="presParOf" srcId="{8DAC87B5-EAC4-409B-AE21-EBE175564A4A}" destId="{155EA0B1-5130-4C63-B314-C4467BD26B9A}" srcOrd="2" destOrd="0" presId="urn:microsoft.com/office/officeart/2005/8/layout/target3"/>
    <dgm:cxn modelId="{902B5585-A7FC-45C2-922E-388A934F4FA5}" type="presParOf" srcId="{8DAC87B5-EAC4-409B-AE21-EBE175564A4A}" destId="{499AC0C5-D7DE-4B77-B1ED-6AB1B4ACB158}" srcOrd="3" destOrd="0" presId="urn:microsoft.com/office/officeart/2005/8/layout/target3"/>
    <dgm:cxn modelId="{6E83084F-D737-42A8-8620-35068F3540CA}" type="presParOf" srcId="{8DAC87B5-EAC4-409B-AE21-EBE175564A4A}" destId="{C58E4F8C-2DBC-4D85-923F-7AE88C40636B}" srcOrd="4" destOrd="0" presId="urn:microsoft.com/office/officeart/2005/8/layout/target3"/>
    <dgm:cxn modelId="{2F471923-D44C-4685-B7D2-42C892783B2E}" type="presParOf" srcId="{8DAC87B5-EAC4-409B-AE21-EBE175564A4A}" destId="{E839ECB5-95F3-4299-A115-0ABBC0DBA84D}" srcOrd="5" destOrd="0" presId="urn:microsoft.com/office/officeart/2005/8/layout/target3"/>
    <dgm:cxn modelId="{FFF49FFB-DAC6-4F03-86F9-A53A6E7407F1}" type="presParOf" srcId="{8DAC87B5-EAC4-409B-AE21-EBE175564A4A}" destId="{1C9B609B-5133-4E8F-A7B8-7B59D508CC15}" srcOrd="6" destOrd="0" presId="urn:microsoft.com/office/officeart/2005/8/layout/target3"/>
    <dgm:cxn modelId="{063DB6F2-E04B-44BD-B4DC-F018C0C027CC}" type="presParOf" srcId="{8DAC87B5-EAC4-409B-AE21-EBE175564A4A}" destId="{79604CF7-88D0-4734-B0FE-798C221ABA44}" srcOrd="7" destOrd="0" presId="urn:microsoft.com/office/officeart/2005/8/layout/target3"/>
    <dgm:cxn modelId="{4C5E3850-AAC8-4DCB-ABEA-28F1CBD786C5}" type="presParOf" srcId="{8DAC87B5-EAC4-409B-AE21-EBE175564A4A}" destId="{D7826E4B-55C8-45FC-8827-7868621A686B}" srcOrd="8" destOrd="0" presId="urn:microsoft.com/office/officeart/2005/8/layout/target3"/>
    <dgm:cxn modelId="{650D717C-A854-45EE-9980-619A7A747392}" type="presParOf" srcId="{8DAC87B5-EAC4-409B-AE21-EBE175564A4A}" destId="{73F7C1D6-8DB2-4DAA-A7FF-0882AA6ED5E5}" srcOrd="9" destOrd="0" presId="urn:microsoft.com/office/officeart/2005/8/layout/target3"/>
    <dgm:cxn modelId="{B17D815F-0E11-4042-9013-9C9FF7396BAC}" type="presParOf" srcId="{8DAC87B5-EAC4-409B-AE21-EBE175564A4A}" destId="{35E52E82-25B2-4021-BA6A-93F3640925DF}" srcOrd="10" destOrd="0" presId="urn:microsoft.com/office/officeart/2005/8/layout/target3"/>
    <dgm:cxn modelId="{7B594088-3B1F-487F-BF88-40CD12E6A833}" type="presParOf" srcId="{8DAC87B5-EAC4-409B-AE21-EBE175564A4A}" destId="{FB665073-AA5E-42F5-9FE7-359945346308}"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A7FE972-69DA-41CE-BBAE-83CECAA4C2DD}" type="doc">
      <dgm:prSet loTypeId="urn:microsoft.com/office/officeart/2008/layout/AlternatingPictureBlocks" loCatId="list" qsTypeId="urn:microsoft.com/office/officeart/2005/8/quickstyle/3d1" qsCatId="3D" csTypeId="urn:microsoft.com/office/officeart/2005/8/colors/colorful5" csCatId="colorful" phldr="1"/>
      <dgm:spPr/>
      <dgm:t>
        <a:bodyPr/>
        <a:lstStyle/>
        <a:p>
          <a:endParaRPr lang="es-MX"/>
        </a:p>
      </dgm:t>
    </dgm:pt>
    <dgm:pt modelId="{D2989170-9CE5-4A83-BE83-CB5E84171213}">
      <dgm:prSet custT="1"/>
      <dgm:spPr/>
      <dgm:t>
        <a:bodyPr/>
        <a:lstStyle/>
        <a:p>
          <a:pPr rtl="0"/>
          <a:r>
            <a:rPr lang="es-MX" sz="3200" b="1" dirty="0" smtClean="0">
              <a:solidFill>
                <a:schemeClr val="bg1"/>
              </a:solidFill>
              <a:latin typeface="Algerian" panose="04020705040A02060702" pitchFamily="82" charset="0"/>
            </a:rPr>
            <a:t>Herbert </a:t>
          </a:r>
          <a:r>
            <a:rPr lang="es-MX" sz="3200" b="1" dirty="0" err="1" smtClean="0">
              <a:solidFill>
                <a:schemeClr val="bg1"/>
              </a:solidFill>
              <a:latin typeface="Algerian" panose="04020705040A02060702" pitchFamily="82" charset="0"/>
            </a:rPr>
            <a:t>Simon</a:t>
          </a:r>
          <a:r>
            <a:rPr lang="es-MX" sz="3200" b="1" dirty="0" smtClean="0">
              <a:solidFill>
                <a:schemeClr val="bg1"/>
              </a:solidFill>
              <a:latin typeface="Algerian" panose="04020705040A02060702" pitchFamily="82" charset="0"/>
            </a:rPr>
            <a:t> </a:t>
          </a:r>
          <a:endParaRPr lang="es-MX" sz="3200" b="1" dirty="0">
            <a:solidFill>
              <a:schemeClr val="bg1"/>
            </a:solidFill>
            <a:latin typeface="Algerian" panose="04020705040A02060702" pitchFamily="82" charset="0"/>
          </a:endParaRPr>
        </a:p>
      </dgm:t>
    </dgm:pt>
    <dgm:pt modelId="{5AA68761-26C1-48FB-9F5F-C27A12B7A8BB}" type="parTrans" cxnId="{C4BDAB59-4977-461B-ADE8-A4C118986013}">
      <dgm:prSet/>
      <dgm:spPr/>
      <dgm:t>
        <a:bodyPr/>
        <a:lstStyle/>
        <a:p>
          <a:endParaRPr lang="es-MX" sz="2000" b="1">
            <a:solidFill>
              <a:schemeClr val="tx1"/>
            </a:solidFill>
          </a:endParaRPr>
        </a:p>
      </dgm:t>
    </dgm:pt>
    <dgm:pt modelId="{674DE958-943C-4FA7-AF78-46D97543BD28}" type="sibTrans" cxnId="{C4BDAB59-4977-461B-ADE8-A4C118986013}">
      <dgm:prSet/>
      <dgm:spPr/>
      <dgm:t>
        <a:bodyPr/>
        <a:lstStyle/>
        <a:p>
          <a:endParaRPr lang="es-MX" sz="2000" b="1">
            <a:solidFill>
              <a:schemeClr val="tx1"/>
            </a:solidFill>
          </a:endParaRPr>
        </a:p>
      </dgm:t>
    </dgm:pt>
    <dgm:pt modelId="{64E64856-56E4-4CCB-8E90-A7C9B1AE2B6E}">
      <dgm:prSet custT="1"/>
      <dgm:spPr/>
      <dgm:t>
        <a:bodyPr/>
        <a:lstStyle/>
        <a:p>
          <a:pPr rtl="0"/>
          <a:r>
            <a:rPr lang="es-MX" sz="2400" b="1" dirty="0" smtClean="0"/>
            <a:t>La toma de decisiones consta de 3 pasos: </a:t>
          </a:r>
        </a:p>
        <a:p>
          <a:pPr rtl="0"/>
          <a:r>
            <a:rPr lang="es-MX" sz="2400" b="1" dirty="0" smtClean="0"/>
            <a:t>1. lista de estrategias alternativas para la solución de un problema, </a:t>
          </a:r>
        </a:p>
        <a:p>
          <a:pPr rtl="0"/>
          <a:r>
            <a:rPr lang="es-MX" sz="2400" b="1" dirty="0" smtClean="0"/>
            <a:t>2. consecuencias de cada alternativa,</a:t>
          </a:r>
        </a:p>
        <a:p>
          <a:pPr rtl="0"/>
          <a:r>
            <a:rPr lang="es-MX" sz="2400" b="1" dirty="0" smtClean="0"/>
            <a:t> 3. comparar las evaluaciones de estas consecuencias.</a:t>
          </a:r>
          <a:endParaRPr lang="es-MX" sz="2400" b="1" dirty="0"/>
        </a:p>
      </dgm:t>
    </dgm:pt>
    <dgm:pt modelId="{2371B8A6-BB41-4F7D-9614-3AB590A4ED82}" type="parTrans" cxnId="{EC54224E-9389-4EDA-8990-F8E9F0774510}">
      <dgm:prSet/>
      <dgm:spPr/>
      <dgm:t>
        <a:bodyPr/>
        <a:lstStyle/>
        <a:p>
          <a:endParaRPr lang="es-MX" sz="2000" b="1">
            <a:solidFill>
              <a:schemeClr val="tx1"/>
            </a:solidFill>
          </a:endParaRPr>
        </a:p>
      </dgm:t>
    </dgm:pt>
    <dgm:pt modelId="{5483E193-706C-4CEF-A97F-53B87A315B34}" type="sibTrans" cxnId="{EC54224E-9389-4EDA-8990-F8E9F0774510}">
      <dgm:prSet/>
      <dgm:spPr/>
      <dgm:t>
        <a:bodyPr/>
        <a:lstStyle/>
        <a:p>
          <a:endParaRPr lang="es-MX" sz="2000" b="1">
            <a:solidFill>
              <a:schemeClr val="tx1"/>
            </a:solidFill>
          </a:endParaRPr>
        </a:p>
      </dgm:t>
    </dgm:pt>
    <dgm:pt modelId="{E2B55C22-10A7-4415-A847-EDCCDA1E1164}">
      <dgm:prSet custT="1"/>
      <dgm:spPr/>
      <dgm:t>
        <a:bodyPr/>
        <a:lstStyle/>
        <a:p>
          <a:pPr rtl="0"/>
          <a:r>
            <a:rPr lang="es-MX" sz="2400" b="1" dirty="0" smtClean="0"/>
            <a:t>Los gestores directivos usan reglas empíricas sencillas para la toma de decisiones, que no es la mejor solución a un problema, sino que solo se ajusta a criterios mínimos.</a:t>
          </a:r>
          <a:endParaRPr lang="es-MX" sz="2400" b="1" dirty="0"/>
        </a:p>
      </dgm:t>
    </dgm:pt>
    <dgm:pt modelId="{4118ACB7-6CE9-4202-874A-763A22B93641}" type="parTrans" cxnId="{5360BCEC-E88F-4D28-8F31-920E61EB744B}">
      <dgm:prSet/>
      <dgm:spPr/>
      <dgm:t>
        <a:bodyPr/>
        <a:lstStyle/>
        <a:p>
          <a:endParaRPr lang="es-MX" sz="2000" b="1">
            <a:solidFill>
              <a:schemeClr val="tx1"/>
            </a:solidFill>
          </a:endParaRPr>
        </a:p>
      </dgm:t>
    </dgm:pt>
    <dgm:pt modelId="{6506E1DD-A525-4B73-B9F8-F36930DC07F7}" type="sibTrans" cxnId="{5360BCEC-E88F-4D28-8F31-920E61EB744B}">
      <dgm:prSet/>
      <dgm:spPr/>
      <dgm:t>
        <a:bodyPr/>
        <a:lstStyle/>
        <a:p>
          <a:endParaRPr lang="es-MX" sz="2000" b="1">
            <a:solidFill>
              <a:schemeClr val="tx1"/>
            </a:solidFill>
          </a:endParaRPr>
        </a:p>
      </dgm:t>
    </dgm:pt>
    <dgm:pt modelId="{8A3012C9-DFBD-4B14-9788-9A6AEBC17E09}" type="pres">
      <dgm:prSet presAssocID="{8A7FE972-69DA-41CE-BBAE-83CECAA4C2DD}" presName="linearFlow" presStyleCnt="0">
        <dgm:presLayoutVars>
          <dgm:dir/>
          <dgm:resizeHandles val="exact"/>
        </dgm:presLayoutVars>
      </dgm:prSet>
      <dgm:spPr/>
      <dgm:t>
        <a:bodyPr/>
        <a:lstStyle/>
        <a:p>
          <a:endParaRPr lang="es-MX"/>
        </a:p>
      </dgm:t>
    </dgm:pt>
    <dgm:pt modelId="{03BBD898-C24A-47FC-903B-52CC470F31A0}" type="pres">
      <dgm:prSet presAssocID="{D2989170-9CE5-4A83-BE83-CB5E84171213}" presName="comp" presStyleCnt="0"/>
      <dgm:spPr/>
      <dgm:t>
        <a:bodyPr/>
        <a:lstStyle/>
        <a:p>
          <a:endParaRPr lang="es-MX"/>
        </a:p>
      </dgm:t>
    </dgm:pt>
    <dgm:pt modelId="{209AA976-96B1-4FB3-9CA0-90BC7BDA6EBE}" type="pres">
      <dgm:prSet presAssocID="{D2989170-9CE5-4A83-BE83-CB5E84171213}" presName="rect2" presStyleLbl="node1" presStyleIdx="0" presStyleCnt="3">
        <dgm:presLayoutVars>
          <dgm:bulletEnabled val="1"/>
        </dgm:presLayoutVars>
      </dgm:prSet>
      <dgm:spPr/>
      <dgm:t>
        <a:bodyPr/>
        <a:lstStyle/>
        <a:p>
          <a:endParaRPr lang="es-MX"/>
        </a:p>
      </dgm:t>
    </dgm:pt>
    <dgm:pt modelId="{50B2D47C-6710-4BF7-8CC7-F694C88F55A9}" type="pres">
      <dgm:prSet presAssocID="{D2989170-9CE5-4A83-BE83-CB5E84171213}" presName="rect1" presStyleLbl="lnNode1" presStyleIdx="0" presStyleCnt="3" custScaleY="102166"/>
      <dgm:spPr>
        <a:blipFill rotWithShape="1">
          <a:blip xmlns:r="http://schemas.openxmlformats.org/officeDocument/2006/relationships" r:embed="rId1"/>
          <a:stretch>
            <a:fillRect/>
          </a:stretch>
        </a:blipFill>
      </dgm:spPr>
      <dgm:t>
        <a:bodyPr/>
        <a:lstStyle/>
        <a:p>
          <a:endParaRPr lang="es-MX"/>
        </a:p>
      </dgm:t>
    </dgm:pt>
    <dgm:pt modelId="{29E327E3-7A6C-4893-9B11-308136BEC107}" type="pres">
      <dgm:prSet presAssocID="{674DE958-943C-4FA7-AF78-46D97543BD28}" presName="sibTrans" presStyleCnt="0"/>
      <dgm:spPr/>
      <dgm:t>
        <a:bodyPr/>
        <a:lstStyle/>
        <a:p>
          <a:endParaRPr lang="es-MX"/>
        </a:p>
      </dgm:t>
    </dgm:pt>
    <dgm:pt modelId="{8122ACAE-B359-4554-9F9B-1AF6B921A718}" type="pres">
      <dgm:prSet presAssocID="{64E64856-56E4-4CCB-8E90-A7C9B1AE2B6E}" presName="comp" presStyleCnt="0"/>
      <dgm:spPr/>
      <dgm:t>
        <a:bodyPr/>
        <a:lstStyle/>
        <a:p>
          <a:endParaRPr lang="es-MX"/>
        </a:p>
      </dgm:t>
    </dgm:pt>
    <dgm:pt modelId="{DC82388F-9E2A-4A6A-AB15-A782DA2E0D12}" type="pres">
      <dgm:prSet presAssocID="{64E64856-56E4-4CCB-8E90-A7C9B1AE2B6E}" presName="rect2" presStyleLbl="node1" presStyleIdx="1" presStyleCnt="3" custScaleX="201062" custLinFactNeighborX="-2042" custLinFactNeighborY="-945">
        <dgm:presLayoutVars>
          <dgm:bulletEnabled val="1"/>
        </dgm:presLayoutVars>
      </dgm:prSet>
      <dgm:spPr/>
      <dgm:t>
        <a:bodyPr/>
        <a:lstStyle/>
        <a:p>
          <a:endParaRPr lang="es-MX"/>
        </a:p>
      </dgm:t>
    </dgm:pt>
    <dgm:pt modelId="{8EDADF82-4D53-447E-925B-03CC15FCEC39}" type="pres">
      <dgm:prSet presAssocID="{64E64856-56E4-4CCB-8E90-A7C9B1AE2B6E}" presName="rect1" presStyleLbl="lnNode1" presStyleIdx="1" presStyleCnt="3" custFlipHor="0" custScaleX="24097" custLinFactNeighborX="36243" custLinFactNeighborY="0"/>
      <dgm:spPr/>
      <dgm:t>
        <a:bodyPr/>
        <a:lstStyle/>
        <a:p>
          <a:endParaRPr lang="es-MX"/>
        </a:p>
      </dgm:t>
    </dgm:pt>
    <dgm:pt modelId="{37BA4D9E-4F51-4A29-AC1C-FD409EE10C28}" type="pres">
      <dgm:prSet presAssocID="{5483E193-706C-4CEF-A97F-53B87A315B34}" presName="sibTrans" presStyleCnt="0"/>
      <dgm:spPr/>
      <dgm:t>
        <a:bodyPr/>
        <a:lstStyle/>
        <a:p>
          <a:endParaRPr lang="es-MX"/>
        </a:p>
      </dgm:t>
    </dgm:pt>
    <dgm:pt modelId="{61C88170-F6A2-4603-B2BD-216BAC456382}" type="pres">
      <dgm:prSet presAssocID="{E2B55C22-10A7-4415-A847-EDCCDA1E1164}" presName="comp" presStyleCnt="0"/>
      <dgm:spPr/>
      <dgm:t>
        <a:bodyPr/>
        <a:lstStyle/>
        <a:p>
          <a:endParaRPr lang="es-MX"/>
        </a:p>
      </dgm:t>
    </dgm:pt>
    <dgm:pt modelId="{BC7B9DA8-5534-4219-88ED-83DF39785F13}" type="pres">
      <dgm:prSet presAssocID="{E2B55C22-10A7-4415-A847-EDCCDA1E1164}" presName="rect2" presStyleLbl="node1" presStyleIdx="2" presStyleCnt="3" custScaleX="170064" custLinFactNeighborX="-10705" custLinFactNeighborY="5419">
        <dgm:presLayoutVars>
          <dgm:bulletEnabled val="1"/>
        </dgm:presLayoutVars>
      </dgm:prSet>
      <dgm:spPr/>
      <dgm:t>
        <a:bodyPr/>
        <a:lstStyle/>
        <a:p>
          <a:endParaRPr lang="es-MX"/>
        </a:p>
      </dgm:t>
    </dgm:pt>
    <dgm:pt modelId="{339C237A-6004-4224-84FB-8297E84DB2FA}" type="pres">
      <dgm:prSet presAssocID="{E2B55C22-10A7-4415-A847-EDCCDA1E1164}" presName="rect1" presStyleLbl="lnNode1" presStyleIdx="2" presStyleCnt="3" custFlipHor="0" custScaleX="14426" custLinFactNeighborX="-50686" custLinFactNeighborY="-1894"/>
      <dgm:spPr/>
      <dgm:t>
        <a:bodyPr/>
        <a:lstStyle/>
        <a:p>
          <a:endParaRPr lang="es-MX"/>
        </a:p>
      </dgm:t>
    </dgm:pt>
  </dgm:ptLst>
  <dgm:cxnLst>
    <dgm:cxn modelId="{DE45CA10-E347-432A-BA59-70B372900E43}" type="presOf" srcId="{D2989170-9CE5-4A83-BE83-CB5E84171213}" destId="{209AA976-96B1-4FB3-9CA0-90BC7BDA6EBE}" srcOrd="0" destOrd="0" presId="urn:microsoft.com/office/officeart/2008/layout/AlternatingPictureBlocks"/>
    <dgm:cxn modelId="{EC54224E-9389-4EDA-8990-F8E9F0774510}" srcId="{8A7FE972-69DA-41CE-BBAE-83CECAA4C2DD}" destId="{64E64856-56E4-4CCB-8E90-A7C9B1AE2B6E}" srcOrd="1" destOrd="0" parTransId="{2371B8A6-BB41-4F7D-9614-3AB590A4ED82}" sibTransId="{5483E193-706C-4CEF-A97F-53B87A315B34}"/>
    <dgm:cxn modelId="{C4BDAB59-4977-461B-ADE8-A4C118986013}" srcId="{8A7FE972-69DA-41CE-BBAE-83CECAA4C2DD}" destId="{D2989170-9CE5-4A83-BE83-CB5E84171213}" srcOrd="0" destOrd="0" parTransId="{5AA68761-26C1-48FB-9F5F-C27A12B7A8BB}" sibTransId="{674DE958-943C-4FA7-AF78-46D97543BD28}"/>
    <dgm:cxn modelId="{5360BCEC-E88F-4D28-8F31-920E61EB744B}" srcId="{8A7FE972-69DA-41CE-BBAE-83CECAA4C2DD}" destId="{E2B55C22-10A7-4415-A847-EDCCDA1E1164}" srcOrd="2" destOrd="0" parTransId="{4118ACB7-6CE9-4202-874A-763A22B93641}" sibTransId="{6506E1DD-A525-4B73-B9F8-F36930DC07F7}"/>
    <dgm:cxn modelId="{88C4A95E-821C-48B5-9A6E-57FE7F99E883}" type="presOf" srcId="{64E64856-56E4-4CCB-8E90-A7C9B1AE2B6E}" destId="{DC82388F-9E2A-4A6A-AB15-A782DA2E0D12}" srcOrd="0" destOrd="0" presId="urn:microsoft.com/office/officeart/2008/layout/AlternatingPictureBlocks"/>
    <dgm:cxn modelId="{8099456B-6B95-42F8-8289-F93AD155FA43}" type="presOf" srcId="{E2B55C22-10A7-4415-A847-EDCCDA1E1164}" destId="{BC7B9DA8-5534-4219-88ED-83DF39785F13}" srcOrd="0" destOrd="0" presId="urn:microsoft.com/office/officeart/2008/layout/AlternatingPictureBlocks"/>
    <dgm:cxn modelId="{59ABE45C-06CB-438D-AAD2-59529409B55D}" type="presOf" srcId="{8A7FE972-69DA-41CE-BBAE-83CECAA4C2DD}" destId="{8A3012C9-DFBD-4B14-9788-9A6AEBC17E09}" srcOrd="0" destOrd="0" presId="urn:microsoft.com/office/officeart/2008/layout/AlternatingPictureBlocks"/>
    <dgm:cxn modelId="{2567FE9A-1C1A-4D7C-9E36-83373E627A9C}" type="presParOf" srcId="{8A3012C9-DFBD-4B14-9788-9A6AEBC17E09}" destId="{03BBD898-C24A-47FC-903B-52CC470F31A0}" srcOrd="0" destOrd="0" presId="urn:microsoft.com/office/officeart/2008/layout/AlternatingPictureBlocks"/>
    <dgm:cxn modelId="{BE3861F6-427D-421A-9023-FAA8FB850DE3}" type="presParOf" srcId="{03BBD898-C24A-47FC-903B-52CC470F31A0}" destId="{209AA976-96B1-4FB3-9CA0-90BC7BDA6EBE}" srcOrd="0" destOrd="0" presId="urn:microsoft.com/office/officeart/2008/layout/AlternatingPictureBlocks"/>
    <dgm:cxn modelId="{B8E31E4E-0F2E-4C82-8D69-C33DF3339859}" type="presParOf" srcId="{03BBD898-C24A-47FC-903B-52CC470F31A0}" destId="{50B2D47C-6710-4BF7-8CC7-F694C88F55A9}" srcOrd="1" destOrd="0" presId="urn:microsoft.com/office/officeart/2008/layout/AlternatingPictureBlocks"/>
    <dgm:cxn modelId="{CB5679C8-0DD1-48A0-86A6-0F8720A5A4AC}" type="presParOf" srcId="{8A3012C9-DFBD-4B14-9788-9A6AEBC17E09}" destId="{29E327E3-7A6C-4893-9B11-308136BEC107}" srcOrd="1" destOrd="0" presId="urn:microsoft.com/office/officeart/2008/layout/AlternatingPictureBlocks"/>
    <dgm:cxn modelId="{3D1C2FD9-3816-4475-A7EF-075100B04D04}" type="presParOf" srcId="{8A3012C9-DFBD-4B14-9788-9A6AEBC17E09}" destId="{8122ACAE-B359-4554-9F9B-1AF6B921A718}" srcOrd="2" destOrd="0" presId="urn:microsoft.com/office/officeart/2008/layout/AlternatingPictureBlocks"/>
    <dgm:cxn modelId="{05CA3EFF-5F9B-419A-8B20-17AB5C83F1B1}" type="presParOf" srcId="{8122ACAE-B359-4554-9F9B-1AF6B921A718}" destId="{DC82388F-9E2A-4A6A-AB15-A782DA2E0D12}" srcOrd="0" destOrd="0" presId="urn:microsoft.com/office/officeart/2008/layout/AlternatingPictureBlocks"/>
    <dgm:cxn modelId="{B798CAB3-5073-4841-A2A6-B890F13AA3C7}" type="presParOf" srcId="{8122ACAE-B359-4554-9F9B-1AF6B921A718}" destId="{8EDADF82-4D53-447E-925B-03CC15FCEC39}" srcOrd="1" destOrd="0" presId="urn:microsoft.com/office/officeart/2008/layout/AlternatingPictureBlocks"/>
    <dgm:cxn modelId="{DC1429FD-1F50-487A-B7D9-D623F552D1D1}" type="presParOf" srcId="{8A3012C9-DFBD-4B14-9788-9A6AEBC17E09}" destId="{37BA4D9E-4F51-4A29-AC1C-FD409EE10C28}" srcOrd="3" destOrd="0" presId="urn:microsoft.com/office/officeart/2008/layout/AlternatingPictureBlocks"/>
    <dgm:cxn modelId="{826EE307-5B0E-47B5-8F7C-C323211E706B}" type="presParOf" srcId="{8A3012C9-DFBD-4B14-9788-9A6AEBC17E09}" destId="{61C88170-F6A2-4603-B2BD-216BAC456382}" srcOrd="4" destOrd="0" presId="urn:microsoft.com/office/officeart/2008/layout/AlternatingPictureBlocks"/>
    <dgm:cxn modelId="{D516F8C9-13B0-4ABA-B615-2EE503F19B94}" type="presParOf" srcId="{61C88170-F6A2-4603-B2BD-216BAC456382}" destId="{BC7B9DA8-5534-4219-88ED-83DF39785F13}" srcOrd="0" destOrd="0" presId="urn:microsoft.com/office/officeart/2008/layout/AlternatingPictureBlocks"/>
    <dgm:cxn modelId="{2CEAA6B6-A462-496D-BB59-F72339DD8A4B}" type="presParOf" srcId="{61C88170-F6A2-4603-B2BD-216BAC456382}" destId="{339C237A-6004-4224-84FB-8297E84DB2FA}"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8E4C825-9FBF-4DC7-8DDA-B70CA2C6B6FC}" type="doc">
      <dgm:prSet loTypeId="urn:microsoft.com/office/officeart/2005/8/layout/bProcess4" loCatId="process" qsTypeId="urn:microsoft.com/office/officeart/2005/8/quickstyle/3d2" qsCatId="3D" csTypeId="urn:microsoft.com/office/officeart/2005/8/colors/colorful2" csCatId="colorful" phldr="1"/>
      <dgm:spPr/>
      <dgm:t>
        <a:bodyPr/>
        <a:lstStyle/>
        <a:p>
          <a:endParaRPr lang="es-MX"/>
        </a:p>
      </dgm:t>
    </dgm:pt>
    <dgm:pt modelId="{F0D8E762-DF76-41C0-8431-6B4FA0CDF6A9}">
      <dgm:prSet custT="1"/>
      <dgm:spPr/>
      <dgm:t>
        <a:bodyPr/>
        <a:lstStyle/>
        <a:p>
          <a:pPr rtl="0"/>
          <a:r>
            <a:rPr lang="es-MX" sz="2800" b="1" dirty="0" err="1" smtClean="0">
              <a:solidFill>
                <a:schemeClr val="tx1"/>
              </a:solidFill>
              <a:latin typeface="Algerian" panose="04020705040A02060702" pitchFamily="82" charset="0"/>
            </a:rPr>
            <a:t>Alvin</a:t>
          </a:r>
          <a:r>
            <a:rPr lang="es-MX" sz="2800" b="1" dirty="0" smtClean="0">
              <a:solidFill>
                <a:schemeClr val="tx1"/>
              </a:solidFill>
              <a:latin typeface="Algerian" panose="04020705040A02060702" pitchFamily="82" charset="0"/>
            </a:rPr>
            <a:t> </a:t>
          </a:r>
          <a:r>
            <a:rPr lang="es-MX" sz="2800" b="1" dirty="0" err="1" smtClean="0">
              <a:solidFill>
                <a:schemeClr val="tx1"/>
              </a:solidFill>
              <a:latin typeface="Algerian" panose="04020705040A02060702" pitchFamily="82" charset="0"/>
            </a:rPr>
            <a:t>Toffler</a:t>
          </a:r>
          <a:r>
            <a:rPr lang="es-MX" sz="2800" b="1" dirty="0" smtClean="0">
              <a:solidFill>
                <a:schemeClr val="tx1"/>
              </a:solidFill>
              <a:latin typeface="Algerian" panose="04020705040A02060702" pitchFamily="82" charset="0"/>
            </a:rPr>
            <a:t> </a:t>
          </a:r>
          <a:endParaRPr lang="es-MX" sz="2800" b="1" dirty="0">
            <a:solidFill>
              <a:schemeClr val="tx1"/>
            </a:solidFill>
            <a:latin typeface="Algerian" panose="04020705040A02060702" pitchFamily="82" charset="0"/>
          </a:endParaRPr>
        </a:p>
      </dgm:t>
    </dgm:pt>
    <dgm:pt modelId="{EE9F305A-4188-4FA4-BED3-C7D91844FD43}" type="parTrans" cxnId="{8F70CE46-8926-4590-B2D3-8D259CF463F2}">
      <dgm:prSet/>
      <dgm:spPr/>
      <dgm:t>
        <a:bodyPr/>
        <a:lstStyle/>
        <a:p>
          <a:endParaRPr lang="es-MX" b="1">
            <a:solidFill>
              <a:schemeClr val="tx1"/>
            </a:solidFill>
          </a:endParaRPr>
        </a:p>
      </dgm:t>
    </dgm:pt>
    <dgm:pt modelId="{3760310F-63FA-4FC6-90F0-110CCBB41B3F}" type="sibTrans" cxnId="{8F70CE46-8926-4590-B2D3-8D259CF463F2}">
      <dgm:prSet/>
      <dgm:spPr/>
      <dgm:t>
        <a:bodyPr/>
        <a:lstStyle/>
        <a:p>
          <a:endParaRPr lang="es-MX" b="1">
            <a:solidFill>
              <a:schemeClr val="tx1"/>
            </a:solidFill>
          </a:endParaRPr>
        </a:p>
      </dgm:t>
    </dgm:pt>
    <dgm:pt modelId="{3F3B535A-ABCC-46F6-8A85-A3ADC76A472E}">
      <dgm:prSet/>
      <dgm:spPr/>
      <dgm:t>
        <a:bodyPr/>
        <a:lstStyle/>
        <a:p>
          <a:pPr rtl="0"/>
          <a:r>
            <a:rPr lang="es-MX" b="1" smtClean="0">
              <a:solidFill>
                <a:schemeClr val="tx1"/>
              </a:solidFill>
            </a:rPr>
            <a:t>Las personas con un sentido de equilibrio en un dado cambio de ritmo social por medio de agentes reguladores con capacidad de desviar, moderar la marcha, moldear y acelerar el cambio, en forma selectiva.</a:t>
          </a:r>
          <a:endParaRPr lang="es-MX" b="1">
            <a:solidFill>
              <a:schemeClr val="tx1"/>
            </a:solidFill>
          </a:endParaRPr>
        </a:p>
      </dgm:t>
    </dgm:pt>
    <dgm:pt modelId="{ACD48FE4-83EB-4133-8A2D-DEC1A6737665}" type="parTrans" cxnId="{3BA9F7AC-3DD7-4FD0-9FA7-C3736DA9BF77}">
      <dgm:prSet/>
      <dgm:spPr/>
      <dgm:t>
        <a:bodyPr/>
        <a:lstStyle/>
        <a:p>
          <a:endParaRPr lang="es-MX" b="1">
            <a:solidFill>
              <a:schemeClr val="tx1"/>
            </a:solidFill>
          </a:endParaRPr>
        </a:p>
      </dgm:t>
    </dgm:pt>
    <dgm:pt modelId="{E745F3AF-5C2E-4CDA-889D-6DFB2C2C72BA}" type="sibTrans" cxnId="{3BA9F7AC-3DD7-4FD0-9FA7-C3736DA9BF77}">
      <dgm:prSet/>
      <dgm:spPr/>
      <dgm:t>
        <a:bodyPr/>
        <a:lstStyle/>
        <a:p>
          <a:endParaRPr lang="es-MX" b="1">
            <a:solidFill>
              <a:schemeClr val="tx1"/>
            </a:solidFill>
          </a:endParaRPr>
        </a:p>
      </dgm:t>
    </dgm:pt>
    <dgm:pt modelId="{3C36D9F5-E91A-4DE0-BC00-E2DD32CBE055}">
      <dgm:prSet/>
      <dgm:spPr/>
      <dgm:t>
        <a:bodyPr/>
        <a:lstStyle/>
        <a:p>
          <a:pPr rtl="0"/>
          <a:r>
            <a:rPr lang="es-MX" b="1" smtClean="0">
              <a:solidFill>
                <a:schemeClr val="tx1"/>
              </a:solidFill>
            </a:rPr>
            <a:t>Para el shock del futuro se deben desarrollar mecanismos y técnicas en el sentido de la dirección del cambio y controlar la forma de responder a la presión.</a:t>
          </a:r>
          <a:endParaRPr lang="es-MX" b="1">
            <a:solidFill>
              <a:schemeClr val="tx1"/>
            </a:solidFill>
          </a:endParaRPr>
        </a:p>
      </dgm:t>
    </dgm:pt>
    <dgm:pt modelId="{98C32AF0-1667-4CD9-971A-1E19C07025B9}" type="parTrans" cxnId="{D16921BE-EA3A-4CCB-89D9-BE4759FB087B}">
      <dgm:prSet/>
      <dgm:spPr/>
      <dgm:t>
        <a:bodyPr/>
        <a:lstStyle/>
        <a:p>
          <a:endParaRPr lang="es-MX" b="1">
            <a:solidFill>
              <a:schemeClr val="tx1"/>
            </a:solidFill>
          </a:endParaRPr>
        </a:p>
      </dgm:t>
    </dgm:pt>
    <dgm:pt modelId="{296B112C-A1CE-4C09-8924-B7D4FABE30AC}" type="sibTrans" cxnId="{D16921BE-EA3A-4CCB-89D9-BE4759FB087B}">
      <dgm:prSet/>
      <dgm:spPr/>
      <dgm:t>
        <a:bodyPr/>
        <a:lstStyle/>
        <a:p>
          <a:endParaRPr lang="es-MX" b="1">
            <a:solidFill>
              <a:schemeClr val="tx1"/>
            </a:solidFill>
          </a:endParaRPr>
        </a:p>
      </dgm:t>
    </dgm:pt>
    <dgm:pt modelId="{4D8A8979-E18B-4AAA-B1C0-A1AF60F0C270}" type="pres">
      <dgm:prSet presAssocID="{88E4C825-9FBF-4DC7-8DDA-B70CA2C6B6FC}" presName="Name0" presStyleCnt="0">
        <dgm:presLayoutVars>
          <dgm:dir/>
          <dgm:resizeHandles/>
        </dgm:presLayoutVars>
      </dgm:prSet>
      <dgm:spPr/>
      <dgm:t>
        <a:bodyPr/>
        <a:lstStyle/>
        <a:p>
          <a:endParaRPr lang="es-MX"/>
        </a:p>
      </dgm:t>
    </dgm:pt>
    <dgm:pt modelId="{0EA56564-6127-4E70-B1B4-AE57F86D8E45}" type="pres">
      <dgm:prSet presAssocID="{F0D8E762-DF76-41C0-8431-6B4FA0CDF6A9}" presName="compNode" presStyleCnt="0"/>
      <dgm:spPr/>
    </dgm:pt>
    <dgm:pt modelId="{E56CDFF2-285B-4B97-B70C-A0E6969F5C6D}" type="pres">
      <dgm:prSet presAssocID="{F0D8E762-DF76-41C0-8431-6B4FA0CDF6A9}" presName="dummyConnPt" presStyleCnt="0"/>
      <dgm:spPr/>
    </dgm:pt>
    <dgm:pt modelId="{2F6EF8A6-67B5-4CB2-BC3C-41F08995EF5F}" type="pres">
      <dgm:prSet presAssocID="{F0D8E762-DF76-41C0-8431-6B4FA0CDF6A9}" presName="node" presStyleLbl="node1" presStyleIdx="0" presStyleCnt="3" custScaleX="73668" custScaleY="90463" custLinFactNeighborX="-14933" custLinFactNeighborY="-1138">
        <dgm:presLayoutVars>
          <dgm:bulletEnabled val="1"/>
        </dgm:presLayoutVars>
      </dgm:prSet>
      <dgm:spPr/>
      <dgm:t>
        <a:bodyPr/>
        <a:lstStyle/>
        <a:p>
          <a:endParaRPr lang="es-MX"/>
        </a:p>
      </dgm:t>
    </dgm:pt>
    <dgm:pt modelId="{4F303004-1E3C-4ACA-ADD6-F0401DEF1BB2}" type="pres">
      <dgm:prSet presAssocID="{3760310F-63FA-4FC6-90F0-110CCBB41B3F}" presName="sibTrans" presStyleLbl="bgSibTrans2D1" presStyleIdx="0" presStyleCnt="2"/>
      <dgm:spPr/>
      <dgm:t>
        <a:bodyPr/>
        <a:lstStyle/>
        <a:p>
          <a:endParaRPr lang="es-MX"/>
        </a:p>
      </dgm:t>
    </dgm:pt>
    <dgm:pt modelId="{6FCD553D-5D45-4103-AAA0-54952A90FD39}" type="pres">
      <dgm:prSet presAssocID="{3F3B535A-ABCC-46F6-8A85-A3ADC76A472E}" presName="compNode" presStyleCnt="0"/>
      <dgm:spPr/>
    </dgm:pt>
    <dgm:pt modelId="{28340D4C-5FB8-4F69-8B27-B3998960A35A}" type="pres">
      <dgm:prSet presAssocID="{3F3B535A-ABCC-46F6-8A85-A3ADC76A472E}" presName="dummyConnPt" presStyleCnt="0"/>
      <dgm:spPr/>
    </dgm:pt>
    <dgm:pt modelId="{7E5EF9AB-7798-4B58-9AE9-A70A3303B718}" type="pres">
      <dgm:prSet presAssocID="{3F3B535A-ABCC-46F6-8A85-A3ADC76A472E}" presName="node" presStyleLbl="node1" presStyleIdx="1" presStyleCnt="3">
        <dgm:presLayoutVars>
          <dgm:bulletEnabled val="1"/>
        </dgm:presLayoutVars>
      </dgm:prSet>
      <dgm:spPr/>
      <dgm:t>
        <a:bodyPr/>
        <a:lstStyle/>
        <a:p>
          <a:endParaRPr lang="es-MX"/>
        </a:p>
      </dgm:t>
    </dgm:pt>
    <dgm:pt modelId="{4A26AA58-1931-40BE-92BE-BE2B21194685}" type="pres">
      <dgm:prSet presAssocID="{E745F3AF-5C2E-4CDA-889D-6DFB2C2C72BA}" presName="sibTrans" presStyleLbl="bgSibTrans2D1" presStyleIdx="1" presStyleCnt="2"/>
      <dgm:spPr/>
      <dgm:t>
        <a:bodyPr/>
        <a:lstStyle/>
        <a:p>
          <a:endParaRPr lang="es-MX"/>
        </a:p>
      </dgm:t>
    </dgm:pt>
    <dgm:pt modelId="{2E8A2EBE-464E-4D47-9038-5EF91C6BD179}" type="pres">
      <dgm:prSet presAssocID="{3C36D9F5-E91A-4DE0-BC00-E2DD32CBE055}" presName="compNode" presStyleCnt="0"/>
      <dgm:spPr/>
    </dgm:pt>
    <dgm:pt modelId="{484A0CBE-3536-4893-80F2-EE98E909E01D}" type="pres">
      <dgm:prSet presAssocID="{3C36D9F5-E91A-4DE0-BC00-E2DD32CBE055}" presName="dummyConnPt" presStyleCnt="0"/>
      <dgm:spPr/>
    </dgm:pt>
    <dgm:pt modelId="{B8AB4EEC-8217-4817-93F2-5D4F94CB0811}" type="pres">
      <dgm:prSet presAssocID="{3C36D9F5-E91A-4DE0-BC00-E2DD32CBE055}" presName="node" presStyleLbl="node1" presStyleIdx="2" presStyleCnt="3">
        <dgm:presLayoutVars>
          <dgm:bulletEnabled val="1"/>
        </dgm:presLayoutVars>
      </dgm:prSet>
      <dgm:spPr/>
      <dgm:t>
        <a:bodyPr/>
        <a:lstStyle/>
        <a:p>
          <a:endParaRPr lang="es-MX"/>
        </a:p>
      </dgm:t>
    </dgm:pt>
  </dgm:ptLst>
  <dgm:cxnLst>
    <dgm:cxn modelId="{2B57E7FD-3394-4EFA-A9A1-FC431679B517}" type="presOf" srcId="{3760310F-63FA-4FC6-90F0-110CCBB41B3F}" destId="{4F303004-1E3C-4ACA-ADD6-F0401DEF1BB2}" srcOrd="0" destOrd="0" presId="urn:microsoft.com/office/officeart/2005/8/layout/bProcess4"/>
    <dgm:cxn modelId="{3BA9F7AC-3DD7-4FD0-9FA7-C3736DA9BF77}" srcId="{88E4C825-9FBF-4DC7-8DDA-B70CA2C6B6FC}" destId="{3F3B535A-ABCC-46F6-8A85-A3ADC76A472E}" srcOrd="1" destOrd="0" parTransId="{ACD48FE4-83EB-4133-8A2D-DEC1A6737665}" sibTransId="{E745F3AF-5C2E-4CDA-889D-6DFB2C2C72BA}"/>
    <dgm:cxn modelId="{339608B5-5982-4F7E-B2B1-5CD63E5B9BB6}" type="presOf" srcId="{E745F3AF-5C2E-4CDA-889D-6DFB2C2C72BA}" destId="{4A26AA58-1931-40BE-92BE-BE2B21194685}" srcOrd="0" destOrd="0" presId="urn:microsoft.com/office/officeart/2005/8/layout/bProcess4"/>
    <dgm:cxn modelId="{58EBC88B-4416-4921-8BA6-5C72EC950D79}" type="presOf" srcId="{3C36D9F5-E91A-4DE0-BC00-E2DD32CBE055}" destId="{B8AB4EEC-8217-4817-93F2-5D4F94CB0811}" srcOrd="0" destOrd="0" presId="urn:microsoft.com/office/officeart/2005/8/layout/bProcess4"/>
    <dgm:cxn modelId="{5F390086-0AC4-49C5-9E3A-0C9975C34055}" type="presOf" srcId="{F0D8E762-DF76-41C0-8431-6B4FA0CDF6A9}" destId="{2F6EF8A6-67B5-4CB2-BC3C-41F08995EF5F}" srcOrd="0" destOrd="0" presId="urn:microsoft.com/office/officeart/2005/8/layout/bProcess4"/>
    <dgm:cxn modelId="{D219B0CA-017F-4632-AEB0-35E969FC2737}" type="presOf" srcId="{88E4C825-9FBF-4DC7-8DDA-B70CA2C6B6FC}" destId="{4D8A8979-E18B-4AAA-B1C0-A1AF60F0C270}" srcOrd="0" destOrd="0" presId="urn:microsoft.com/office/officeart/2005/8/layout/bProcess4"/>
    <dgm:cxn modelId="{D16921BE-EA3A-4CCB-89D9-BE4759FB087B}" srcId="{88E4C825-9FBF-4DC7-8DDA-B70CA2C6B6FC}" destId="{3C36D9F5-E91A-4DE0-BC00-E2DD32CBE055}" srcOrd="2" destOrd="0" parTransId="{98C32AF0-1667-4CD9-971A-1E19C07025B9}" sibTransId="{296B112C-A1CE-4C09-8924-B7D4FABE30AC}"/>
    <dgm:cxn modelId="{8F70CE46-8926-4590-B2D3-8D259CF463F2}" srcId="{88E4C825-9FBF-4DC7-8DDA-B70CA2C6B6FC}" destId="{F0D8E762-DF76-41C0-8431-6B4FA0CDF6A9}" srcOrd="0" destOrd="0" parTransId="{EE9F305A-4188-4FA4-BED3-C7D91844FD43}" sibTransId="{3760310F-63FA-4FC6-90F0-110CCBB41B3F}"/>
    <dgm:cxn modelId="{F7661A43-106F-47F1-9176-4E551912902B}" type="presOf" srcId="{3F3B535A-ABCC-46F6-8A85-A3ADC76A472E}" destId="{7E5EF9AB-7798-4B58-9AE9-A70A3303B718}" srcOrd="0" destOrd="0" presId="urn:microsoft.com/office/officeart/2005/8/layout/bProcess4"/>
    <dgm:cxn modelId="{22AFE77E-1A64-40C7-A76D-432A2AB3438E}" type="presParOf" srcId="{4D8A8979-E18B-4AAA-B1C0-A1AF60F0C270}" destId="{0EA56564-6127-4E70-B1B4-AE57F86D8E45}" srcOrd="0" destOrd="0" presId="urn:microsoft.com/office/officeart/2005/8/layout/bProcess4"/>
    <dgm:cxn modelId="{3E2898E2-209E-4C2A-9248-416047785398}" type="presParOf" srcId="{0EA56564-6127-4E70-B1B4-AE57F86D8E45}" destId="{E56CDFF2-285B-4B97-B70C-A0E6969F5C6D}" srcOrd="0" destOrd="0" presId="urn:microsoft.com/office/officeart/2005/8/layout/bProcess4"/>
    <dgm:cxn modelId="{5F6148E0-E7A8-465D-88F5-8264DD59B1C2}" type="presParOf" srcId="{0EA56564-6127-4E70-B1B4-AE57F86D8E45}" destId="{2F6EF8A6-67B5-4CB2-BC3C-41F08995EF5F}" srcOrd="1" destOrd="0" presId="urn:microsoft.com/office/officeart/2005/8/layout/bProcess4"/>
    <dgm:cxn modelId="{85A1B01F-538F-4ECF-9FAC-6071D4638BDE}" type="presParOf" srcId="{4D8A8979-E18B-4AAA-B1C0-A1AF60F0C270}" destId="{4F303004-1E3C-4ACA-ADD6-F0401DEF1BB2}" srcOrd="1" destOrd="0" presId="urn:microsoft.com/office/officeart/2005/8/layout/bProcess4"/>
    <dgm:cxn modelId="{2DF10F91-AE37-407D-B57A-6A8D142E960C}" type="presParOf" srcId="{4D8A8979-E18B-4AAA-B1C0-A1AF60F0C270}" destId="{6FCD553D-5D45-4103-AAA0-54952A90FD39}" srcOrd="2" destOrd="0" presId="urn:microsoft.com/office/officeart/2005/8/layout/bProcess4"/>
    <dgm:cxn modelId="{6F4D84A1-F17B-4365-A234-527FE0EEA07C}" type="presParOf" srcId="{6FCD553D-5D45-4103-AAA0-54952A90FD39}" destId="{28340D4C-5FB8-4F69-8B27-B3998960A35A}" srcOrd="0" destOrd="0" presId="urn:microsoft.com/office/officeart/2005/8/layout/bProcess4"/>
    <dgm:cxn modelId="{47325DED-243F-491E-A07D-522790486845}" type="presParOf" srcId="{6FCD553D-5D45-4103-AAA0-54952A90FD39}" destId="{7E5EF9AB-7798-4B58-9AE9-A70A3303B718}" srcOrd="1" destOrd="0" presId="urn:microsoft.com/office/officeart/2005/8/layout/bProcess4"/>
    <dgm:cxn modelId="{02360286-4E92-4887-93C3-CE9A5C56660A}" type="presParOf" srcId="{4D8A8979-E18B-4AAA-B1C0-A1AF60F0C270}" destId="{4A26AA58-1931-40BE-92BE-BE2B21194685}" srcOrd="3" destOrd="0" presId="urn:microsoft.com/office/officeart/2005/8/layout/bProcess4"/>
    <dgm:cxn modelId="{79547D15-BA9E-4D27-8943-5722FCDF3A1E}" type="presParOf" srcId="{4D8A8979-E18B-4AAA-B1C0-A1AF60F0C270}" destId="{2E8A2EBE-464E-4D47-9038-5EF91C6BD179}" srcOrd="4" destOrd="0" presId="urn:microsoft.com/office/officeart/2005/8/layout/bProcess4"/>
    <dgm:cxn modelId="{5EDA6BBF-4F32-4C02-AA54-3BCC0965A1F1}" type="presParOf" srcId="{2E8A2EBE-464E-4D47-9038-5EF91C6BD179}" destId="{484A0CBE-3536-4893-80F2-EE98E909E01D}" srcOrd="0" destOrd="0" presId="urn:microsoft.com/office/officeart/2005/8/layout/bProcess4"/>
    <dgm:cxn modelId="{4E56C4B4-C169-4B27-949B-CF3C1BB0C153}" type="presParOf" srcId="{2E8A2EBE-464E-4D47-9038-5EF91C6BD179}" destId="{B8AB4EEC-8217-4817-93F2-5D4F94CB0811}"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C9C8417-1A5C-430E-8F00-D1D52429D770}" type="doc">
      <dgm:prSet loTypeId="urn:microsoft.com/office/officeart/2005/8/layout/vList3" loCatId="list" qsTypeId="urn:microsoft.com/office/officeart/2005/8/quickstyle/3d1" qsCatId="3D" csTypeId="urn:microsoft.com/office/officeart/2005/8/colors/colorful3" csCatId="colorful" phldr="1"/>
      <dgm:spPr/>
      <dgm:t>
        <a:bodyPr/>
        <a:lstStyle/>
        <a:p>
          <a:endParaRPr lang="es-MX"/>
        </a:p>
      </dgm:t>
    </dgm:pt>
    <dgm:pt modelId="{909A8608-D029-4D7B-9C81-1BECA006004E}">
      <dgm:prSet/>
      <dgm:spPr/>
      <dgm:t>
        <a:bodyPr/>
        <a:lstStyle/>
        <a:p>
          <a:pPr rtl="0"/>
          <a:r>
            <a:rPr lang="es-MX" b="1" dirty="0" smtClean="0"/>
            <a:t>Tres hechos que han producido cambios:</a:t>
          </a:r>
          <a:endParaRPr lang="es-MX" dirty="0"/>
        </a:p>
      </dgm:t>
    </dgm:pt>
    <dgm:pt modelId="{874C1102-A9F5-44EC-8DA3-A6F3C4B86685}" type="parTrans" cxnId="{39848BCF-6AF1-435B-9D25-85E1CBD62004}">
      <dgm:prSet/>
      <dgm:spPr/>
      <dgm:t>
        <a:bodyPr/>
        <a:lstStyle/>
        <a:p>
          <a:endParaRPr lang="es-MX"/>
        </a:p>
      </dgm:t>
    </dgm:pt>
    <dgm:pt modelId="{4D508BD3-72DD-486B-BCAB-D42127FE74E8}" type="sibTrans" cxnId="{39848BCF-6AF1-435B-9D25-85E1CBD62004}">
      <dgm:prSet/>
      <dgm:spPr/>
      <dgm:t>
        <a:bodyPr/>
        <a:lstStyle/>
        <a:p>
          <a:endParaRPr lang="es-MX"/>
        </a:p>
      </dgm:t>
    </dgm:pt>
    <dgm:pt modelId="{81A87872-8781-47C4-9826-F985E50493D6}">
      <dgm:prSet/>
      <dgm:spPr/>
      <dgm:t>
        <a:bodyPr/>
        <a:lstStyle/>
        <a:p>
          <a:pPr rtl="0"/>
          <a:r>
            <a:rPr lang="es-MX" b="1" dirty="0" smtClean="0"/>
            <a:t> La necesidad real de conocimientos y la necesidad de una habilidad para dirigir y coordinar grupos aumenta conforme se asciende en la pirámide jerárquica de las organizaciones.</a:t>
          </a:r>
          <a:endParaRPr lang="es-MX" dirty="0"/>
        </a:p>
      </dgm:t>
    </dgm:pt>
    <dgm:pt modelId="{B5E80636-5B61-48ED-A6F0-C710587250FC}" type="parTrans" cxnId="{D214D651-7032-4E41-885D-51F8216ED462}">
      <dgm:prSet/>
      <dgm:spPr/>
      <dgm:t>
        <a:bodyPr/>
        <a:lstStyle/>
        <a:p>
          <a:endParaRPr lang="es-MX"/>
        </a:p>
      </dgm:t>
    </dgm:pt>
    <dgm:pt modelId="{04D07121-EF4C-42BE-B5A1-D45F94AB9C32}" type="sibTrans" cxnId="{D214D651-7032-4E41-885D-51F8216ED462}">
      <dgm:prSet/>
      <dgm:spPr/>
      <dgm:t>
        <a:bodyPr/>
        <a:lstStyle/>
        <a:p>
          <a:endParaRPr lang="es-MX"/>
        </a:p>
      </dgm:t>
    </dgm:pt>
    <dgm:pt modelId="{2E96FA72-1E0C-428C-B906-8B8FE12C89E0}" type="pres">
      <dgm:prSet presAssocID="{8C9C8417-1A5C-430E-8F00-D1D52429D770}" presName="linearFlow" presStyleCnt="0">
        <dgm:presLayoutVars>
          <dgm:dir/>
          <dgm:resizeHandles val="exact"/>
        </dgm:presLayoutVars>
      </dgm:prSet>
      <dgm:spPr/>
      <dgm:t>
        <a:bodyPr/>
        <a:lstStyle/>
        <a:p>
          <a:endParaRPr lang="es-MX"/>
        </a:p>
      </dgm:t>
    </dgm:pt>
    <dgm:pt modelId="{3A86EBEB-E343-47D6-9A88-3415863C4A73}" type="pres">
      <dgm:prSet presAssocID="{909A8608-D029-4D7B-9C81-1BECA006004E}" presName="composite" presStyleCnt="0"/>
      <dgm:spPr/>
      <dgm:t>
        <a:bodyPr/>
        <a:lstStyle/>
        <a:p>
          <a:endParaRPr lang="es-MX"/>
        </a:p>
      </dgm:t>
    </dgm:pt>
    <dgm:pt modelId="{714EA228-2581-42D3-AD29-4BA80F0FC093}" type="pres">
      <dgm:prSet presAssocID="{909A8608-D029-4D7B-9C81-1BECA006004E}" presName="imgShp"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8BAEC50A-6E49-4271-A163-6B828658432D}" type="pres">
      <dgm:prSet presAssocID="{909A8608-D029-4D7B-9C81-1BECA006004E}" presName="txShp" presStyleLbl="node1" presStyleIdx="0" presStyleCnt="2">
        <dgm:presLayoutVars>
          <dgm:bulletEnabled val="1"/>
        </dgm:presLayoutVars>
      </dgm:prSet>
      <dgm:spPr/>
      <dgm:t>
        <a:bodyPr/>
        <a:lstStyle/>
        <a:p>
          <a:endParaRPr lang="es-MX"/>
        </a:p>
      </dgm:t>
    </dgm:pt>
    <dgm:pt modelId="{1E913DC8-9B0C-4B9F-8B7D-8F710329635D}" type="pres">
      <dgm:prSet presAssocID="{4D508BD3-72DD-486B-BCAB-D42127FE74E8}" presName="spacing" presStyleCnt="0"/>
      <dgm:spPr/>
      <dgm:t>
        <a:bodyPr/>
        <a:lstStyle/>
        <a:p>
          <a:endParaRPr lang="es-MX"/>
        </a:p>
      </dgm:t>
    </dgm:pt>
    <dgm:pt modelId="{FD2E9E17-9C0E-4830-AA55-E3275DE532C6}" type="pres">
      <dgm:prSet presAssocID="{81A87872-8781-47C4-9826-F985E50493D6}" presName="composite" presStyleCnt="0"/>
      <dgm:spPr/>
      <dgm:t>
        <a:bodyPr/>
        <a:lstStyle/>
        <a:p>
          <a:endParaRPr lang="es-MX"/>
        </a:p>
      </dgm:t>
    </dgm:pt>
    <dgm:pt modelId="{F496260F-F2DC-41BC-9F28-DABA1358A59F}" type="pres">
      <dgm:prSet presAssocID="{81A87872-8781-47C4-9826-F985E50493D6}" presName="imgShp"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 modelId="{27120881-8234-43A1-A360-E4B5621CB0C5}" type="pres">
      <dgm:prSet presAssocID="{81A87872-8781-47C4-9826-F985E50493D6}" presName="txShp" presStyleLbl="node1" presStyleIdx="1" presStyleCnt="2">
        <dgm:presLayoutVars>
          <dgm:bulletEnabled val="1"/>
        </dgm:presLayoutVars>
      </dgm:prSet>
      <dgm:spPr/>
      <dgm:t>
        <a:bodyPr/>
        <a:lstStyle/>
        <a:p>
          <a:endParaRPr lang="es-MX"/>
        </a:p>
      </dgm:t>
    </dgm:pt>
  </dgm:ptLst>
  <dgm:cxnLst>
    <dgm:cxn modelId="{66655B9B-C22C-4705-B5CD-010CA5044E90}" type="presOf" srcId="{909A8608-D029-4D7B-9C81-1BECA006004E}" destId="{8BAEC50A-6E49-4271-A163-6B828658432D}" srcOrd="0" destOrd="0" presId="urn:microsoft.com/office/officeart/2005/8/layout/vList3"/>
    <dgm:cxn modelId="{0C4366C5-4695-45A1-B66A-6F519F4174D6}" type="presOf" srcId="{8C9C8417-1A5C-430E-8F00-D1D52429D770}" destId="{2E96FA72-1E0C-428C-B906-8B8FE12C89E0}" srcOrd="0" destOrd="0" presId="urn:microsoft.com/office/officeart/2005/8/layout/vList3"/>
    <dgm:cxn modelId="{39848BCF-6AF1-435B-9D25-85E1CBD62004}" srcId="{8C9C8417-1A5C-430E-8F00-D1D52429D770}" destId="{909A8608-D029-4D7B-9C81-1BECA006004E}" srcOrd="0" destOrd="0" parTransId="{874C1102-A9F5-44EC-8DA3-A6F3C4B86685}" sibTransId="{4D508BD3-72DD-486B-BCAB-D42127FE74E8}"/>
    <dgm:cxn modelId="{FCB123DC-8422-4DED-9EFD-7B49EB3FB697}" type="presOf" srcId="{81A87872-8781-47C4-9826-F985E50493D6}" destId="{27120881-8234-43A1-A360-E4B5621CB0C5}" srcOrd="0" destOrd="0" presId="urn:microsoft.com/office/officeart/2005/8/layout/vList3"/>
    <dgm:cxn modelId="{D214D651-7032-4E41-885D-51F8216ED462}" srcId="{8C9C8417-1A5C-430E-8F00-D1D52429D770}" destId="{81A87872-8781-47C4-9826-F985E50493D6}" srcOrd="1" destOrd="0" parTransId="{B5E80636-5B61-48ED-A6F0-C710587250FC}" sibTransId="{04D07121-EF4C-42BE-B5A1-D45F94AB9C32}"/>
    <dgm:cxn modelId="{B70505BB-DD9C-463F-A80E-CDFFED89D173}" type="presParOf" srcId="{2E96FA72-1E0C-428C-B906-8B8FE12C89E0}" destId="{3A86EBEB-E343-47D6-9A88-3415863C4A73}" srcOrd="0" destOrd="0" presId="urn:microsoft.com/office/officeart/2005/8/layout/vList3"/>
    <dgm:cxn modelId="{71D42308-6FEB-4A89-ABFA-D2093F614F57}" type="presParOf" srcId="{3A86EBEB-E343-47D6-9A88-3415863C4A73}" destId="{714EA228-2581-42D3-AD29-4BA80F0FC093}" srcOrd="0" destOrd="0" presId="urn:microsoft.com/office/officeart/2005/8/layout/vList3"/>
    <dgm:cxn modelId="{81B6D76F-94D9-4994-B697-A63D8F7A14B4}" type="presParOf" srcId="{3A86EBEB-E343-47D6-9A88-3415863C4A73}" destId="{8BAEC50A-6E49-4271-A163-6B828658432D}" srcOrd="1" destOrd="0" presId="urn:microsoft.com/office/officeart/2005/8/layout/vList3"/>
    <dgm:cxn modelId="{697ED618-C05E-42E1-9737-F97773553C6C}" type="presParOf" srcId="{2E96FA72-1E0C-428C-B906-8B8FE12C89E0}" destId="{1E913DC8-9B0C-4B9F-8B7D-8F710329635D}" srcOrd="1" destOrd="0" presId="urn:microsoft.com/office/officeart/2005/8/layout/vList3"/>
    <dgm:cxn modelId="{DE174403-2E09-49A9-B313-FC9A5C199EF6}" type="presParOf" srcId="{2E96FA72-1E0C-428C-B906-8B8FE12C89E0}" destId="{FD2E9E17-9C0E-4830-AA55-E3275DE532C6}" srcOrd="2" destOrd="0" presId="urn:microsoft.com/office/officeart/2005/8/layout/vList3"/>
    <dgm:cxn modelId="{31DB0285-6714-4D44-8F62-A8447F0D03CC}" type="presParOf" srcId="{FD2E9E17-9C0E-4830-AA55-E3275DE532C6}" destId="{F496260F-F2DC-41BC-9F28-DABA1358A59F}" srcOrd="0" destOrd="0" presId="urn:microsoft.com/office/officeart/2005/8/layout/vList3"/>
    <dgm:cxn modelId="{7972537D-88A4-4171-8B0D-B05C50859F10}" type="presParOf" srcId="{FD2E9E17-9C0E-4830-AA55-E3275DE532C6}" destId="{27120881-8234-43A1-A360-E4B5621CB0C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28D0147-5303-475F-9A9C-6A97B6703052}" type="doc">
      <dgm:prSet loTypeId="urn:microsoft.com/office/officeart/2005/8/layout/vList3" loCatId="list" qsTypeId="urn:microsoft.com/office/officeart/2005/8/quickstyle/3d1" qsCatId="3D" csTypeId="urn:microsoft.com/office/officeart/2005/8/colors/colorful2" csCatId="colorful" phldr="1"/>
      <dgm:spPr/>
      <dgm:t>
        <a:bodyPr/>
        <a:lstStyle/>
        <a:p>
          <a:endParaRPr lang="es-MX"/>
        </a:p>
      </dgm:t>
    </dgm:pt>
    <dgm:pt modelId="{C5C3FBB7-F705-4085-A2FF-117364400C9B}">
      <dgm:prSet/>
      <dgm:spPr/>
      <dgm:t>
        <a:bodyPr/>
        <a:lstStyle/>
        <a:p>
          <a:pPr rtl="0"/>
          <a:r>
            <a:rPr lang="es-MX" b="1" dirty="0" smtClean="0"/>
            <a:t> La problemática ocupacional que ha padecido hace que se hayan modificado las tendencias de los estudios.</a:t>
          </a:r>
          <a:endParaRPr lang="es-MX" dirty="0"/>
        </a:p>
      </dgm:t>
    </dgm:pt>
    <dgm:pt modelId="{F6AA9B0A-DB3E-43F7-AEA8-2502787C2911}" type="parTrans" cxnId="{DFC3542E-EAC1-4247-821F-BF2EC0C676F6}">
      <dgm:prSet/>
      <dgm:spPr/>
      <dgm:t>
        <a:bodyPr/>
        <a:lstStyle/>
        <a:p>
          <a:endParaRPr lang="es-MX"/>
        </a:p>
      </dgm:t>
    </dgm:pt>
    <dgm:pt modelId="{B0411B35-BF35-4C59-BB46-5E1224544EDE}" type="sibTrans" cxnId="{DFC3542E-EAC1-4247-821F-BF2EC0C676F6}">
      <dgm:prSet/>
      <dgm:spPr/>
      <dgm:t>
        <a:bodyPr/>
        <a:lstStyle/>
        <a:p>
          <a:endParaRPr lang="es-MX"/>
        </a:p>
      </dgm:t>
    </dgm:pt>
    <dgm:pt modelId="{33780C5B-F060-4CDC-97C5-D564AFCB6B83}">
      <dgm:prSet/>
      <dgm:spPr/>
      <dgm:t>
        <a:bodyPr/>
        <a:lstStyle/>
        <a:p>
          <a:pPr rtl="0"/>
          <a:r>
            <a:rPr lang="es-MX" b="1" dirty="0" smtClean="0"/>
            <a:t>La problemática económico social está exigiendo, productividad, que investigue nuevas estructuras operativas para la producción, sin alejarse de las exigencias de la época, el medio ambiente, la cultura y los recursos del país.</a:t>
          </a:r>
          <a:endParaRPr lang="es-MX" dirty="0"/>
        </a:p>
      </dgm:t>
    </dgm:pt>
    <dgm:pt modelId="{1475521D-C8F1-4E30-B9E6-997564ACCAA4}" type="parTrans" cxnId="{B6A1700E-709C-420E-89AC-239543ECF456}">
      <dgm:prSet/>
      <dgm:spPr/>
      <dgm:t>
        <a:bodyPr/>
        <a:lstStyle/>
        <a:p>
          <a:endParaRPr lang="es-MX"/>
        </a:p>
      </dgm:t>
    </dgm:pt>
    <dgm:pt modelId="{192896C8-288D-49BA-B8A4-737758004971}" type="sibTrans" cxnId="{B6A1700E-709C-420E-89AC-239543ECF456}">
      <dgm:prSet/>
      <dgm:spPr/>
      <dgm:t>
        <a:bodyPr/>
        <a:lstStyle/>
        <a:p>
          <a:endParaRPr lang="es-MX"/>
        </a:p>
      </dgm:t>
    </dgm:pt>
    <dgm:pt modelId="{CB7AB16F-D92F-4976-99C4-7570B6FA5419}" type="pres">
      <dgm:prSet presAssocID="{828D0147-5303-475F-9A9C-6A97B6703052}" presName="linearFlow" presStyleCnt="0">
        <dgm:presLayoutVars>
          <dgm:dir/>
          <dgm:resizeHandles val="exact"/>
        </dgm:presLayoutVars>
      </dgm:prSet>
      <dgm:spPr/>
      <dgm:t>
        <a:bodyPr/>
        <a:lstStyle/>
        <a:p>
          <a:endParaRPr lang="es-MX"/>
        </a:p>
      </dgm:t>
    </dgm:pt>
    <dgm:pt modelId="{428E703A-247F-4273-A58F-0D4C961DAE15}" type="pres">
      <dgm:prSet presAssocID="{C5C3FBB7-F705-4085-A2FF-117364400C9B}" presName="composite" presStyleCnt="0"/>
      <dgm:spPr/>
      <dgm:t>
        <a:bodyPr/>
        <a:lstStyle/>
        <a:p>
          <a:endParaRPr lang="es-MX"/>
        </a:p>
      </dgm:t>
    </dgm:pt>
    <dgm:pt modelId="{F90D0646-C5E4-4CE4-BA9C-918CCB786426}" type="pres">
      <dgm:prSet presAssocID="{C5C3FBB7-F705-4085-A2FF-117364400C9B}" presName="imgShp"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33D8223E-112C-4B3E-A410-D816BA61664C}" type="pres">
      <dgm:prSet presAssocID="{C5C3FBB7-F705-4085-A2FF-117364400C9B}" presName="txShp" presStyleLbl="node1" presStyleIdx="0" presStyleCnt="2">
        <dgm:presLayoutVars>
          <dgm:bulletEnabled val="1"/>
        </dgm:presLayoutVars>
      </dgm:prSet>
      <dgm:spPr/>
      <dgm:t>
        <a:bodyPr/>
        <a:lstStyle/>
        <a:p>
          <a:endParaRPr lang="es-MX"/>
        </a:p>
      </dgm:t>
    </dgm:pt>
    <dgm:pt modelId="{B67B643C-CC3A-4356-876A-6111C5361024}" type="pres">
      <dgm:prSet presAssocID="{B0411B35-BF35-4C59-BB46-5E1224544EDE}" presName="spacing" presStyleCnt="0"/>
      <dgm:spPr/>
      <dgm:t>
        <a:bodyPr/>
        <a:lstStyle/>
        <a:p>
          <a:endParaRPr lang="es-MX"/>
        </a:p>
      </dgm:t>
    </dgm:pt>
    <dgm:pt modelId="{1A957ECD-F3CD-4122-9169-C920B0F903B2}" type="pres">
      <dgm:prSet presAssocID="{33780C5B-F060-4CDC-97C5-D564AFCB6B83}" presName="composite" presStyleCnt="0"/>
      <dgm:spPr/>
      <dgm:t>
        <a:bodyPr/>
        <a:lstStyle/>
        <a:p>
          <a:endParaRPr lang="es-MX"/>
        </a:p>
      </dgm:t>
    </dgm:pt>
    <dgm:pt modelId="{B5AE033A-F3D8-4110-B971-7F497986E63B}" type="pres">
      <dgm:prSet presAssocID="{33780C5B-F060-4CDC-97C5-D564AFCB6B83}" presName="imgShp"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 modelId="{3FA6E8A2-1A28-466F-AB3F-24DCBAA6B02B}" type="pres">
      <dgm:prSet presAssocID="{33780C5B-F060-4CDC-97C5-D564AFCB6B83}" presName="txShp" presStyleLbl="node1" presStyleIdx="1" presStyleCnt="2">
        <dgm:presLayoutVars>
          <dgm:bulletEnabled val="1"/>
        </dgm:presLayoutVars>
      </dgm:prSet>
      <dgm:spPr/>
      <dgm:t>
        <a:bodyPr/>
        <a:lstStyle/>
        <a:p>
          <a:endParaRPr lang="es-MX"/>
        </a:p>
      </dgm:t>
    </dgm:pt>
  </dgm:ptLst>
  <dgm:cxnLst>
    <dgm:cxn modelId="{DFC3542E-EAC1-4247-821F-BF2EC0C676F6}" srcId="{828D0147-5303-475F-9A9C-6A97B6703052}" destId="{C5C3FBB7-F705-4085-A2FF-117364400C9B}" srcOrd="0" destOrd="0" parTransId="{F6AA9B0A-DB3E-43F7-AEA8-2502787C2911}" sibTransId="{B0411B35-BF35-4C59-BB46-5E1224544EDE}"/>
    <dgm:cxn modelId="{CE778A82-1CD3-49D3-9284-9CC4D0AEFAB2}" type="presOf" srcId="{828D0147-5303-475F-9A9C-6A97B6703052}" destId="{CB7AB16F-D92F-4976-99C4-7570B6FA5419}" srcOrd="0" destOrd="0" presId="urn:microsoft.com/office/officeart/2005/8/layout/vList3"/>
    <dgm:cxn modelId="{B6A1700E-709C-420E-89AC-239543ECF456}" srcId="{828D0147-5303-475F-9A9C-6A97B6703052}" destId="{33780C5B-F060-4CDC-97C5-D564AFCB6B83}" srcOrd="1" destOrd="0" parTransId="{1475521D-C8F1-4E30-B9E6-997564ACCAA4}" sibTransId="{192896C8-288D-49BA-B8A4-737758004971}"/>
    <dgm:cxn modelId="{A571AC76-5FA9-4A30-8960-D35B6816182D}" type="presOf" srcId="{33780C5B-F060-4CDC-97C5-D564AFCB6B83}" destId="{3FA6E8A2-1A28-466F-AB3F-24DCBAA6B02B}" srcOrd="0" destOrd="0" presId="urn:microsoft.com/office/officeart/2005/8/layout/vList3"/>
    <dgm:cxn modelId="{2B1E09A4-5D36-4B1D-AB37-7BA8BB11FEBB}" type="presOf" srcId="{C5C3FBB7-F705-4085-A2FF-117364400C9B}" destId="{33D8223E-112C-4B3E-A410-D816BA61664C}" srcOrd="0" destOrd="0" presId="urn:microsoft.com/office/officeart/2005/8/layout/vList3"/>
    <dgm:cxn modelId="{B53AE7CD-67DA-4459-9DC4-2020CBFD804C}" type="presParOf" srcId="{CB7AB16F-D92F-4976-99C4-7570B6FA5419}" destId="{428E703A-247F-4273-A58F-0D4C961DAE15}" srcOrd="0" destOrd="0" presId="urn:microsoft.com/office/officeart/2005/8/layout/vList3"/>
    <dgm:cxn modelId="{E320C658-5DED-4F7C-BB8B-24236BD692CE}" type="presParOf" srcId="{428E703A-247F-4273-A58F-0D4C961DAE15}" destId="{F90D0646-C5E4-4CE4-BA9C-918CCB786426}" srcOrd="0" destOrd="0" presId="urn:microsoft.com/office/officeart/2005/8/layout/vList3"/>
    <dgm:cxn modelId="{CD67EFFA-4E90-4943-8CE4-84CA9FF59C93}" type="presParOf" srcId="{428E703A-247F-4273-A58F-0D4C961DAE15}" destId="{33D8223E-112C-4B3E-A410-D816BA61664C}" srcOrd="1" destOrd="0" presId="urn:microsoft.com/office/officeart/2005/8/layout/vList3"/>
    <dgm:cxn modelId="{4E59805C-6BC9-4C01-8CAD-17F3007D4593}" type="presParOf" srcId="{CB7AB16F-D92F-4976-99C4-7570B6FA5419}" destId="{B67B643C-CC3A-4356-876A-6111C5361024}" srcOrd="1" destOrd="0" presId="urn:microsoft.com/office/officeart/2005/8/layout/vList3"/>
    <dgm:cxn modelId="{03D9B6C8-8AA3-4721-BF6F-6666AB5C43CB}" type="presParOf" srcId="{CB7AB16F-D92F-4976-99C4-7570B6FA5419}" destId="{1A957ECD-F3CD-4122-9169-C920B0F903B2}" srcOrd="2" destOrd="0" presId="urn:microsoft.com/office/officeart/2005/8/layout/vList3"/>
    <dgm:cxn modelId="{385BE7CA-C14C-4023-85DE-AB7548FD92DE}" type="presParOf" srcId="{1A957ECD-F3CD-4122-9169-C920B0F903B2}" destId="{B5AE033A-F3D8-4110-B971-7F497986E63B}" srcOrd="0" destOrd="0" presId="urn:microsoft.com/office/officeart/2005/8/layout/vList3"/>
    <dgm:cxn modelId="{BA70400D-EF47-47B6-9FC5-4EC80F5E028A}" type="presParOf" srcId="{1A957ECD-F3CD-4122-9169-C920B0F903B2}" destId="{3FA6E8A2-1A28-466F-AB3F-24DCBAA6B02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3753D7B-F15B-41FE-BC31-FD9148B85BAA}" type="doc">
      <dgm:prSet loTypeId="urn:microsoft.com/office/officeart/2005/8/layout/hProcess9" loCatId="process" qsTypeId="urn:microsoft.com/office/officeart/2005/8/quickstyle/3d1" qsCatId="3D" csTypeId="urn:microsoft.com/office/officeart/2005/8/colors/colorful3" csCatId="colorful" phldr="1"/>
      <dgm:spPr/>
      <dgm:t>
        <a:bodyPr/>
        <a:lstStyle/>
        <a:p>
          <a:endParaRPr lang="es-MX"/>
        </a:p>
      </dgm:t>
    </dgm:pt>
    <dgm:pt modelId="{0F19447C-1D61-4738-838B-48C2AD20F76C}">
      <dgm:prSet/>
      <dgm:spPr/>
      <dgm:t>
        <a:bodyPr/>
        <a:lstStyle/>
        <a:p>
          <a:pPr rtl="0"/>
          <a:r>
            <a:rPr lang="es-MX" b="1" dirty="0" smtClean="0"/>
            <a:t>Entre los términos de gerencia y administración, existe una gran diferencia: </a:t>
          </a:r>
          <a:endParaRPr lang="es-MX" dirty="0"/>
        </a:p>
      </dgm:t>
    </dgm:pt>
    <dgm:pt modelId="{2EC0FFC9-5DA1-4690-BA6A-2053A6FFD6F2}" type="parTrans" cxnId="{A7DEDD12-ECED-47DF-A311-8BF9C363E54D}">
      <dgm:prSet/>
      <dgm:spPr/>
      <dgm:t>
        <a:bodyPr/>
        <a:lstStyle/>
        <a:p>
          <a:endParaRPr lang="es-MX"/>
        </a:p>
      </dgm:t>
    </dgm:pt>
    <dgm:pt modelId="{A3F66AF5-76A7-4054-8F3E-07BE4CA05AA0}" type="sibTrans" cxnId="{A7DEDD12-ECED-47DF-A311-8BF9C363E54D}">
      <dgm:prSet/>
      <dgm:spPr/>
      <dgm:t>
        <a:bodyPr/>
        <a:lstStyle/>
        <a:p>
          <a:endParaRPr lang="es-MX"/>
        </a:p>
      </dgm:t>
    </dgm:pt>
    <dgm:pt modelId="{2276A158-D472-4725-B29B-D14CFC852F0F}">
      <dgm:prSet/>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MX" b="1" dirty="0" smtClean="0"/>
            <a:t>La gerencia trabaja de una manera más estratégica</a:t>
          </a:r>
          <a:endParaRPr lang="es-MX" dirty="0" smtClean="0"/>
        </a:p>
        <a:p>
          <a:pPr defTabSz="1466850" rtl="0">
            <a:lnSpc>
              <a:spcPct val="90000"/>
            </a:lnSpc>
            <a:spcBef>
              <a:spcPct val="0"/>
            </a:spcBef>
            <a:spcAft>
              <a:spcPct val="35000"/>
            </a:spcAft>
          </a:pPr>
          <a:endParaRPr lang="es-MX" dirty="0"/>
        </a:p>
      </dgm:t>
    </dgm:pt>
    <dgm:pt modelId="{DAF53089-F808-41A0-9E96-83027A0B920C}" type="parTrans" cxnId="{C9E3BCDB-12A9-4747-8CC7-3B0DE7CFD05B}">
      <dgm:prSet/>
      <dgm:spPr/>
      <dgm:t>
        <a:bodyPr/>
        <a:lstStyle/>
        <a:p>
          <a:endParaRPr lang="es-MX"/>
        </a:p>
      </dgm:t>
    </dgm:pt>
    <dgm:pt modelId="{1ADB3B8B-0CB5-4D25-A8FE-CA831722BF10}" type="sibTrans" cxnId="{C9E3BCDB-12A9-4747-8CC7-3B0DE7CFD05B}">
      <dgm:prSet/>
      <dgm:spPr/>
      <dgm:t>
        <a:bodyPr/>
        <a:lstStyle/>
        <a:p>
          <a:endParaRPr lang="es-MX"/>
        </a:p>
      </dgm:t>
    </dgm:pt>
    <dgm:pt modelId="{826A1FCA-6A5A-4956-B086-1780106C8B16}" type="pres">
      <dgm:prSet presAssocID="{F3753D7B-F15B-41FE-BC31-FD9148B85BAA}" presName="CompostProcess" presStyleCnt="0">
        <dgm:presLayoutVars>
          <dgm:dir/>
          <dgm:resizeHandles val="exact"/>
        </dgm:presLayoutVars>
      </dgm:prSet>
      <dgm:spPr/>
      <dgm:t>
        <a:bodyPr/>
        <a:lstStyle/>
        <a:p>
          <a:endParaRPr lang="es-MX"/>
        </a:p>
      </dgm:t>
    </dgm:pt>
    <dgm:pt modelId="{B4E51190-FCE8-475E-85D1-CBB38BC63D87}" type="pres">
      <dgm:prSet presAssocID="{F3753D7B-F15B-41FE-BC31-FD9148B85BAA}" presName="arrow" presStyleLbl="bgShp" presStyleIdx="0" presStyleCnt="1"/>
      <dgm:spPr/>
    </dgm:pt>
    <dgm:pt modelId="{5997A30B-311E-4BF7-8D04-DFC552974E88}" type="pres">
      <dgm:prSet presAssocID="{F3753D7B-F15B-41FE-BC31-FD9148B85BAA}" presName="linearProcess" presStyleCnt="0"/>
      <dgm:spPr/>
    </dgm:pt>
    <dgm:pt modelId="{2E55EE9C-4364-46CF-8291-A692314E43E5}" type="pres">
      <dgm:prSet presAssocID="{0F19447C-1D61-4738-838B-48C2AD20F76C}" presName="textNode" presStyleLbl="node1" presStyleIdx="0" presStyleCnt="2">
        <dgm:presLayoutVars>
          <dgm:bulletEnabled val="1"/>
        </dgm:presLayoutVars>
      </dgm:prSet>
      <dgm:spPr/>
      <dgm:t>
        <a:bodyPr/>
        <a:lstStyle/>
        <a:p>
          <a:endParaRPr lang="es-MX"/>
        </a:p>
      </dgm:t>
    </dgm:pt>
    <dgm:pt modelId="{740C415A-2490-4869-8C4E-254FAB9A58A7}" type="pres">
      <dgm:prSet presAssocID="{A3F66AF5-76A7-4054-8F3E-07BE4CA05AA0}" presName="sibTrans" presStyleCnt="0"/>
      <dgm:spPr/>
    </dgm:pt>
    <dgm:pt modelId="{2614A57E-7EC3-4BAE-8ADF-CD5354F3E794}" type="pres">
      <dgm:prSet presAssocID="{2276A158-D472-4725-B29B-D14CFC852F0F}" presName="textNode" presStyleLbl="node1" presStyleIdx="1" presStyleCnt="2">
        <dgm:presLayoutVars>
          <dgm:bulletEnabled val="1"/>
        </dgm:presLayoutVars>
      </dgm:prSet>
      <dgm:spPr/>
      <dgm:t>
        <a:bodyPr/>
        <a:lstStyle/>
        <a:p>
          <a:endParaRPr lang="es-MX"/>
        </a:p>
      </dgm:t>
    </dgm:pt>
  </dgm:ptLst>
  <dgm:cxnLst>
    <dgm:cxn modelId="{A7DEDD12-ECED-47DF-A311-8BF9C363E54D}" srcId="{F3753D7B-F15B-41FE-BC31-FD9148B85BAA}" destId="{0F19447C-1D61-4738-838B-48C2AD20F76C}" srcOrd="0" destOrd="0" parTransId="{2EC0FFC9-5DA1-4690-BA6A-2053A6FFD6F2}" sibTransId="{A3F66AF5-76A7-4054-8F3E-07BE4CA05AA0}"/>
    <dgm:cxn modelId="{8DB85EBB-1DCD-497E-BF1A-7A6A8E421467}" type="presOf" srcId="{2276A158-D472-4725-B29B-D14CFC852F0F}" destId="{2614A57E-7EC3-4BAE-8ADF-CD5354F3E794}" srcOrd="0" destOrd="0" presId="urn:microsoft.com/office/officeart/2005/8/layout/hProcess9"/>
    <dgm:cxn modelId="{C9E3BCDB-12A9-4747-8CC7-3B0DE7CFD05B}" srcId="{F3753D7B-F15B-41FE-BC31-FD9148B85BAA}" destId="{2276A158-D472-4725-B29B-D14CFC852F0F}" srcOrd="1" destOrd="0" parTransId="{DAF53089-F808-41A0-9E96-83027A0B920C}" sibTransId="{1ADB3B8B-0CB5-4D25-A8FE-CA831722BF10}"/>
    <dgm:cxn modelId="{7FB80EC1-4FEB-41AC-866D-8E427A54DEC1}" type="presOf" srcId="{0F19447C-1D61-4738-838B-48C2AD20F76C}" destId="{2E55EE9C-4364-46CF-8291-A692314E43E5}" srcOrd="0" destOrd="0" presId="urn:microsoft.com/office/officeart/2005/8/layout/hProcess9"/>
    <dgm:cxn modelId="{3F6362E9-8FEC-4BA3-A89D-C74EAF5F2DA8}" type="presOf" srcId="{F3753D7B-F15B-41FE-BC31-FD9148B85BAA}" destId="{826A1FCA-6A5A-4956-B086-1780106C8B16}" srcOrd="0" destOrd="0" presId="urn:microsoft.com/office/officeart/2005/8/layout/hProcess9"/>
    <dgm:cxn modelId="{258C5364-57B1-4D0B-927F-C39531EE83C7}" type="presParOf" srcId="{826A1FCA-6A5A-4956-B086-1780106C8B16}" destId="{B4E51190-FCE8-475E-85D1-CBB38BC63D87}" srcOrd="0" destOrd="0" presId="urn:microsoft.com/office/officeart/2005/8/layout/hProcess9"/>
    <dgm:cxn modelId="{2F41F7B4-1F12-4861-8AA7-5CCDDF8FB099}" type="presParOf" srcId="{826A1FCA-6A5A-4956-B086-1780106C8B16}" destId="{5997A30B-311E-4BF7-8D04-DFC552974E88}" srcOrd="1" destOrd="0" presId="urn:microsoft.com/office/officeart/2005/8/layout/hProcess9"/>
    <dgm:cxn modelId="{655ACC32-F1E0-48FB-BBAD-56A248E1D7B4}" type="presParOf" srcId="{5997A30B-311E-4BF7-8D04-DFC552974E88}" destId="{2E55EE9C-4364-46CF-8291-A692314E43E5}" srcOrd="0" destOrd="0" presId="urn:microsoft.com/office/officeart/2005/8/layout/hProcess9"/>
    <dgm:cxn modelId="{97A5EAAE-59B6-4BA2-B9AD-FF2FA9D98DFA}" type="presParOf" srcId="{5997A30B-311E-4BF7-8D04-DFC552974E88}" destId="{740C415A-2490-4869-8C4E-254FAB9A58A7}" srcOrd="1" destOrd="0" presId="urn:microsoft.com/office/officeart/2005/8/layout/hProcess9"/>
    <dgm:cxn modelId="{AFB7C42E-5439-41B9-8F9A-4CE00A986D59}" type="presParOf" srcId="{5997A30B-311E-4BF7-8D04-DFC552974E88}" destId="{2614A57E-7EC3-4BAE-8ADF-CD5354F3E79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4263F08-3085-4FEA-8E0C-29F36CD367FE}" type="doc">
      <dgm:prSet loTypeId="urn:microsoft.com/office/officeart/2005/8/layout/hProcess9" loCatId="process" qsTypeId="urn:microsoft.com/office/officeart/2005/8/quickstyle/3d1" qsCatId="3D" csTypeId="urn:microsoft.com/office/officeart/2005/8/colors/colorful1" csCatId="colorful" phldr="1"/>
      <dgm:spPr/>
      <dgm:t>
        <a:bodyPr/>
        <a:lstStyle/>
        <a:p>
          <a:endParaRPr lang="es-MX"/>
        </a:p>
      </dgm:t>
    </dgm:pt>
    <dgm:pt modelId="{4351925F-40C7-4350-980C-AC5B276A1E0F}">
      <dgm:prSet custT="1"/>
      <dgm:spPr/>
      <dgm:t>
        <a:bodyPr/>
        <a:lstStyle/>
        <a:p>
          <a:pPr rtl="0"/>
          <a:r>
            <a:rPr lang="es-MX" sz="2800" b="1" dirty="0" smtClean="0"/>
            <a:t>En cambio la administración también coincide con los mismos pasos que la gerencia</a:t>
          </a:r>
          <a:endParaRPr lang="es-MX" sz="2800" dirty="0"/>
        </a:p>
      </dgm:t>
    </dgm:pt>
    <dgm:pt modelId="{85CEAD4A-8EA9-4AD6-96FA-8A192AAE18FA}" type="parTrans" cxnId="{EFA07BA0-79C6-49CC-BD65-31F5878C39D9}">
      <dgm:prSet/>
      <dgm:spPr/>
      <dgm:t>
        <a:bodyPr/>
        <a:lstStyle/>
        <a:p>
          <a:endParaRPr lang="es-MX"/>
        </a:p>
      </dgm:t>
    </dgm:pt>
    <dgm:pt modelId="{CF882E15-F275-44F5-AAFA-6645FEA4113F}" type="sibTrans" cxnId="{EFA07BA0-79C6-49CC-BD65-31F5878C39D9}">
      <dgm:prSet/>
      <dgm:spPr/>
      <dgm:t>
        <a:bodyPr/>
        <a:lstStyle/>
        <a:p>
          <a:endParaRPr lang="es-MX"/>
        </a:p>
      </dgm:t>
    </dgm:pt>
    <dgm:pt modelId="{1008EDC8-5791-4AC8-B7D3-FC4B07EA94E3}">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MX" sz="2800" b="1" dirty="0" smtClean="0"/>
            <a:t>La administración se orilla más por la acción</a:t>
          </a:r>
          <a:endParaRPr lang="es-MX" sz="2800" dirty="0" smtClean="0"/>
        </a:p>
        <a:p>
          <a:pPr defTabSz="977900" rtl="0">
            <a:lnSpc>
              <a:spcPct val="90000"/>
            </a:lnSpc>
            <a:spcBef>
              <a:spcPct val="0"/>
            </a:spcBef>
            <a:spcAft>
              <a:spcPct val="35000"/>
            </a:spcAft>
          </a:pPr>
          <a:endParaRPr lang="es-MX" sz="2200" dirty="0"/>
        </a:p>
      </dgm:t>
    </dgm:pt>
    <dgm:pt modelId="{0871DA14-CCAC-4C33-B8BB-D8D712F6D2CC}" type="parTrans" cxnId="{08E948B8-C21F-4469-872F-B38DA312FF21}">
      <dgm:prSet/>
      <dgm:spPr/>
      <dgm:t>
        <a:bodyPr/>
        <a:lstStyle/>
        <a:p>
          <a:endParaRPr lang="es-MX"/>
        </a:p>
      </dgm:t>
    </dgm:pt>
    <dgm:pt modelId="{F91489B6-1A51-445E-A6A7-3C57DBD94730}" type="sibTrans" cxnId="{08E948B8-C21F-4469-872F-B38DA312FF21}">
      <dgm:prSet/>
      <dgm:spPr/>
      <dgm:t>
        <a:bodyPr/>
        <a:lstStyle/>
        <a:p>
          <a:endParaRPr lang="es-MX"/>
        </a:p>
      </dgm:t>
    </dgm:pt>
    <dgm:pt modelId="{06833EA3-1A2E-4285-959F-A7C1D2D06247}">
      <dgm:prSet/>
      <dgm:spPr/>
      <dgm:t>
        <a:bodyPr/>
        <a:lstStyle/>
        <a:p>
          <a:pPr rtl="0"/>
          <a:r>
            <a:rPr lang="es-MX" b="1" dirty="0" smtClean="0"/>
            <a:t>Entonces la administración y la gerencia podrán coincidir en los mismos pasos pero la gerencia es la </a:t>
          </a:r>
          <a:r>
            <a:rPr lang="es-MX" b="1" dirty="0" smtClean="0">
              <a:solidFill>
                <a:schemeClr val="accent3">
                  <a:lumMod val="75000"/>
                </a:schemeClr>
              </a:solidFill>
            </a:rPr>
            <a:t>estrategia </a:t>
          </a:r>
          <a:r>
            <a:rPr lang="es-MX" b="1" dirty="0" smtClean="0"/>
            <a:t>y la administración es la </a:t>
          </a:r>
          <a:r>
            <a:rPr lang="es-MX" b="1" dirty="0" smtClean="0">
              <a:solidFill>
                <a:schemeClr val="accent3">
                  <a:lumMod val="75000"/>
                </a:schemeClr>
              </a:solidFill>
            </a:rPr>
            <a:t>ejecución.</a:t>
          </a:r>
          <a:endParaRPr lang="es-MX" dirty="0">
            <a:solidFill>
              <a:schemeClr val="accent3">
                <a:lumMod val="75000"/>
              </a:schemeClr>
            </a:solidFill>
          </a:endParaRPr>
        </a:p>
      </dgm:t>
    </dgm:pt>
    <dgm:pt modelId="{D161C4FC-4141-4389-BBD7-8E4AB54EF32B}" type="parTrans" cxnId="{8CD395F7-3554-42BF-92A5-B74EB8DD00CA}">
      <dgm:prSet/>
      <dgm:spPr/>
      <dgm:t>
        <a:bodyPr/>
        <a:lstStyle/>
        <a:p>
          <a:endParaRPr lang="es-MX"/>
        </a:p>
      </dgm:t>
    </dgm:pt>
    <dgm:pt modelId="{B630555C-109F-47DE-A962-6655EE0C4123}" type="sibTrans" cxnId="{8CD395F7-3554-42BF-92A5-B74EB8DD00CA}">
      <dgm:prSet/>
      <dgm:spPr/>
      <dgm:t>
        <a:bodyPr/>
        <a:lstStyle/>
        <a:p>
          <a:endParaRPr lang="es-MX"/>
        </a:p>
      </dgm:t>
    </dgm:pt>
    <dgm:pt modelId="{0C75376B-9C05-4DFE-8E72-9F9AAB92A75E}" type="pres">
      <dgm:prSet presAssocID="{24263F08-3085-4FEA-8E0C-29F36CD367FE}" presName="CompostProcess" presStyleCnt="0">
        <dgm:presLayoutVars>
          <dgm:dir/>
          <dgm:resizeHandles val="exact"/>
        </dgm:presLayoutVars>
      </dgm:prSet>
      <dgm:spPr/>
      <dgm:t>
        <a:bodyPr/>
        <a:lstStyle/>
        <a:p>
          <a:endParaRPr lang="es-MX"/>
        </a:p>
      </dgm:t>
    </dgm:pt>
    <dgm:pt modelId="{95F5F949-4276-428C-92A8-207BB5B46749}" type="pres">
      <dgm:prSet presAssocID="{24263F08-3085-4FEA-8E0C-29F36CD367FE}" presName="arrow" presStyleLbl="bgShp" presStyleIdx="0" presStyleCnt="1"/>
      <dgm:spPr/>
    </dgm:pt>
    <dgm:pt modelId="{529393D1-37E1-40E7-BB16-D17829D0B1DE}" type="pres">
      <dgm:prSet presAssocID="{24263F08-3085-4FEA-8E0C-29F36CD367FE}" presName="linearProcess" presStyleCnt="0"/>
      <dgm:spPr/>
    </dgm:pt>
    <dgm:pt modelId="{DA37FEAC-A006-41EB-98F6-34695D44069F}" type="pres">
      <dgm:prSet presAssocID="{4351925F-40C7-4350-980C-AC5B276A1E0F}" presName="textNode" presStyleLbl="node1" presStyleIdx="0" presStyleCnt="3" custScaleY="113509">
        <dgm:presLayoutVars>
          <dgm:bulletEnabled val="1"/>
        </dgm:presLayoutVars>
      </dgm:prSet>
      <dgm:spPr/>
      <dgm:t>
        <a:bodyPr/>
        <a:lstStyle/>
        <a:p>
          <a:endParaRPr lang="es-MX"/>
        </a:p>
      </dgm:t>
    </dgm:pt>
    <dgm:pt modelId="{D2813C83-2AA3-41B3-97F3-43AC4AC09FB4}" type="pres">
      <dgm:prSet presAssocID="{CF882E15-F275-44F5-AAFA-6645FEA4113F}" presName="sibTrans" presStyleCnt="0"/>
      <dgm:spPr/>
    </dgm:pt>
    <dgm:pt modelId="{81BEB16D-C7D4-47B9-BE5A-0F5116B67504}" type="pres">
      <dgm:prSet presAssocID="{1008EDC8-5791-4AC8-B7D3-FC4B07EA94E3}" presName="textNode" presStyleLbl="node1" presStyleIdx="1" presStyleCnt="3" custScaleY="116407">
        <dgm:presLayoutVars>
          <dgm:bulletEnabled val="1"/>
        </dgm:presLayoutVars>
      </dgm:prSet>
      <dgm:spPr/>
      <dgm:t>
        <a:bodyPr/>
        <a:lstStyle/>
        <a:p>
          <a:endParaRPr lang="es-MX"/>
        </a:p>
      </dgm:t>
    </dgm:pt>
    <dgm:pt modelId="{82A362E2-B216-4778-8E1D-F87CAC811172}" type="pres">
      <dgm:prSet presAssocID="{F91489B6-1A51-445E-A6A7-3C57DBD94730}" presName="sibTrans" presStyleCnt="0"/>
      <dgm:spPr/>
    </dgm:pt>
    <dgm:pt modelId="{9236B6C3-54BC-4733-BA37-7D459FB7988C}" type="pres">
      <dgm:prSet presAssocID="{06833EA3-1A2E-4285-959F-A7C1D2D06247}" presName="textNode" presStyleLbl="node1" presStyleIdx="2" presStyleCnt="3" custScaleY="117856">
        <dgm:presLayoutVars>
          <dgm:bulletEnabled val="1"/>
        </dgm:presLayoutVars>
      </dgm:prSet>
      <dgm:spPr/>
      <dgm:t>
        <a:bodyPr/>
        <a:lstStyle/>
        <a:p>
          <a:endParaRPr lang="es-MX"/>
        </a:p>
      </dgm:t>
    </dgm:pt>
  </dgm:ptLst>
  <dgm:cxnLst>
    <dgm:cxn modelId="{08E948B8-C21F-4469-872F-B38DA312FF21}" srcId="{24263F08-3085-4FEA-8E0C-29F36CD367FE}" destId="{1008EDC8-5791-4AC8-B7D3-FC4B07EA94E3}" srcOrd="1" destOrd="0" parTransId="{0871DA14-CCAC-4C33-B8BB-D8D712F6D2CC}" sibTransId="{F91489B6-1A51-445E-A6A7-3C57DBD94730}"/>
    <dgm:cxn modelId="{C0097D23-1CF4-4E9E-86F7-FDB9DF546FBC}" type="presOf" srcId="{1008EDC8-5791-4AC8-B7D3-FC4B07EA94E3}" destId="{81BEB16D-C7D4-47B9-BE5A-0F5116B67504}" srcOrd="0" destOrd="0" presId="urn:microsoft.com/office/officeart/2005/8/layout/hProcess9"/>
    <dgm:cxn modelId="{DDDF943D-82C7-4D02-BE19-7E0873BDB5A5}" type="presOf" srcId="{06833EA3-1A2E-4285-959F-A7C1D2D06247}" destId="{9236B6C3-54BC-4733-BA37-7D459FB7988C}" srcOrd="0" destOrd="0" presId="urn:microsoft.com/office/officeart/2005/8/layout/hProcess9"/>
    <dgm:cxn modelId="{8CD395F7-3554-42BF-92A5-B74EB8DD00CA}" srcId="{24263F08-3085-4FEA-8E0C-29F36CD367FE}" destId="{06833EA3-1A2E-4285-959F-A7C1D2D06247}" srcOrd="2" destOrd="0" parTransId="{D161C4FC-4141-4389-BBD7-8E4AB54EF32B}" sibTransId="{B630555C-109F-47DE-A962-6655EE0C4123}"/>
    <dgm:cxn modelId="{EFA07BA0-79C6-49CC-BD65-31F5878C39D9}" srcId="{24263F08-3085-4FEA-8E0C-29F36CD367FE}" destId="{4351925F-40C7-4350-980C-AC5B276A1E0F}" srcOrd="0" destOrd="0" parTransId="{85CEAD4A-8EA9-4AD6-96FA-8A192AAE18FA}" sibTransId="{CF882E15-F275-44F5-AAFA-6645FEA4113F}"/>
    <dgm:cxn modelId="{63A15BBD-4107-4BFB-8347-DF41F0A17356}" type="presOf" srcId="{24263F08-3085-4FEA-8E0C-29F36CD367FE}" destId="{0C75376B-9C05-4DFE-8E72-9F9AAB92A75E}" srcOrd="0" destOrd="0" presId="urn:microsoft.com/office/officeart/2005/8/layout/hProcess9"/>
    <dgm:cxn modelId="{71EEEFF8-C0AF-4F2D-9A83-47CC133FBA04}" type="presOf" srcId="{4351925F-40C7-4350-980C-AC5B276A1E0F}" destId="{DA37FEAC-A006-41EB-98F6-34695D44069F}" srcOrd="0" destOrd="0" presId="urn:microsoft.com/office/officeart/2005/8/layout/hProcess9"/>
    <dgm:cxn modelId="{6D6324FE-4EA3-4860-915F-8DFDBB9AD181}" type="presParOf" srcId="{0C75376B-9C05-4DFE-8E72-9F9AAB92A75E}" destId="{95F5F949-4276-428C-92A8-207BB5B46749}" srcOrd="0" destOrd="0" presId="urn:microsoft.com/office/officeart/2005/8/layout/hProcess9"/>
    <dgm:cxn modelId="{17669FA4-58B4-4101-8AA5-AB52655EB55C}" type="presParOf" srcId="{0C75376B-9C05-4DFE-8E72-9F9AAB92A75E}" destId="{529393D1-37E1-40E7-BB16-D17829D0B1DE}" srcOrd="1" destOrd="0" presId="urn:microsoft.com/office/officeart/2005/8/layout/hProcess9"/>
    <dgm:cxn modelId="{599CE397-A042-4982-ADC3-B758EAADD703}" type="presParOf" srcId="{529393D1-37E1-40E7-BB16-D17829D0B1DE}" destId="{DA37FEAC-A006-41EB-98F6-34695D44069F}" srcOrd="0" destOrd="0" presId="urn:microsoft.com/office/officeart/2005/8/layout/hProcess9"/>
    <dgm:cxn modelId="{52378AB5-7579-4C74-870C-B4258F1CEF85}" type="presParOf" srcId="{529393D1-37E1-40E7-BB16-D17829D0B1DE}" destId="{D2813C83-2AA3-41B3-97F3-43AC4AC09FB4}" srcOrd="1" destOrd="0" presId="urn:microsoft.com/office/officeart/2005/8/layout/hProcess9"/>
    <dgm:cxn modelId="{8765DDB5-2E9D-4AF8-882B-69E2C5649167}" type="presParOf" srcId="{529393D1-37E1-40E7-BB16-D17829D0B1DE}" destId="{81BEB16D-C7D4-47B9-BE5A-0F5116B67504}" srcOrd="2" destOrd="0" presId="urn:microsoft.com/office/officeart/2005/8/layout/hProcess9"/>
    <dgm:cxn modelId="{1DC74447-B9FE-49FC-BAE9-D53658CA5449}" type="presParOf" srcId="{529393D1-37E1-40E7-BB16-D17829D0B1DE}" destId="{82A362E2-B216-4778-8E1D-F87CAC811172}" srcOrd="3" destOrd="0" presId="urn:microsoft.com/office/officeart/2005/8/layout/hProcess9"/>
    <dgm:cxn modelId="{29F8FBB1-5A81-4FCA-92DA-920291AC8C3D}" type="presParOf" srcId="{529393D1-37E1-40E7-BB16-D17829D0B1DE}" destId="{9236B6C3-54BC-4733-BA37-7D459FB7988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737867-4495-44D6-8ECA-0F5D207268AE}" type="doc">
      <dgm:prSet loTypeId="urn:microsoft.com/office/officeart/2005/8/layout/venn1" loCatId="relationship" qsTypeId="urn:microsoft.com/office/officeart/2005/8/quickstyle/3d4" qsCatId="3D" csTypeId="urn:microsoft.com/office/officeart/2005/8/colors/colorful3" csCatId="colorful" phldr="1"/>
      <dgm:spPr/>
      <dgm:t>
        <a:bodyPr/>
        <a:lstStyle/>
        <a:p>
          <a:endParaRPr lang="es-MX"/>
        </a:p>
      </dgm:t>
    </dgm:pt>
    <dgm:pt modelId="{DDE6B7B0-31DF-42BA-8CE0-2445F963A397}">
      <dgm:prSet custT="1"/>
      <dgm:spPr/>
      <dgm:t>
        <a:bodyPr/>
        <a:lstStyle/>
        <a:p>
          <a:pPr rtl="0"/>
          <a:endParaRPr lang="es-MX" sz="2600" b="1" dirty="0" smtClean="0"/>
        </a:p>
        <a:p>
          <a:pPr rtl="0"/>
          <a:r>
            <a:rPr lang="es-MX" sz="2600" b="1" dirty="0" smtClean="0"/>
            <a:t>La tarea propia de la enfermera gestora es:</a:t>
          </a:r>
          <a:endParaRPr lang="es-MX" sz="2600" b="1" dirty="0"/>
        </a:p>
      </dgm:t>
    </dgm:pt>
    <dgm:pt modelId="{30F218FB-D27E-4445-8DBF-3D9F1FD6AC21}" type="parTrans" cxnId="{12686419-B7F0-4F96-93C3-AF2DB29FE11D}">
      <dgm:prSet/>
      <dgm:spPr/>
      <dgm:t>
        <a:bodyPr/>
        <a:lstStyle/>
        <a:p>
          <a:endParaRPr lang="es-MX" sz="2400" b="1"/>
        </a:p>
      </dgm:t>
    </dgm:pt>
    <dgm:pt modelId="{3489DC9D-92CE-4532-B7B3-CC8698AD8CCE}" type="sibTrans" cxnId="{12686419-B7F0-4F96-93C3-AF2DB29FE11D}">
      <dgm:prSet/>
      <dgm:spPr/>
      <dgm:t>
        <a:bodyPr/>
        <a:lstStyle/>
        <a:p>
          <a:endParaRPr lang="es-MX" sz="2400" b="1"/>
        </a:p>
      </dgm:t>
    </dgm:pt>
    <dgm:pt modelId="{E6982B1F-DE9D-4CE2-BB2F-25F1E038785B}">
      <dgm:prSet custT="1"/>
      <dgm:spPr/>
      <dgm:t>
        <a:bodyPr/>
        <a:lstStyle/>
        <a:p>
          <a:pPr rtl="0"/>
          <a:r>
            <a:rPr lang="es-MX" sz="3200" b="1" dirty="0" smtClean="0"/>
            <a:t>Planificar</a:t>
          </a:r>
          <a:endParaRPr lang="es-MX" sz="3200" b="1" dirty="0"/>
        </a:p>
      </dgm:t>
    </dgm:pt>
    <dgm:pt modelId="{6185537B-18F2-4EB2-B29E-98BE5095DB28}" type="parTrans" cxnId="{2A2F9115-CA45-4A70-923D-7703838FBED9}">
      <dgm:prSet/>
      <dgm:spPr/>
      <dgm:t>
        <a:bodyPr/>
        <a:lstStyle/>
        <a:p>
          <a:endParaRPr lang="es-MX" sz="2400" b="1"/>
        </a:p>
      </dgm:t>
    </dgm:pt>
    <dgm:pt modelId="{5D7BB75C-CC07-4E54-A1E0-BA1FA5D44095}" type="sibTrans" cxnId="{2A2F9115-CA45-4A70-923D-7703838FBED9}">
      <dgm:prSet/>
      <dgm:spPr/>
      <dgm:t>
        <a:bodyPr/>
        <a:lstStyle/>
        <a:p>
          <a:endParaRPr lang="es-MX" sz="2400" b="1"/>
        </a:p>
      </dgm:t>
    </dgm:pt>
    <dgm:pt modelId="{4471A216-8BC0-41F0-9393-1AE3F1EAB81B}">
      <dgm:prSet custT="1"/>
      <dgm:spPr/>
      <dgm:t>
        <a:bodyPr/>
        <a:lstStyle/>
        <a:p>
          <a:pPr rtl="0"/>
          <a:r>
            <a:rPr lang="es-MX" sz="3200" b="1" dirty="0" smtClean="0"/>
            <a:t>Organizar</a:t>
          </a:r>
          <a:endParaRPr lang="es-MX" sz="3200" b="1" dirty="0"/>
        </a:p>
      </dgm:t>
    </dgm:pt>
    <dgm:pt modelId="{543DB229-E842-4FBE-B03E-E7523A3AC4E7}" type="parTrans" cxnId="{259BFE44-5CF8-486E-BDAD-D6B7FFF6F845}">
      <dgm:prSet/>
      <dgm:spPr/>
      <dgm:t>
        <a:bodyPr/>
        <a:lstStyle/>
        <a:p>
          <a:endParaRPr lang="es-MX" sz="2400" b="1"/>
        </a:p>
      </dgm:t>
    </dgm:pt>
    <dgm:pt modelId="{29A24E91-0EFA-42A6-9DFB-B33BA791AFD7}" type="sibTrans" cxnId="{259BFE44-5CF8-486E-BDAD-D6B7FFF6F845}">
      <dgm:prSet/>
      <dgm:spPr/>
      <dgm:t>
        <a:bodyPr/>
        <a:lstStyle/>
        <a:p>
          <a:endParaRPr lang="es-MX" sz="2400" b="1"/>
        </a:p>
      </dgm:t>
    </dgm:pt>
    <dgm:pt modelId="{32D4423A-7452-474E-88C2-CBB59E38CDC6}">
      <dgm:prSet custT="1"/>
      <dgm:spPr/>
      <dgm:t>
        <a:bodyPr/>
        <a:lstStyle/>
        <a:p>
          <a:pPr rtl="0"/>
          <a:r>
            <a:rPr lang="es-MX" sz="3200" b="1" dirty="0" smtClean="0"/>
            <a:t>Dirigir</a:t>
          </a:r>
          <a:endParaRPr lang="es-MX" sz="3200" b="1" dirty="0"/>
        </a:p>
      </dgm:t>
    </dgm:pt>
    <dgm:pt modelId="{68A53805-E037-4B48-97B9-4FF7216FC32E}" type="parTrans" cxnId="{193C0C46-AD59-4D46-931F-262B1402B905}">
      <dgm:prSet/>
      <dgm:spPr/>
      <dgm:t>
        <a:bodyPr/>
        <a:lstStyle/>
        <a:p>
          <a:endParaRPr lang="es-MX" sz="2400" b="1"/>
        </a:p>
      </dgm:t>
    </dgm:pt>
    <dgm:pt modelId="{69D25331-633E-4611-B791-F6255FFC8B21}" type="sibTrans" cxnId="{193C0C46-AD59-4D46-931F-262B1402B905}">
      <dgm:prSet/>
      <dgm:spPr/>
      <dgm:t>
        <a:bodyPr/>
        <a:lstStyle/>
        <a:p>
          <a:endParaRPr lang="es-MX" sz="2400" b="1"/>
        </a:p>
      </dgm:t>
    </dgm:pt>
    <dgm:pt modelId="{664F9E9C-4A31-43B1-B99B-C4055D25AAF1}">
      <dgm:prSet custT="1"/>
      <dgm:spPr/>
      <dgm:t>
        <a:bodyPr/>
        <a:lstStyle/>
        <a:p>
          <a:pPr rtl="0"/>
          <a:r>
            <a:rPr lang="es-MX" sz="2800" b="1" dirty="0" smtClean="0"/>
            <a:t>Controlar los recursos económicos, humanos y materiales disponibles</a:t>
          </a:r>
          <a:endParaRPr lang="es-MX" sz="2800" b="1" dirty="0"/>
        </a:p>
      </dgm:t>
    </dgm:pt>
    <dgm:pt modelId="{D6BB53A1-8DCE-4968-B9CC-5BB08AEF6035}" type="parTrans" cxnId="{41D71031-2D82-4923-AC18-8B4EDF80B389}">
      <dgm:prSet/>
      <dgm:spPr/>
      <dgm:t>
        <a:bodyPr/>
        <a:lstStyle/>
        <a:p>
          <a:endParaRPr lang="es-MX" sz="2400" b="1"/>
        </a:p>
      </dgm:t>
    </dgm:pt>
    <dgm:pt modelId="{7B426AC3-9117-4CAB-B34D-F49B11825E68}" type="sibTrans" cxnId="{41D71031-2D82-4923-AC18-8B4EDF80B389}">
      <dgm:prSet/>
      <dgm:spPr/>
      <dgm:t>
        <a:bodyPr/>
        <a:lstStyle/>
        <a:p>
          <a:endParaRPr lang="es-MX" sz="2400" b="1"/>
        </a:p>
      </dgm:t>
    </dgm:pt>
    <dgm:pt modelId="{53944616-71EE-494F-B5E9-F88029920FBB}">
      <dgm:prSet custT="1"/>
      <dgm:spPr/>
      <dgm:t>
        <a:bodyPr/>
        <a:lstStyle/>
        <a:p>
          <a:pPr rtl="0"/>
          <a:r>
            <a:rPr lang="es-MX" sz="2400" b="1" dirty="0" smtClean="0"/>
            <a:t>De manera que se  puedan proporcionar los cuidados de la forma mas eficaz posible, a los grupos de pacientes y sus familiares.</a:t>
          </a:r>
          <a:endParaRPr lang="es-MX" sz="2400" b="1" dirty="0"/>
        </a:p>
      </dgm:t>
    </dgm:pt>
    <dgm:pt modelId="{445AC838-FAC1-4888-9D34-30E3A65742FA}" type="parTrans" cxnId="{5DA880A9-E6E7-4BF0-9A7C-F5B6325FE505}">
      <dgm:prSet/>
      <dgm:spPr/>
      <dgm:t>
        <a:bodyPr/>
        <a:lstStyle/>
        <a:p>
          <a:endParaRPr lang="es-MX" sz="2400" b="1"/>
        </a:p>
      </dgm:t>
    </dgm:pt>
    <dgm:pt modelId="{C6105682-4ECC-4D0E-8A26-2DCE52A92F4B}" type="sibTrans" cxnId="{5DA880A9-E6E7-4BF0-9A7C-F5B6325FE505}">
      <dgm:prSet/>
      <dgm:spPr/>
      <dgm:t>
        <a:bodyPr/>
        <a:lstStyle/>
        <a:p>
          <a:endParaRPr lang="es-MX" sz="2400" b="1"/>
        </a:p>
      </dgm:t>
    </dgm:pt>
    <dgm:pt modelId="{AEABF592-067C-4823-AE37-423B9009B7F3}" type="pres">
      <dgm:prSet presAssocID="{E4737867-4495-44D6-8ECA-0F5D207268AE}" presName="compositeShape" presStyleCnt="0">
        <dgm:presLayoutVars>
          <dgm:chMax val="7"/>
          <dgm:dir/>
          <dgm:resizeHandles val="exact"/>
        </dgm:presLayoutVars>
      </dgm:prSet>
      <dgm:spPr/>
      <dgm:t>
        <a:bodyPr/>
        <a:lstStyle/>
        <a:p>
          <a:endParaRPr lang="es-MX"/>
        </a:p>
      </dgm:t>
    </dgm:pt>
    <dgm:pt modelId="{BB86F683-B232-4D58-81BD-CBCDFF6B4E4A}" type="pres">
      <dgm:prSet presAssocID="{DDE6B7B0-31DF-42BA-8CE0-2445F963A397}" presName="circ1" presStyleLbl="vennNode1" presStyleIdx="0" presStyleCnt="6"/>
      <dgm:spPr/>
    </dgm:pt>
    <dgm:pt modelId="{7F9CFE40-25DC-4E86-B55A-56D45D7266E2}" type="pres">
      <dgm:prSet presAssocID="{DDE6B7B0-31DF-42BA-8CE0-2445F963A397}" presName="circ1Tx" presStyleLbl="revTx" presStyleIdx="0" presStyleCnt="0" custScaleX="170614" custLinFactNeighborX="2521" custLinFactNeighborY="13114">
        <dgm:presLayoutVars>
          <dgm:chMax val="0"/>
          <dgm:chPref val="0"/>
          <dgm:bulletEnabled val="1"/>
        </dgm:presLayoutVars>
      </dgm:prSet>
      <dgm:spPr/>
      <dgm:t>
        <a:bodyPr/>
        <a:lstStyle/>
        <a:p>
          <a:endParaRPr lang="es-MX"/>
        </a:p>
      </dgm:t>
    </dgm:pt>
    <dgm:pt modelId="{96273066-F54E-482F-AF99-7B19BA3267A1}" type="pres">
      <dgm:prSet presAssocID="{E6982B1F-DE9D-4CE2-BB2F-25F1E038785B}" presName="circ2" presStyleLbl="vennNode1" presStyleIdx="1" presStyleCnt="6"/>
      <dgm:spPr/>
    </dgm:pt>
    <dgm:pt modelId="{6F73DA12-D16F-4B5A-9E80-8051D512CF5C}" type="pres">
      <dgm:prSet presAssocID="{E6982B1F-DE9D-4CE2-BB2F-25F1E038785B}" presName="circ2Tx" presStyleLbl="revTx" presStyleIdx="0" presStyleCnt="0">
        <dgm:presLayoutVars>
          <dgm:chMax val="0"/>
          <dgm:chPref val="0"/>
          <dgm:bulletEnabled val="1"/>
        </dgm:presLayoutVars>
      </dgm:prSet>
      <dgm:spPr/>
      <dgm:t>
        <a:bodyPr/>
        <a:lstStyle/>
        <a:p>
          <a:endParaRPr lang="es-MX"/>
        </a:p>
      </dgm:t>
    </dgm:pt>
    <dgm:pt modelId="{D7E14C85-CB2C-4E20-8EE4-CEC46C64121E}" type="pres">
      <dgm:prSet presAssocID="{4471A216-8BC0-41F0-9393-1AE3F1EAB81B}" presName="circ3" presStyleLbl="vennNode1" presStyleIdx="2" presStyleCnt="6"/>
      <dgm:spPr/>
    </dgm:pt>
    <dgm:pt modelId="{F834F2E5-FDD9-494D-A22A-2FEC309D9BB8}" type="pres">
      <dgm:prSet presAssocID="{4471A216-8BC0-41F0-9393-1AE3F1EAB81B}" presName="circ3Tx" presStyleLbl="revTx" presStyleIdx="0" presStyleCnt="0">
        <dgm:presLayoutVars>
          <dgm:chMax val="0"/>
          <dgm:chPref val="0"/>
          <dgm:bulletEnabled val="1"/>
        </dgm:presLayoutVars>
      </dgm:prSet>
      <dgm:spPr/>
      <dgm:t>
        <a:bodyPr/>
        <a:lstStyle/>
        <a:p>
          <a:endParaRPr lang="es-MX"/>
        </a:p>
      </dgm:t>
    </dgm:pt>
    <dgm:pt modelId="{5CB2C97D-8009-4967-BAD9-4A6A63688E2C}" type="pres">
      <dgm:prSet presAssocID="{32D4423A-7452-474E-88C2-CBB59E38CDC6}" presName="circ4" presStyleLbl="vennNode1" presStyleIdx="3" presStyleCnt="6"/>
      <dgm:spPr/>
    </dgm:pt>
    <dgm:pt modelId="{AC0D750B-BC28-448B-94C4-5A8D97C6AABE}" type="pres">
      <dgm:prSet presAssocID="{32D4423A-7452-474E-88C2-CBB59E38CDC6}" presName="circ4Tx" presStyleLbl="revTx" presStyleIdx="0" presStyleCnt="0">
        <dgm:presLayoutVars>
          <dgm:chMax val="0"/>
          <dgm:chPref val="0"/>
          <dgm:bulletEnabled val="1"/>
        </dgm:presLayoutVars>
      </dgm:prSet>
      <dgm:spPr/>
      <dgm:t>
        <a:bodyPr/>
        <a:lstStyle/>
        <a:p>
          <a:endParaRPr lang="es-MX"/>
        </a:p>
      </dgm:t>
    </dgm:pt>
    <dgm:pt modelId="{8D61589B-5032-4569-9DAA-2DA71B2D8C6D}" type="pres">
      <dgm:prSet presAssocID="{664F9E9C-4A31-43B1-B99B-C4055D25AAF1}" presName="circ5" presStyleLbl="vennNode1" presStyleIdx="4" presStyleCnt="6"/>
      <dgm:spPr/>
    </dgm:pt>
    <dgm:pt modelId="{93CEC33A-D279-4940-984A-7CAF5A2DA1E4}" type="pres">
      <dgm:prSet presAssocID="{664F9E9C-4A31-43B1-B99B-C4055D25AAF1}" presName="circ5Tx" presStyleLbl="revTx" presStyleIdx="0" presStyleCnt="0" custScaleX="169393" custLinFactNeighborX="-15520" custLinFactNeighborY="5042">
        <dgm:presLayoutVars>
          <dgm:chMax val="0"/>
          <dgm:chPref val="0"/>
          <dgm:bulletEnabled val="1"/>
        </dgm:presLayoutVars>
      </dgm:prSet>
      <dgm:spPr/>
      <dgm:t>
        <a:bodyPr/>
        <a:lstStyle/>
        <a:p>
          <a:endParaRPr lang="es-MX"/>
        </a:p>
      </dgm:t>
    </dgm:pt>
    <dgm:pt modelId="{47CE0689-7C8C-4DFD-B48E-68948596DC95}" type="pres">
      <dgm:prSet presAssocID="{53944616-71EE-494F-B5E9-F88029920FBB}" presName="circ6" presStyleLbl="vennNode1" presStyleIdx="5" presStyleCnt="6"/>
      <dgm:spPr/>
    </dgm:pt>
    <dgm:pt modelId="{839F5564-D8E5-4437-ACDC-413B448BBD7A}" type="pres">
      <dgm:prSet presAssocID="{53944616-71EE-494F-B5E9-F88029920FBB}" presName="circ6Tx" presStyleLbl="revTx" presStyleIdx="0" presStyleCnt="0" custScaleX="137653" custLinFactNeighborX="-18624" custLinFactNeighborY="630">
        <dgm:presLayoutVars>
          <dgm:chMax val="0"/>
          <dgm:chPref val="0"/>
          <dgm:bulletEnabled val="1"/>
        </dgm:presLayoutVars>
      </dgm:prSet>
      <dgm:spPr/>
      <dgm:t>
        <a:bodyPr/>
        <a:lstStyle/>
        <a:p>
          <a:endParaRPr lang="es-MX"/>
        </a:p>
      </dgm:t>
    </dgm:pt>
  </dgm:ptLst>
  <dgm:cxnLst>
    <dgm:cxn modelId="{193C0C46-AD59-4D46-931F-262B1402B905}" srcId="{E4737867-4495-44D6-8ECA-0F5D207268AE}" destId="{32D4423A-7452-474E-88C2-CBB59E38CDC6}" srcOrd="3" destOrd="0" parTransId="{68A53805-E037-4B48-97B9-4FF7216FC32E}" sibTransId="{69D25331-633E-4611-B791-F6255FFC8B21}"/>
    <dgm:cxn modelId="{12686419-B7F0-4F96-93C3-AF2DB29FE11D}" srcId="{E4737867-4495-44D6-8ECA-0F5D207268AE}" destId="{DDE6B7B0-31DF-42BA-8CE0-2445F963A397}" srcOrd="0" destOrd="0" parTransId="{30F218FB-D27E-4445-8DBF-3D9F1FD6AC21}" sibTransId="{3489DC9D-92CE-4532-B7B3-CC8698AD8CCE}"/>
    <dgm:cxn modelId="{41D71031-2D82-4923-AC18-8B4EDF80B389}" srcId="{E4737867-4495-44D6-8ECA-0F5D207268AE}" destId="{664F9E9C-4A31-43B1-B99B-C4055D25AAF1}" srcOrd="4" destOrd="0" parTransId="{D6BB53A1-8DCE-4968-B9CC-5BB08AEF6035}" sibTransId="{7B426AC3-9117-4CAB-B34D-F49B11825E68}"/>
    <dgm:cxn modelId="{5DA880A9-E6E7-4BF0-9A7C-F5B6325FE505}" srcId="{E4737867-4495-44D6-8ECA-0F5D207268AE}" destId="{53944616-71EE-494F-B5E9-F88029920FBB}" srcOrd="5" destOrd="0" parTransId="{445AC838-FAC1-4888-9D34-30E3A65742FA}" sibTransId="{C6105682-4ECC-4D0E-8A26-2DCE52A92F4B}"/>
    <dgm:cxn modelId="{259BFE44-5CF8-486E-BDAD-D6B7FFF6F845}" srcId="{E4737867-4495-44D6-8ECA-0F5D207268AE}" destId="{4471A216-8BC0-41F0-9393-1AE3F1EAB81B}" srcOrd="2" destOrd="0" parTransId="{543DB229-E842-4FBE-B03E-E7523A3AC4E7}" sibTransId="{29A24E91-0EFA-42A6-9DFB-B33BA791AFD7}"/>
    <dgm:cxn modelId="{2A2F9115-CA45-4A70-923D-7703838FBED9}" srcId="{E4737867-4495-44D6-8ECA-0F5D207268AE}" destId="{E6982B1F-DE9D-4CE2-BB2F-25F1E038785B}" srcOrd="1" destOrd="0" parTransId="{6185537B-18F2-4EB2-B29E-98BE5095DB28}" sibTransId="{5D7BB75C-CC07-4E54-A1E0-BA1FA5D44095}"/>
    <dgm:cxn modelId="{9E3075F6-09E7-41B7-8EA3-BFA3D1B9E5CD}" type="presOf" srcId="{E6982B1F-DE9D-4CE2-BB2F-25F1E038785B}" destId="{6F73DA12-D16F-4B5A-9E80-8051D512CF5C}" srcOrd="0" destOrd="0" presId="urn:microsoft.com/office/officeart/2005/8/layout/venn1"/>
    <dgm:cxn modelId="{3D3B4364-A83E-4AF5-B586-07062A189EF0}" type="presOf" srcId="{E4737867-4495-44D6-8ECA-0F5D207268AE}" destId="{AEABF592-067C-4823-AE37-423B9009B7F3}" srcOrd="0" destOrd="0" presId="urn:microsoft.com/office/officeart/2005/8/layout/venn1"/>
    <dgm:cxn modelId="{36A5C715-559C-4E0B-8A1B-05132CB0C266}" type="presOf" srcId="{32D4423A-7452-474E-88C2-CBB59E38CDC6}" destId="{AC0D750B-BC28-448B-94C4-5A8D97C6AABE}" srcOrd="0" destOrd="0" presId="urn:microsoft.com/office/officeart/2005/8/layout/venn1"/>
    <dgm:cxn modelId="{6C72EC82-68FD-4C23-93DE-57D2DD82F860}" type="presOf" srcId="{53944616-71EE-494F-B5E9-F88029920FBB}" destId="{839F5564-D8E5-4437-ACDC-413B448BBD7A}" srcOrd="0" destOrd="0" presId="urn:microsoft.com/office/officeart/2005/8/layout/venn1"/>
    <dgm:cxn modelId="{9BC0F5AD-49EE-4829-9D5C-C7A1D4F0AF57}" type="presOf" srcId="{664F9E9C-4A31-43B1-B99B-C4055D25AAF1}" destId="{93CEC33A-D279-4940-984A-7CAF5A2DA1E4}" srcOrd="0" destOrd="0" presId="urn:microsoft.com/office/officeart/2005/8/layout/venn1"/>
    <dgm:cxn modelId="{21816096-CC1A-42F7-AF42-3B2713BE0694}" type="presOf" srcId="{4471A216-8BC0-41F0-9393-1AE3F1EAB81B}" destId="{F834F2E5-FDD9-494D-A22A-2FEC309D9BB8}" srcOrd="0" destOrd="0" presId="urn:microsoft.com/office/officeart/2005/8/layout/venn1"/>
    <dgm:cxn modelId="{7D829A61-6B6C-4043-8E33-8CF1A279955C}" type="presOf" srcId="{DDE6B7B0-31DF-42BA-8CE0-2445F963A397}" destId="{7F9CFE40-25DC-4E86-B55A-56D45D7266E2}" srcOrd="0" destOrd="0" presId="urn:microsoft.com/office/officeart/2005/8/layout/venn1"/>
    <dgm:cxn modelId="{D962D356-8C70-4ACA-B248-E8750C08C40B}" type="presParOf" srcId="{AEABF592-067C-4823-AE37-423B9009B7F3}" destId="{BB86F683-B232-4D58-81BD-CBCDFF6B4E4A}" srcOrd="0" destOrd="0" presId="urn:microsoft.com/office/officeart/2005/8/layout/venn1"/>
    <dgm:cxn modelId="{0C70A102-DF62-4EC4-B484-A9662F7CB4E9}" type="presParOf" srcId="{AEABF592-067C-4823-AE37-423B9009B7F3}" destId="{7F9CFE40-25DC-4E86-B55A-56D45D7266E2}" srcOrd="1" destOrd="0" presId="urn:microsoft.com/office/officeart/2005/8/layout/venn1"/>
    <dgm:cxn modelId="{157957BD-88E5-4643-A9D6-1C839148658E}" type="presParOf" srcId="{AEABF592-067C-4823-AE37-423B9009B7F3}" destId="{96273066-F54E-482F-AF99-7B19BA3267A1}" srcOrd="2" destOrd="0" presId="urn:microsoft.com/office/officeart/2005/8/layout/venn1"/>
    <dgm:cxn modelId="{2476215A-F40B-46E6-A3D9-80540E9BFD75}" type="presParOf" srcId="{AEABF592-067C-4823-AE37-423B9009B7F3}" destId="{6F73DA12-D16F-4B5A-9E80-8051D512CF5C}" srcOrd="3" destOrd="0" presId="urn:microsoft.com/office/officeart/2005/8/layout/venn1"/>
    <dgm:cxn modelId="{74D01AE0-969E-4BB2-98C8-8B0524C67012}" type="presParOf" srcId="{AEABF592-067C-4823-AE37-423B9009B7F3}" destId="{D7E14C85-CB2C-4E20-8EE4-CEC46C64121E}" srcOrd="4" destOrd="0" presId="urn:microsoft.com/office/officeart/2005/8/layout/venn1"/>
    <dgm:cxn modelId="{BD05E0CE-C5B5-4C0E-91F0-A8942D25EF46}" type="presParOf" srcId="{AEABF592-067C-4823-AE37-423B9009B7F3}" destId="{F834F2E5-FDD9-494D-A22A-2FEC309D9BB8}" srcOrd="5" destOrd="0" presId="urn:microsoft.com/office/officeart/2005/8/layout/venn1"/>
    <dgm:cxn modelId="{E7F93826-7331-4A61-A8CF-FD38C2783C3E}" type="presParOf" srcId="{AEABF592-067C-4823-AE37-423B9009B7F3}" destId="{5CB2C97D-8009-4967-BAD9-4A6A63688E2C}" srcOrd="6" destOrd="0" presId="urn:microsoft.com/office/officeart/2005/8/layout/venn1"/>
    <dgm:cxn modelId="{04DBE91D-0E4B-47DE-8C06-FABF16F8A959}" type="presParOf" srcId="{AEABF592-067C-4823-AE37-423B9009B7F3}" destId="{AC0D750B-BC28-448B-94C4-5A8D97C6AABE}" srcOrd="7" destOrd="0" presId="urn:microsoft.com/office/officeart/2005/8/layout/venn1"/>
    <dgm:cxn modelId="{B63A82AF-9457-4257-825C-42C5FB1EA1D0}" type="presParOf" srcId="{AEABF592-067C-4823-AE37-423B9009B7F3}" destId="{8D61589B-5032-4569-9DAA-2DA71B2D8C6D}" srcOrd="8" destOrd="0" presId="urn:microsoft.com/office/officeart/2005/8/layout/venn1"/>
    <dgm:cxn modelId="{327010B0-4A40-4E08-B03D-05E8A808EEF4}" type="presParOf" srcId="{AEABF592-067C-4823-AE37-423B9009B7F3}" destId="{93CEC33A-D279-4940-984A-7CAF5A2DA1E4}" srcOrd="9" destOrd="0" presId="urn:microsoft.com/office/officeart/2005/8/layout/venn1"/>
    <dgm:cxn modelId="{DD193FDB-A28F-42F9-888B-ED6CBAD13FFB}" type="presParOf" srcId="{AEABF592-067C-4823-AE37-423B9009B7F3}" destId="{47CE0689-7C8C-4DFD-B48E-68948596DC95}" srcOrd="10" destOrd="0" presId="urn:microsoft.com/office/officeart/2005/8/layout/venn1"/>
    <dgm:cxn modelId="{616ED878-E98A-433D-A459-BBBA5B8E9502}" type="presParOf" srcId="{AEABF592-067C-4823-AE37-423B9009B7F3}" destId="{839F5564-D8E5-4437-ACDC-413B448BBD7A}"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FBF6F4-42BF-4CB9-A167-9514C25A7004}" type="doc">
      <dgm:prSet loTypeId="urn:microsoft.com/office/officeart/2005/8/layout/vList3" loCatId="list" qsTypeId="urn:microsoft.com/office/officeart/2005/8/quickstyle/3d1" qsCatId="3D" csTypeId="urn:microsoft.com/office/officeart/2005/8/colors/colorful3" csCatId="colorful" phldr="1"/>
      <dgm:spPr/>
      <dgm:t>
        <a:bodyPr/>
        <a:lstStyle/>
        <a:p>
          <a:endParaRPr lang="es-MX"/>
        </a:p>
      </dgm:t>
    </dgm:pt>
    <dgm:pt modelId="{5903B36E-E40E-4A25-8D39-2D824F578E5A}">
      <dgm:prSet custT="1"/>
      <dgm:spPr/>
      <dgm:t>
        <a:bodyPr/>
        <a:lstStyle/>
        <a:p>
          <a:pPr rtl="0"/>
          <a:r>
            <a:rPr lang="es-MX" sz="2800" b="1" dirty="0" smtClean="0"/>
            <a:t>El proceso de gestión a través del cual las enfermeras trabajan por medio de otros para conseguir los objetivos de enfermería de la organización</a:t>
          </a:r>
          <a:r>
            <a:rPr lang="es-MX" sz="2800" dirty="0" smtClean="0"/>
            <a:t>.</a:t>
          </a:r>
          <a:endParaRPr lang="es-MX" sz="2800" dirty="0"/>
        </a:p>
      </dgm:t>
    </dgm:pt>
    <dgm:pt modelId="{931F9F88-6940-454C-B9F9-36C95393CAAA}" type="parTrans" cxnId="{03BD4F1B-963D-4EBF-B7B3-0146C1F699F7}">
      <dgm:prSet/>
      <dgm:spPr/>
      <dgm:t>
        <a:bodyPr/>
        <a:lstStyle/>
        <a:p>
          <a:endParaRPr lang="es-MX"/>
        </a:p>
      </dgm:t>
    </dgm:pt>
    <dgm:pt modelId="{1E166C72-048A-4C68-90E7-62326D191112}" type="sibTrans" cxnId="{03BD4F1B-963D-4EBF-B7B3-0146C1F699F7}">
      <dgm:prSet/>
      <dgm:spPr/>
      <dgm:t>
        <a:bodyPr/>
        <a:lstStyle/>
        <a:p>
          <a:endParaRPr lang="es-MX"/>
        </a:p>
      </dgm:t>
    </dgm:pt>
    <dgm:pt modelId="{1275487E-29D3-449D-9725-9BFAFFC332E5}">
      <dgm:prSet custT="1"/>
      <dgm:spPr/>
      <dgm:t>
        <a:bodyPr/>
        <a:lstStyle/>
        <a:p>
          <a:r>
            <a:rPr lang="es-MX" sz="2800" b="1" dirty="0" smtClean="0"/>
            <a:t>La gerencia es aquel proceso donde se relaciona un conjunto de elementos</a:t>
          </a:r>
        </a:p>
      </dgm:t>
    </dgm:pt>
    <dgm:pt modelId="{020A51AA-31EF-46E9-8343-E4F6A01383E4}" type="parTrans" cxnId="{F8643E96-A767-45A2-AAB2-C50FB299EA40}">
      <dgm:prSet/>
      <dgm:spPr/>
      <dgm:t>
        <a:bodyPr/>
        <a:lstStyle/>
        <a:p>
          <a:endParaRPr lang="es-MX"/>
        </a:p>
      </dgm:t>
    </dgm:pt>
    <dgm:pt modelId="{3E861472-77DE-4C30-895F-7F62DA5AA87D}" type="sibTrans" cxnId="{F8643E96-A767-45A2-AAB2-C50FB299EA40}">
      <dgm:prSet/>
      <dgm:spPr/>
      <dgm:t>
        <a:bodyPr/>
        <a:lstStyle/>
        <a:p>
          <a:endParaRPr lang="es-MX"/>
        </a:p>
      </dgm:t>
    </dgm:pt>
    <dgm:pt modelId="{51F1F635-C420-4387-A4BF-095008778785}">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b="1" dirty="0" smtClean="0"/>
            <a:t>Que aseguran la óptima utilización de un activo que siempre ha estado presente en la empresa. </a:t>
          </a:r>
        </a:p>
        <a:p>
          <a:pPr defTabSz="1377950">
            <a:lnSpc>
              <a:spcPct val="90000"/>
            </a:lnSpc>
            <a:spcBef>
              <a:spcPct val="0"/>
            </a:spcBef>
            <a:spcAft>
              <a:spcPct val="35000"/>
            </a:spcAft>
          </a:pPr>
          <a:endParaRPr lang="es-MX" b="1" dirty="0" smtClean="0"/>
        </a:p>
      </dgm:t>
    </dgm:pt>
    <dgm:pt modelId="{2B754915-4194-449D-9D0B-A527EE4D93EE}" type="parTrans" cxnId="{0CB3D3ED-201B-45D5-B533-F7B6EF97A859}">
      <dgm:prSet/>
      <dgm:spPr/>
      <dgm:t>
        <a:bodyPr/>
        <a:lstStyle/>
        <a:p>
          <a:endParaRPr lang="es-MX"/>
        </a:p>
      </dgm:t>
    </dgm:pt>
    <dgm:pt modelId="{1D955AFE-EEDB-4495-B650-5593FCD400DD}" type="sibTrans" cxnId="{0CB3D3ED-201B-45D5-B533-F7B6EF97A859}">
      <dgm:prSet/>
      <dgm:spPr/>
      <dgm:t>
        <a:bodyPr/>
        <a:lstStyle/>
        <a:p>
          <a:endParaRPr lang="es-MX"/>
        </a:p>
      </dgm:t>
    </dgm:pt>
    <dgm:pt modelId="{879FBDFD-9B8A-45CD-A35C-0628DE3C99B1}" type="pres">
      <dgm:prSet presAssocID="{73FBF6F4-42BF-4CB9-A167-9514C25A7004}" presName="linearFlow" presStyleCnt="0">
        <dgm:presLayoutVars>
          <dgm:dir/>
          <dgm:resizeHandles val="exact"/>
        </dgm:presLayoutVars>
      </dgm:prSet>
      <dgm:spPr/>
      <dgm:t>
        <a:bodyPr/>
        <a:lstStyle/>
        <a:p>
          <a:endParaRPr lang="es-MX"/>
        </a:p>
      </dgm:t>
    </dgm:pt>
    <dgm:pt modelId="{BAA84F40-8642-4B60-8CB8-7DDE0DFA8237}" type="pres">
      <dgm:prSet presAssocID="{5903B36E-E40E-4A25-8D39-2D824F578E5A}" presName="composite" presStyleCnt="0"/>
      <dgm:spPr/>
    </dgm:pt>
    <dgm:pt modelId="{45699063-4930-41BC-8CAC-E6CB1B86DA6E}" type="pres">
      <dgm:prSet presAssocID="{5903B36E-E40E-4A25-8D39-2D824F578E5A}" presName="imgShp" presStyleLbl="fgImgPlace1" presStyleIdx="0" presStyleCnt="3"/>
      <dgm:spPr>
        <a:blipFill rotWithShape="1">
          <a:blip xmlns:r="http://schemas.openxmlformats.org/officeDocument/2006/relationships" r:embed="rId1"/>
          <a:stretch>
            <a:fillRect/>
          </a:stretch>
        </a:blipFill>
      </dgm:spPr>
      <dgm:t>
        <a:bodyPr/>
        <a:lstStyle/>
        <a:p>
          <a:endParaRPr lang="es-MX"/>
        </a:p>
      </dgm:t>
    </dgm:pt>
    <dgm:pt modelId="{3AADBB57-ADF6-4BBB-886C-453A7294640C}" type="pres">
      <dgm:prSet presAssocID="{5903B36E-E40E-4A25-8D39-2D824F578E5A}" presName="txShp" presStyleLbl="node1" presStyleIdx="0" presStyleCnt="3">
        <dgm:presLayoutVars>
          <dgm:bulletEnabled val="1"/>
        </dgm:presLayoutVars>
      </dgm:prSet>
      <dgm:spPr/>
      <dgm:t>
        <a:bodyPr/>
        <a:lstStyle/>
        <a:p>
          <a:endParaRPr lang="es-MX"/>
        </a:p>
      </dgm:t>
    </dgm:pt>
    <dgm:pt modelId="{5B2C554A-849F-4D4D-AD62-E29AFDE5781F}" type="pres">
      <dgm:prSet presAssocID="{1E166C72-048A-4C68-90E7-62326D191112}" presName="spacing" presStyleCnt="0"/>
      <dgm:spPr/>
    </dgm:pt>
    <dgm:pt modelId="{60007835-05D3-43B7-8F55-FB7C92F7A486}" type="pres">
      <dgm:prSet presAssocID="{1275487E-29D3-449D-9725-9BFAFFC332E5}" presName="composite" presStyleCnt="0"/>
      <dgm:spPr/>
    </dgm:pt>
    <dgm:pt modelId="{ECB002DD-6552-4344-A263-21C3D66D0572}" type="pres">
      <dgm:prSet presAssocID="{1275487E-29D3-449D-9725-9BFAFFC332E5}" presName="imgShp" presStyleLbl="fgImgPlace1" presStyleIdx="1" presStyleCnt="3"/>
      <dgm:spPr>
        <a:blipFill rotWithShape="1">
          <a:blip xmlns:r="http://schemas.openxmlformats.org/officeDocument/2006/relationships" r:embed="rId2"/>
          <a:stretch>
            <a:fillRect/>
          </a:stretch>
        </a:blipFill>
      </dgm:spPr>
      <dgm:t>
        <a:bodyPr/>
        <a:lstStyle/>
        <a:p>
          <a:endParaRPr lang="es-MX"/>
        </a:p>
      </dgm:t>
    </dgm:pt>
    <dgm:pt modelId="{BDF2DD4E-F63C-46B8-929B-26E4286CA672}" type="pres">
      <dgm:prSet presAssocID="{1275487E-29D3-449D-9725-9BFAFFC332E5}" presName="txShp" presStyleLbl="node1" presStyleIdx="1" presStyleCnt="3">
        <dgm:presLayoutVars>
          <dgm:bulletEnabled val="1"/>
        </dgm:presLayoutVars>
      </dgm:prSet>
      <dgm:spPr/>
      <dgm:t>
        <a:bodyPr/>
        <a:lstStyle/>
        <a:p>
          <a:endParaRPr lang="es-MX"/>
        </a:p>
      </dgm:t>
    </dgm:pt>
    <dgm:pt modelId="{329F9466-FF64-4078-AACD-C752125C8475}" type="pres">
      <dgm:prSet presAssocID="{3E861472-77DE-4C30-895F-7F62DA5AA87D}" presName="spacing" presStyleCnt="0"/>
      <dgm:spPr/>
    </dgm:pt>
    <dgm:pt modelId="{F2672500-DAAA-4939-A6F6-6DA7BE2C1EFA}" type="pres">
      <dgm:prSet presAssocID="{51F1F635-C420-4387-A4BF-095008778785}" presName="composite" presStyleCnt="0"/>
      <dgm:spPr/>
    </dgm:pt>
    <dgm:pt modelId="{0F3E7C0C-7AAF-4069-B4E6-3D7DDE0A5ADF}" type="pres">
      <dgm:prSet presAssocID="{51F1F635-C420-4387-A4BF-095008778785}" presName="imgShp" presStyleLbl="fgImgPlace1" presStyleIdx="2" presStyleCnt="3"/>
      <dgm:spPr>
        <a:blipFill rotWithShape="1">
          <a:blip xmlns:r="http://schemas.openxmlformats.org/officeDocument/2006/relationships" r:embed="rId3"/>
          <a:stretch>
            <a:fillRect/>
          </a:stretch>
        </a:blipFill>
      </dgm:spPr>
      <dgm:t>
        <a:bodyPr/>
        <a:lstStyle/>
        <a:p>
          <a:endParaRPr lang="es-MX"/>
        </a:p>
      </dgm:t>
    </dgm:pt>
    <dgm:pt modelId="{95CDFE63-C0D6-453E-9364-59F35B9E77B5}" type="pres">
      <dgm:prSet presAssocID="{51F1F635-C420-4387-A4BF-095008778785}" presName="txShp" presStyleLbl="node1" presStyleIdx="2" presStyleCnt="3">
        <dgm:presLayoutVars>
          <dgm:bulletEnabled val="1"/>
        </dgm:presLayoutVars>
      </dgm:prSet>
      <dgm:spPr/>
      <dgm:t>
        <a:bodyPr/>
        <a:lstStyle/>
        <a:p>
          <a:endParaRPr lang="es-MX"/>
        </a:p>
      </dgm:t>
    </dgm:pt>
  </dgm:ptLst>
  <dgm:cxnLst>
    <dgm:cxn modelId="{AA4DF9DC-AA1F-457A-A82F-EFB3936A38E6}" type="presOf" srcId="{51F1F635-C420-4387-A4BF-095008778785}" destId="{95CDFE63-C0D6-453E-9364-59F35B9E77B5}" srcOrd="0" destOrd="0" presId="urn:microsoft.com/office/officeart/2005/8/layout/vList3"/>
    <dgm:cxn modelId="{0CB3D3ED-201B-45D5-B533-F7B6EF97A859}" srcId="{73FBF6F4-42BF-4CB9-A167-9514C25A7004}" destId="{51F1F635-C420-4387-A4BF-095008778785}" srcOrd="2" destOrd="0" parTransId="{2B754915-4194-449D-9D0B-A527EE4D93EE}" sibTransId="{1D955AFE-EEDB-4495-B650-5593FCD400DD}"/>
    <dgm:cxn modelId="{10E1204E-7599-45AD-B9A0-D4A131DBB83F}" type="presOf" srcId="{1275487E-29D3-449D-9725-9BFAFFC332E5}" destId="{BDF2DD4E-F63C-46B8-929B-26E4286CA672}" srcOrd="0" destOrd="0" presId="urn:microsoft.com/office/officeart/2005/8/layout/vList3"/>
    <dgm:cxn modelId="{07FB78D7-5614-44CA-A0AD-929BCFDFEECF}" type="presOf" srcId="{73FBF6F4-42BF-4CB9-A167-9514C25A7004}" destId="{879FBDFD-9B8A-45CD-A35C-0628DE3C99B1}" srcOrd="0" destOrd="0" presId="urn:microsoft.com/office/officeart/2005/8/layout/vList3"/>
    <dgm:cxn modelId="{80660C18-852F-47C0-B922-79D3D4377E57}" type="presOf" srcId="{5903B36E-E40E-4A25-8D39-2D824F578E5A}" destId="{3AADBB57-ADF6-4BBB-886C-453A7294640C}" srcOrd="0" destOrd="0" presId="urn:microsoft.com/office/officeart/2005/8/layout/vList3"/>
    <dgm:cxn modelId="{F8643E96-A767-45A2-AAB2-C50FB299EA40}" srcId="{73FBF6F4-42BF-4CB9-A167-9514C25A7004}" destId="{1275487E-29D3-449D-9725-9BFAFFC332E5}" srcOrd="1" destOrd="0" parTransId="{020A51AA-31EF-46E9-8343-E4F6A01383E4}" sibTransId="{3E861472-77DE-4C30-895F-7F62DA5AA87D}"/>
    <dgm:cxn modelId="{03BD4F1B-963D-4EBF-B7B3-0146C1F699F7}" srcId="{73FBF6F4-42BF-4CB9-A167-9514C25A7004}" destId="{5903B36E-E40E-4A25-8D39-2D824F578E5A}" srcOrd="0" destOrd="0" parTransId="{931F9F88-6940-454C-B9F9-36C95393CAAA}" sibTransId="{1E166C72-048A-4C68-90E7-62326D191112}"/>
    <dgm:cxn modelId="{76D44D19-8846-432A-BC0C-34D78B31E29D}" type="presParOf" srcId="{879FBDFD-9B8A-45CD-A35C-0628DE3C99B1}" destId="{BAA84F40-8642-4B60-8CB8-7DDE0DFA8237}" srcOrd="0" destOrd="0" presId="urn:microsoft.com/office/officeart/2005/8/layout/vList3"/>
    <dgm:cxn modelId="{821E0A76-5FC3-41AF-84B9-02C72953D141}" type="presParOf" srcId="{BAA84F40-8642-4B60-8CB8-7DDE0DFA8237}" destId="{45699063-4930-41BC-8CAC-E6CB1B86DA6E}" srcOrd="0" destOrd="0" presId="urn:microsoft.com/office/officeart/2005/8/layout/vList3"/>
    <dgm:cxn modelId="{99034947-383D-4548-B24B-DF017BE9E0C6}" type="presParOf" srcId="{BAA84F40-8642-4B60-8CB8-7DDE0DFA8237}" destId="{3AADBB57-ADF6-4BBB-886C-453A7294640C}" srcOrd="1" destOrd="0" presId="urn:microsoft.com/office/officeart/2005/8/layout/vList3"/>
    <dgm:cxn modelId="{5B740326-F573-4144-9258-DD49D0619A66}" type="presParOf" srcId="{879FBDFD-9B8A-45CD-A35C-0628DE3C99B1}" destId="{5B2C554A-849F-4D4D-AD62-E29AFDE5781F}" srcOrd="1" destOrd="0" presId="urn:microsoft.com/office/officeart/2005/8/layout/vList3"/>
    <dgm:cxn modelId="{AFF05426-0751-4308-9653-D5C4898FFEC0}" type="presParOf" srcId="{879FBDFD-9B8A-45CD-A35C-0628DE3C99B1}" destId="{60007835-05D3-43B7-8F55-FB7C92F7A486}" srcOrd="2" destOrd="0" presId="urn:microsoft.com/office/officeart/2005/8/layout/vList3"/>
    <dgm:cxn modelId="{36FA94A4-C375-49A6-989E-1A264DE5A5C2}" type="presParOf" srcId="{60007835-05D3-43B7-8F55-FB7C92F7A486}" destId="{ECB002DD-6552-4344-A263-21C3D66D0572}" srcOrd="0" destOrd="0" presId="urn:microsoft.com/office/officeart/2005/8/layout/vList3"/>
    <dgm:cxn modelId="{CC46F5DF-3181-4C3D-B9BD-B824CB500F2F}" type="presParOf" srcId="{60007835-05D3-43B7-8F55-FB7C92F7A486}" destId="{BDF2DD4E-F63C-46B8-929B-26E4286CA672}" srcOrd="1" destOrd="0" presId="urn:microsoft.com/office/officeart/2005/8/layout/vList3"/>
    <dgm:cxn modelId="{16046ED2-88B7-484E-B0E3-754392ED341D}" type="presParOf" srcId="{879FBDFD-9B8A-45CD-A35C-0628DE3C99B1}" destId="{329F9466-FF64-4078-AACD-C752125C8475}" srcOrd="3" destOrd="0" presId="urn:microsoft.com/office/officeart/2005/8/layout/vList3"/>
    <dgm:cxn modelId="{88483880-9E14-4705-B6E1-3A08A0E865EA}" type="presParOf" srcId="{879FBDFD-9B8A-45CD-A35C-0628DE3C99B1}" destId="{F2672500-DAAA-4939-A6F6-6DA7BE2C1EFA}" srcOrd="4" destOrd="0" presId="urn:microsoft.com/office/officeart/2005/8/layout/vList3"/>
    <dgm:cxn modelId="{D608DA0B-8AEE-4D68-A970-7538B27A26A7}" type="presParOf" srcId="{F2672500-DAAA-4939-A6F6-6DA7BE2C1EFA}" destId="{0F3E7C0C-7AAF-4069-B4E6-3D7DDE0A5ADF}" srcOrd="0" destOrd="0" presId="urn:microsoft.com/office/officeart/2005/8/layout/vList3"/>
    <dgm:cxn modelId="{7D175321-9331-4F08-9144-D98C6E5CBB01}" type="presParOf" srcId="{F2672500-DAAA-4939-A6F6-6DA7BE2C1EFA}" destId="{95CDFE63-C0D6-453E-9364-59F35B9E77B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37F2307-1F93-492E-AEE6-BAC25EF8CCF7}" type="doc">
      <dgm:prSet loTypeId="urn:microsoft.com/office/officeart/2005/8/layout/hierarchy1" loCatId="hierarchy" qsTypeId="urn:microsoft.com/office/officeart/2005/8/quickstyle/3d2" qsCatId="3D" csTypeId="urn:microsoft.com/office/officeart/2005/8/colors/colorful4" csCatId="colorful" phldr="1"/>
      <dgm:spPr/>
      <dgm:t>
        <a:bodyPr/>
        <a:lstStyle/>
        <a:p>
          <a:endParaRPr lang="es-MX"/>
        </a:p>
      </dgm:t>
    </dgm:pt>
    <dgm:pt modelId="{93692B8F-52C0-4A84-B58C-36FFBEF5EED0}">
      <dgm:prSet phldrT="[Texto]" custT="1"/>
      <dgm:spPr/>
      <dgm:t>
        <a:bodyPr/>
        <a:lstStyle/>
        <a:p>
          <a:r>
            <a:rPr lang="es-ES" sz="1800" b="1" dirty="0" smtClean="0"/>
            <a:t>Antecedentes históricos </a:t>
          </a:r>
          <a:endParaRPr lang="es-MX" sz="1800" b="1" dirty="0"/>
        </a:p>
      </dgm:t>
    </dgm:pt>
    <dgm:pt modelId="{2B9E995D-3C7C-4827-9ABE-A56B8181ADE2}" type="parTrans" cxnId="{E7D65D6D-143D-47E9-9C3D-0FF5D5E5A47F}">
      <dgm:prSet/>
      <dgm:spPr/>
      <dgm:t>
        <a:bodyPr/>
        <a:lstStyle/>
        <a:p>
          <a:endParaRPr lang="es-MX" sz="2000" b="1"/>
        </a:p>
      </dgm:t>
    </dgm:pt>
    <dgm:pt modelId="{1B9681B0-DEBD-498E-9AB8-1AE090415FD8}" type="sibTrans" cxnId="{E7D65D6D-143D-47E9-9C3D-0FF5D5E5A47F}">
      <dgm:prSet/>
      <dgm:spPr/>
      <dgm:t>
        <a:bodyPr/>
        <a:lstStyle/>
        <a:p>
          <a:endParaRPr lang="es-MX" sz="2000" b="1"/>
        </a:p>
      </dgm:t>
    </dgm:pt>
    <dgm:pt modelId="{D9691052-B866-4F30-A9BA-89110F4F520F}">
      <dgm:prSet phldrT="[Texto]" custT="1"/>
      <dgm:spPr/>
      <dgm:t>
        <a:bodyPr/>
        <a:lstStyle/>
        <a:p>
          <a:r>
            <a:rPr lang="es-ES" sz="1800" b="1" dirty="0" smtClean="0"/>
            <a:t>Descubrimientos científicos del siglo XVII</a:t>
          </a:r>
          <a:endParaRPr lang="es-MX" sz="1800" b="1" dirty="0"/>
        </a:p>
      </dgm:t>
    </dgm:pt>
    <dgm:pt modelId="{E2A9011A-B06C-42FE-9053-9458F2A89517}" type="parTrans" cxnId="{446DD30B-C72B-4F3F-AF72-42C4C2792AAA}">
      <dgm:prSet/>
      <dgm:spPr/>
      <dgm:t>
        <a:bodyPr/>
        <a:lstStyle/>
        <a:p>
          <a:endParaRPr lang="es-MX" sz="2000" b="1"/>
        </a:p>
      </dgm:t>
    </dgm:pt>
    <dgm:pt modelId="{5C986CAC-BB21-4821-AA63-9B77E268E784}" type="sibTrans" cxnId="{446DD30B-C72B-4F3F-AF72-42C4C2792AAA}">
      <dgm:prSet/>
      <dgm:spPr/>
      <dgm:t>
        <a:bodyPr/>
        <a:lstStyle/>
        <a:p>
          <a:endParaRPr lang="es-MX" sz="2000" b="1"/>
        </a:p>
      </dgm:t>
    </dgm:pt>
    <dgm:pt modelId="{E4CDF7B5-F33D-4FBF-AE7F-A42B0CE18EA2}">
      <dgm:prSet phldrT="[Texto]" custT="1"/>
      <dgm:spPr/>
      <dgm:t>
        <a:bodyPr/>
        <a:lstStyle/>
        <a:p>
          <a:r>
            <a:rPr lang="es-ES" sz="1800" b="1" dirty="0" smtClean="0"/>
            <a:t>A medida que se desarrollaron las fabricas </a:t>
          </a:r>
          <a:endParaRPr lang="es-MX" sz="1800" b="1" dirty="0"/>
        </a:p>
      </dgm:t>
    </dgm:pt>
    <dgm:pt modelId="{6AF3E421-0626-43C3-9F9D-172C4B2C0E32}" type="parTrans" cxnId="{0F722B97-4079-4B38-9CD5-E7C3B5C6F359}">
      <dgm:prSet/>
      <dgm:spPr/>
      <dgm:t>
        <a:bodyPr/>
        <a:lstStyle/>
        <a:p>
          <a:endParaRPr lang="es-MX" sz="2000" b="1"/>
        </a:p>
      </dgm:t>
    </dgm:pt>
    <dgm:pt modelId="{A9D5FB9D-10D8-45E2-B77D-5C447608D641}" type="sibTrans" cxnId="{0F722B97-4079-4B38-9CD5-E7C3B5C6F359}">
      <dgm:prSet/>
      <dgm:spPr/>
      <dgm:t>
        <a:bodyPr/>
        <a:lstStyle/>
        <a:p>
          <a:endParaRPr lang="es-MX" sz="2000" b="1"/>
        </a:p>
      </dgm:t>
    </dgm:pt>
    <dgm:pt modelId="{5C1AA8FB-51B5-4527-A5BB-E410ED29E515}">
      <dgm:prSet phldrT="[Texto]" custT="1"/>
      <dgm:spPr/>
      <dgm:t>
        <a:bodyPr/>
        <a:lstStyle/>
        <a:p>
          <a:r>
            <a:rPr lang="es-ES" sz="1800" b="1" dirty="0" smtClean="0"/>
            <a:t>Los propietarios-gestores, comprobaron que la división del trabajo y la especialización en tareas, eran aconsejables para incrementar la productividad y los beneficios.</a:t>
          </a:r>
          <a:endParaRPr lang="es-MX" sz="1800" b="1" dirty="0"/>
        </a:p>
      </dgm:t>
    </dgm:pt>
    <dgm:pt modelId="{A7BBFAD2-052A-4BBB-BD23-0FA47964B3A1}" type="parTrans" cxnId="{FEC65E5D-44CA-4CC1-875C-D6229D5D79DE}">
      <dgm:prSet/>
      <dgm:spPr/>
      <dgm:t>
        <a:bodyPr/>
        <a:lstStyle/>
        <a:p>
          <a:endParaRPr lang="es-MX" sz="2000" b="1"/>
        </a:p>
      </dgm:t>
    </dgm:pt>
    <dgm:pt modelId="{00492958-E8B5-4577-9C0C-AE068EEA615E}" type="sibTrans" cxnId="{FEC65E5D-44CA-4CC1-875C-D6229D5D79DE}">
      <dgm:prSet/>
      <dgm:spPr/>
      <dgm:t>
        <a:bodyPr/>
        <a:lstStyle/>
        <a:p>
          <a:endParaRPr lang="es-MX" sz="2000" b="1"/>
        </a:p>
      </dgm:t>
    </dgm:pt>
    <dgm:pt modelId="{67F8A876-FAE8-4F71-BA95-749ED46E8A43}">
      <dgm:prSet phldrT="[Texto]" custT="1"/>
      <dgm:spPr/>
      <dgm:t>
        <a:bodyPr/>
        <a:lstStyle/>
        <a:p>
          <a:r>
            <a:rPr lang="es-ES" sz="1800" b="1" dirty="0" smtClean="0"/>
            <a:t>Cuando un negocio industrial crecía demasiado  </a:t>
          </a:r>
          <a:endParaRPr lang="es-MX" sz="1800" b="1" dirty="0"/>
        </a:p>
      </dgm:t>
    </dgm:pt>
    <dgm:pt modelId="{FE7F76A8-27CC-4F5F-857A-C8AEB35D2F4E}" type="parTrans" cxnId="{BADA73E3-2D7C-4934-9714-E203BDC2D6EF}">
      <dgm:prSet/>
      <dgm:spPr/>
      <dgm:t>
        <a:bodyPr/>
        <a:lstStyle/>
        <a:p>
          <a:endParaRPr lang="es-MX" sz="2000" b="1"/>
        </a:p>
      </dgm:t>
    </dgm:pt>
    <dgm:pt modelId="{C53557F0-0B1D-4C24-BCEC-B02429A31F85}" type="sibTrans" cxnId="{BADA73E3-2D7C-4934-9714-E203BDC2D6EF}">
      <dgm:prSet/>
      <dgm:spPr/>
      <dgm:t>
        <a:bodyPr/>
        <a:lstStyle/>
        <a:p>
          <a:endParaRPr lang="es-MX" sz="2000" b="1"/>
        </a:p>
      </dgm:t>
    </dgm:pt>
    <dgm:pt modelId="{E5242D89-6DFE-4DE8-B59A-82B01FBEA3AB}">
      <dgm:prSet phldrT="[Texto]" custT="1"/>
      <dgm:spPr/>
      <dgm:t>
        <a:bodyPr/>
        <a:lstStyle/>
        <a:p>
          <a:r>
            <a:rPr lang="es-ES" sz="1800" b="1" dirty="0" smtClean="0"/>
            <a:t>Como para que el propietario pudiese dirigir todos los aspectos de la producción.</a:t>
          </a:r>
          <a:endParaRPr lang="es-MX" sz="1800" b="1" dirty="0"/>
        </a:p>
      </dgm:t>
    </dgm:pt>
    <dgm:pt modelId="{0140B43E-C226-4187-ABEB-8748410DDCC6}" type="parTrans" cxnId="{75EDA2EB-F8B7-465E-A503-DEE376A77081}">
      <dgm:prSet/>
      <dgm:spPr/>
      <dgm:t>
        <a:bodyPr/>
        <a:lstStyle/>
        <a:p>
          <a:endParaRPr lang="es-MX" sz="2000" b="1"/>
        </a:p>
      </dgm:t>
    </dgm:pt>
    <dgm:pt modelId="{ABEFFA6F-B5B8-4C27-A1BD-32D97ADDCF11}" type="sibTrans" cxnId="{75EDA2EB-F8B7-465E-A503-DEE376A77081}">
      <dgm:prSet/>
      <dgm:spPr/>
      <dgm:t>
        <a:bodyPr/>
        <a:lstStyle/>
        <a:p>
          <a:endParaRPr lang="es-MX" sz="2000" b="1"/>
        </a:p>
      </dgm:t>
    </dgm:pt>
    <dgm:pt modelId="{4E0F74C3-C066-4217-9C6E-198C103A99C2}">
      <dgm:prSet/>
      <dgm:spPr/>
      <dgm:t>
        <a:bodyPr/>
        <a:lstStyle/>
        <a:p>
          <a:r>
            <a:rPr lang="es-ES" b="1" dirty="0" smtClean="0"/>
            <a:t>Prepararon el terreno para la revolución industrial </a:t>
          </a:r>
          <a:endParaRPr lang="es-MX" b="1" dirty="0"/>
        </a:p>
      </dgm:t>
    </dgm:pt>
    <dgm:pt modelId="{226E37C2-AA2C-4239-AD73-6669D62E1FFD}" type="parTrans" cxnId="{65A880F3-9E48-42AD-A563-1EE39D04196E}">
      <dgm:prSet/>
      <dgm:spPr/>
      <dgm:t>
        <a:bodyPr/>
        <a:lstStyle/>
        <a:p>
          <a:endParaRPr lang="es-MX"/>
        </a:p>
      </dgm:t>
    </dgm:pt>
    <dgm:pt modelId="{FE74A5BA-58D3-44EE-99EB-FAF497D580A8}" type="sibTrans" cxnId="{65A880F3-9E48-42AD-A563-1EE39D04196E}">
      <dgm:prSet/>
      <dgm:spPr/>
      <dgm:t>
        <a:bodyPr/>
        <a:lstStyle/>
        <a:p>
          <a:endParaRPr lang="es-MX"/>
        </a:p>
      </dgm:t>
    </dgm:pt>
    <dgm:pt modelId="{0FA55CAD-B2C4-4D45-BCA4-5C40B05236F1}">
      <dgm:prSet custT="1"/>
      <dgm:spPr/>
      <dgm:t>
        <a:bodyPr/>
        <a:lstStyle/>
        <a:p>
          <a:r>
            <a:rPr lang="es-ES" sz="1800" b="1" dirty="0" smtClean="0"/>
            <a:t>Nombraba administradores auxiliares, en los que delegaba ciertas responsabilidades de gestión. </a:t>
          </a:r>
          <a:endParaRPr lang="es-MX" sz="1800" b="1" dirty="0"/>
        </a:p>
      </dgm:t>
    </dgm:pt>
    <dgm:pt modelId="{6AABF51E-1887-4665-A33C-49470240AAD0}" type="parTrans" cxnId="{1C4F451E-0F18-422A-84D1-95DB926A1049}">
      <dgm:prSet/>
      <dgm:spPr/>
      <dgm:t>
        <a:bodyPr/>
        <a:lstStyle/>
        <a:p>
          <a:endParaRPr lang="es-MX"/>
        </a:p>
      </dgm:t>
    </dgm:pt>
    <dgm:pt modelId="{DAF6E56C-AEF3-480F-AB46-5E846C8FE7CC}" type="sibTrans" cxnId="{1C4F451E-0F18-422A-84D1-95DB926A1049}">
      <dgm:prSet/>
      <dgm:spPr/>
      <dgm:t>
        <a:bodyPr/>
        <a:lstStyle/>
        <a:p>
          <a:endParaRPr lang="es-MX"/>
        </a:p>
      </dgm:t>
    </dgm:pt>
    <dgm:pt modelId="{E24AA7A1-E7B5-495F-AFE8-B91802817988}" type="pres">
      <dgm:prSet presAssocID="{337F2307-1F93-492E-AEE6-BAC25EF8CCF7}" presName="hierChild1" presStyleCnt="0">
        <dgm:presLayoutVars>
          <dgm:chPref val="1"/>
          <dgm:dir/>
          <dgm:animOne val="branch"/>
          <dgm:animLvl val="lvl"/>
          <dgm:resizeHandles/>
        </dgm:presLayoutVars>
      </dgm:prSet>
      <dgm:spPr/>
      <dgm:t>
        <a:bodyPr/>
        <a:lstStyle/>
        <a:p>
          <a:endParaRPr lang="es-MX"/>
        </a:p>
      </dgm:t>
    </dgm:pt>
    <dgm:pt modelId="{6EA91AF6-382A-4525-9B0C-83D3B5DE5436}" type="pres">
      <dgm:prSet presAssocID="{93692B8F-52C0-4A84-B58C-36FFBEF5EED0}" presName="hierRoot1" presStyleCnt="0"/>
      <dgm:spPr/>
    </dgm:pt>
    <dgm:pt modelId="{389D63C1-89F2-4EE4-A7ED-AA424237C2DC}" type="pres">
      <dgm:prSet presAssocID="{93692B8F-52C0-4A84-B58C-36FFBEF5EED0}" presName="composite" presStyleCnt="0"/>
      <dgm:spPr/>
    </dgm:pt>
    <dgm:pt modelId="{5F909604-398B-44AA-9369-C1F0B7B986B5}" type="pres">
      <dgm:prSet presAssocID="{93692B8F-52C0-4A84-B58C-36FFBEF5EED0}" presName="background" presStyleLbl="node0" presStyleIdx="0" presStyleCnt="1"/>
      <dgm:spPr/>
    </dgm:pt>
    <dgm:pt modelId="{5ECD5F14-AD2A-4D76-BEAD-B9D7E848DF4E}" type="pres">
      <dgm:prSet presAssocID="{93692B8F-52C0-4A84-B58C-36FFBEF5EED0}" presName="text" presStyleLbl="fgAcc0" presStyleIdx="0" presStyleCnt="1">
        <dgm:presLayoutVars>
          <dgm:chPref val="3"/>
        </dgm:presLayoutVars>
      </dgm:prSet>
      <dgm:spPr/>
      <dgm:t>
        <a:bodyPr/>
        <a:lstStyle/>
        <a:p>
          <a:endParaRPr lang="es-MX"/>
        </a:p>
      </dgm:t>
    </dgm:pt>
    <dgm:pt modelId="{4FA37913-6C84-48AE-A985-ADB890CE50D1}" type="pres">
      <dgm:prSet presAssocID="{93692B8F-52C0-4A84-B58C-36FFBEF5EED0}" presName="hierChild2" presStyleCnt="0"/>
      <dgm:spPr/>
    </dgm:pt>
    <dgm:pt modelId="{6AD7219D-7DEB-4477-BE96-6BD0C2B7A3A9}" type="pres">
      <dgm:prSet presAssocID="{E2A9011A-B06C-42FE-9053-9458F2A89517}" presName="Name10" presStyleLbl="parChTrans1D2" presStyleIdx="0" presStyleCnt="2"/>
      <dgm:spPr/>
      <dgm:t>
        <a:bodyPr/>
        <a:lstStyle/>
        <a:p>
          <a:endParaRPr lang="es-MX"/>
        </a:p>
      </dgm:t>
    </dgm:pt>
    <dgm:pt modelId="{190D21F0-B12B-44EF-9EA1-D6F8B308550E}" type="pres">
      <dgm:prSet presAssocID="{D9691052-B866-4F30-A9BA-89110F4F520F}" presName="hierRoot2" presStyleCnt="0"/>
      <dgm:spPr/>
    </dgm:pt>
    <dgm:pt modelId="{324DB192-AFEB-4596-A6C9-863E76F35A47}" type="pres">
      <dgm:prSet presAssocID="{D9691052-B866-4F30-A9BA-89110F4F520F}" presName="composite2" presStyleCnt="0"/>
      <dgm:spPr/>
    </dgm:pt>
    <dgm:pt modelId="{3FBAA864-5735-498F-824C-78421099C6D2}" type="pres">
      <dgm:prSet presAssocID="{D9691052-B866-4F30-A9BA-89110F4F520F}" presName="background2" presStyleLbl="node2" presStyleIdx="0" presStyleCnt="2"/>
      <dgm:spPr/>
    </dgm:pt>
    <dgm:pt modelId="{368259E2-F41E-45E0-A43E-9F94B3E0DE15}" type="pres">
      <dgm:prSet presAssocID="{D9691052-B866-4F30-A9BA-89110F4F520F}" presName="text2" presStyleLbl="fgAcc2" presStyleIdx="0" presStyleCnt="2">
        <dgm:presLayoutVars>
          <dgm:chPref val="3"/>
        </dgm:presLayoutVars>
      </dgm:prSet>
      <dgm:spPr/>
      <dgm:t>
        <a:bodyPr/>
        <a:lstStyle/>
        <a:p>
          <a:endParaRPr lang="es-MX"/>
        </a:p>
      </dgm:t>
    </dgm:pt>
    <dgm:pt modelId="{571AC371-FCF0-4419-A641-69071014D8BE}" type="pres">
      <dgm:prSet presAssocID="{D9691052-B866-4F30-A9BA-89110F4F520F}" presName="hierChild3" presStyleCnt="0"/>
      <dgm:spPr/>
    </dgm:pt>
    <dgm:pt modelId="{21D98223-2914-47EA-BA40-0288D7A78FAB}" type="pres">
      <dgm:prSet presAssocID="{6AF3E421-0626-43C3-9F9D-172C4B2C0E32}" presName="Name17" presStyleLbl="parChTrans1D3" presStyleIdx="0" presStyleCnt="4"/>
      <dgm:spPr/>
      <dgm:t>
        <a:bodyPr/>
        <a:lstStyle/>
        <a:p>
          <a:endParaRPr lang="es-MX"/>
        </a:p>
      </dgm:t>
    </dgm:pt>
    <dgm:pt modelId="{1FC46126-4D3C-43AF-80DE-909A9BDD0836}" type="pres">
      <dgm:prSet presAssocID="{E4CDF7B5-F33D-4FBF-AE7F-A42B0CE18EA2}" presName="hierRoot3" presStyleCnt="0"/>
      <dgm:spPr/>
    </dgm:pt>
    <dgm:pt modelId="{DF834829-A9DF-411C-B7D6-A361897E634D}" type="pres">
      <dgm:prSet presAssocID="{E4CDF7B5-F33D-4FBF-AE7F-A42B0CE18EA2}" presName="composite3" presStyleCnt="0"/>
      <dgm:spPr/>
    </dgm:pt>
    <dgm:pt modelId="{B168BD97-76E3-4A21-BC2E-5AABA1B48C24}" type="pres">
      <dgm:prSet presAssocID="{E4CDF7B5-F33D-4FBF-AE7F-A42B0CE18EA2}" presName="background3" presStyleLbl="node3" presStyleIdx="0" presStyleCnt="4"/>
      <dgm:spPr/>
    </dgm:pt>
    <dgm:pt modelId="{F68BC0C2-AFC2-4424-81D0-C8D37E36372E}" type="pres">
      <dgm:prSet presAssocID="{E4CDF7B5-F33D-4FBF-AE7F-A42B0CE18EA2}" presName="text3" presStyleLbl="fgAcc3" presStyleIdx="0" presStyleCnt="4">
        <dgm:presLayoutVars>
          <dgm:chPref val="3"/>
        </dgm:presLayoutVars>
      </dgm:prSet>
      <dgm:spPr/>
      <dgm:t>
        <a:bodyPr/>
        <a:lstStyle/>
        <a:p>
          <a:endParaRPr lang="es-MX"/>
        </a:p>
      </dgm:t>
    </dgm:pt>
    <dgm:pt modelId="{3E88C9C1-3DA2-4940-AC47-D1F43F84AFA0}" type="pres">
      <dgm:prSet presAssocID="{E4CDF7B5-F33D-4FBF-AE7F-A42B0CE18EA2}" presName="hierChild4" presStyleCnt="0"/>
      <dgm:spPr/>
    </dgm:pt>
    <dgm:pt modelId="{3BEF0836-6B72-4762-A5B3-AD30DC0379E7}" type="pres">
      <dgm:prSet presAssocID="{226E37C2-AA2C-4239-AD73-6669D62E1FFD}" presName="Name17" presStyleLbl="parChTrans1D3" presStyleIdx="1" presStyleCnt="4"/>
      <dgm:spPr/>
      <dgm:t>
        <a:bodyPr/>
        <a:lstStyle/>
        <a:p>
          <a:endParaRPr lang="es-MX"/>
        </a:p>
      </dgm:t>
    </dgm:pt>
    <dgm:pt modelId="{AC4C7B53-667D-4D9A-B86B-E7BC8FEC7A8B}" type="pres">
      <dgm:prSet presAssocID="{4E0F74C3-C066-4217-9C6E-198C103A99C2}" presName="hierRoot3" presStyleCnt="0"/>
      <dgm:spPr/>
    </dgm:pt>
    <dgm:pt modelId="{AB98666F-F315-496E-A96C-2FBC2AFF62CF}" type="pres">
      <dgm:prSet presAssocID="{4E0F74C3-C066-4217-9C6E-198C103A99C2}" presName="composite3" presStyleCnt="0"/>
      <dgm:spPr/>
    </dgm:pt>
    <dgm:pt modelId="{67129B8A-1D6A-4EA4-B085-FD031B998650}" type="pres">
      <dgm:prSet presAssocID="{4E0F74C3-C066-4217-9C6E-198C103A99C2}" presName="background3" presStyleLbl="node3" presStyleIdx="1" presStyleCnt="4"/>
      <dgm:spPr/>
    </dgm:pt>
    <dgm:pt modelId="{0C5EF38A-812B-461E-AD40-7DAF2788BF7B}" type="pres">
      <dgm:prSet presAssocID="{4E0F74C3-C066-4217-9C6E-198C103A99C2}" presName="text3" presStyleLbl="fgAcc3" presStyleIdx="1" presStyleCnt="4">
        <dgm:presLayoutVars>
          <dgm:chPref val="3"/>
        </dgm:presLayoutVars>
      </dgm:prSet>
      <dgm:spPr/>
      <dgm:t>
        <a:bodyPr/>
        <a:lstStyle/>
        <a:p>
          <a:endParaRPr lang="es-MX"/>
        </a:p>
      </dgm:t>
    </dgm:pt>
    <dgm:pt modelId="{F7D921E6-6E97-430A-9542-64C4BE26464A}" type="pres">
      <dgm:prSet presAssocID="{4E0F74C3-C066-4217-9C6E-198C103A99C2}" presName="hierChild4" presStyleCnt="0"/>
      <dgm:spPr/>
    </dgm:pt>
    <dgm:pt modelId="{B94767B3-06C6-45E2-B1BD-46E95601736F}" type="pres">
      <dgm:prSet presAssocID="{A7BBFAD2-052A-4BBB-BD23-0FA47964B3A1}" presName="Name17" presStyleLbl="parChTrans1D3" presStyleIdx="2" presStyleCnt="4"/>
      <dgm:spPr/>
      <dgm:t>
        <a:bodyPr/>
        <a:lstStyle/>
        <a:p>
          <a:endParaRPr lang="es-MX"/>
        </a:p>
      </dgm:t>
    </dgm:pt>
    <dgm:pt modelId="{8372B542-02F2-444D-ABD2-F7377B2F95B9}" type="pres">
      <dgm:prSet presAssocID="{5C1AA8FB-51B5-4527-A5BB-E410ED29E515}" presName="hierRoot3" presStyleCnt="0"/>
      <dgm:spPr/>
    </dgm:pt>
    <dgm:pt modelId="{C8DF4270-2A50-4DA4-8005-78B5E48B9257}" type="pres">
      <dgm:prSet presAssocID="{5C1AA8FB-51B5-4527-A5BB-E410ED29E515}" presName="composite3" presStyleCnt="0"/>
      <dgm:spPr/>
    </dgm:pt>
    <dgm:pt modelId="{300895F8-B353-4622-A76B-F102B6596481}" type="pres">
      <dgm:prSet presAssocID="{5C1AA8FB-51B5-4527-A5BB-E410ED29E515}" presName="background3" presStyleLbl="node3" presStyleIdx="2" presStyleCnt="4"/>
      <dgm:spPr/>
    </dgm:pt>
    <dgm:pt modelId="{345BC959-8774-427B-B2FD-6419AC026B44}" type="pres">
      <dgm:prSet presAssocID="{5C1AA8FB-51B5-4527-A5BB-E410ED29E515}" presName="text3" presStyleLbl="fgAcc3" presStyleIdx="2" presStyleCnt="4" custScaleX="152417" custScaleY="232324">
        <dgm:presLayoutVars>
          <dgm:chPref val="3"/>
        </dgm:presLayoutVars>
      </dgm:prSet>
      <dgm:spPr/>
      <dgm:t>
        <a:bodyPr/>
        <a:lstStyle/>
        <a:p>
          <a:endParaRPr lang="es-MX"/>
        </a:p>
      </dgm:t>
    </dgm:pt>
    <dgm:pt modelId="{DF9D289A-98E8-4438-8871-9A5694B70D48}" type="pres">
      <dgm:prSet presAssocID="{5C1AA8FB-51B5-4527-A5BB-E410ED29E515}" presName="hierChild4" presStyleCnt="0"/>
      <dgm:spPr/>
    </dgm:pt>
    <dgm:pt modelId="{4CECFC4A-1C36-4D11-84D2-1F76853ED9BE}" type="pres">
      <dgm:prSet presAssocID="{FE7F76A8-27CC-4F5F-857A-C8AEB35D2F4E}" presName="Name10" presStyleLbl="parChTrans1D2" presStyleIdx="1" presStyleCnt="2"/>
      <dgm:spPr/>
      <dgm:t>
        <a:bodyPr/>
        <a:lstStyle/>
        <a:p>
          <a:endParaRPr lang="es-MX"/>
        </a:p>
      </dgm:t>
    </dgm:pt>
    <dgm:pt modelId="{50357335-871F-4286-8814-31B80CB7AB08}" type="pres">
      <dgm:prSet presAssocID="{67F8A876-FAE8-4F71-BA95-749ED46E8A43}" presName="hierRoot2" presStyleCnt="0"/>
      <dgm:spPr/>
    </dgm:pt>
    <dgm:pt modelId="{31CF80F7-F7A4-4CF5-BB2B-DAD6DF48DCC4}" type="pres">
      <dgm:prSet presAssocID="{67F8A876-FAE8-4F71-BA95-749ED46E8A43}" presName="composite2" presStyleCnt="0"/>
      <dgm:spPr/>
    </dgm:pt>
    <dgm:pt modelId="{FE7DEFCD-B677-432A-A911-74AD5D194A25}" type="pres">
      <dgm:prSet presAssocID="{67F8A876-FAE8-4F71-BA95-749ED46E8A43}" presName="background2" presStyleLbl="node2" presStyleIdx="1" presStyleCnt="2"/>
      <dgm:spPr/>
    </dgm:pt>
    <dgm:pt modelId="{71FEFAFC-A302-42EB-A811-C2053B28DAAC}" type="pres">
      <dgm:prSet presAssocID="{67F8A876-FAE8-4F71-BA95-749ED46E8A43}" presName="text2" presStyleLbl="fgAcc2" presStyleIdx="1" presStyleCnt="2">
        <dgm:presLayoutVars>
          <dgm:chPref val="3"/>
        </dgm:presLayoutVars>
      </dgm:prSet>
      <dgm:spPr/>
      <dgm:t>
        <a:bodyPr/>
        <a:lstStyle/>
        <a:p>
          <a:endParaRPr lang="es-MX"/>
        </a:p>
      </dgm:t>
    </dgm:pt>
    <dgm:pt modelId="{A328B421-E2A3-4557-8C65-580AEF5AADA1}" type="pres">
      <dgm:prSet presAssocID="{67F8A876-FAE8-4F71-BA95-749ED46E8A43}" presName="hierChild3" presStyleCnt="0"/>
      <dgm:spPr/>
    </dgm:pt>
    <dgm:pt modelId="{B7601C63-0331-4F73-8A87-AB76A050BD5A}" type="pres">
      <dgm:prSet presAssocID="{0140B43E-C226-4187-ABEB-8748410DDCC6}" presName="Name17" presStyleLbl="parChTrans1D3" presStyleIdx="3" presStyleCnt="4"/>
      <dgm:spPr/>
      <dgm:t>
        <a:bodyPr/>
        <a:lstStyle/>
        <a:p>
          <a:endParaRPr lang="es-MX"/>
        </a:p>
      </dgm:t>
    </dgm:pt>
    <dgm:pt modelId="{46688A0A-53C4-4E62-9F8B-A5A964A08FD4}" type="pres">
      <dgm:prSet presAssocID="{E5242D89-6DFE-4DE8-B59A-82B01FBEA3AB}" presName="hierRoot3" presStyleCnt="0"/>
      <dgm:spPr/>
    </dgm:pt>
    <dgm:pt modelId="{73072C7C-D3DB-4C04-8DFE-1A324C1861AD}" type="pres">
      <dgm:prSet presAssocID="{E5242D89-6DFE-4DE8-B59A-82B01FBEA3AB}" presName="composite3" presStyleCnt="0"/>
      <dgm:spPr/>
    </dgm:pt>
    <dgm:pt modelId="{DB401EC4-6DBA-405C-ABFF-49A0759B6756}" type="pres">
      <dgm:prSet presAssocID="{E5242D89-6DFE-4DE8-B59A-82B01FBEA3AB}" presName="background3" presStyleLbl="node3" presStyleIdx="3" presStyleCnt="4"/>
      <dgm:spPr/>
    </dgm:pt>
    <dgm:pt modelId="{AFD7C8C8-EF8A-4DE8-B38F-B5D0906CAFF6}" type="pres">
      <dgm:prSet presAssocID="{E5242D89-6DFE-4DE8-B59A-82B01FBEA3AB}" presName="text3" presStyleLbl="fgAcc3" presStyleIdx="3" presStyleCnt="4" custScaleY="159150">
        <dgm:presLayoutVars>
          <dgm:chPref val="3"/>
        </dgm:presLayoutVars>
      </dgm:prSet>
      <dgm:spPr/>
      <dgm:t>
        <a:bodyPr/>
        <a:lstStyle/>
        <a:p>
          <a:endParaRPr lang="es-MX"/>
        </a:p>
      </dgm:t>
    </dgm:pt>
    <dgm:pt modelId="{B83D28DE-A311-42F4-82A7-0AE8E079A27E}" type="pres">
      <dgm:prSet presAssocID="{E5242D89-6DFE-4DE8-B59A-82B01FBEA3AB}" presName="hierChild4" presStyleCnt="0"/>
      <dgm:spPr/>
    </dgm:pt>
    <dgm:pt modelId="{DA0D0E88-8F93-4B41-A4C6-BC37E04F6CC8}" type="pres">
      <dgm:prSet presAssocID="{6AABF51E-1887-4665-A33C-49470240AAD0}" presName="Name23" presStyleLbl="parChTrans1D4" presStyleIdx="0" presStyleCnt="1"/>
      <dgm:spPr/>
      <dgm:t>
        <a:bodyPr/>
        <a:lstStyle/>
        <a:p>
          <a:endParaRPr lang="es-MX"/>
        </a:p>
      </dgm:t>
    </dgm:pt>
    <dgm:pt modelId="{278079F2-6BAC-4852-A705-6B91D3122E28}" type="pres">
      <dgm:prSet presAssocID="{0FA55CAD-B2C4-4D45-BCA4-5C40B05236F1}" presName="hierRoot4" presStyleCnt="0"/>
      <dgm:spPr/>
    </dgm:pt>
    <dgm:pt modelId="{113D6B33-B205-4012-B242-691E27A54AF6}" type="pres">
      <dgm:prSet presAssocID="{0FA55CAD-B2C4-4D45-BCA4-5C40B05236F1}" presName="composite4" presStyleCnt="0"/>
      <dgm:spPr/>
    </dgm:pt>
    <dgm:pt modelId="{27E8F833-EE40-4818-BBDF-882ADD765DDD}" type="pres">
      <dgm:prSet presAssocID="{0FA55CAD-B2C4-4D45-BCA4-5C40B05236F1}" presName="background4" presStyleLbl="node4" presStyleIdx="0" presStyleCnt="1"/>
      <dgm:spPr/>
    </dgm:pt>
    <dgm:pt modelId="{F8AD456D-BF7A-415C-A090-65087F4E50FF}" type="pres">
      <dgm:prSet presAssocID="{0FA55CAD-B2C4-4D45-BCA4-5C40B05236F1}" presName="text4" presStyleLbl="fgAcc4" presStyleIdx="0" presStyleCnt="1" custScaleX="205526">
        <dgm:presLayoutVars>
          <dgm:chPref val="3"/>
        </dgm:presLayoutVars>
      </dgm:prSet>
      <dgm:spPr/>
      <dgm:t>
        <a:bodyPr/>
        <a:lstStyle/>
        <a:p>
          <a:endParaRPr lang="es-MX"/>
        </a:p>
      </dgm:t>
    </dgm:pt>
    <dgm:pt modelId="{4A2F7643-FC26-424D-95ED-FF4DC15C8688}" type="pres">
      <dgm:prSet presAssocID="{0FA55CAD-B2C4-4D45-BCA4-5C40B05236F1}" presName="hierChild5" presStyleCnt="0"/>
      <dgm:spPr/>
    </dgm:pt>
  </dgm:ptLst>
  <dgm:cxnLst>
    <dgm:cxn modelId="{FEC65E5D-44CA-4CC1-875C-D6229D5D79DE}" srcId="{D9691052-B866-4F30-A9BA-89110F4F520F}" destId="{5C1AA8FB-51B5-4527-A5BB-E410ED29E515}" srcOrd="2" destOrd="0" parTransId="{A7BBFAD2-052A-4BBB-BD23-0FA47964B3A1}" sibTransId="{00492958-E8B5-4577-9C0C-AE068EEA615E}"/>
    <dgm:cxn modelId="{446DD30B-C72B-4F3F-AF72-42C4C2792AAA}" srcId="{93692B8F-52C0-4A84-B58C-36FFBEF5EED0}" destId="{D9691052-B866-4F30-A9BA-89110F4F520F}" srcOrd="0" destOrd="0" parTransId="{E2A9011A-B06C-42FE-9053-9458F2A89517}" sibTransId="{5C986CAC-BB21-4821-AA63-9B77E268E784}"/>
    <dgm:cxn modelId="{1C4F451E-0F18-422A-84D1-95DB926A1049}" srcId="{E5242D89-6DFE-4DE8-B59A-82B01FBEA3AB}" destId="{0FA55CAD-B2C4-4D45-BCA4-5C40B05236F1}" srcOrd="0" destOrd="0" parTransId="{6AABF51E-1887-4665-A33C-49470240AAD0}" sibTransId="{DAF6E56C-AEF3-480F-AB46-5E846C8FE7CC}"/>
    <dgm:cxn modelId="{AED3C905-211F-4066-A8AF-56A266A7EA6D}" type="presOf" srcId="{D9691052-B866-4F30-A9BA-89110F4F520F}" destId="{368259E2-F41E-45E0-A43E-9F94B3E0DE15}" srcOrd="0" destOrd="0" presId="urn:microsoft.com/office/officeart/2005/8/layout/hierarchy1"/>
    <dgm:cxn modelId="{187E26E5-D8DD-4E74-BCF8-11F502FE56C7}" type="presOf" srcId="{FE7F76A8-27CC-4F5F-857A-C8AEB35D2F4E}" destId="{4CECFC4A-1C36-4D11-84D2-1F76853ED9BE}" srcOrd="0" destOrd="0" presId="urn:microsoft.com/office/officeart/2005/8/layout/hierarchy1"/>
    <dgm:cxn modelId="{AA3234BC-3819-4CAC-8D6C-35199F6CE272}" type="presOf" srcId="{337F2307-1F93-492E-AEE6-BAC25EF8CCF7}" destId="{E24AA7A1-E7B5-495F-AFE8-B91802817988}" srcOrd="0" destOrd="0" presId="urn:microsoft.com/office/officeart/2005/8/layout/hierarchy1"/>
    <dgm:cxn modelId="{F01E6FBA-629B-4832-B49F-29D8180BADA6}" type="presOf" srcId="{6AF3E421-0626-43C3-9F9D-172C4B2C0E32}" destId="{21D98223-2914-47EA-BA40-0288D7A78FAB}" srcOrd="0" destOrd="0" presId="urn:microsoft.com/office/officeart/2005/8/layout/hierarchy1"/>
    <dgm:cxn modelId="{7067715B-5FC9-4A11-85A3-265F179EA85C}" type="presOf" srcId="{E2A9011A-B06C-42FE-9053-9458F2A89517}" destId="{6AD7219D-7DEB-4477-BE96-6BD0C2B7A3A9}" srcOrd="0" destOrd="0" presId="urn:microsoft.com/office/officeart/2005/8/layout/hierarchy1"/>
    <dgm:cxn modelId="{E8B7815E-E33D-4FB0-824A-5558F7CC4EB7}" type="presOf" srcId="{0140B43E-C226-4187-ABEB-8748410DDCC6}" destId="{B7601C63-0331-4F73-8A87-AB76A050BD5A}" srcOrd="0" destOrd="0" presId="urn:microsoft.com/office/officeart/2005/8/layout/hierarchy1"/>
    <dgm:cxn modelId="{BADA73E3-2D7C-4934-9714-E203BDC2D6EF}" srcId="{93692B8F-52C0-4A84-B58C-36FFBEF5EED0}" destId="{67F8A876-FAE8-4F71-BA95-749ED46E8A43}" srcOrd="1" destOrd="0" parTransId="{FE7F76A8-27CC-4F5F-857A-C8AEB35D2F4E}" sibTransId="{C53557F0-0B1D-4C24-BCEC-B02429A31F85}"/>
    <dgm:cxn modelId="{8C46BEEA-902B-463A-9737-FBC0AE296476}" type="presOf" srcId="{5C1AA8FB-51B5-4527-A5BB-E410ED29E515}" destId="{345BC959-8774-427B-B2FD-6419AC026B44}" srcOrd="0" destOrd="0" presId="urn:microsoft.com/office/officeart/2005/8/layout/hierarchy1"/>
    <dgm:cxn modelId="{8907CF88-8371-483D-8FF2-28B2575BEF6A}" type="presOf" srcId="{4E0F74C3-C066-4217-9C6E-198C103A99C2}" destId="{0C5EF38A-812B-461E-AD40-7DAF2788BF7B}" srcOrd="0" destOrd="0" presId="urn:microsoft.com/office/officeart/2005/8/layout/hierarchy1"/>
    <dgm:cxn modelId="{75EDA2EB-F8B7-465E-A503-DEE376A77081}" srcId="{67F8A876-FAE8-4F71-BA95-749ED46E8A43}" destId="{E5242D89-6DFE-4DE8-B59A-82B01FBEA3AB}" srcOrd="0" destOrd="0" parTransId="{0140B43E-C226-4187-ABEB-8748410DDCC6}" sibTransId="{ABEFFA6F-B5B8-4C27-A1BD-32D97ADDCF11}"/>
    <dgm:cxn modelId="{16F256B0-8E90-48B9-AFCA-B18077A52808}" type="presOf" srcId="{67F8A876-FAE8-4F71-BA95-749ED46E8A43}" destId="{71FEFAFC-A302-42EB-A811-C2053B28DAAC}" srcOrd="0" destOrd="0" presId="urn:microsoft.com/office/officeart/2005/8/layout/hierarchy1"/>
    <dgm:cxn modelId="{61E0AE25-6542-42BB-BC95-78A5EF724737}" type="presOf" srcId="{E5242D89-6DFE-4DE8-B59A-82B01FBEA3AB}" destId="{AFD7C8C8-EF8A-4DE8-B38F-B5D0906CAFF6}" srcOrd="0" destOrd="0" presId="urn:microsoft.com/office/officeart/2005/8/layout/hierarchy1"/>
    <dgm:cxn modelId="{902B54C6-A66E-4F33-84DB-47A58035F6DE}" type="presOf" srcId="{6AABF51E-1887-4665-A33C-49470240AAD0}" destId="{DA0D0E88-8F93-4B41-A4C6-BC37E04F6CC8}" srcOrd="0" destOrd="0" presId="urn:microsoft.com/office/officeart/2005/8/layout/hierarchy1"/>
    <dgm:cxn modelId="{D60A4568-E193-4C1A-9D81-8DA89EB7CF52}" type="presOf" srcId="{E4CDF7B5-F33D-4FBF-AE7F-A42B0CE18EA2}" destId="{F68BC0C2-AFC2-4424-81D0-C8D37E36372E}" srcOrd="0" destOrd="0" presId="urn:microsoft.com/office/officeart/2005/8/layout/hierarchy1"/>
    <dgm:cxn modelId="{21E82897-2C70-40A6-89C5-4DEF085DF501}" type="presOf" srcId="{0FA55CAD-B2C4-4D45-BCA4-5C40B05236F1}" destId="{F8AD456D-BF7A-415C-A090-65087F4E50FF}" srcOrd="0" destOrd="0" presId="urn:microsoft.com/office/officeart/2005/8/layout/hierarchy1"/>
    <dgm:cxn modelId="{920D03A1-E3A9-4AF3-BCC6-03725AABFF6D}" type="presOf" srcId="{226E37C2-AA2C-4239-AD73-6669D62E1FFD}" destId="{3BEF0836-6B72-4762-A5B3-AD30DC0379E7}" srcOrd="0" destOrd="0" presId="urn:microsoft.com/office/officeart/2005/8/layout/hierarchy1"/>
    <dgm:cxn modelId="{E7D65D6D-143D-47E9-9C3D-0FF5D5E5A47F}" srcId="{337F2307-1F93-492E-AEE6-BAC25EF8CCF7}" destId="{93692B8F-52C0-4A84-B58C-36FFBEF5EED0}" srcOrd="0" destOrd="0" parTransId="{2B9E995D-3C7C-4827-9ABE-A56B8181ADE2}" sibTransId="{1B9681B0-DEBD-498E-9AB8-1AE090415FD8}"/>
    <dgm:cxn modelId="{0F722B97-4079-4B38-9CD5-E7C3B5C6F359}" srcId="{D9691052-B866-4F30-A9BA-89110F4F520F}" destId="{E4CDF7B5-F33D-4FBF-AE7F-A42B0CE18EA2}" srcOrd="0" destOrd="0" parTransId="{6AF3E421-0626-43C3-9F9D-172C4B2C0E32}" sibTransId="{A9D5FB9D-10D8-45E2-B77D-5C447608D641}"/>
    <dgm:cxn modelId="{65A880F3-9E48-42AD-A563-1EE39D04196E}" srcId="{D9691052-B866-4F30-A9BA-89110F4F520F}" destId="{4E0F74C3-C066-4217-9C6E-198C103A99C2}" srcOrd="1" destOrd="0" parTransId="{226E37C2-AA2C-4239-AD73-6669D62E1FFD}" sibTransId="{FE74A5BA-58D3-44EE-99EB-FAF497D580A8}"/>
    <dgm:cxn modelId="{818F121A-3FC5-4DCD-B3CF-22D2C1793DFC}" type="presOf" srcId="{93692B8F-52C0-4A84-B58C-36FFBEF5EED0}" destId="{5ECD5F14-AD2A-4D76-BEAD-B9D7E848DF4E}" srcOrd="0" destOrd="0" presId="urn:microsoft.com/office/officeart/2005/8/layout/hierarchy1"/>
    <dgm:cxn modelId="{A5D483DA-DEA7-4DAB-94DD-EED648DDF12F}" type="presOf" srcId="{A7BBFAD2-052A-4BBB-BD23-0FA47964B3A1}" destId="{B94767B3-06C6-45E2-B1BD-46E95601736F}" srcOrd="0" destOrd="0" presId="urn:microsoft.com/office/officeart/2005/8/layout/hierarchy1"/>
    <dgm:cxn modelId="{4EB9A93F-8439-4470-A7EB-B4D6672072B2}" type="presParOf" srcId="{E24AA7A1-E7B5-495F-AFE8-B91802817988}" destId="{6EA91AF6-382A-4525-9B0C-83D3B5DE5436}" srcOrd="0" destOrd="0" presId="urn:microsoft.com/office/officeart/2005/8/layout/hierarchy1"/>
    <dgm:cxn modelId="{70EC3329-CBD7-4FED-80A4-13D8EC90FA99}" type="presParOf" srcId="{6EA91AF6-382A-4525-9B0C-83D3B5DE5436}" destId="{389D63C1-89F2-4EE4-A7ED-AA424237C2DC}" srcOrd="0" destOrd="0" presId="urn:microsoft.com/office/officeart/2005/8/layout/hierarchy1"/>
    <dgm:cxn modelId="{9D693061-6785-44B3-9A2C-1BCA37882D7A}" type="presParOf" srcId="{389D63C1-89F2-4EE4-A7ED-AA424237C2DC}" destId="{5F909604-398B-44AA-9369-C1F0B7B986B5}" srcOrd="0" destOrd="0" presId="urn:microsoft.com/office/officeart/2005/8/layout/hierarchy1"/>
    <dgm:cxn modelId="{7A7D2678-E760-4D45-96FC-CEF1B82BB448}" type="presParOf" srcId="{389D63C1-89F2-4EE4-A7ED-AA424237C2DC}" destId="{5ECD5F14-AD2A-4D76-BEAD-B9D7E848DF4E}" srcOrd="1" destOrd="0" presId="urn:microsoft.com/office/officeart/2005/8/layout/hierarchy1"/>
    <dgm:cxn modelId="{3BAD4BB6-185C-4280-90D5-79984A0A0A2D}" type="presParOf" srcId="{6EA91AF6-382A-4525-9B0C-83D3B5DE5436}" destId="{4FA37913-6C84-48AE-A985-ADB890CE50D1}" srcOrd="1" destOrd="0" presId="urn:microsoft.com/office/officeart/2005/8/layout/hierarchy1"/>
    <dgm:cxn modelId="{757E68D0-7A6A-4B3F-BAE9-039781FAED08}" type="presParOf" srcId="{4FA37913-6C84-48AE-A985-ADB890CE50D1}" destId="{6AD7219D-7DEB-4477-BE96-6BD0C2B7A3A9}" srcOrd="0" destOrd="0" presId="urn:microsoft.com/office/officeart/2005/8/layout/hierarchy1"/>
    <dgm:cxn modelId="{6EF6949E-D5E2-4970-9E2E-27C740E0A4FD}" type="presParOf" srcId="{4FA37913-6C84-48AE-A985-ADB890CE50D1}" destId="{190D21F0-B12B-44EF-9EA1-D6F8B308550E}" srcOrd="1" destOrd="0" presId="urn:microsoft.com/office/officeart/2005/8/layout/hierarchy1"/>
    <dgm:cxn modelId="{7C6B174C-C1E4-40F2-B790-A58E3A6D2B54}" type="presParOf" srcId="{190D21F0-B12B-44EF-9EA1-D6F8B308550E}" destId="{324DB192-AFEB-4596-A6C9-863E76F35A47}" srcOrd="0" destOrd="0" presId="urn:microsoft.com/office/officeart/2005/8/layout/hierarchy1"/>
    <dgm:cxn modelId="{37193C47-7AA8-4EA9-A6AB-10DF21F82E12}" type="presParOf" srcId="{324DB192-AFEB-4596-A6C9-863E76F35A47}" destId="{3FBAA864-5735-498F-824C-78421099C6D2}" srcOrd="0" destOrd="0" presId="urn:microsoft.com/office/officeart/2005/8/layout/hierarchy1"/>
    <dgm:cxn modelId="{68295566-891E-4AE9-AAC0-8E0B7F08FDE6}" type="presParOf" srcId="{324DB192-AFEB-4596-A6C9-863E76F35A47}" destId="{368259E2-F41E-45E0-A43E-9F94B3E0DE15}" srcOrd="1" destOrd="0" presId="urn:microsoft.com/office/officeart/2005/8/layout/hierarchy1"/>
    <dgm:cxn modelId="{77D300BD-F6E1-471E-B74D-C288CF42FD51}" type="presParOf" srcId="{190D21F0-B12B-44EF-9EA1-D6F8B308550E}" destId="{571AC371-FCF0-4419-A641-69071014D8BE}" srcOrd="1" destOrd="0" presId="urn:microsoft.com/office/officeart/2005/8/layout/hierarchy1"/>
    <dgm:cxn modelId="{41CADD03-CA1D-4B21-B476-59DE5E459866}" type="presParOf" srcId="{571AC371-FCF0-4419-A641-69071014D8BE}" destId="{21D98223-2914-47EA-BA40-0288D7A78FAB}" srcOrd="0" destOrd="0" presId="urn:microsoft.com/office/officeart/2005/8/layout/hierarchy1"/>
    <dgm:cxn modelId="{61EF6CB2-AEC8-43FA-ABC6-03D33800EAE8}" type="presParOf" srcId="{571AC371-FCF0-4419-A641-69071014D8BE}" destId="{1FC46126-4D3C-43AF-80DE-909A9BDD0836}" srcOrd="1" destOrd="0" presId="urn:microsoft.com/office/officeart/2005/8/layout/hierarchy1"/>
    <dgm:cxn modelId="{A96E3B43-38AB-47A7-8652-CDF7AF02D6EC}" type="presParOf" srcId="{1FC46126-4D3C-43AF-80DE-909A9BDD0836}" destId="{DF834829-A9DF-411C-B7D6-A361897E634D}" srcOrd="0" destOrd="0" presId="urn:microsoft.com/office/officeart/2005/8/layout/hierarchy1"/>
    <dgm:cxn modelId="{C0723C2F-1D8B-424D-84B4-9285D374D975}" type="presParOf" srcId="{DF834829-A9DF-411C-B7D6-A361897E634D}" destId="{B168BD97-76E3-4A21-BC2E-5AABA1B48C24}" srcOrd="0" destOrd="0" presId="urn:microsoft.com/office/officeart/2005/8/layout/hierarchy1"/>
    <dgm:cxn modelId="{8D02A249-81E8-4350-9A2D-9B82C408C02B}" type="presParOf" srcId="{DF834829-A9DF-411C-B7D6-A361897E634D}" destId="{F68BC0C2-AFC2-4424-81D0-C8D37E36372E}" srcOrd="1" destOrd="0" presId="urn:microsoft.com/office/officeart/2005/8/layout/hierarchy1"/>
    <dgm:cxn modelId="{EF542996-C8E6-45CC-A9F8-9F2168C9F7FF}" type="presParOf" srcId="{1FC46126-4D3C-43AF-80DE-909A9BDD0836}" destId="{3E88C9C1-3DA2-4940-AC47-D1F43F84AFA0}" srcOrd="1" destOrd="0" presId="urn:microsoft.com/office/officeart/2005/8/layout/hierarchy1"/>
    <dgm:cxn modelId="{32F144E9-80DF-4DBB-81E3-9AD331F83AC2}" type="presParOf" srcId="{571AC371-FCF0-4419-A641-69071014D8BE}" destId="{3BEF0836-6B72-4762-A5B3-AD30DC0379E7}" srcOrd="2" destOrd="0" presId="urn:microsoft.com/office/officeart/2005/8/layout/hierarchy1"/>
    <dgm:cxn modelId="{C7A71615-EB3B-4682-BE72-AB086D8AA531}" type="presParOf" srcId="{571AC371-FCF0-4419-A641-69071014D8BE}" destId="{AC4C7B53-667D-4D9A-B86B-E7BC8FEC7A8B}" srcOrd="3" destOrd="0" presId="urn:microsoft.com/office/officeart/2005/8/layout/hierarchy1"/>
    <dgm:cxn modelId="{2A15B0B0-5EA4-49AF-9521-8487471CC656}" type="presParOf" srcId="{AC4C7B53-667D-4D9A-B86B-E7BC8FEC7A8B}" destId="{AB98666F-F315-496E-A96C-2FBC2AFF62CF}" srcOrd="0" destOrd="0" presId="urn:microsoft.com/office/officeart/2005/8/layout/hierarchy1"/>
    <dgm:cxn modelId="{7FDE9C12-6B8D-4D04-8F93-D58F17DAADEB}" type="presParOf" srcId="{AB98666F-F315-496E-A96C-2FBC2AFF62CF}" destId="{67129B8A-1D6A-4EA4-B085-FD031B998650}" srcOrd="0" destOrd="0" presId="urn:microsoft.com/office/officeart/2005/8/layout/hierarchy1"/>
    <dgm:cxn modelId="{62B9060F-437F-476A-83DB-AA50A4CAF9AF}" type="presParOf" srcId="{AB98666F-F315-496E-A96C-2FBC2AFF62CF}" destId="{0C5EF38A-812B-461E-AD40-7DAF2788BF7B}" srcOrd="1" destOrd="0" presId="urn:microsoft.com/office/officeart/2005/8/layout/hierarchy1"/>
    <dgm:cxn modelId="{F0100A16-3FB9-4EB2-9E4B-76FA3E884610}" type="presParOf" srcId="{AC4C7B53-667D-4D9A-B86B-E7BC8FEC7A8B}" destId="{F7D921E6-6E97-430A-9542-64C4BE26464A}" srcOrd="1" destOrd="0" presId="urn:microsoft.com/office/officeart/2005/8/layout/hierarchy1"/>
    <dgm:cxn modelId="{B093CAC8-CF57-409F-811D-04B98B8A4C54}" type="presParOf" srcId="{571AC371-FCF0-4419-A641-69071014D8BE}" destId="{B94767B3-06C6-45E2-B1BD-46E95601736F}" srcOrd="4" destOrd="0" presId="urn:microsoft.com/office/officeart/2005/8/layout/hierarchy1"/>
    <dgm:cxn modelId="{93A102B0-885E-40AA-901A-DCD82E1794D8}" type="presParOf" srcId="{571AC371-FCF0-4419-A641-69071014D8BE}" destId="{8372B542-02F2-444D-ABD2-F7377B2F95B9}" srcOrd="5" destOrd="0" presId="urn:microsoft.com/office/officeart/2005/8/layout/hierarchy1"/>
    <dgm:cxn modelId="{364E6756-662A-469A-B8F4-9754BB1E8D86}" type="presParOf" srcId="{8372B542-02F2-444D-ABD2-F7377B2F95B9}" destId="{C8DF4270-2A50-4DA4-8005-78B5E48B9257}" srcOrd="0" destOrd="0" presId="urn:microsoft.com/office/officeart/2005/8/layout/hierarchy1"/>
    <dgm:cxn modelId="{A9386143-426B-44D3-9DBC-03F63D122536}" type="presParOf" srcId="{C8DF4270-2A50-4DA4-8005-78B5E48B9257}" destId="{300895F8-B353-4622-A76B-F102B6596481}" srcOrd="0" destOrd="0" presId="urn:microsoft.com/office/officeart/2005/8/layout/hierarchy1"/>
    <dgm:cxn modelId="{51A31C3E-7D3A-4BE3-891A-68A5008F92D8}" type="presParOf" srcId="{C8DF4270-2A50-4DA4-8005-78B5E48B9257}" destId="{345BC959-8774-427B-B2FD-6419AC026B44}" srcOrd="1" destOrd="0" presId="urn:microsoft.com/office/officeart/2005/8/layout/hierarchy1"/>
    <dgm:cxn modelId="{F10327CD-E09D-4BEB-B5ED-DB49D556DC78}" type="presParOf" srcId="{8372B542-02F2-444D-ABD2-F7377B2F95B9}" destId="{DF9D289A-98E8-4438-8871-9A5694B70D48}" srcOrd="1" destOrd="0" presId="urn:microsoft.com/office/officeart/2005/8/layout/hierarchy1"/>
    <dgm:cxn modelId="{AC1C2F3E-5043-4B20-88B1-B3491AEB5CBE}" type="presParOf" srcId="{4FA37913-6C84-48AE-A985-ADB890CE50D1}" destId="{4CECFC4A-1C36-4D11-84D2-1F76853ED9BE}" srcOrd="2" destOrd="0" presId="urn:microsoft.com/office/officeart/2005/8/layout/hierarchy1"/>
    <dgm:cxn modelId="{6C2BF4C9-4B19-4558-A463-567716B9E3F5}" type="presParOf" srcId="{4FA37913-6C84-48AE-A985-ADB890CE50D1}" destId="{50357335-871F-4286-8814-31B80CB7AB08}" srcOrd="3" destOrd="0" presId="urn:microsoft.com/office/officeart/2005/8/layout/hierarchy1"/>
    <dgm:cxn modelId="{369A1DAD-18BB-4778-B131-EEC31F6E9AE0}" type="presParOf" srcId="{50357335-871F-4286-8814-31B80CB7AB08}" destId="{31CF80F7-F7A4-4CF5-BB2B-DAD6DF48DCC4}" srcOrd="0" destOrd="0" presId="urn:microsoft.com/office/officeart/2005/8/layout/hierarchy1"/>
    <dgm:cxn modelId="{354C4194-3BEE-42FE-8BE4-11A0619568A7}" type="presParOf" srcId="{31CF80F7-F7A4-4CF5-BB2B-DAD6DF48DCC4}" destId="{FE7DEFCD-B677-432A-A911-74AD5D194A25}" srcOrd="0" destOrd="0" presId="urn:microsoft.com/office/officeart/2005/8/layout/hierarchy1"/>
    <dgm:cxn modelId="{82F1BEDB-BF24-44C8-BFD2-0A4BCF062EB6}" type="presParOf" srcId="{31CF80F7-F7A4-4CF5-BB2B-DAD6DF48DCC4}" destId="{71FEFAFC-A302-42EB-A811-C2053B28DAAC}" srcOrd="1" destOrd="0" presId="urn:microsoft.com/office/officeart/2005/8/layout/hierarchy1"/>
    <dgm:cxn modelId="{B687C921-071F-4CE5-8F02-B4BE4FC22E2A}" type="presParOf" srcId="{50357335-871F-4286-8814-31B80CB7AB08}" destId="{A328B421-E2A3-4557-8C65-580AEF5AADA1}" srcOrd="1" destOrd="0" presId="urn:microsoft.com/office/officeart/2005/8/layout/hierarchy1"/>
    <dgm:cxn modelId="{7E8004B2-711B-4187-807C-37A005A87212}" type="presParOf" srcId="{A328B421-E2A3-4557-8C65-580AEF5AADA1}" destId="{B7601C63-0331-4F73-8A87-AB76A050BD5A}" srcOrd="0" destOrd="0" presId="urn:microsoft.com/office/officeart/2005/8/layout/hierarchy1"/>
    <dgm:cxn modelId="{8230CFD3-0BCC-4457-9E23-D9BF6124549E}" type="presParOf" srcId="{A328B421-E2A3-4557-8C65-580AEF5AADA1}" destId="{46688A0A-53C4-4E62-9F8B-A5A964A08FD4}" srcOrd="1" destOrd="0" presId="urn:microsoft.com/office/officeart/2005/8/layout/hierarchy1"/>
    <dgm:cxn modelId="{9A4A5E4A-6DC3-4464-9D25-EE6BCDB41151}" type="presParOf" srcId="{46688A0A-53C4-4E62-9F8B-A5A964A08FD4}" destId="{73072C7C-D3DB-4C04-8DFE-1A324C1861AD}" srcOrd="0" destOrd="0" presId="urn:microsoft.com/office/officeart/2005/8/layout/hierarchy1"/>
    <dgm:cxn modelId="{7A181953-1C25-4F93-B83A-3354B7695574}" type="presParOf" srcId="{73072C7C-D3DB-4C04-8DFE-1A324C1861AD}" destId="{DB401EC4-6DBA-405C-ABFF-49A0759B6756}" srcOrd="0" destOrd="0" presId="urn:microsoft.com/office/officeart/2005/8/layout/hierarchy1"/>
    <dgm:cxn modelId="{177C162E-A05D-4BCA-9C9C-9C7227F7CBEE}" type="presParOf" srcId="{73072C7C-D3DB-4C04-8DFE-1A324C1861AD}" destId="{AFD7C8C8-EF8A-4DE8-B38F-B5D0906CAFF6}" srcOrd="1" destOrd="0" presId="urn:microsoft.com/office/officeart/2005/8/layout/hierarchy1"/>
    <dgm:cxn modelId="{CAA957B6-8C93-43EC-9B39-90C82751FE44}" type="presParOf" srcId="{46688A0A-53C4-4E62-9F8B-A5A964A08FD4}" destId="{B83D28DE-A311-42F4-82A7-0AE8E079A27E}" srcOrd="1" destOrd="0" presId="urn:microsoft.com/office/officeart/2005/8/layout/hierarchy1"/>
    <dgm:cxn modelId="{33C6E3F7-7B24-4D9C-A5CF-30246A7989A1}" type="presParOf" srcId="{B83D28DE-A311-42F4-82A7-0AE8E079A27E}" destId="{DA0D0E88-8F93-4B41-A4C6-BC37E04F6CC8}" srcOrd="0" destOrd="0" presId="urn:microsoft.com/office/officeart/2005/8/layout/hierarchy1"/>
    <dgm:cxn modelId="{D76A623D-145D-43E1-89B1-C797F317425C}" type="presParOf" srcId="{B83D28DE-A311-42F4-82A7-0AE8E079A27E}" destId="{278079F2-6BAC-4852-A705-6B91D3122E28}" srcOrd="1" destOrd="0" presId="urn:microsoft.com/office/officeart/2005/8/layout/hierarchy1"/>
    <dgm:cxn modelId="{50AEB41E-8E52-4C8A-83A4-4FA04CC427B4}" type="presParOf" srcId="{278079F2-6BAC-4852-A705-6B91D3122E28}" destId="{113D6B33-B205-4012-B242-691E27A54AF6}" srcOrd="0" destOrd="0" presId="urn:microsoft.com/office/officeart/2005/8/layout/hierarchy1"/>
    <dgm:cxn modelId="{68A27AF9-671C-4874-BC46-50AB7DCE99F5}" type="presParOf" srcId="{113D6B33-B205-4012-B242-691E27A54AF6}" destId="{27E8F833-EE40-4818-BBDF-882ADD765DDD}" srcOrd="0" destOrd="0" presId="urn:microsoft.com/office/officeart/2005/8/layout/hierarchy1"/>
    <dgm:cxn modelId="{D36B42C0-EB3E-4256-B13E-5EB2AAADA573}" type="presParOf" srcId="{113D6B33-B205-4012-B242-691E27A54AF6}" destId="{F8AD456D-BF7A-415C-A090-65087F4E50FF}" srcOrd="1" destOrd="0" presId="urn:microsoft.com/office/officeart/2005/8/layout/hierarchy1"/>
    <dgm:cxn modelId="{41246134-E0B5-445D-8907-DC06241EA5BC}" type="presParOf" srcId="{278079F2-6BAC-4852-A705-6B91D3122E28}" destId="{4A2F7643-FC26-424D-95ED-FF4DC15C868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B816B50-B2A6-4E34-8DCB-2A529CE96E75}" type="doc">
      <dgm:prSet loTypeId="urn:microsoft.com/office/officeart/2005/8/layout/hList7" loCatId="list" qsTypeId="urn:microsoft.com/office/officeart/2005/8/quickstyle/3d1" qsCatId="3D" csTypeId="urn:microsoft.com/office/officeart/2005/8/colors/colorful5" csCatId="colorful" phldr="1"/>
      <dgm:spPr/>
      <dgm:t>
        <a:bodyPr/>
        <a:lstStyle/>
        <a:p>
          <a:endParaRPr lang="es-MX"/>
        </a:p>
      </dgm:t>
    </dgm:pt>
    <dgm:pt modelId="{DF0B8BCA-A487-4FF3-B270-2F4B55521E13}">
      <dgm:prSet custT="1"/>
      <dgm:spPr/>
      <dgm:t>
        <a:bodyPr/>
        <a:lstStyle/>
        <a:p>
          <a:pPr rtl="0"/>
          <a:r>
            <a:rPr lang="es-MX" sz="2800" b="1" dirty="0" smtClean="0"/>
            <a:t>Durante la época precolombina los cambios administrativos figuraban siempre en manos de tres tipos de culturas: La cultura Maya, Olmeca y azteca. </a:t>
          </a:r>
          <a:endParaRPr lang="es-MX" sz="2800" dirty="0"/>
        </a:p>
      </dgm:t>
    </dgm:pt>
    <dgm:pt modelId="{A2280439-8FCC-4A2D-9F7F-86CAC71384A6}" type="parTrans" cxnId="{B8ECD6AC-EEA7-4565-A5BD-17BE5EC32AF6}">
      <dgm:prSet/>
      <dgm:spPr/>
      <dgm:t>
        <a:bodyPr/>
        <a:lstStyle/>
        <a:p>
          <a:endParaRPr lang="es-MX" sz="2400"/>
        </a:p>
      </dgm:t>
    </dgm:pt>
    <dgm:pt modelId="{3CB9A917-0208-4A03-ABAA-D1BAB2AFF0AE}" type="sibTrans" cxnId="{B8ECD6AC-EEA7-4565-A5BD-17BE5EC32AF6}">
      <dgm:prSet/>
      <dgm:spPr/>
      <dgm:t>
        <a:bodyPr/>
        <a:lstStyle/>
        <a:p>
          <a:endParaRPr lang="es-MX" sz="2400"/>
        </a:p>
      </dgm:t>
    </dgm:pt>
    <dgm:pt modelId="{72383509-0266-4355-96FD-406DB3525D1F}">
      <dgm:prSet custT="1"/>
      <dgm:spPr/>
      <dgm:t>
        <a:bodyPr/>
        <a:lstStyle/>
        <a:p>
          <a:pPr rtl="0"/>
          <a:r>
            <a:rPr lang="es-MX" sz="2800" b="1" dirty="0" smtClean="0">
              <a:solidFill>
                <a:schemeClr val="bg1"/>
              </a:solidFill>
            </a:rPr>
            <a:t>Cuya estructura administrativa, en contra de lo que se piensa, gozaba de una gran riqueza organizacional, compleja como las modernas, y con sistemas económicos y políticos perfectamente definidos. </a:t>
          </a:r>
          <a:endParaRPr lang="es-MX" sz="2800" dirty="0">
            <a:solidFill>
              <a:schemeClr val="bg1"/>
            </a:solidFill>
          </a:endParaRPr>
        </a:p>
      </dgm:t>
    </dgm:pt>
    <dgm:pt modelId="{202168A4-335B-431A-B9D9-35D1A0474B11}" type="parTrans" cxnId="{BC850AE1-0EE1-45EB-AEDF-32795A4C937A}">
      <dgm:prSet/>
      <dgm:spPr/>
      <dgm:t>
        <a:bodyPr/>
        <a:lstStyle/>
        <a:p>
          <a:endParaRPr lang="es-MX" sz="2400"/>
        </a:p>
      </dgm:t>
    </dgm:pt>
    <dgm:pt modelId="{D349E18E-52ED-42C1-B89D-2A4DBC1E8398}" type="sibTrans" cxnId="{BC850AE1-0EE1-45EB-AEDF-32795A4C937A}">
      <dgm:prSet/>
      <dgm:spPr/>
      <dgm:t>
        <a:bodyPr/>
        <a:lstStyle/>
        <a:p>
          <a:endParaRPr lang="es-MX" sz="2400"/>
        </a:p>
      </dgm:t>
    </dgm:pt>
    <dgm:pt modelId="{6663038F-A1EE-46DA-9509-20D0C8EE6EFA}" type="pres">
      <dgm:prSet presAssocID="{8B816B50-B2A6-4E34-8DCB-2A529CE96E75}" presName="Name0" presStyleCnt="0">
        <dgm:presLayoutVars>
          <dgm:dir/>
          <dgm:resizeHandles val="exact"/>
        </dgm:presLayoutVars>
      </dgm:prSet>
      <dgm:spPr/>
      <dgm:t>
        <a:bodyPr/>
        <a:lstStyle/>
        <a:p>
          <a:endParaRPr lang="es-MX"/>
        </a:p>
      </dgm:t>
    </dgm:pt>
    <dgm:pt modelId="{51F8BE9F-10AC-4064-BF32-DEC562EEFE3D}" type="pres">
      <dgm:prSet presAssocID="{8B816B50-B2A6-4E34-8DCB-2A529CE96E75}" presName="fgShape" presStyleLbl="fgShp" presStyleIdx="0" presStyleCnt="1" custLinFactNeighborX="0" custLinFactNeighborY="43755"/>
      <dgm:spPr/>
    </dgm:pt>
    <dgm:pt modelId="{351FF92C-F48F-4DB7-B80A-C5C89ED14F8D}" type="pres">
      <dgm:prSet presAssocID="{8B816B50-B2A6-4E34-8DCB-2A529CE96E75}" presName="linComp" presStyleCnt="0"/>
      <dgm:spPr/>
    </dgm:pt>
    <dgm:pt modelId="{6D8E7056-44F9-4739-A9D0-6570EAF12F1C}" type="pres">
      <dgm:prSet presAssocID="{DF0B8BCA-A487-4FF3-B270-2F4B55521E13}" presName="compNode" presStyleCnt="0"/>
      <dgm:spPr/>
    </dgm:pt>
    <dgm:pt modelId="{D104D2EE-10E6-46CE-A385-C2A0F752B27B}" type="pres">
      <dgm:prSet presAssocID="{DF0B8BCA-A487-4FF3-B270-2F4B55521E13}" presName="bkgdShape" presStyleLbl="node1" presStyleIdx="0" presStyleCnt="2" custScaleX="103193" custScaleY="99775"/>
      <dgm:spPr/>
      <dgm:t>
        <a:bodyPr/>
        <a:lstStyle/>
        <a:p>
          <a:endParaRPr lang="es-MX"/>
        </a:p>
      </dgm:t>
    </dgm:pt>
    <dgm:pt modelId="{32070414-8441-41C7-AE69-F83EC28CFF40}" type="pres">
      <dgm:prSet presAssocID="{DF0B8BCA-A487-4FF3-B270-2F4B55521E13}" presName="nodeTx" presStyleLbl="node1" presStyleIdx="0" presStyleCnt="2">
        <dgm:presLayoutVars>
          <dgm:bulletEnabled val="1"/>
        </dgm:presLayoutVars>
      </dgm:prSet>
      <dgm:spPr/>
      <dgm:t>
        <a:bodyPr/>
        <a:lstStyle/>
        <a:p>
          <a:endParaRPr lang="es-MX"/>
        </a:p>
      </dgm:t>
    </dgm:pt>
    <dgm:pt modelId="{70DF4D28-3F26-42E5-9757-2CF77383FD6A}" type="pres">
      <dgm:prSet presAssocID="{DF0B8BCA-A487-4FF3-B270-2F4B55521E13}" presName="invisiNode" presStyleLbl="node1" presStyleIdx="0" presStyleCnt="2"/>
      <dgm:spPr/>
    </dgm:pt>
    <dgm:pt modelId="{53425BCE-769A-4342-9E40-ABE865F6C1C1}" type="pres">
      <dgm:prSet presAssocID="{DF0B8BCA-A487-4FF3-B270-2F4B55521E13}" presName="imagNode" presStyleLbl="fgImgPlace1" presStyleIdx="0" presStyleCnt="2"/>
      <dgm:spPr>
        <a:blipFill rotWithShape="1">
          <a:blip xmlns:r="http://schemas.openxmlformats.org/officeDocument/2006/relationships" r:embed="rId1"/>
          <a:stretch>
            <a:fillRect/>
          </a:stretch>
        </a:blipFill>
      </dgm:spPr>
    </dgm:pt>
    <dgm:pt modelId="{E6F854E3-60CA-433C-8228-A9A2E4BEBAC2}" type="pres">
      <dgm:prSet presAssocID="{3CB9A917-0208-4A03-ABAA-D1BAB2AFF0AE}" presName="sibTrans" presStyleLbl="sibTrans2D1" presStyleIdx="0" presStyleCnt="0"/>
      <dgm:spPr/>
      <dgm:t>
        <a:bodyPr/>
        <a:lstStyle/>
        <a:p>
          <a:endParaRPr lang="es-MX"/>
        </a:p>
      </dgm:t>
    </dgm:pt>
    <dgm:pt modelId="{02646AC9-1FB0-4AA7-9D0F-714F2E92BF34}" type="pres">
      <dgm:prSet presAssocID="{72383509-0266-4355-96FD-406DB3525D1F}" presName="compNode" presStyleCnt="0"/>
      <dgm:spPr/>
    </dgm:pt>
    <dgm:pt modelId="{7D5C2BFA-6CD0-46D4-B105-0E7B9A0F8B69}" type="pres">
      <dgm:prSet presAssocID="{72383509-0266-4355-96FD-406DB3525D1F}" presName="bkgdShape" presStyleLbl="node1" presStyleIdx="1" presStyleCnt="2"/>
      <dgm:spPr/>
      <dgm:t>
        <a:bodyPr/>
        <a:lstStyle/>
        <a:p>
          <a:endParaRPr lang="es-MX"/>
        </a:p>
      </dgm:t>
    </dgm:pt>
    <dgm:pt modelId="{9E2E3309-918C-4604-AF96-F966688E5586}" type="pres">
      <dgm:prSet presAssocID="{72383509-0266-4355-96FD-406DB3525D1F}" presName="nodeTx" presStyleLbl="node1" presStyleIdx="1" presStyleCnt="2">
        <dgm:presLayoutVars>
          <dgm:bulletEnabled val="1"/>
        </dgm:presLayoutVars>
      </dgm:prSet>
      <dgm:spPr/>
      <dgm:t>
        <a:bodyPr/>
        <a:lstStyle/>
        <a:p>
          <a:endParaRPr lang="es-MX"/>
        </a:p>
      </dgm:t>
    </dgm:pt>
    <dgm:pt modelId="{E1EA48BE-2D99-4B62-A2CA-5AF7C51F4E76}" type="pres">
      <dgm:prSet presAssocID="{72383509-0266-4355-96FD-406DB3525D1F}" presName="invisiNode" presStyleLbl="node1" presStyleIdx="1" presStyleCnt="2"/>
      <dgm:spPr/>
    </dgm:pt>
    <dgm:pt modelId="{0249DFF8-353C-4EA0-9E76-42514E676D2A}" type="pres">
      <dgm:prSet presAssocID="{72383509-0266-4355-96FD-406DB3525D1F}" presName="imagNode" presStyleLbl="fgImgPlace1" presStyleIdx="1" presStyleCnt="2" custScaleX="98137" custScaleY="87817" custLinFactNeighborX="-1428" custLinFactNeighborY="-23328"/>
      <dgm:spPr>
        <a:blipFill rotWithShape="1">
          <a:blip xmlns:r="http://schemas.openxmlformats.org/officeDocument/2006/relationships" r:embed="rId2"/>
          <a:stretch>
            <a:fillRect/>
          </a:stretch>
        </a:blipFill>
      </dgm:spPr>
    </dgm:pt>
  </dgm:ptLst>
  <dgm:cxnLst>
    <dgm:cxn modelId="{78EE1DC4-E884-4549-8D15-1EB7816E1D9C}" type="presOf" srcId="{72383509-0266-4355-96FD-406DB3525D1F}" destId="{9E2E3309-918C-4604-AF96-F966688E5586}" srcOrd="1" destOrd="0" presId="urn:microsoft.com/office/officeart/2005/8/layout/hList7"/>
    <dgm:cxn modelId="{5B4FA63E-2279-45D6-A2CF-402CC5B219C2}" type="presOf" srcId="{DF0B8BCA-A487-4FF3-B270-2F4B55521E13}" destId="{D104D2EE-10E6-46CE-A385-C2A0F752B27B}" srcOrd="0" destOrd="0" presId="urn:microsoft.com/office/officeart/2005/8/layout/hList7"/>
    <dgm:cxn modelId="{BC850AE1-0EE1-45EB-AEDF-32795A4C937A}" srcId="{8B816B50-B2A6-4E34-8DCB-2A529CE96E75}" destId="{72383509-0266-4355-96FD-406DB3525D1F}" srcOrd="1" destOrd="0" parTransId="{202168A4-335B-431A-B9D9-35D1A0474B11}" sibTransId="{D349E18E-52ED-42C1-B89D-2A4DBC1E8398}"/>
    <dgm:cxn modelId="{04D2AFEF-D26E-4CB9-BDFB-BB705D0FDB95}" type="presOf" srcId="{DF0B8BCA-A487-4FF3-B270-2F4B55521E13}" destId="{32070414-8441-41C7-AE69-F83EC28CFF40}" srcOrd="1" destOrd="0" presId="urn:microsoft.com/office/officeart/2005/8/layout/hList7"/>
    <dgm:cxn modelId="{8057CABB-52F4-4BB5-9B48-188CC14AF9D4}" type="presOf" srcId="{72383509-0266-4355-96FD-406DB3525D1F}" destId="{7D5C2BFA-6CD0-46D4-B105-0E7B9A0F8B69}" srcOrd="0" destOrd="0" presId="urn:microsoft.com/office/officeart/2005/8/layout/hList7"/>
    <dgm:cxn modelId="{2E83937C-9566-4661-AF0A-0A7EFDCAE51C}" type="presOf" srcId="{3CB9A917-0208-4A03-ABAA-D1BAB2AFF0AE}" destId="{E6F854E3-60CA-433C-8228-A9A2E4BEBAC2}" srcOrd="0" destOrd="0" presId="urn:microsoft.com/office/officeart/2005/8/layout/hList7"/>
    <dgm:cxn modelId="{B8ECD6AC-EEA7-4565-A5BD-17BE5EC32AF6}" srcId="{8B816B50-B2A6-4E34-8DCB-2A529CE96E75}" destId="{DF0B8BCA-A487-4FF3-B270-2F4B55521E13}" srcOrd="0" destOrd="0" parTransId="{A2280439-8FCC-4A2D-9F7F-86CAC71384A6}" sibTransId="{3CB9A917-0208-4A03-ABAA-D1BAB2AFF0AE}"/>
    <dgm:cxn modelId="{2CA1A5F7-4E87-4530-9957-9227E43CB077}" type="presOf" srcId="{8B816B50-B2A6-4E34-8DCB-2A529CE96E75}" destId="{6663038F-A1EE-46DA-9509-20D0C8EE6EFA}" srcOrd="0" destOrd="0" presId="urn:microsoft.com/office/officeart/2005/8/layout/hList7"/>
    <dgm:cxn modelId="{602D0FAC-D406-4EE8-922A-652E25E4FE21}" type="presParOf" srcId="{6663038F-A1EE-46DA-9509-20D0C8EE6EFA}" destId="{51F8BE9F-10AC-4064-BF32-DEC562EEFE3D}" srcOrd="0" destOrd="0" presId="urn:microsoft.com/office/officeart/2005/8/layout/hList7"/>
    <dgm:cxn modelId="{28AD9172-89AD-4189-85BE-959B26D5F339}" type="presParOf" srcId="{6663038F-A1EE-46DA-9509-20D0C8EE6EFA}" destId="{351FF92C-F48F-4DB7-B80A-C5C89ED14F8D}" srcOrd="1" destOrd="0" presId="urn:microsoft.com/office/officeart/2005/8/layout/hList7"/>
    <dgm:cxn modelId="{59D5F079-C96D-44AE-A525-932D0264607C}" type="presParOf" srcId="{351FF92C-F48F-4DB7-B80A-C5C89ED14F8D}" destId="{6D8E7056-44F9-4739-A9D0-6570EAF12F1C}" srcOrd="0" destOrd="0" presId="urn:microsoft.com/office/officeart/2005/8/layout/hList7"/>
    <dgm:cxn modelId="{32B459C8-0317-4925-90AB-905B22B341D7}" type="presParOf" srcId="{6D8E7056-44F9-4739-A9D0-6570EAF12F1C}" destId="{D104D2EE-10E6-46CE-A385-C2A0F752B27B}" srcOrd="0" destOrd="0" presId="urn:microsoft.com/office/officeart/2005/8/layout/hList7"/>
    <dgm:cxn modelId="{937BC171-8606-4F9C-936A-2E4F4ACF75B7}" type="presParOf" srcId="{6D8E7056-44F9-4739-A9D0-6570EAF12F1C}" destId="{32070414-8441-41C7-AE69-F83EC28CFF40}" srcOrd="1" destOrd="0" presId="urn:microsoft.com/office/officeart/2005/8/layout/hList7"/>
    <dgm:cxn modelId="{F7363111-5F92-409A-934F-0092F0CE24B1}" type="presParOf" srcId="{6D8E7056-44F9-4739-A9D0-6570EAF12F1C}" destId="{70DF4D28-3F26-42E5-9757-2CF77383FD6A}" srcOrd="2" destOrd="0" presId="urn:microsoft.com/office/officeart/2005/8/layout/hList7"/>
    <dgm:cxn modelId="{AA02BB58-3124-497A-87C6-EB588D2CBF32}" type="presParOf" srcId="{6D8E7056-44F9-4739-A9D0-6570EAF12F1C}" destId="{53425BCE-769A-4342-9E40-ABE865F6C1C1}" srcOrd="3" destOrd="0" presId="urn:microsoft.com/office/officeart/2005/8/layout/hList7"/>
    <dgm:cxn modelId="{0661C09C-12FE-4B95-81A9-5CA1AB3515EC}" type="presParOf" srcId="{351FF92C-F48F-4DB7-B80A-C5C89ED14F8D}" destId="{E6F854E3-60CA-433C-8228-A9A2E4BEBAC2}" srcOrd="1" destOrd="0" presId="urn:microsoft.com/office/officeart/2005/8/layout/hList7"/>
    <dgm:cxn modelId="{4934D686-0419-4BA1-8C29-671CE953C3C4}" type="presParOf" srcId="{351FF92C-F48F-4DB7-B80A-C5C89ED14F8D}" destId="{02646AC9-1FB0-4AA7-9D0F-714F2E92BF34}" srcOrd="2" destOrd="0" presId="urn:microsoft.com/office/officeart/2005/8/layout/hList7"/>
    <dgm:cxn modelId="{2AAF2C58-6C4D-44EA-9E26-A7A4714CB8F0}" type="presParOf" srcId="{02646AC9-1FB0-4AA7-9D0F-714F2E92BF34}" destId="{7D5C2BFA-6CD0-46D4-B105-0E7B9A0F8B69}" srcOrd="0" destOrd="0" presId="urn:microsoft.com/office/officeart/2005/8/layout/hList7"/>
    <dgm:cxn modelId="{25135B08-ABF9-4CD1-9551-28C9B7EB6571}" type="presParOf" srcId="{02646AC9-1FB0-4AA7-9D0F-714F2E92BF34}" destId="{9E2E3309-918C-4604-AF96-F966688E5586}" srcOrd="1" destOrd="0" presId="urn:microsoft.com/office/officeart/2005/8/layout/hList7"/>
    <dgm:cxn modelId="{A27AF696-1B5A-4761-87C8-11BFFE00F7B4}" type="presParOf" srcId="{02646AC9-1FB0-4AA7-9D0F-714F2E92BF34}" destId="{E1EA48BE-2D99-4B62-A2CA-5AF7C51F4E76}" srcOrd="2" destOrd="0" presId="urn:microsoft.com/office/officeart/2005/8/layout/hList7"/>
    <dgm:cxn modelId="{255080EE-76F1-41A9-B246-CC2EDDD07B80}" type="presParOf" srcId="{02646AC9-1FB0-4AA7-9D0F-714F2E92BF34}" destId="{0249DFF8-353C-4EA0-9E76-42514E676D2A}"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0727759-CDAF-4C4F-865A-E6041D91BBA6}" type="doc">
      <dgm:prSet loTypeId="urn:microsoft.com/office/officeart/2005/8/layout/hList7" loCatId="process" qsTypeId="urn:microsoft.com/office/officeart/2005/8/quickstyle/3d1" qsCatId="3D" csTypeId="urn:microsoft.com/office/officeart/2005/8/colors/colorful2" csCatId="colorful" phldr="1"/>
      <dgm:spPr/>
      <dgm:t>
        <a:bodyPr/>
        <a:lstStyle/>
        <a:p>
          <a:endParaRPr lang="es-MX"/>
        </a:p>
      </dgm:t>
    </dgm:pt>
    <dgm:pt modelId="{00FDF693-5DBA-4788-B8E3-504BF45E1352}">
      <dgm:prSet custT="1"/>
      <dgm:spPr/>
      <dgm:t>
        <a:bodyPr/>
        <a:lstStyle/>
        <a:p>
          <a:pPr rtl="0"/>
          <a:r>
            <a:rPr lang="es-MX" sz="2800" b="1" dirty="0" smtClean="0"/>
            <a:t>No faltaban los servicios militares, los servicios culturales, el comercio, los sindicatos... etc. </a:t>
          </a:r>
          <a:endParaRPr lang="es-MX" sz="2800" dirty="0"/>
        </a:p>
      </dgm:t>
    </dgm:pt>
    <dgm:pt modelId="{2F724DD7-AF96-4D6A-BDD8-074D8C29CF8B}" type="parTrans" cxnId="{4E5BE029-AAE5-4CED-8549-AFBBE127AF52}">
      <dgm:prSet/>
      <dgm:spPr/>
      <dgm:t>
        <a:bodyPr/>
        <a:lstStyle/>
        <a:p>
          <a:endParaRPr lang="es-MX" sz="2000"/>
        </a:p>
      </dgm:t>
    </dgm:pt>
    <dgm:pt modelId="{180B2724-EEFF-4886-9A21-D72D49F8ADB8}" type="sibTrans" cxnId="{4E5BE029-AAE5-4CED-8549-AFBBE127AF52}">
      <dgm:prSet/>
      <dgm:spPr/>
      <dgm:t>
        <a:bodyPr/>
        <a:lstStyle/>
        <a:p>
          <a:endParaRPr lang="es-MX" sz="2000"/>
        </a:p>
      </dgm:t>
    </dgm:pt>
    <dgm:pt modelId="{1167DB2E-7CF1-40BD-B2B8-BBEFA8E40911}">
      <dgm:prSet custT="1"/>
      <dgm:spPr/>
      <dgm:t>
        <a:bodyPr/>
        <a:lstStyle/>
        <a:p>
          <a:pPr rtl="0"/>
          <a:endParaRPr lang="es-MX" sz="2800" b="1" dirty="0" smtClean="0"/>
        </a:p>
        <a:p>
          <a:pPr rtl="0"/>
          <a:r>
            <a:rPr lang="es-MX" sz="2800" b="1" dirty="0" smtClean="0"/>
            <a:t>Durante la Época Colonial se implantaron los antiguos sistemas Españoles creyendo que de este modo se mejoraba la administración. </a:t>
          </a:r>
          <a:endParaRPr lang="es-MX" sz="2800" dirty="0"/>
        </a:p>
      </dgm:t>
    </dgm:pt>
    <dgm:pt modelId="{267D1A1B-7328-4F86-B040-491329617A9D}" type="parTrans" cxnId="{FC0AF95C-08C6-4BA2-8A8A-10D014A3ABBA}">
      <dgm:prSet/>
      <dgm:spPr/>
      <dgm:t>
        <a:bodyPr/>
        <a:lstStyle/>
        <a:p>
          <a:endParaRPr lang="es-MX" sz="2000"/>
        </a:p>
      </dgm:t>
    </dgm:pt>
    <dgm:pt modelId="{D14D416B-2F5F-4CEA-AF18-9F1B50D4782E}" type="sibTrans" cxnId="{FC0AF95C-08C6-4BA2-8A8A-10D014A3ABBA}">
      <dgm:prSet/>
      <dgm:spPr/>
      <dgm:t>
        <a:bodyPr/>
        <a:lstStyle/>
        <a:p>
          <a:endParaRPr lang="es-MX" sz="2000"/>
        </a:p>
      </dgm:t>
    </dgm:pt>
    <dgm:pt modelId="{D79CB319-8A24-46F6-8C12-E4C5DD6AA155}">
      <dgm:prSet custT="1"/>
      <dgm:spPr/>
      <dgm:t>
        <a:bodyPr/>
        <a:lstStyle/>
        <a:p>
          <a:pPr rtl="0"/>
          <a:r>
            <a:rPr lang="es-MX" sz="2800" b="1" dirty="0" smtClean="0"/>
            <a:t>Muchos historiadores afirman que al contrario de como se pensó, estos nuevos sistemas administrativos supusieron un retraso más que un avance. </a:t>
          </a:r>
          <a:endParaRPr lang="es-MX" sz="2800" dirty="0"/>
        </a:p>
      </dgm:t>
    </dgm:pt>
    <dgm:pt modelId="{3BDBD674-BCB2-4A2C-85D1-BD4C46890877}" type="parTrans" cxnId="{86362CDA-EB92-4E63-9F81-83D28AB2F8F0}">
      <dgm:prSet/>
      <dgm:spPr/>
      <dgm:t>
        <a:bodyPr/>
        <a:lstStyle/>
        <a:p>
          <a:endParaRPr lang="es-MX" sz="2000"/>
        </a:p>
      </dgm:t>
    </dgm:pt>
    <dgm:pt modelId="{8178EAB6-1FF9-405F-A4F6-BAD8241A49E7}" type="sibTrans" cxnId="{86362CDA-EB92-4E63-9F81-83D28AB2F8F0}">
      <dgm:prSet/>
      <dgm:spPr/>
      <dgm:t>
        <a:bodyPr/>
        <a:lstStyle/>
        <a:p>
          <a:endParaRPr lang="es-MX" sz="2000"/>
        </a:p>
      </dgm:t>
    </dgm:pt>
    <dgm:pt modelId="{3DEEADF0-5545-4AC3-8D42-5FFAA7FF41B8}" type="pres">
      <dgm:prSet presAssocID="{30727759-CDAF-4C4F-865A-E6041D91BBA6}" presName="Name0" presStyleCnt="0">
        <dgm:presLayoutVars>
          <dgm:dir/>
          <dgm:resizeHandles val="exact"/>
        </dgm:presLayoutVars>
      </dgm:prSet>
      <dgm:spPr/>
      <dgm:t>
        <a:bodyPr/>
        <a:lstStyle/>
        <a:p>
          <a:endParaRPr lang="es-MX"/>
        </a:p>
      </dgm:t>
    </dgm:pt>
    <dgm:pt modelId="{400637B2-CF7F-4356-8406-BE2F87D4A2A0}" type="pres">
      <dgm:prSet presAssocID="{30727759-CDAF-4C4F-865A-E6041D91BBA6}" presName="fgShape" presStyleLbl="fgShp" presStyleIdx="0" presStyleCnt="1" custLinFactNeighborX="731" custLinFactNeighborY="44188"/>
      <dgm:spPr/>
    </dgm:pt>
    <dgm:pt modelId="{D4B60E42-C2FC-4267-BD41-954BAFB5E048}" type="pres">
      <dgm:prSet presAssocID="{30727759-CDAF-4C4F-865A-E6041D91BBA6}" presName="linComp" presStyleCnt="0"/>
      <dgm:spPr/>
    </dgm:pt>
    <dgm:pt modelId="{C14ABB87-EFBD-4591-A4E9-07F105D2E239}" type="pres">
      <dgm:prSet presAssocID="{00FDF693-5DBA-4788-B8E3-504BF45E1352}" presName="compNode" presStyleCnt="0"/>
      <dgm:spPr/>
    </dgm:pt>
    <dgm:pt modelId="{702D824C-9041-445C-A9E8-D0AE8B4D9820}" type="pres">
      <dgm:prSet presAssocID="{00FDF693-5DBA-4788-B8E3-504BF45E1352}" presName="bkgdShape" presStyleLbl="node1" presStyleIdx="0" presStyleCnt="3"/>
      <dgm:spPr/>
      <dgm:t>
        <a:bodyPr/>
        <a:lstStyle/>
        <a:p>
          <a:endParaRPr lang="es-MX"/>
        </a:p>
      </dgm:t>
    </dgm:pt>
    <dgm:pt modelId="{D24D593E-FE86-411F-9E63-921E738A217C}" type="pres">
      <dgm:prSet presAssocID="{00FDF693-5DBA-4788-B8E3-504BF45E1352}" presName="nodeTx" presStyleLbl="node1" presStyleIdx="0" presStyleCnt="3">
        <dgm:presLayoutVars>
          <dgm:bulletEnabled val="1"/>
        </dgm:presLayoutVars>
      </dgm:prSet>
      <dgm:spPr/>
      <dgm:t>
        <a:bodyPr/>
        <a:lstStyle/>
        <a:p>
          <a:endParaRPr lang="es-MX"/>
        </a:p>
      </dgm:t>
    </dgm:pt>
    <dgm:pt modelId="{F493890D-79C5-403B-B290-0D00C7E34D9A}" type="pres">
      <dgm:prSet presAssocID="{00FDF693-5DBA-4788-B8E3-504BF45E1352}" presName="invisiNode" presStyleLbl="node1" presStyleIdx="0" presStyleCnt="3"/>
      <dgm:spPr/>
    </dgm:pt>
    <dgm:pt modelId="{82359B31-D901-4F3C-A7E6-7ACFE565F380}" type="pres">
      <dgm:prSet presAssocID="{00FDF693-5DBA-4788-B8E3-504BF45E1352}" presName="imagNode" presStyleLbl="fgImgPlace1" presStyleIdx="0" presStyleCnt="3"/>
      <dgm:spPr>
        <a:blipFill rotWithShape="1">
          <a:blip xmlns:r="http://schemas.openxmlformats.org/officeDocument/2006/relationships" r:embed="rId1"/>
          <a:stretch>
            <a:fillRect/>
          </a:stretch>
        </a:blipFill>
      </dgm:spPr>
    </dgm:pt>
    <dgm:pt modelId="{742301C4-5FE1-4F48-A560-68212A1B88C3}" type="pres">
      <dgm:prSet presAssocID="{180B2724-EEFF-4886-9A21-D72D49F8ADB8}" presName="sibTrans" presStyleLbl="sibTrans2D1" presStyleIdx="0" presStyleCnt="0"/>
      <dgm:spPr/>
      <dgm:t>
        <a:bodyPr/>
        <a:lstStyle/>
        <a:p>
          <a:endParaRPr lang="es-MX"/>
        </a:p>
      </dgm:t>
    </dgm:pt>
    <dgm:pt modelId="{390BD9CD-0310-4C21-80B4-43E0092CE7F1}" type="pres">
      <dgm:prSet presAssocID="{1167DB2E-7CF1-40BD-B2B8-BBEFA8E40911}" presName="compNode" presStyleCnt="0"/>
      <dgm:spPr/>
    </dgm:pt>
    <dgm:pt modelId="{D2CCDC9C-ECBB-4C65-A9E3-04D88821C7C3}" type="pres">
      <dgm:prSet presAssocID="{1167DB2E-7CF1-40BD-B2B8-BBEFA8E40911}" presName="bkgdShape" presStyleLbl="node1" presStyleIdx="1" presStyleCnt="3"/>
      <dgm:spPr/>
      <dgm:t>
        <a:bodyPr/>
        <a:lstStyle/>
        <a:p>
          <a:endParaRPr lang="es-MX"/>
        </a:p>
      </dgm:t>
    </dgm:pt>
    <dgm:pt modelId="{41D3EFC3-68D6-483B-A8E6-78C6F47BA0B4}" type="pres">
      <dgm:prSet presAssocID="{1167DB2E-7CF1-40BD-B2B8-BBEFA8E40911}" presName="nodeTx" presStyleLbl="node1" presStyleIdx="1" presStyleCnt="3">
        <dgm:presLayoutVars>
          <dgm:bulletEnabled val="1"/>
        </dgm:presLayoutVars>
      </dgm:prSet>
      <dgm:spPr/>
      <dgm:t>
        <a:bodyPr/>
        <a:lstStyle/>
        <a:p>
          <a:endParaRPr lang="es-MX"/>
        </a:p>
      </dgm:t>
    </dgm:pt>
    <dgm:pt modelId="{992FA52E-0BEF-49EE-A116-2EB9A6278D52}" type="pres">
      <dgm:prSet presAssocID="{1167DB2E-7CF1-40BD-B2B8-BBEFA8E40911}" presName="invisiNode" presStyleLbl="node1" presStyleIdx="1" presStyleCnt="3"/>
      <dgm:spPr/>
    </dgm:pt>
    <dgm:pt modelId="{DCE9A1BF-5846-4317-B82A-8A1CBCD53F73}" type="pres">
      <dgm:prSet presAssocID="{1167DB2E-7CF1-40BD-B2B8-BBEFA8E40911}" presName="imagNode" presStyleLbl="fgImgPlace1" presStyleIdx="1" presStyleCnt="3"/>
      <dgm:spPr>
        <a:blipFill rotWithShape="1">
          <a:blip xmlns:r="http://schemas.openxmlformats.org/officeDocument/2006/relationships" r:embed="rId2"/>
          <a:stretch>
            <a:fillRect/>
          </a:stretch>
        </a:blipFill>
      </dgm:spPr>
    </dgm:pt>
    <dgm:pt modelId="{24C8D81C-ADE6-4F8C-842C-08FC18ACBF0C}" type="pres">
      <dgm:prSet presAssocID="{D14D416B-2F5F-4CEA-AF18-9F1B50D4782E}" presName="sibTrans" presStyleLbl="sibTrans2D1" presStyleIdx="0" presStyleCnt="0"/>
      <dgm:spPr/>
      <dgm:t>
        <a:bodyPr/>
        <a:lstStyle/>
        <a:p>
          <a:endParaRPr lang="es-MX"/>
        </a:p>
      </dgm:t>
    </dgm:pt>
    <dgm:pt modelId="{A6962B38-CA23-44E0-8E90-6C263C103BFA}" type="pres">
      <dgm:prSet presAssocID="{D79CB319-8A24-46F6-8C12-E4C5DD6AA155}" presName="compNode" presStyleCnt="0"/>
      <dgm:spPr/>
    </dgm:pt>
    <dgm:pt modelId="{771C2C2D-BF8C-41CB-BFA8-EC0D048DAA85}" type="pres">
      <dgm:prSet presAssocID="{D79CB319-8A24-46F6-8C12-E4C5DD6AA155}" presName="bkgdShape" presStyleLbl="node1" presStyleIdx="2" presStyleCnt="3"/>
      <dgm:spPr/>
      <dgm:t>
        <a:bodyPr/>
        <a:lstStyle/>
        <a:p>
          <a:endParaRPr lang="es-MX"/>
        </a:p>
      </dgm:t>
    </dgm:pt>
    <dgm:pt modelId="{909D714D-5D22-465F-9883-98F20315CB0D}" type="pres">
      <dgm:prSet presAssocID="{D79CB319-8A24-46F6-8C12-E4C5DD6AA155}" presName="nodeTx" presStyleLbl="node1" presStyleIdx="2" presStyleCnt="3">
        <dgm:presLayoutVars>
          <dgm:bulletEnabled val="1"/>
        </dgm:presLayoutVars>
      </dgm:prSet>
      <dgm:spPr/>
      <dgm:t>
        <a:bodyPr/>
        <a:lstStyle/>
        <a:p>
          <a:endParaRPr lang="es-MX"/>
        </a:p>
      </dgm:t>
    </dgm:pt>
    <dgm:pt modelId="{D896CF7F-E52B-496C-BD90-3F9EC5757247}" type="pres">
      <dgm:prSet presAssocID="{D79CB319-8A24-46F6-8C12-E4C5DD6AA155}" presName="invisiNode" presStyleLbl="node1" presStyleIdx="2" presStyleCnt="3"/>
      <dgm:spPr/>
    </dgm:pt>
    <dgm:pt modelId="{11C21909-D6CC-4E93-A976-E98193196D29}" type="pres">
      <dgm:prSet presAssocID="{D79CB319-8A24-46F6-8C12-E4C5DD6AA155}" presName="imagNode" presStyleLbl="fgImgPlace1" presStyleIdx="2" presStyleCnt="3" custScaleX="83804" custScaleY="75539" custLinFactNeighborX="1904" custLinFactNeighborY="-6361"/>
      <dgm:spPr>
        <a:blipFill rotWithShape="1">
          <a:blip xmlns:r="http://schemas.openxmlformats.org/officeDocument/2006/relationships" r:embed="rId3"/>
          <a:stretch>
            <a:fillRect/>
          </a:stretch>
        </a:blipFill>
      </dgm:spPr>
    </dgm:pt>
  </dgm:ptLst>
  <dgm:cxnLst>
    <dgm:cxn modelId="{B4643FB4-1108-4686-8458-44AC78764658}" type="presOf" srcId="{1167DB2E-7CF1-40BD-B2B8-BBEFA8E40911}" destId="{41D3EFC3-68D6-483B-A8E6-78C6F47BA0B4}" srcOrd="1" destOrd="0" presId="urn:microsoft.com/office/officeart/2005/8/layout/hList7"/>
    <dgm:cxn modelId="{86362CDA-EB92-4E63-9F81-83D28AB2F8F0}" srcId="{30727759-CDAF-4C4F-865A-E6041D91BBA6}" destId="{D79CB319-8A24-46F6-8C12-E4C5DD6AA155}" srcOrd="2" destOrd="0" parTransId="{3BDBD674-BCB2-4A2C-85D1-BD4C46890877}" sibTransId="{8178EAB6-1FF9-405F-A4F6-BAD8241A49E7}"/>
    <dgm:cxn modelId="{AF5EA1BE-88F0-49A1-8779-2AF0F7343381}" type="presOf" srcId="{00FDF693-5DBA-4788-B8E3-504BF45E1352}" destId="{702D824C-9041-445C-A9E8-D0AE8B4D9820}" srcOrd="0" destOrd="0" presId="urn:microsoft.com/office/officeart/2005/8/layout/hList7"/>
    <dgm:cxn modelId="{03A2FC12-B4B6-4824-896A-D7F983D1DC2E}" type="presOf" srcId="{30727759-CDAF-4C4F-865A-E6041D91BBA6}" destId="{3DEEADF0-5545-4AC3-8D42-5FFAA7FF41B8}" srcOrd="0" destOrd="0" presId="urn:microsoft.com/office/officeart/2005/8/layout/hList7"/>
    <dgm:cxn modelId="{6E189F00-D4FA-429A-81BD-B16307FA00D9}" type="presOf" srcId="{D79CB319-8A24-46F6-8C12-E4C5DD6AA155}" destId="{909D714D-5D22-465F-9883-98F20315CB0D}" srcOrd="1" destOrd="0" presId="urn:microsoft.com/office/officeart/2005/8/layout/hList7"/>
    <dgm:cxn modelId="{AF8D2771-AA20-4FAB-A728-A8E835DFCE7C}" type="presOf" srcId="{D79CB319-8A24-46F6-8C12-E4C5DD6AA155}" destId="{771C2C2D-BF8C-41CB-BFA8-EC0D048DAA85}" srcOrd="0" destOrd="0" presId="urn:microsoft.com/office/officeart/2005/8/layout/hList7"/>
    <dgm:cxn modelId="{ED54AE23-9941-4510-A3B7-646162E63DFB}" type="presOf" srcId="{00FDF693-5DBA-4788-B8E3-504BF45E1352}" destId="{D24D593E-FE86-411F-9E63-921E738A217C}" srcOrd="1" destOrd="0" presId="urn:microsoft.com/office/officeart/2005/8/layout/hList7"/>
    <dgm:cxn modelId="{4E5BE029-AAE5-4CED-8549-AFBBE127AF52}" srcId="{30727759-CDAF-4C4F-865A-E6041D91BBA6}" destId="{00FDF693-5DBA-4788-B8E3-504BF45E1352}" srcOrd="0" destOrd="0" parTransId="{2F724DD7-AF96-4D6A-BDD8-074D8C29CF8B}" sibTransId="{180B2724-EEFF-4886-9A21-D72D49F8ADB8}"/>
    <dgm:cxn modelId="{FC0AF95C-08C6-4BA2-8A8A-10D014A3ABBA}" srcId="{30727759-CDAF-4C4F-865A-E6041D91BBA6}" destId="{1167DB2E-7CF1-40BD-B2B8-BBEFA8E40911}" srcOrd="1" destOrd="0" parTransId="{267D1A1B-7328-4F86-B040-491329617A9D}" sibTransId="{D14D416B-2F5F-4CEA-AF18-9F1B50D4782E}"/>
    <dgm:cxn modelId="{5D41BB9B-2691-4204-9B00-DA76A047C9CA}" type="presOf" srcId="{1167DB2E-7CF1-40BD-B2B8-BBEFA8E40911}" destId="{D2CCDC9C-ECBB-4C65-A9E3-04D88821C7C3}" srcOrd="0" destOrd="0" presId="urn:microsoft.com/office/officeart/2005/8/layout/hList7"/>
    <dgm:cxn modelId="{F091CE6E-F190-4B24-B9CE-BC6FE9C53B11}" type="presOf" srcId="{D14D416B-2F5F-4CEA-AF18-9F1B50D4782E}" destId="{24C8D81C-ADE6-4F8C-842C-08FC18ACBF0C}" srcOrd="0" destOrd="0" presId="urn:microsoft.com/office/officeart/2005/8/layout/hList7"/>
    <dgm:cxn modelId="{30366442-97CA-42B0-898E-2C4832E0EB2E}" type="presOf" srcId="{180B2724-EEFF-4886-9A21-D72D49F8ADB8}" destId="{742301C4-5FE1-4F48-A560-68212A1B88C3}" srcOrd="0" destOrd="0" presId="urn:microsoft.com/office/officeart/2005/8/layout/hList7"/>
    <dgm:cxn modelId="{63B19F9F-9AFA-4487-BC4B-A5AA34A61808}" type="presParOf" srcId="{3DEEADF0-5545-4AC3-8D42-5FFAA7FF41B8}" destId="{400637B2-CF7F-4356-8406-BE2F87D4A2A0}" srcOrd="0" destOrd="0" presId="urn:microsoft.com/office/officeart/2005/8/layout/hList7"/>
    <dgm:cxn modelId="{142B8AB7-DC9C-4E50-8F3C-8A119175333A}" type="presParOf" srcId="{3DEEADF0-5545-4AC3-8D42-5FFAA7FF41B8}" destId="{D4B60E42-C2FC-4267-BD41-954BAFB5E048}" srcOrd="1" destOrd="0" presId="urn:microsoft.com/office/officeart/2005/8/layout/hList7"/>
    <dgm:cxn modelId="{E6983A22-879B-4FC1-8FF6-ECAEB8B3DD5A}" type="presParOf" srcId="{D4B60E42-C2FC-4267-BD41-954BAFB5E048}" destId="{C14ABB87-EFBD-4591-A4E9-07F105D2E239}" srcOrd="0" destOrd="0" presId="urn:microsoft.com/office/officeart/2005/8/layout/hList7"/>
    <dgm:cxn modelId="{0716BE94-AAB4-4DFC-B51F-7FC7E2D6272C}" type="presParOf" srcId="{C14ABB87-EFBD-4591-A4E9-07F105D2E239}" destId="{702D824C-9041-445C-A9E8-D0AE8B4D9820}" srcOrd="0" destOrd="0" presId="urn:microsoft.com/office/officeart/2005/8/layout/hList7"/>
    <dgm:cxn modelId="{9205F465-DB29-4499-86AB-BDE785249A8C}" type="presParOf" srcId="{C14ABB87-EFBD-4591-A4E9-07F105D2E239}" destId="{D24D593E-FE86-411F-9E63-921E738A217C}" srcOrd="1" destOrd="0" presId="urn:microsoft.com/office/officeart/2005/8/layout/hList7"/>
    <dgm:cxn modelId="{F833BE1F-F72A-4829-8978-EA3ED3960163}" type="presParOf" srcId="{C14ABB87-EFBD-4591-A4E9-07F105D2E239}" destId="{F493890D-79C5-403B-B290-0D00C7E34D9A}" srcOrd="2" destOrd="0" presId="urn:microsoft.com/office/officeart/2005/8/layout/hList7"/>
    <dgm:cxn modelId="{6CBEE742-6F6D-40BA-98FA-F87331E10652}" type="presParOf" srcId="{C14ABB87-EFBD-4591-A4E9-07F105D2E239}" destId="{82359B31-D901-4F3C-A7E6-7ACFE565F380}" srcOrd="3" destOrd="0" presId="urn:microsoft.com/office/officeart/2005/8/layout/hList7"/>
    <dgm:cxn modelId="{51F7F601-1B1D-413D-A201-6329980DA9A0}" type="presParOf" srcId="{D4B60E42-C2FC-4267-BD41-954BAFB5E048}" destId="{742301C4-5FE1-4F48-A560-68212A1B88C3}" srcOrd="1" destOrd="0" presId="urn:microsoft.com/office/officeart/2005/8/layout/hList7"/>
    <dgm:cxn modelId="{2D65A447-7C20-4531-B2BC-BB2F2810CCB6}" type="presParOf" srcId="{D4B60E42-C2FC-4267-BD41-954BAFB5E048}" destId="{390BD9CD-0310-4C21-80B4-43E0092CE7F1}" srcOrd="2" destOrd="0" presId="urn:microsoft.com/office/officeart/2005/8/layout/hList7"/>
    <dgm:cxn modelId="{B781DC6F-7695-4C2E-8C92-A455E06BC5E6}" type="presParOf" srcId="{390BD9CD-0310-4C21-80B4-43E0092CE7F1}" destId="{D2CCDC9C-ECBB-4C65-A9E3-04D88821C7C3}" srcOrd="0" destOrd="0" presId="urn:microsoft.com/office/officeart/2005/8/layout/hList7"/>
    <dgm:cxn modelId="{0D5CF3F9-6796-4A14-A2BC-EE15FFA04DAF}" type="presParOf" srcId="{390BD9CD-0310-4C21-80B4-43E0092CE7F1}" destId="{41D3EFC3-68D6-483B-A8E6-78C6F47BA0B4}" srcOrd="1" destOrd="0" presId="urn:microsoft.com/office/officeart/2005/8/layout/hList7"/>
    <dgm:cxn modelId="{0D94D33C-A62F-4C81-8BA9-9677C6EDF55B}" type="presParOf" srcId="{390BD9CD-0310-4C21-80B4-43E0092CE7F1}" destId="{992FA52E-0BEF-49EE-A116-2EB9A6278D52}" srcOrd="2" destOrd="0" presId="urn:microsoft.com/office/officeart/2005/8/layout/hList7"/>
    <dgm:cxn modelId="{BEB6052F-1D54-4BBE-BC5B-CABCAEB2CBE6}" type="presParOf" srcId="{390BD9CD-0310-4C21-80B4-43E0092CE7F1}" destId="{DCE9A1BF-5846-4317-B82A-8A1CBCD53F73}" srcOrd="3" destOrd="0" presId="urn:microsoft.com/office/officeart/2005/8/layout/hList7"/>
    <dgm:cxn modelId="{9BCC99BF-D243-463F-9DBF-91155B1EDCC3}" type="presParOf" srcId="{D4B60E42-C2FC-4267-BD41-954BAFB5E048}" destId="{24C8D81C-ADE6-4F8C-842C-08FC18ACBF0C}" srcOrd="3" destOrd="0" presId="urn:microsoft.com/office/officeart/2005/8/layout/hList7"/>
    <dgm:cxn modelId="{391F7936-157E-439C-BE10-31F88F5C4C88}" type="presParOf" srcId="{D4B60E42-C2FC-4267-BD41-954BAFB5E048}" destId="{A6962B38-CA23-44E0-8E90-6C263C103BFA}" srcOrd="4" destOrd="0" presId="urn:microsoft.com/office/officeart/2005/8/layout/hList7"/>
    <dgm:cxn modelId="{649E9D07-1C9B-48AB-AF22-E4BF27B4A50A}" type="presParOf" srcId="{A6962B38-CA23-44E0-8E90-6C263C103BFA}" destId="{771C2C2D-BF8C-41CB-BFA8-EC0D048DAA85}" srcOrd="0" destOrd="0" presId="urn:microsoft.com/office/officeart/2005/8/layout/hList7"/>
    <dgm:cxn modelId="{8415BB77-4D65-4329-8625-009FD121A200}" type="presParOf" srcId="{A6962B38-CA23-44E0-8E90-6C263C103BFA}" destId="{909D714D-5D22-465F-9883-98F20315CB0D}" srcOrd="1" destOrd="0" presId="urn:microsoft.com/office/officeart/2005/8/layout/hList7"/>
    <dgm:cxn modelId="{87BA48DC-F264-4316-A2BC-7F5D1760363C}" type="presParOf" srcId="{A6962B38-CA23-44E0-8E90-6C263C103BFA}" destId="{D896CF7F-E52B-496C-BD90-3F9EC5757247}" srcOrd="2" destOrd="0" presId="urn:microsoft.com/office/officeart/2005/8/layout/hList7"/>
    <dgm:cxn modelId="{2111DC67-27EA-478E-A4F0-140EA623DBDE}" type="presParOf" srcId="{A6962B38-CA23-44E0-8E90-6C263C103BFA}" destId="{11C21909-D6CC-4E93-A976-E98193196D29}"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FADE16F-3DEE-45BE-A21E-25C6E0974238}" type="doc">
      <dgm:prSet loTypeId="urn:microsoft.com/office/officeart/2008/layout/LinedList" loCatId="list" qsTypeId="urn:microsoft.com/office/officeart/2005/8/quickstyle/simple5" qsCatId="simple" csTypeId="urn:microsoft.com/office/officeart/2005/8/colors/colorful2" csCatId="colorful" phldr="1"/>
      <dgm:spPr/>
      <dgm:t>
        <a:bodyPr/>
        <a:lstStyle/>
        <a:p>
          <a:endParaRPr lang="es-MX"/>
        </a:p>
      </dgm:t>
    </dgm:pt>
    <dgm:pt modelId="{65CA2522-6678-45B9-A4B0-51996BB3576F}">
      <dgm:prSet custT="1"/>
      <dgm:spPr/>
      <dgm:t>
        <a:bodyPr/>
        <a:lstStyle/>
        <a:p>
          <a:pPr rtl="0"/>
          <a:endParaRPr lang="es-MX" sz="1900" b="1" dirty="0" smtClean="0"/>
        </a:p>
        <a:p>
          <a:pPr rtl="0"/>
          <a:r>
            <a:rPr lang="es-MX" sz="2800" b="1" dirty="0" smtClean="0"/>
            <a:t>El Instituto Tecnológico de México establece su escuela en 1947.</a:t>
          </a:r>
          <a:endParaRPr lang="es-MX" sz="2800" dirty="0"/>
        </a:p>
      </dgm:t>
    </dgm:pt>
    <dgm:pt modelId="{6760A4AC-AE5D-4FCA-9A3B-895A3218EC3A}" type="parTrans" cxnId="{56D3A40D-61F0-407A-9921-5870DEE2501B}">
      <dgm:prSet/>
      <dgm:spPr/>
      <dgm:t>
        <a:bodyPr/>
        <a:lstStyle/>
        <a:p>
          <a:endParaRPr lang="es-MX"/>
        </a:p>
      </dgm:t>
    </dgm:pt>
    <dgm:pt modelId="{724BC159-AB98-4398-8A17-3952A4BDD288}" type="sibTrans" cxnId="{56D3A40D-61F0-407A-9921-5870DEE2501B}">
      <dgm:prSet/>
      <dgm:spPr/>
      <dgm:t>
        <a:bodyPr/>
        <a:lstStyle/>
        <a:p>
          <a:endParaRPr lang="es-MX"/>
        </a:p>
      </dgm:t>
    </dgm:pt>
    <dgm:pt modelId="{689CD118-0237-41D2-BFE9-805F9B01A738}">
      <dgm:prSet custT="1"/>
      <dgm:spPr/>
      <dgm:t>
        <a:bodyPr/>
        <a:lstStyle/>
        <a:p>
          <a:pPr rtl="0"/>
          <a:endParaRPr lang="es-MX" sz="2300" b="1" dirty="0" smtClean="0"/>
        </a:p>
        <a:p>
          <a:pPr rtl="0"/>
          <a:r>
            <a:rPr lang="es-MX" sz="2800" b="1" dirty="0" smtClean="0"/>
            <a:t>En1957 la Universidad Iberoamericana, inicia la carrera de Licenciado en Administración.</a:t>
          </a:r>
          <a:endParaRPr lang="es-MX" sz="2800" dirty="0"/>
        </a:p>
      </dgm:t>
    </dgm:pt>
    <dgm:pt modelId="{5BE87330-E184-499A-83C6-23A6CC7A4237}" type="parTrans" cxnId="{7D3179FA-A376-440B-9AFC-20D07FAE19E1}">
      <dgm:prSet/>
      <dgm:spPr/>
      <dgm:t>
        <a:bodyPr/>
        <a:lstStyle/>
        <a:p>
          <a:endParaRPr lang="es-MX"/>
        </a:p>
      </dgm:t>
    </dgm:pt>
    <dgm:pt modelId="{1F922C5D-6F6A-4352-89D0-D1422A7A29DB}" type="sibTrans" cxnId="{7D3179FA-A376-440B-9AFC-20D07FAE19E1}">
      <dgm:prSet/>
      <dgm:spPr/>
      <dgm:t>
        <a:bodyPr/>
        <a:lstStyle/>
        <a:p>
          <a:endParaRPr lang="es-MX"/>
        </a:p>
      </dgm:t>
    </dgm:pt>
    <dgm:pt modelId="{5982BEF6-9F3A-4D4E-9654-124869AC05A8}">
      <dgm:prSet/>
      <dgm:spPr/>
      <dgm:t>
        <a:bodyPr/>
        <a:lstStyle/>
        <a:p>
          <a:pPr rtl="0"/>
          <a:endParaRPr lang="es-MX" dirty="0"/>
        </a:p>
      </dgm:t>
    </dgm:pt>
    <dgm:pt modelId="{BCB3D672-B377-413D-A6D8-63E4C7611331}" type="parTrans" cxnId="{5965E5B4-0671-4F7B-BA97-224179FEE20E}">
      <dgm:prSet/>
      <dgm:spPr/>
      <dgm:t>
        <a:bodyPr/>
        <a:lstStyle/>
        <a:p>
          <a:endParaRPr lang="es-MX"/>
        </a:p>
      </dgm:t>
    </dgm:pt>
    <dgm:pt modelId="{F3EF4D6E-1EA5-4741-B63A-0EF4AFC31629}" type="sibTrans" cxnId="{5965E5B4-0671-4F7B-BA97-224179FEE20E}">
      <dgm:prSet/>
      <dgm:spPr/>
      <dgm:t>
        <a:bodyPr/>
        <a:lstStyle/>
        <a:p>
          <a:endParaRPr lang="es-MX"/>
        </a:p>
      </dgm:t>
    </dgm:pt>
    <dgm:pt modelId="{CE848569-BF5B-4A3F-91F1-ADE56EAAB06D}" type="pres">
      <dgm:prSet presAssocID="{7FADE16F-3DEE-45BE-A21E-25C6E0974238}" presName="vert0" presStyleCnt="0">
        <dgm:presLayoutVars>
          <dgm:dir/>
          <dgm:animOne val="branch"/>
          <dgm:animLvl val="lvl"/>
        </dgm:presLayoutVars>
      </dgm:prSet>
      <dgm:spPr/>
      <dgm:t>
        <a:bodyPr/>
        <a:lstStyle/>
        <a:p>
          <a:endParaRPr lang="es-MX"/>
        </a:p>
      </dgm:t>
    </dgm:pt>
    <dgm:pt modelId="{51FEBB4C-081D-4592-A2DD-5BF6C13234C5}" type="pres">
      <dgm:prSet presAssocID="{65CA2522-6678-45B9-A4B0-51996BB3576F}" presName="thickLine" presStyleLbl="alignNode1" presStyleIdx="0" presStyleCnt="3"/>
      <dgm:spPr/>
    </dgm:pt>
    <dgm:pt modelId="{8956A80F-2C6E-4547-9197-CA7B0310F614}" type="pres">
      <dgm:prSet presAssocID="{65CA2522-6678-45B9-A4B0-51996BB3576F}" presName="horz1" presStyleCnt="0"/>
      <dgm:spPr/>
    </dgm:pt>
    <dgm:pt modelId="{EAAE30B6-2DA8-47DE-9988-F455CC50BCA8}" type="pres">
      <dgm:prSet presAssocID="{65CA2522-6678-45B9-A4B0-51996BB3576F}" presName="tx1" presStyleLbl="revTx" presStyleIdx="0" presStyleCnt="3"/>
      <dgm:spPr/>
      <dgm:t>
        <a:bodyPr/>
        <a:lstStyle/>
        <a:p>
          <a:endParaRPr lang="es-MX"/>
        </a:p>
      </dgm:t>
    </dgm:pt>
    <dgm:pt modelId="{4D3AE0D7-9613-4067-98B9-77534B3D1E27}" type="pres">
      <dgm:prSet presAssocID="{65CA2522-6678-45B9-A4B0-51996BB3576F}" presName="vert1" presStyleCnt="0"/>
      <dgm:spPr/>
    </dgm:pt>
    <dgm:pt modelId="{D4A7E0B3-1A32-4C9E-988A-E20AACBB3459}" type="pres">
      <dgm:prSet presAssocID="{689CD118-0237-41D2-BFE9-805F9B01A738}" presName="thickLine" presStyleLbl="alignNode1" presStyleIdx="1" presStyleCnt="3"/>
      <dgm:spPr/>
    </dgm:pt>
    <dgm:pt modelId="{FEB892ED-CD65-4F54-911B-1966BE78C51F}" type="pres">
      <dgm:prSet presAssocID="{689CD118-0237-41D2-BFE9-805F9B01A738}" presName="horz1" presStyleCnt="0"/>
      <dgm:spPr/>
    </dgm:pt>
    <dgm:pt modelId="{67F73F59-27A3-4D82-8570-C2CDE04EC530}" type="pres">
      <dgm:prSet presAssocID="{689CD118-0237-41D2-BFE9-805F9B01A738}" presName="tx1" presStyleLbl="revTx" presStyleIdx="1" presStyleCnt="3" custScaleY="351251"/>
      <dgm:spPr/>
      <dgm:t>
        <a:bodyPr/>
        <a:lstStyle/>
        <a:p>
          <a:endParaRPr lang="es-MX"/>
        </a:p>
      </dgm:t>
    </dgm:pt>
    <dgm:pt modelId="{8F30C3A2-50B0-468D-93FF-041F0B21DA94}" type="pres">
      <dgm:prSet presAssocID="{689CD118-0237-41D2-BFE9-805F9B01A738}" presName="vert1" presStyleCnt="0"/>
      <dgm:spPr/>
    </dgm:pt>
    <dgm:pt modelId="{D5C8CD02-4F7F-4F0D-B9B1-3A7B35F24211}" type="pres">
      <dgm:prSet presAssocID="{5982BEF6-9F3A-4D4E-9654-124869AC05A8}" presName="thickLine" presStyleLbl="alignNode1" presStyleIdx="2" presStyleCnt="3"/>
      <dgm:spPr/>
    </dgm:pt>
    <dgm:pt modelId="{8A30A0EC-8B3E-461A-8968-43E785FB8EE7}" type="pres">
      <dgm:prSet presAssocID="{5982BEF6-9F3A-4D4E-9654-124869AC05A8}" presName="horz1" presStyleCnt="0"/>
      <dgm:spPr/>
    </dgm:pt>
    <dgm:pt modelId="{F3C98C88-107E-412A-B5B7-E8623701D222}" type="pres">
      <dgm:prSet presAssocID="{5982BEF6-9F3A-4D4E-9654-124869AC05A8}" presName="tx1" presStyleLbl="revTx" presStyleIdx="2" presStyleCnt="3"/>
      <dgm:spPr/>
      <dgm:t>
        <a:bodyPr/>
        <a:lstStyle/>
        <a:p>
          <a:endParaRPr lang="es-MX"/>
        </a:p>
      </dgm:t>
    </dgm:pt>
    <dgm:pt modelId="{7E230743-6F6B-4600-AC6B-5170E9AD740B}" type="pres">
      <dgm:prSet presAssocID="{5982BEF6-9F3A-4D4E-9654-124869AC05A8}" presName="vert1" presStyleCnt="0"/>
      <dgm:spPr/>
    </dgm:pt>
  </dgm:ptLst>
  <dgm:cxnLst>
    <dgm:cxn modelId="{3CA65AEA-731A-4C0D-99F8-369AA833B189}" type="presOf" srcId="{5982BEF6-9F3A-4D4E-9654-124869AC05A8}" destId="{F3C98C88-107E-412A-B5B7-E8623701D222}" srcOrd="0" destOrd="0" presId="urn:microsoft.com/office/officeart/2008/layout/LinedList"/>
    <dgm:cxn modelId="{BA49581D-7B1F-4706-9090-1BDFE74D91AF}" type="presOf" srcId="{65CA2522-6678-45B9-A4B0-51996BB3576F}" destId="{EAAE30B6-2DA8-47DE-9988-F455CC50BCA8}" srcOrd="0" destOrd="0" presId="urn:microsoft.com/office/officeart/2008/layout/LinedList"/>
    <dgm:cxn modelId="{3D203D56-022E-4329-8A6A-7C872BEF51A9}" type="presOf" srcId="{7FADE16F-3DEE-45BE-A21E-25C6E0974238}" destId="{CE848569-BF5B-4A3F-91F1-ADE56EAAB06D}" srcOrd="0" destOrd="0" presId="urn:microsoft.com/office/officeart/2008/layout/LinedList"/>
    <dgm:cxn modelId="{5965E5B4-0671-4F7B-BA97-224179FEE20E}" srcId="{7FADE16F-3DEE-45BE-A21E-25C6E0974238}" destId="{5982BEF6-9F3A-4D4E-9654-124869AC05A8}" srcOrd="2" destOrd="0" parTransId="{BCB3D672-B377-413D-A6D8-63E4C7611331}" sibTransId="{F3EF4D6E-1EA5-4741-B63A-0EF4AFC31629}"/>
    <dgm:cxn modelId="{7D3179FA-A376-440B-9AFC-20D07FAE19E1}" srcId="{7FADE16F-3DEE-45BE-A21E-25C6E0974238}" destId="{689CD118-0237-41D2-BFE9-805F9B01A738}" srcOrd="1" destOrd="0" parTransId="{5BE87330-E184-499A-83C6-23A6CC7A4237}" sibTransId="{1F922C5D-6F6A-4352-89D0-D1422A7A29DB}"/>
    <dgm:cxn modelId="{56D3A40D-61F0-407A-9921-5870DEE2501B}" srcId="{7FADE16F-3DEE-45BE-A21E-25C6E0974238}" destId="{65CA2522-6678-45B9-A4B0-51996BB3576F}" srcOrd="0" destOrd="0" parTransId="{6760A4AC-AE5D-4FCA-9A3B-895A3218EC3A}" sibTransId="{724BC159-AB98-4398-8A17-3952A4BDD288}"/>
    <dgm:cxn modelId="{DE31B4DA-28DB-4571-B63E-6BEBE6C66C7C}" type="presOf" srcId="{689CD118-0237-41D2-BFE9-805F9B01A738}" destId="{67F73F59-27A3-4D82-8570-C2CDE04EC530}" srcOrd="0" destOrd="0" presId="urn:microsoft.com/office/officeart/2008/layout/LinedList"/>
    <dgm:cxn modelId="{86E31EFC-E026-431F-8458-451B1928E42A}" type="presParOf" srcId="{CE848569-BF5B-4A3F-91F1-ADE56EAAB06D}" destId="{51FEBB4C-081D-4592-A2DD-5BF6C13234C5}" srcOrd="0" destOrd="0" presId="urn:microsoft.com/office/officeart/2008/layout/LinedList"/>
    <dgm:cxn modelId="{38F90B00-6A5A-4DCC-B80A-33B38BE79E06}" type="presParOf" srcId="{CE848569-BF5B-4A3F-91F1-ADE56EAAB06D}" destId="{8956A80F-2C6E-4547-9197-CA7B0310F614}" srcOrd="1" destOrd="0" presId="urn:microsoft.com/office/officeart/2008/layout/LinedList"/>
    <dgm:cxn modelId="{29B9B0F0-25CF-454F-B3A4-40D6AAA2A2DE}" type="presParOf" srcId="{8956A80F-2C6E-4547-9197-CA7B0310F614}" destId="{EAAE30B6-2DA8-47DE-9988-F455CC50BCA8}" srcOrd="0" destOrd="0" presId="urn:microsoft.com/office/officeart/2008/layout/LinedList"/>
    <dgm:cxn modelId="{68DFC7BE-5061-4DEB-A993-F055F380F80C}" type="presParOf" srcId="{8956A80F-2C6E-4547-9197-CA7B0310F614}" destId="{4D3AE0D7-9613-4067-98B9-77534B3D1E27}" srcOrd="1" destOrd="0" presId="urn:microsoft.com/office/officeart/2008/layout/LinedList"/>
    <dgm:cxn modelId="{B8E55768-6531-44D1-94D6-D02A6D602FEB}" type="presParOf" srcId="{CE848569-BF5B-4A3F-91F1-ADE56EAAB06D}" destId="{D4A7E0B3-1A32-4C9E-988A-E20AACBB3459}" srcOrd="2" destOrd="0" presId="urn:microsoft.com/office/officeart/2008/layout/LinedList"/>
    <dgm:cxn modelId="{9C0A939F-3F19-4F1C-9153-370EBB670CD7}" type="presParOf" srcId="{CE848569-BF5B-4A3F-91F1-ADE56EAAB06D}" destId="{FEB892ED-CD65-4F54-911B-1966BE78C51F}" srcOrd="3" destOrd="0" presId="urn:microsoft.com/office/officeart/2008/layout/LinedList"/>
    <dgm:cxn modelId="{DE4C32CA-7DB1-4EB4-AA47-E44AC9BB79AD}" type="presParOf" srcId="{FEB892ED-CD65-4F54-911B-1966BE78C51F}" destId="{67F73F59-27A3-4D82-8570-C2CDE04EC530}" srcOrd="0" destOrd="0" presId="urn:microsoft.com/office/officeart/2008/layout/LinedList"/>
    <dgm:cxn modelId="{F879E22C-1F9E-4C0E-855F-4DD96BE3CD31}" type="presParOf" srcId="{FEB892ED-CD65-4F54-911B-1966BE78C51F}" destId="{8F30C3A2-50B0-468D-93FF-041F0B21DA94}" srcOrd="1" destOrd="0" presId="urn:microsoft.com/office/officeart/2008/layout/LinedList"/>
    <dgm:cxn modelId="{91AF7581-509C-435B-9706-437B01124376}" type="presParOf" srcId="{CE848569-BF5B-4A3F-91F1-ADE56EAAB06D}" destId="{D5C8CD02-4F7F-4F0D-B9B1-3A7B35F24211}" srcOrd="4" destOrd="0" presId="urn:microsoft.com/office/officeart/2008/layout/LinedList"/>
    <dgm:cxn modelId="{0160180D-F1D2-4F15-957B-781FB3CDD24E}" type="presParOf" srcId="{CE848569-BF5B-4A3F-91F1-ADE56EAAB06D}" destId="{8A30A0EC-8B3E-461A-8968-43E785FB8EE7}" srcOrd="5" destOrd="0" presId="urn:microsoft.com/office/officeart/2008/layout/LinedList"/>
    <dgm:cxn modelId="{2A8E4819-A922-40C3-820F-8DA337FBCDE3}" type="presParOf" srcId="{8A30A0EC-8B3E-461A-8968-43E785FB8EE7}" destId="{F3C98C88-107E-412A-B5B7-E8623701D222}" srcOrd="0" destOrd="0" presId="urn:microsoft.com/office/officeart/2008/layout/LinedList"/>
    <dgm:cxn modelId="{ECF800C4-7731-40C3-9D42-564778E35730}" type="presParOf" srcId="{8A30A0EC-8B3E-461A-8968-43E785FB8EE7}" destId="{7E230743-6F6B-4600-AC6B-5170E9AD740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2CA108C-BBA7-4B74-BEC0-D600DC53BE9D}" type="doc">
      <dgm:prSet loTypeId="urn:microsoft.com/office/officeart/2009/3/layout/CircleRelationship" loCatId="relationship" qsTypeId="urn:microsoft.com/office/officeart/2005/8/quickstyle/3d1" qsCatId="3D" csTypeId="urn:microsoft.com/office/officeart/2005/8/colors/colorful3" csCatId="colorful" phldr="1"/>
      <dgm:spPr/>
      <dgm:t>
        <a:bodyPr/>
        <a:lstStyle/>
        <a:p>
          <a:endParaRPr lang="es-MX"/>
        </a:p>
      </dgm:t>
    </dgm:pt>
    <dgm:pt modelId="{7327CA8B-EAE6-4A20-BAFB-F8F1C91A9999}">
      <dgm:prSet custT="1"/>
      <dgm:spPr/>
      <dgm:t>
        <a:bodyPr/>
        <a:lstStyle/>
        <a:p>
          <a:pPr rtl="0"/>
          <a:r>
            <a:rPr lang="es-MX" sz="2800" b="1" dirty="0" smtClean="0">
              <a:solidFill>
                <a:schemeClr val="tx1"/>
              </a:solidFill>
            </a:rPr>
            <a:t>Han tenido mayor influencia dentro del medio, ya sea por la innovación de sus ideas o por su difusión, sentado las bases para integrar una fuente de conocimientos</a:t>
          </a:r>
          <a:endParaRPr lang="es-MX" sz="2800" dirty="0">
            <a:solidFill>
              <a:schemeClr val="tx1"/>
            </a:solidFill>
          </a:endParaRPr>
        </a:p>
      </dgm:t>
    </dgm:pt>
    <dgm:pt modelId="{0C9A5C49-6DAE-40BC-B35E-A1A53FFEA31B}" type="parTrans" cxnId="{77FACC01-F2E8-45DC-B16C-5133CB6E2913}">
      <dgm:prSet/>
      <dgm:spPr/>
      <dgm:t>
        <a:bodyPr/>
        <a:lstStyle/>
        <a:p>
          <a:endParaRPr lang="es-MX"/>
        </a:p>
      </dgm:t>
    </dgm:pt>
    <dgm:pt modelId="{4488AA04-6526-47B5-919F-FF0B3326FF06}" type="sibTrans" cxnId="{77FACC01-F2E8-45DC-B16C-5133CB6E2913}">
      <dgm:prSet/>
      <dgm:spPr/>
      <dgm:t>
        <a:bodyPr/>
        <a:lstStyle/>
        <a:p>
          <a:endParaRPr lang="es-MX"/>
        </a:p>
      </dgm:t>
    </dgm:pt>
    <dgm:pt modelId="{AC782389-0F96-4B25-9E1C-853D17048A77}" type="pres">
      <dgm:prSet presAssocID="{D2CA108C-BBA7-4B74-BEC0-D600DC53BE9D}" presName="Name0" presStyleCnt="0">
        <dgm:presLayoutVars>
          <dgm:chMax val="1"/>
          <dgm:chPref val="1"/>
        </dgm:presLayoutVars>
      </dgm:prSet>
      <dgm:spPr/>
      <dgm:t>
        <a:bodyPr/>
        <a:lstStyle/>
        <a:p>
          <a:endParaRPr lang="es-MX"/>
        </a:p>
      </dgm:t>
    </dgm:pt>
    <dgm:pt modelId="{0895356A-C7B7-4B12-8788-2DEAE077F8FD}" type="pres">
      <dgm:prSet presAssocID="{7327CA8B-EAE6-4A20-BAFB-F8F1C91A9999}" presName="Parent" presStyleLbl="node0" presStyleIdx="0" presStyleCnt="1" custScaleX="119590" custScaleY="115402" custLinFactNeighborX="-48392" custLinFactNeighborY="1037">
        <dgm:presLayoutVars>
          <dgm:chMax val="5"/>
          <dgm:chPref val="5"/>
        </dgm:presLayoutVars>
      </dgm:prSet>
      <dgm:spPr/>
      <dgm:t>
        <a:bodyPr/>
        <a:lstStyle/>
        <a:p>
          <a:endParaRPr lang="es-MX"/>
        </a:p>
      </dgm:t>
    </dgm:pt>
    <dgm:pt modelId="{6544EC5D-2A2E-42A4-87F3-F47D08388112}" type="pres">
      <dgm:prSet presAssocID="{7327CA8B-EAE6-4A20-BAFB-F8F1C91A9999}" presName="Accent1" presStyleLbl="node1" presStyleIdx="0" presStyleCnt="6" custLinFactNeighborX="-93891" custLinFactNeighborY="68677"/>
      <dgm:spPr/>
    </dgm:pt>
    <dgm:pt modelId="{8973D209-9A5E-41B7-9D65-0285D6735450}" type="pres">
      <dgm:prSet presAssocID="{7327CA8B-EAE6-4A20-BAFB-F8F1C91A9999}" presName="Accent2" presStyleLbl="node1" presStyleIdx="1" presStyleCnt="6"/>
      <dgm:spPr/>
    </dgm:pt>
    <dgm:pt modelId="{F37A02C1-6C81-49A0-95C9-5A3EAA013223}" type="pres">
      <dgm:prSet presAssocID="{7327CA8B-EAE6-4A20-BAFB-F8F1C91A9999}" presName="Accent3" presStyleLbl="node1" presStyleIdx="2" presStyleCnt="6"/>
      <dgm:spPr/>
    </dgm:pt>
    <dgm:pt modelId="{B5CF3409-5F3A-46C8-9F24-E3A4804D38E5}" type="pres">
      <dgm:prSet presAssocID="{7327CA8B-EAE6-4A20-BAFB-F8F1C91A9999}" presName="Accent4" presStyleLbl="node1" presStyleIdx="3" presStyleCnt="6"/>
      <dgm:spPr/>
    </dgm:pt>
    <dgm:pt modelId="{5C1F6374-E4E9-4A05-A74E-A656D87AD5A3}" type="pres">
      <dgm:prSet presAssocID="{7327CA8B-EAE6-4A20-BAFB-F8F1C91A9999}" presName="Accent5" presStyleLbl="node1" presStyleIdx="4" presStyleCnt="6" custLinFactX="-5498" custLinFactNeighborX="-100000" custLinFactNeighborY="-55036"/>
      <dgm:spPr/>
    </dgm:pt>
    <dgm:pt modelId="{80D1E333-9EA8-4839-8F14-6CFBDD1E23D2}" type="pres">
      <dgm:prSet presAssocID="{7327CA8B-EAE6-4A20-BAFB-F8F1C91A9999}" presName="Accent6" presStyleLbl="node1" presStyleIdx="5" presStyleCnt="6" custLinFactX="-309891" custLinFactY="200000" custLinFactNeighborX="-400000" custLinFactNeighborY="200677"/>
      <dgm:spPr/>
    </dgm:pt>
  </dgm:ptLst>
  <dgm:cxnLst>
    <dgm:cxn modelId="{874EE166-F068-4261-8A93-0FE0B379FFD7}" type="presOf" srcId="{D2CA108C-BBA7-4B74-BEC0-D600DC53BE9D}" destId="{AC782389-0F96-4B25-9E1C-853D17048A77}" srcOrd="0" destOrd="0" presId="urn:microsoft.com/office/officeart/2009/3/layout/CircleRelationship"/>
    <dgm:cxn modelId="{77FACC01-F2E8-45DC-B16C-5133CB6E2913}" srcId="{D2CA108C-BBA7-4B74-BEC0-D600DC53BE9D}" destId="{7327CA8B-EAE6-4A20-BAFB-F8F1C91A9999}" srcOrd="0" destOrd="0" parTransId="{0C9A5C49-6DAE-40BC-B35E-A1A53FFEA31B}" sibTransId="{4488AA04-6526-47B5-919F-FF0B3326FF06}"/>
    <dgm:cxn modelId="{0D57E217-7B2C-4E34-9E92-1DD192952560}" type="presOf" srcId="{7327CA8B-EAE6-4A20-BAFB-F8F1C91A9999}" destId="{0895356A-C7B7-4B12-8788-2DEAE077F8FD}" srcOrd="0" destOrd="0" presId="urn:microsoft.com/office/officeart/2009/3/layout/CircleRelationship"/>
    <dgm:cxn modelId="{F779F240-1173-4882-9E79-FF990CA6A19F}" type="presParOf" srcId="{AC782389-0F96-4B25-9E1C-853D17048A77}" destId="{0895356A-C7B7-4B12-8788-2DEAE077F8FD}" srcOrd="0" destOrd="0" presId="urn:microsoft.com/office/officeart/2009/3/layout/CircleRelationship"/>
    <dgm:cxn modelId="{A26A7E61-0CF1-4669-9427-094132CB5154}" type="presParOf" srcId="{AC782389-0F96-4B25-9E1C-853D17048A77}" destId="{6544EC5D-2A2E-42A4-87F3-F47D08388112}" srcOrd="1" destOrd="0" presId="urn:microsoft.com/office/officeart/2009/3/layout/CircleRelationship"/>
    <dgm:cxn modelId="{587368F2-0D37-414F-ABBF-75C8C553AD95}" type="presParOf" srcId="{AC782389-0F96-4B25-9E1C-853D17048A77}" destId="{8973D209-9A5E-41B7-9D65-0285D6735450}" srcOrd="2" destOrd="0" presId="urn:microsoft.com/office/officeart/2009/3/layout/CircleRelationship"/>
    <dgm:cxn modelId="{05C68E85-7622-4876-ACF9-3D9CF8A4C514}" type="presParOf" srcId="{AC782389-0F96-4B25-9E1C-853D17048A77}" destId="{F37A02C1-6C81-49A0-95C9-5A3EAA013223}" srcOrd="3" destOrd="0" presId="urn:microsoft.com/office/officeart/2009/3/layout/CircleRelationship"/>
    <dgm:cxn modelId="{8A976BB9-C3CC-48FD-B469-18C413E8B036}" type="presParOf" srcId="{AC782389-0F96-4B25-9E1C-853D17048A77}" destId="{B5CF3409-5F3A-46C8-9F24-E3A4804D38E5}" srcOrd="4" destOrd="0" presId="urn:microsoft.com/office/officeart/2009/3/layout/CircleRelationship"/>
    <dgm:cxn modelId="{BF3F97E6-97B9-4A47-88E6-0B58FC58196F}" type="presParOf" srcId="{AC782389-0F96-4B25-9E1C-853D17048A77}" destId="{5C1F6374-E4E9-4A05-A74E-A656D87AD5A3}" srcOrd="5" destOrd="0" presId="urn:microsoft.com/office/officeart/2009/3/layout/CircleRelationship"/>
    <dgm:cxn modelId="{CFE32CA6-AF75-4C79-8DD0-5C7B86ED2292}" type="presParOf" srcId="{AC782389-0F96-4B25-9E1C-853D17048A77}" destId="{80D1E333-9EA8-4839-8F14-6CFBDD1E23D2}" srcOrd="6"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EE67E-1333-4597-BD75-5C1392AD3275}">
      <dsp:nvSpPr>
        <dsp:cNvPr id="0" name=""/>
        <dsp:cNvSpPr/>
      </dsp:nvSpPr>
      <dsp:spPr>
        <a:xfrm>
          <a:off x="0" y="0"/>
          <a:ext cx="2182253" cy="2182253"/>
        </a:xfrm>
        <a:prstGeom prst="pie">
          <a:avLst>
            <a:gd name="adj1" fmla="val 5400000"/>
            <a:gd name="adj2" fmla="val 16200000"/>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90EDDC0-EF45-49B0-9160-5240A9AF6D3B}">
      <dsp:nvSpPr>
        <dsp:cNvPr id="0" name=""/>
        <dsp:cNvSpPr/>
      </dsp:nvSpPr>
      <dsp:spPr>
        <a:xfrm>
          <a:off x="1091127" y="0"/>
          <a:ext cx="9792671" cy="2182253"/>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“Administración”, se forma del prefijo “ad”, hacia, y de “</a:t>
          </a:r>
          <a:r>
            <a:rPr lang="es-MX" sz="2800" b="1" kern="1200" dirty="0" err="1" smtClean="0"/>
            <a:t>ministratio</a:t>
          </a:r>
          <a:r>
            <a:rPr lang="es-MX" sz="2800" b="1" kern="1200" dirty="0" smtClean="0"/>
            <a:t>”. Esta última palabra viene a su vez de “</a:t>
          </a:r>
          <a:r>
            <a:rPr lang="es-MX" sz="2800" b="1" kern="1200" dirty="0" err="1" smtClean="0"/>
            <a:t>minister</a:t>
          </a:r>
          <a:r>
            <a:rPr lang="es-MX" sz="2800" b="1" kern="1200" dirty="0" smtClean="0"/>
            <a:t>”, vocablo compuesto de “</a:t>
          </a:r>
          <a:r>
            <a:rPr lang="es-MX" sz="2800" b="1" kern="1200" dirty="0" err="1" smtClean="0"/>
            <a:t>minus</a:t>
          </a:r>
          <a:r>
            <a:rPr lang="es-MX" sz="2800" b="1" kern="1200" dirty="0" smtClean="0"/>
            <a:t>”, comparativo de inferioridad, y del sufijo “ter”, que sirve como término de </a:t>
          </a:r>
          <a:r>
            <a:rPr lang="es-MX" sz="2400" b="1" kern="1200" dirty="0" smtClean="0"/>
            <a:t>comparación.</a:t>
          </a:r>
          <a:endParaRPr lang="es-MX" sz="2400" b="1" kern="1200" dirty="0"/>
        </a:p>
      </dsp:txBody>
      <dsp:txXfrm>
        <a:off x="1091127" y="0"/>
        <a:ext cx="9792671" cy="218225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30034-D825-4BD2-9A01-38C8354621CC}">
      <dsp:nvSpPr>
        <dsp:cNvPr id="0" name=""/>
        <dsp:cNvSpPr/>
      </dsp:nvSpPr>
      <dsp:spPr>
        <a:xfrm>
          <a:off x="0" y="477695"/>
          <a:ext cx="11067390" cy="636926"/>
        </a:xfrm>
        <a:prstGeom prst="notchedRightArrow">
          <a:avLst/>
        </a:prstGeom>
        <a:gradFill rotWithShape="0">
          <a:gsLst>
            <a:gs pos="0">
              <a:schemeClr val="accent5">
                <a:tint val="40000"/>
                <a:hueOff val="0"/>
                <a:satOff val="0"/>
                <a:lumOff val="0"/>
                <a:alphaOff val="0"/>
              </a:schemeClr>
            </a:gs>
            <a:gs pos="100000">
              <a:schemeClr val="accent5">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087B1FE4-23E0-4E26-8ED1-6E90131EB864}">
      <dsp:nvSpPr>
        <dsp:cNvPr id="0" name=""/>
        <dsp:cNvSpPr/>
      </dsp:nvSpPr>
      <dsp:spPr>
        <a:xfrm>
          <a:off x="0" y="0"/>
          <a:ext cx="9960651" cy="636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b" anchorCtr="0">
          <a:noAutofit/>
        </a:bodyPr>
        <a:lstStyle/>
        <a:p>
          <a:pPr lvl="0" algn="ctr" defTabSz="1422400" rtl="0">
            <a:lnSpc>
              <a:spcPct val="90000"/>
            </a:lnSpc>
            <a:spcBef>
              <a:spcPct val="0"/>
            </a:spcBef>
            <a:spcAft>
              <a:spcPct val="35000"/>
            </a:spcAft>
          </a:pPr>
          <a:endParaRPr lang="es-MX" sz="3200" b="1" kern="1200" dirty="0" smtClean="0"/>
        </a:p>
        <a:p>
          <a:pPr lvl="0" algn="ctr" defTabSz="1422400" rtl="0">
            <a:lnSpc>
              <a:spcPct val="90000"/>
            </a:lnSpc>
            <a:spcBef>
              <a:spcPct val="0"/>
            </a:spcBef>
            <a:spcAft>
              <a:spcPct val="35000"/>
            </a:spcAft>
          </a:pPr>
          <a:endParaRPr lang="es-MX" sz="3200" b="1" kern="1200" dirty="0" smtClean="0"/>
        </a:p>
        <a:p>
          <a:pPr lvl="0" algn="ctr" defTabSz="1422400" rtl="0">
            <a:lnSpc>
              <a:spcPct val="90000"/>
            </a:lnSpc>
            <a:spcBef>
              <a:spcPct val="0"/>
            </a:spcBef>
            <a:spcAft>
              <a:spcPct val="35000"/>
            </a:spcAft>
          </a:pPr>
          <a:r>
            <a:rPr lang="es-MX" sz="3200" b="1" kern="1200" dirty="0" smtClean="0"/>
            <a:t>     Autor clásico que ha escrito sobre administración</a:t>
          </a:r>
          <a:r>
            <a:rPr lang="es-MX" sz="2300" b="1" kern="1200" dirty="0" smtClean="0"/>
            <a:t>.</a:t>
          </a:r>
          <a:endParaRPr lang="es-MX" sz="2300" kern="1200" dirty="0"/>
        </a:p>
      </dsp:txBody>
      <dsp:txXfrm>
        <a:off x="0" y="0"/>
        <a:ext cx="9960651" cy="636926"/>
      </dsp:txXfrm>
    </dsp:sp>
    <dsp:sp modelId="{FAE8394A-404D-4D51-B06D-87EC954FE659}">
      <dsp:nvSpPr>
        <dsp:cNvPr id="0" name=""/>
        <dsp:cNvSpPr/>
      </dsp:nvSpPr>
      <dsp:spPr>
        <a:xfrm>
          <a:off x="4900710" y="716542"/>
          <a:ext cx="159231" cy="159231"/>
        </a:xfrm>
        <a:prstGeom prst="ellipse">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468B5-6BFC-49E8-AD12-073B49968F75}">
      <dsp:nvSpPr>
        <dsp:cNvPr id="0" name=""/>
        <dsp:cNvSpPr/>
      </dsp:nvSpPr>
      <dsp:spPr>
        <a:xfrm rot="5400000">
          <a:off x="-268998" y="1461369"/>
          <a:ext cx="2285592" cy="275399"/>
        </a:xfrm>
        <a:prstGeom prst="rect">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32B505E-3351-48E3-A1C7-8ADE5AAC1DAE}">
      <dsp:nvSpPr>
        <dsp:cNvPr id="0" name=""/>
        <dsp:cNvSpPr/>
      </dsp:nvSpPr>
      <dsp:spPr>
        <a:xfrm>
          <a:off x="257096" y="3169"/>
          <a:ext cx="3059995" cy="1835997"/>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Agustín Reyes Ponce</a:t>
          </a:r>
          <a:endParaRPr lang="es-MX" sz="2500" b="1" kern="1200" dirty="0"/>
        </a:p>
      </dsp:txBody>
      <dsp:txXfrm>
        <a:off x="310871" y="56944"/>
        <a:ext cx="2952445" cy="1728447"/>
      </dsp:txXfrm>
    </dsp:sp>
    <dsp:sp modelId="{54EBB8A6-174E-4BBF-B279-29076DB664DF}">
      <dsp:nvSpPr>
        <dsp:cNvPr id="0" name=""/>
        <dsp:cNvSpPr/>
      </dsp:nvSpPr>
      <dsp:spPr>
        <a:xfrm rot="5400000">
          <a:off x="-268998" y="3756366"/>
          <a:ext cx="2285592" cy="275399"/>
        </a:xfrm>
        <a:prstGeom prst="rect">
          <a:avLst/>
        </a:prstGeom>
        <a:gradFill rotWithShape="0">
          <a:gsLst>
            <a:gs pos="0">
              <a:schemeClr val="accent2">
                <a:hueOff val="-2880455"/>
                <a:satOff val="1253"/>
                <a:lumOff val="364"/>
                <a:alphaOff val="0"/>
              </a:schemeClr>
            </a:gs>
            <a:gs pos="100000">
              <a:schemeClr val="accent2">
                <a:hueOff val="-2880455"/>
                <a:satOff val="1253"/>
                <a:lumOff val="364"/>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AD63CE2-6364-4BFB-A489-6D56FB62B9D2}">
      <dsp:nvSpPr>
        <dsp:cNvPr id="0" name=""/>
        <dsp:cNvSpPr/>
      </dsp:nvSpPr>
      <dsp:spPr>
        <a:xfrm>
          <a:off x="257096" y="2298166"/>
          <a:ext cx="3059995" cy="1835997"/>
        </a:xfrm>
        <a:prstGeom prst="roundRect">
          <a:avLst>
            <a:gd name="adj" fmla="val 10000"/>
          </a:avLst>
        </a:prstGeom>
        <a:gradFill rotWithShape="0">
          <a:gsLst>
            <a:gs pos="0">
              <a:schemeClr val="accent2">
                <a:hueOff val="-2520398"/>
                <a:satOff val="1096"/>
                <a:lumOff val="319"/>
                <a:alphaOff val="0"/>
              </a:schemeClr>
            </a:gs>
            <a:gs pos="100000">
              <a:schemeClr val="accent2">
                <a:hueOff val="-2520398"/>
                <a:satOff val="1096"/>
                <a:lumOff val="319"/>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Conjunto sistemático de reglas para lograr la máxima eficiencia.</a:t>
          </a:r>
          <a:endParaRPr lang="es-MX" sz="2500" b="1" kern="1200" dirty="0"/>
        </a:p>
      </dsp:txBody>
      <dsp:txXfrm>
        <a:off x="310871" y="2351941"/>
        <a:ext cx="2952445" cy="1728447"/>
      </dsp:txXfrm>
    </dsp:sp>
    <dsp:sp modelId="{FDB0F487-D407-4FD7-9808-E1CA759CCCC4}">
      <dsp:nvSpPr>
        <dsp:cNvPr id="0" name=""/>
        <dsp:cNvSpPr/>
      </dsp:nvSpPr>
      <dsp:spPr>
        <a:xfrm>
          <a:off x="878500" y="4903864"/>
          <a:ext cx="4060390" cy="275399"/>
        </a:xfrm>
        <a:prstGeom prst="rect">
          <a:avLst/>
        </a:prstGeom>
        <a:gradFill rotWithShape="0">
          <a:gsLst>
            <a:gs pos="0">
              <a:schemeClr val="accent2">
                <a:hueOff val="-5760911"/>
                <a:satOff val="2505"/>
                <a:lumOff val="729"/>
                <a:alphaOff val="0"/>
              </a:schemeClr>
            </a:gs>
            <a:gs pos="100000">
              <a:schemeClr val="accent2">
                <a:hueOff val="-5760911"/>
                <a:satOff val="2505"/>
                <a:lumOff val="729"/>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BEE313D-7F32-4875-A530-E7C63D848BCC}">
      <dsp:nvSpPr>
        <dsp:cNvPr id="0" name=""/>
        <dsp:cNvSpPr/>
      </dsp:nvSpPr>
      <dsp:spPr>
        <a:xfrm>
          <a:off x="257096" y="4593163"/>
          <a:ext cx="3059995" cy="1835997"/>
        </a:xfrm>
        <a:prstGeom prst="roundRect">
          <a:avLst>
            <a:gd name="adj" fmla="val 10000"/>
          </a:avLst>
        </a:prstGeom>
        <a:gradFill rotWithShape="0">
          <a:gsLst>
            <a:gs pos="0">
              <a:schemeClr val="accent2">
                <a:hueOff val="-5040797"/>
                <a:satOff val="2192"/>
                <a:lumOff val="637"/>
                <a:alphaOff val="0"/>
              </a:schemeClr>
            </a:gs>
            <a:gs pos="100000">
              <a:schemeClr val="accent2">
                <a:hueOff val="-5040797"/>
                <a:satOff val="2192"/>
                <a:lumOff val="637"/>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De las formas de estructurar y manejar un organismo social.</a:t>
          </a:r>
          <a:endParaRPr lang="es-MX" sz="2500" b="1" kern="1200" dirty="0"/>
        </a:p>
      </dsp:txBody>
      <dsp:txXfrm>
        <a:off x="310871" y="4646938"/>
        <a:ext cx="2952445" cy="1728447"/>
      </dsp:txXfrm>
    </dsp:sp>
    <dsp:sp modelId="{BB4D4FBD-523A-4425-88EE-1608A448C987}">
      <dsp:nvSpPr>
        <dsp:cNvPr id="0" name=""/>
        <dsp:cNvSpPr/>
      </dsp:nvSpPr>
      <dsp:spPr>
        <a:xfrm rot="16200000">
          <a:off x="3800796" y="3756366"/>
          <a:ext cx="2285592" cy="275399"/>
        </a:xfrm>
        <a:prstGeom prst="rect">
          <a:avLst/>
        </a:prstGeom>
        <a:gradFill rotWithShape="0">
          <a:gsLst>
            <a:gs pos="0">
              <a:schemeClr val="accent2">
                <a:hueOff val="-8641366"/>
                <a:satOff val="3758"/>
                <a:lumOff val="1093"/>
                <a:alphaOff val="0"/>
              </a:schemeClr>
            </a:gs>
            <a:gs pos="100000">
              <a:schemeClr val="accent2">
                <a:hueOff val="-8641366"/>
                <a:satOff val="3758"/>
                <a:lumOff val="1093"/>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00C6A53-D0B0-42A0-B942-AFB1680C5050}">
      <dsp:nvSpPr>
        <dsp:cNvPr id="0" name=""/>
        <dsp:cNvSpPr/>
      </dsp:nvSpPr>
      <dsp:spPr>
        <a:xfrm>
          <a:off x="4326891" y="4593163"/>
          <a:ext cx="3059995" cy="1835997"/>
        </a:xfrm>
        <a:prstGeom prst="roundRect">
          <a:avLst>
            <a:gd name="adj" fmla="val 10000"/>
          </a:avLst>
        </a:prstGeom>
        <a:gradFill rotWithShape="0">
          <a:gsLst>
            <a:gs pos="0">
              <a:schemeClr val="accent2">
                <a:hueOff val="-7561196"/>
                <a:satOff val="3288"/>
                <a:lumOff val="956"/>
                <a:alphaOff val="0"/>
              </a:schemeClr>
            </a:gs>
            <a:gs pos="100000">
              <a:schemeClr val="accent2">
                <a:hueOff val="-7561196"/>
                <a:satOff val="3288"/>
                <a:lumOff val="956"/>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Características de la administración </a:t>
          </a:r>
          <a:endParaRPr lang="es-MX" sz="2500" b="1" kern="1200" dirty="0"/>
        </a:p>
      </dsp:txBody>
      <dsp:txXfrm>
        <a:off x="4380666" y="4646938"/>
        <a:ext cx="2952445" cy="1728447"/>
      </dsp:txXfrm>
    </dsp:sp>
    <dsp:sp modelId="{F021A912-477D-4566-BE5E-321F68A90735}">
      <dsp:nvSpPr>
        <dsp:cNvPr id="0" name=""/>
        <dsp:cNvSpPr/>
      </dsp:nvSpPr>
      <dsp:spPr>
        <a:xfrm rot="16200000">
          <a:off x="3800796" y="1461369"/>
          <a:ext cx="2285592" cy="275399"/>
        </a:xfrm>
        <a:prstGeom prst="rect">
          <a:avLst/>
        </a:prstGeom>
        <a:gradFill rotWithShape="0">
          <a:gsLst>
            <a:gs pos="0">
              <a:schemeClr val="accent2">
                <a:hueOff val="-11521822"/>
                <a:satOff val="5011"/>
                <a:lumOff val="1457"/>
                <a:alphaOff val="0"/>
              </a:schemeClr>
            </a:gs>
            <a:gs pos="100000">
              <a:schemeClr val="accent2">
                <a:hueOff val="-11521822"/>
                <a:satOff val="5011"/>
                <a:lumOff val="1457"/>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30A5C06-C7B5-4EAD-925F-385435D62D97}">
      <dsp:nvSpPr>
        <dsp:cNvPr id="0" name=""/>
        <dsp:cNvSpPr/>
      </dsp:nvSpPr>
      <dsp:spPr>
        <a:xfrm>
          <a:off x="4326891" y="2298166"/>
          <a:ext cx="3059995" cy="1835997"/>
        </a:xfrm>
        <a:prstGeom prst="roundRect">
          <a:avLst>
            <a:gd name="adj" fmla="val 10000"/>
          </a:avLst>
        </a:prstGeom>
        <a:gradFill rotWithShape="0">
          <a:gsLst>
            <a:gs pos="0">
              <a:schemeClr val="accent2">
                <a:hueOff val="-10081594"/>
                <a:satOff val="4384"/>
                <a:lumOff val="1275"/>
                <a:alphaOff val="0"/>
              </a:schemeClr>
            </a:gs>
            <a:gs pos="100000">
              <a:schemeClr val="accent2">
                <a:hueOff val="-10081594"/>
                <a:satOff val="4384"/>
                <a:lumOff val="1275"/>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Universalidad</a:t>
          </a:r>
        </a:p>
        <a:p>
          <a:pPr lvl="0" algn="ctr" defTabSz="1111250">
            <a:lnSpc>
              <a:spcPct val="90000"/>
            </a:lnSpc>
            <a:spcBef>
              <a:spcPct val="0"/>
            </a:spcBef>
            <a:spcAft>
              <a:spcPct val="35000"/>
            </a:spcAft>
          </a:pPr>
          <a:r>
            <a:rPr lang="es-ES" sz="2500" b="1" kern="1200" dirty="0" smtClean="0"/>
            <a:t>Especificidad </a:t>
          </a:r>
          <a:endParaRPr lang="es-MX" sz="2500" b="1" kern="1200" dirty="0"/>
        </a:p>
      </dsp:txBody>
      <dsp:txXfrm>
        <a:off x="4380666" y="2351941"/>
        <a:ext cx="2952445" cy="1728447"/>
      </dsp:txXfrm>
    </dsp:sp>
    <dsp:sp modelId="{90E2009D-4C6B-4C90-953D-477FEE42D1B3}">
      <dsp:nvSpPr>
        <dsp:cNvPr id="0" name=""/>
        <dsp:cNvSpPr/>
      </dsp:nvSpPr>
      <dsp:spPr>
        <a:xfrm>
          <a:off x="4948295" y="313870"/>
          <a:ext cx="4060390" cy="275399"/>
        </a:xfrm>
        <a:prstGeom prst="rect">
          <a:avLst/>
        </a:prstGeom>
        <a:gradFill rotWithShape="0">
          <a:gsLst>
            <a:gs pos="0">
              <a:schemeClr val="accent2">
                <a:hueOff val="-14402278"/>
                <a:satOff val="6264"/>
                <a:lumOff val="1821"/>
                <a:alphaOff val="0"/>
              </a:schemeClr>
            </a:gs>
            <a:gs pos="100000">
              <a:schemeClr val="accent2">
                <a:hueOff val="-14402278"/>
                <a:satOff val="6264"/>
                <a:lumOff val="1821"/>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08586C0-597D-4485-A37D-91ABE904C7CB}">
      <dsp:nvSpPr>
        <dsp:cNvPr id="0" name=""/>
        <dsp:cNvSpPr/>
      </dsp:nvSpPr>
      <dsp:spPr>
        <a:xfrm>
          <a:off x="4326891" y="3169"/>
          <a:ext cx="3059995" cy="1835997"/>
        </a:xfrm>
        <a:prstGeom prst="roundRect">
          <a:avLst>
            <a:gd name="adj" fmla="val 10000"/>
          </a:avLst>
        </a:prstGeom>
        <a:gradFill rotWithShape="0">
          <a:gsLst>
            <a:gs pos="0">
              <a:schemeClr val="accent2">
                <a:hueOff val="-12601992"/>
                <a:satOff val="5481"/>
                <a:lumOff val="1594"/>
                <a:alphaOff val="0"/>
              </a:schemeClr>
            </a:gs>
            <a:gs pos="100000">
              <a:schemeClr val="accent2">
                <a:hueOff val="-12601992"/>
                <a:satOff val="5481"/>
                <a:lumOff val="1594"/>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Unidad temporal</a:t>
          </a:r>
        </a:p>
        <a:p>
          <a:pPr lvl="0" algn="ctr" defTabSz="1111250">
            <a:lnSpc>
              <a:spcPct val="90000"/>
            </a:lnSpc>
            <a:spcBef>
              <a:spcPct val="0"/>
            </a:spcBef>
            <a:spcAft>
              <a:spcPct val="35000"/>
            </a:spcAft>
          </a:pPr>
          <a:r>
            <a:rPr lang="es-ES" sz="2500" b="1" kern="1200" dirty="0" smtClean="0"/>
            <a:t>Unidad Jerárquica </a:t>
          </a:r>
          <a:endParaRPr lang="es-MX" sz="2500" b="1" kern="1200" dirty="0"/>
        </a:p>
      </dsp:txBody>
      <dsp:txXfrm>
        <a:off x="4380666" y="56944"/>
        <a:ext cx="2952445" cy="1728447"/>
      </dsp:txXfrm>
    </dsp:sp>
    <dsp:sp modelId="{701FED40-E369-462A-AE23-CB39074E383B}">
      <dsp:nvSpPr>
        <dsp:cNvPr id="0" name=""/>
        <dsp:cNvSpPr/>
      </dsp:nvSpPr>
      <dsp:spPr>
        <a:xfrm rot="5400000">
          <a:off x="7870591" y="1461369"/>
          <a:ext cx="2285592" cy="275399"/>
        </a:xfrm>
        <a:prstGeom prst="rect">
          <a:avLst/>
        </a:prstGeom>
        <a:gradFill rotWithShape="0">
          <a:gsLst>
            <a:gs pos="0">
              <a:schemeClr val="accent2">
                <a:hueOff val="-17282732"/>
                <a:satOff val="7516"/>
                <a:lumOff val="2186"/>
                <a:alphaOff val="0"/>
              </a:schemeClr>
            </a:gs>
            <a:gs pos="100000">
              <a:schemeClr val="accent2">
                <a:hueOff val="-17282732"/>
                <a:satOff val="7516"/>
                <a:lumOff val="2186"/>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9F46000-FB3B-4CF8-BDE9-8F2BBDF37A7B}">
      <dsp:nvSpPr>
        <dsp:cNvPr id="0" name=""/>
        <dsp:cNvSpPr/>
      </dsp:nvSpPr>
      <dsp:spPr>
        <a:xfrm>
          <a:off x="8396686" y="3169"/>
          <a:ext cx="3059995" cy="1835997"/>
        </a:xfrm>
        <a:prstGeom prst="roundRect">
          <a:avLst>
            <a:gd name="adj" fmla="val 10000"/>
          </a:avLst>
        </a:prstGeom>
        <a:gradFill rotWithShape="0">
          <a:gsLst>
            <a:gs pos="0">
              <a:schemeClr val="accent2">
                <a:hueOff val="-15122391"/>
                <a:satOff val="6577"/>
                <a:lumOff val="1912"/>
                <a:alphaOff val="0"/>
              </a:schemeClr>
            </a:gs>
            <a:gs pos="100000">
              <a:schemeClr val="accent2">
                <a:hueOff val="-15122391"/>
                <a:satOff val="6577"/>
                <a:lumOff val="191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Clasifica los elementos que forma la empresa en: </a:t>
          </a:r>
          <a:endParaRPr lang="es-MX" sz="2500" b="1" kern="1200" dirty="0"/>
        </a:p>
      </dsp:txBody>
      <dsp:txXfrm>
        <a:off x="8450461" y="56944"/>
        <a:ext cx="2952445" cy="1728447"/>
      </dsp:txXfrm>
    </dsp:sp>
    <dsp:sp modelId="{B238A0F9-BED0-4D11-A630-95FE6C1E0903}">
      <dsp:nvSpPr>
        <dsp:cNvPr id="0" name=""/>
        <dsp:cNvSpPr/>
      </dsp:nvSpPr>
      <dsp:spPr>
        <a:xfrm rot="5400000">
          <a:off x="7870591" y="3756366"/>
          <a:ext cx="2285592" cy="275399"/>
        </a:xfrm>
        <a:prstGeom prst="rect">
          <a:avLst/>
        </a:prstGeom>
        <a:gradFill rotWithShape="0">
          <a:gsLst>
            <a:gs pos="0">
              <a:schemeClr val="accent2">
                <a:hueOff val="-20163188"/>
                <a:satOff val="8769"/>
                <a:lumOff val="2550"/>
                <a:alphaOff val="0"/>
              </a:schemeClr>
            </a:gs>
            <a:gs pos="100000">
              <a:schemeClr val="accent2">
                <a:hueOff val="-20163188"/>
                <a:satOff val="8769"/>
                <a:lumOff val="255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7434BA5-D916-44AD-B5C6-93C3E89AD7A5}">
      <dsp:nvSpPr>
        <dsp:cNvPr id="0" name=""/>
        <dsp:cNvSpPr/>
      </dsp:nvSpPr>
      <dsp:spPr>
        <a:xfrm>
          <a:off x="8396686" y="2298166"/>
          <a:ext cx="3059995" cy="1835997"/>
        </a:xfrm>
        <a:prstGeom prst="roundRect">
          <a:avLst>
            <a:gd name="adj" fmla="val 10000"/>
          </a:avLst>
        </a:prstGeom>
        <a:gradFill rotWithShape="0">
          <a:gsLst>
            <a:gs pos="0">
              <a:schemeClr val="accent2">
                <a:hueOff val="-17642789"/>
                <a:satOff val="7673"/>
                <a:lumOff val="2231"/>
                <a:alphaOff val="0"/>
              </a:schemeClr>
            </a:gs>
            <a:gs pos="100000">
              <a:schemeClr val="accent2">
                <a:hueOff val="-17642789"/>
                <a:satOff val="7673"/>
                <a:lumOff val="2231"/>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Los bienes materiales, lo hombres, y los sistemas.</a:t>
          </a:r>
          <a:endParaRPr lang="es-MX" sz="2500" b="1" kern="1200" dirty="0"/>
        </a:p>
      </dsp:txBody>
      <dsp:txXfrm>
        <a:off x="8450461" y="2351941"/>
        <a:ext cx="2952445" cy="1728447"/>
      </dsp:txXfrm>
    </dsp:sp>
    <dsp:sp modelId="{268B4A10-CDE8-489A-BD18-10B2A33D5B9D}">
      <dsp:nvSpPr>
        <dsp:cNvPr id="0" name=""/>
        <dsp:cNvSpPr/>
      </dsp:nvSpPr>
      <dsp:spPr>
        <a:xfrm>
          <a:off x="8396686" y="4593163"/>
          <a:ext cx="3059995" cy="1835997"/>
        </a:xfrm>
        <a:prstGeom prst="roundRect">
          <a:avLst>
            <a:gd name="adj" fmla="val 10000"/>
          </a:avLst>
        </a:prstGeom>
        <a:blipFill rotWithShape="0">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ES" sz="2500" b="1" kern="1200" dirty="0" smtClean="0"/>
            <a:t>.</a:t>
          </a:r>
          <a:endParaRPr lang="es-MX" sz="2500" b="1" kern="1200" dirty="0"/>
        </a:p>
      </dsp:txBody>
      <dsp:txXfrm>
        <a:off x="8450461" y="4646938"/>
        <a:ext cx="2952445" cy="172844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27CB7-D1D9-4CD0-8D37-A79382D679C3}">
      <dsp:nvSpPr>
        <dsp:cNvPr id="0" name=""/>
        <dsp:cNvSpPr/>
      </dsp:nvSpPr>
      <dsp:spPr>
        <a:xfrm>
          <a:off x="0" y="2303"/>
          <a:ext cx="10068791"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B1FF70-79FD-4A3E-85D4-F2E2BA45767A}">
      <dsp:nvSpPr>
        <dsp:cNvPr id="0" name=""/>
        <dsp:cNvSpPr/>
      </dsp:nvSpPr>
      <dsp:spPr>
        <a:xfrm>
          <a:off x="0" y="2303"/>
          <a:ext cx="2720204" cy="1081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b="1" kern="1200" dirty="0" smtClean="0">
              <a:solidFill>
                <a:srgbClr val="FF0000"/>
              </a:solidFill>
              <a:latin typeface="Algerian" panose="04020705040A02060702" pitchFamily="82" charset="0"/>
            </a:rPr>
            <a:t>Frederick Taylor </a:t>
          </a:r>
          <a:endParaRPr lang="es-MX" sz="3200" b="1" kern="1200" dirty="0">
            <a:solidFill>
              <a:srgbClr val="FF0000"/>
            </a:solidFill>
            <a:latin typeface="Algerian" panose="04020705040A02060702" pitchFamily="82" charset="0"/>
          </a:endParaRPr>
        </a:p>
      </dsp:txBody>
      <dsp:txXfrm>
        <a:off x="0" y="2303"/>
        <a:ext cx="2720204" cy="1081708"/>
      </dsp:txXfrm>
    </dsp:sp>
    <dsp:sp modelId="{FE669D48-7160-400F-8248-B1261A41715D}">
      <dsp:nvSpPr>
        <dsp:cNvPr id="0" name=""/>
        <dsp:cNvSpPr/>
      </dsp:nvSpPr>
      <dsp:spPr>
        <a:xfrm>
          <a:off x="0" y="1084012"/>
          <a:ext cx="10068791" cy="0"/>
        </a:xfrm>
        <a:prstGeom prst="line">
          <a:avLst/>
        </a:prstGeom>
        <a:solidFill>
          <a:schemeClr val="accent3">
            <a:hueOff val="11624607"/>
            <a:satOff val="-37145"/>
            <a:lumOff val="-9412"/>
            <a:alphaOff val="0"/>
          </a:schemeClr>
        </a:solidFill>
        <a:ln w="15875" cap="flat" cmpd="sng" algn="ctr">
          <a:solidFill>
            <a:schemeClr val="accent3">
              <a:hueOff val="11624607"/>
              <a:satOff val="-37145"/>
              <a:lumOff val="-9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5C77DD-41EE-463A-898C-D761E8A2A93E}">
      <dsp:nvSpPr>
        <dsp:cNvPr id="0" name=""/>
        <dsp:cNvSpPr/>
      </dsp:nvSpPr>
      <dsp:spPr>
        <a:xfrm>
          <a:off x="0" y="1084012"/>
          <a:ext cx="2791395" cy="45603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0">
            <a:lnSpc>
              <a:spcPct val="90000"/>
            </a:lnSpc>
            <a:spcBef>
              <a:spcPct val="0"/>
            </a:spcBef>
            <a:spcAft>
              <a:spcPct val="35000"/>
            </a:spcAft>
          </a:pPr>
          <a:endParaRPr lang="es-MX" sz="2400" b="1" kern="1200" dirty="0" smtClean="0"/>
        </a:p>
        <a:p>
          <a:pPr lvl="0" algn="ctr" defTabSz="1066800" rtl="0">
            <a:lnSpc>
              <a:spcPct val="90000"/>
            </a:lnSpc>
            <a:spcBef>
              <a:spcPct val="0"/>
            </a:spcBef>
            <a:spcAft>
              <a:spcPct val="35000"/>
            </a:spcAft>
          </a:pPr>
          <a:r>
            <a:rPr lang="es-MX" sz="2400" b="1" kern="1200" dirty="0" smtClean="0"/>
            <a:t>Para mejorar el rendimiento tomaba en cuenta las siguientes etapas:</a:t>
          </a:r>
          <a:endParaRPr lang="es-MX" sz="2400" b="1" kern="1200" dirty="0"/>
        </a:p>
      </dsp:txBody>
      <dsp:txXfrm>
        <a:off x="0" y="1084012"/>
        <a:ext cx="2791395" cy="4560323"/>
      </dsp:txXfrm>
    </dsp:sp>
    <dsp:sp modelId="{050FE1C9-B5BC-4F4F-96D4-C12645E700AC}">
      <dsp:nvSpPr>
        <dsp:cNvPr id="0" name=""/>
        <dsp:cNvSpPr/>
      </dsp:nvSpPr>
      <dsp:spPr>
        <a:xfrm>
          <a:off x="2927678" y="1119918"/>
          <a:ext cx="7132125" cy="718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Observación de la actuación de los trabajadores.</a:t>
          </a:r>
          <a:endParaRPr lang="es-MX" sz="2600" b="1" kern="1200" dirty="0"/>
        </a:p>
      </dsp:txBody>
      <dsp:txXfrm>
        <a:off x="2927678" y="1119918"/>
        <a:ext cx="7132125" cy="718117"/>
      </dsp:txXfrm>
    </dsp:sp>
    <dsp:sp modelId="{DD82EDE9-356A-4411-9258-8862F8419E22}">
      <dsp:nvSpPr>
        <dsp:cNvPr id="0" name=""/>
        <dsp:cNvSpPr/>
      </dsp:nvSpPr>
      <dsp:spPr>
        <a:xfrm>
          <a:off x="2791395" y="1838035"/>
          <a:ext cx="7268408" cy="0"/>
        </a:xfrm>
        <a:prstGeom prst="line">
          <a:avLst/>
        </a:prstGeom>
        <a:solidFill>
          <a:schemeClr val="accent3">
            <a:hueOff val="0"/>
            <a:satOff val="0"/>
            <a:lumOff val="0"/>
            <a:alphaOff val="0"/>
          </a:schemeClr>
        </a:solidFill>
        <a:ln w="15875"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C10738-22FC-4472-86C0-FF648C534AD0}">
      <dsp:nvSpPr>
        <dsp:cNvPr id="0" name=""/>
        <dsp:cNvSpPr/>
      </dsp:nvSpPr>
      <dsp:spPr>
        <a:xfrm>
          <a:off x="2927678" y="1873941"/>
          <a:ext cx="7132125" cy="718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Selección del personal para desempeñar el trabajo.</a:t>
          </a:r>
          <a:endParaRPr lang="es-MX" sz="2600" b="1" kern="1200" dirty="0"/>
        </a:p>
      </dsp:txBody>
      <dsp:txXfrm>
        <a:off x="2927678" y="1873941"/>
        <a:ext cx="7132125" cy="718117"/>
      </dsp:txXfrm>
    </dsp:sp>
    <dsp:sp modelId="{F559E773-248B-4B18-AE38-87A6AA49CB93}">
      <dsp:nvSpPr>
        <dsp:cNvPr id="0" name=""/>
        <dsp:cNvSpPr/>
      </dsp:nvSpPr>
      <dsp:spPr>
        <a:xfrm>
          <a:off x="2791395" y="2592059"/>
          <a:ext cx="7268408" cy="0"/>
        </a:xfrm>
        <a:prstGeom prst="line">
          <a:avLst/>
        </a:prstGeom>
        <a:solidFill>
          <a:schemeClr val="accent3">
            <a:hueOff val="0"/>
            <a:satOff val="0"/>
            <a:lumOff val="0"/>
            <a:alphaOff val="0"/>
          </a:schemeClr>
        </a:solidFill>
        <a:ln w="15875"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654CAF-CDB0-489D-836C-167CD93D6497}">
      <dsp:nvSpPr>
        <dsp:cNvPr id="0" name=""/>
        <dsp:cNvSpPr/>
      </dsp:nvSpPr>
      <dsp:spPr>
        <a:xfrm>
          <a:off x="2927678" y="2627964"/>
          <a:ext cx="7132125" cy="718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Enseñar al trabajador seleccionado.</a:t>
          </a:r>
          <a:endParaRPr lang="es-MX" sz="2600" b="1" kern="1200" dirty="0"/>
        </a:p>
      </dsp:txBody>
      <dsp:txXfrm>
        <a:off x="2927678" y="2627964"/>
        <a:ext cx="7132125" cy="718117"/>
      </dsp:txXfrm>
    </dsp:sp>
    <dsp:sp modelId="{51C5A3E0-93FF-476A-9E6E-FCECA0C184B9}">
      <dsp:nvSpPr>
        <dsp:cNvPr id="0" name=""/>
        <dsp:cNvSpPr/>
      </dsp:nvSpPr>
      <dsp:spPr>
        <a:xfrm>
          <a:off x="2791395" y="3346082"/>
          <a:ext cx="7268408" cy="0"/>
        </a:xfrm>
        <a:prstGeom prst="line">
          <a:avLst/>
        </a:prstGeom>
        <a:solidFill>
          <a:schemeClr val="accent3">
            <a:hueOff val="0"/>
            <a:satOff val="0"/>
            <a:lumOff val="0"/>
            <a:alphaOff val="0"/>
          </a:schemeClr>
        </a:solidFill>
        <a:ln w="15875"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527F25-BBAB-46E1-B3B5-0AA45405298E}">
      <dsp:nvSpPr>
        <dsp:cNvPr id="0" name=""/>
        <dsp:cNvSpPr/>
      </dsp:nvSpPr>
      <dsp:spPr>
        <a:xfrm>
          <a:off x="2927678" y="3381988"/>
          <a:ext cx="7132125" cy="718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Pago según un índice de salarios.</a:t>
          </a:r>
          <a:endParaRPr lang="es-MX" sz="2600" b="1" kern="1200" dirty="0"/>
        </a:p>
      </dsp:txBody>
      <dsp:txXfrm>
        <a:off x="2927678" y="3381988"/>
        <a:ext cx="7132125" cy="718117"/>
      </dsp:txXfrm>
    </dsp:sp>
    <dsp:sp modelId="{10C6932A-5178-4127-A349-87D124A17A6C}">
      <dsp:nvSpPr>
        <dsp:cNvPr id="0" name=""/>
        <dsp:cNvSpPr/>
      </dsp:nvSpPr>
      <dsp:spPr>
        <a:xfrm>
          <a:off x="2791395" y="4100105"/>
          <a:ext cx="7268408" cy="0"/>
        </a:xfrm>
        <a:prstGeom prst="line">
          <a:avLst/>
        </a:prstGeom>
        <a:solidFill>
          <a:schemeClr val="accent3">
            <a:hueOff val="0"/>
            <a:satOff val="0"/>
            <a:lumOff val="0"/>
            <a:alphaOff val="0"/>
          </a:schemeClr>
        </a:solidFill>
        <a:ln w="15875"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39E639-AA04-4D3B-BDE4-FCA51DF81C41}">
      <dsp:nvSpPr>
        <dsp:cNvPr id="0" name=""/>
        <dsp:cNvSpPr/>
      </dsp:nvSpPr>
      <dsp:spPr>
        <a:xfrm>
          <a:off x="2927678" y="4136011"/>
          <a:ext cx="7132125" cy="718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Nombramiento de los trabajadores más calificados</a:t>
          </a:r>
          <a:r>
            <a:rPr lang="es-MX" sz="2400" b="1" kern="1200" dirty="0" smtClean="0"/>
            <a:t>.</a:t>
          </a:r>
          <a:endParaRPr lang="es-MX" sz="2400" b="1" kern="1200" dirty="0"/>
        </a:p>
      </dsp:txBody>
      <dsp:txXfrm>
        <a:off x="2927678" y="4136011"/>
        <a:ext cx="7132125" cy="718117"/>
      </dsp:txXfrm>
    </dsp:sp>
    <dsp:sp modelId="{F03B0F0D-BE39-4A5F-93BD-B17552004DA8}">
      <dsp:nvSpPr>
        <dsp:cNvPr id="0" name=""/>
        <dsp:cNvSpPr/>
      </dsp:nvSpPr>
      <dsp:spPr>
        <a:xfrm>
          <a:off x="2791395" y="4854128"/>
          <a:ext cx="7268408" cy="0"/>
        </a:xfrm>
        <a:prstGeom prst="line">
          <a:avLst/>
        </a:prstGeom>
        <a:solidFill>
          <a:schemeClr val="accent3">
            <a:hueOff val="0"/>
            <a:satOff val="0"/>
            <a:lumOff val="0"/>
            <a:alphaOff val="0"/>
          </a:schemeClr>
        </a:solidFill>
        <a:ln w="15875"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606CC2-D18E-4FF0-BB9C-91F0B281314A}">
      <dsp:nvSpPr>
        <dsp:cNvPr id="0" name=""/>
        <dsp:cNvSpPr/>
      </dsp:nvSpPr>
      <dsp:spPr>
        <a:xfrm>
          <a:off x="2927678" y="4890034"/>
          <a:ext cx="7132125" cy="7181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Un encargado para cada aspecto del trabajo.</a:t>
          </a:r>
          <a:endParaRPr lang="es-MX" sz="2600" b="1" kern="1200" dirty="0"/>
        </a:p>
      </dsp:txBody>
      <dsp:txXfrm>
        <a:off x="2927678" y="4890034"/>
        <a:ext cx="7132125" cy="718117"/>
      </dsp:txXfrm>
    </dsp:sp>
    <dsp:sp modelId="{68D9E609-1774-4D11-8EB3-F890FB5E60D1}">
      <dsp:nvSpPr>
        <dsp:cNvPr id="0" name=""/>
        <dsp:cNvSpPr/>
      </dsp:nvSpPr>
      <dsp:spPr>
        <a:xfrm>
          <a:off x="2791395" y="5608151"/>
          <a:ext cx="7268408" cy="0"/>
        </a:xfrm>
        <a:prstGeom prst="line">
          <a:avLst/>
        </a:prstGeom>
        <a:solidFill>
          <a:schemeClr val="accent3">
            <a:hueOff val="0"/>
            <a:satOff val="0"/>
            <a:lumOff val="0"/>
            <a:alphaOff val="0"/>
          </a:schemeClr>
        </a:solidFill>
        <a:ln w="15875"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3F9F22-E2F8-4BC3-8F0B-95D0B6F1A2E3}">
      <dsp:nvSpPr>
        <dsp:cNvPr id="0" name=""/>
        <dsp:cNvSpPr/>
      </dsp:nvSpPr>
      <dsp:spPr>
        <a:xfrm>
          <a:off x="0" y="24"/>
          <a:ext cx="10968111" cy="0"/>
        </a:xfrm>
        <a:prstGeom prst="line">
          <a:avLst/>
        </a:prstGeom>
        <a:gradFill rotWithShape="0">
          <a:gsLst>
            <a:gs pos="0">
              <a:schemeClr val="accent6">
                <a:alpha val="90000"/>
                <a:hueOff val="0"/>
                <a:satOff val="0"/>
                <a:lumOff val="0"/>
                <a:alphaOff val="0"/>
              </a:schemeClr>
            </a:gs>
            <a:gs pos="100000">
              <a:schemeClr val="accent6">
                <a:alpha val="90000"/>
                <a:hueOff val="0"/>
                <a:satOff val="0"/>
                <a:lumOff val="0"/>
                <a:alphaOff val="0"/>
                <a:shade val="76000"/>
                <a:lumMod val="90000"/>
              </a:schemeClr>
            </a:gs>
          </a:gsLst>
          <a:lin ang="5400000" scaled="0"/>
        </a:gradFill>
        <a:ln w="9525" cap="flat" cmpd="sng" algn="ctr">
          <a:solidFill>
            <a:schemeClr val="accent6">
              <a:alpha val="90000"/>
              <a:hueOff val="0"/>
              <a:satOff val="0"/>
              <a:lumOff val="0"/>
              <a:alphaOff val="0"/>
            </a:schemeClr>
          </a:solidFill>
          <a:prstDash val="solid"/>
        </a:ln>
        <a:effectLst>
          <a:outerShdw blurRad="38100" dist="38100" dir="4800000" sx="98000" sy="98000" rotWithShape="0">
            <a:srgbClr val="000000">
              <a:alpha val="32000"/>
            </a:srgbClr>
          </a:outerShdw>
        </a:effectLst>
      </dsp:spPr>
      <dsp:style>
        <a:lnRef idx="1">
          <a:scrgbClr r="0" g="0" b="0"/>
        </a:lnRef>
        <a:fillRef idx="3">
          <a:scrgbClr r="0" g="0" b="0"/>
        </a:fillRef>
        <a:effectRef idx="2">
          <a:scrgbClr r="0" g="0" b="0"/>
        </a:effectRef>
        <a:fontRef idx="minor">
          <a:schemeClr val="lt1"/>
        </a:fontRef>
      </dsp:style>
    </dsp:sp>
    <dsp:sp modelId="{7979F51E-F29F-4A82-B5E9-A4C60FA87CB3}">
      <dsp:nvSpPr>
        <dsp:cNvPr id="0" name=""/>
        <dsp:cNvSpPr/>
      </dsp:nvSpPr>
      <dsp:spPr>
        <a:xfrm>
          <a:off x="0" y="24"/>
          <a:ext cx="5003674" cy="854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b="1" kern="1200" dirty="0" err="1" smtClean="0">
              <a:solidFill>
                <a:srgbClr val="FF0000"/>
              </a:solidFill>
              <a:latin typeface="Algerian" panose="04020705040A02060702" pitchFamily="82" charset="0"/>
            </a:rPr>
            <a:t>HenrY</a:t>
          </a:r>
          <a:r>
            <a:rPr lang="es-MX" sz="3200" b="1" kern="1200" dirty="0" smtClean="0">
              <a:solidFill>
                <a:srgbClr val="FF0000"/>
              </a:solidFill>
              <a:latin typeface="Algerian" panose="04020705040A02060702" pitchFamily="82" charset="0"/>
            </a:rPr>
            <a:t> Fayol</a:t>
          </a:r>
          <a:endParaRPr lang="es-MX" sz="3200" b="1" kern="1200" dirty="0">
            <a:solidFill>
              <a:srgbClr val="FF0000"/>
            </a:solidFill>
            <a:latin typeface="Algerian" panose="04020705040A02060702" pitchFamily="82" charset="0"/>
          </a:endParaRPr>
        </a:p>
      </dsp:txBody>
      <dsp:txXfrm>
        <a:off x="0" y="24"/>
        <a:ext cx="5003674" cy="854825"/>
      </dsp:txXfrm>
    </dsp:sp>
    <dsp:sp modelId="{3ABB096C-7445-4FAE-A88B-4CD89E7A4A71}">
      <dsp:nvSpPr>
        <dsp:cNvPr id="0" name=""/>
        <dsp:cNvSpPr/>
      </dsp:nvSpPr>
      <dsp:spPr>
        <a:xfrm>
          <a:off x="0" y="854849"/>
          <a:ext cx="10968111" cy="0"/>
        </a:xfrm>
        <a:prstGeom prst="line">
          <a:avLst/>
        </a:prstGeom>
        <a:gradFill rotWithShape="0">
          <a:gsLst>
            <a:gs pos="0">
              <a:schemeClr val="accent6">
                <a:alpha val="90000"/>
                <a:hueOff val="0"/>
                <a:satOff val="0"/>
                <a:lumOff val="0"/>
                <a:alphaOff val="-40000"/>
              </a:schemeClr>
            </a:gs>
            <a:gs pos="100000">
              <a:schemeClr val="accent6">
                <a:alpha val="90000"/>
                <a:hueOff val="0"/>
                <a:satOff val="0"/>
                <a:lumOff val="0"/>
                <a:alphaOff val="-40000"/>
                <a:shade val="76000"/>
                <a:lumMod val="90000"/>
              </a:schemeClr>
            </a:gs>
          </a:gsLst>
          <a:lin ang="5400000" scaled="0"/>
        </a:gradFill>
        <a:ln w="9525" cap="flat" cmpd="sng" algn="ctr">
          <a:solidFill>
            <a:schemeClr val="accent6">
              <a:alpha val="90000"/>
              <a:hueOff val="0"/>
              <a:satOff val="0"/>
              <a:lumOff val="0"/>
              <a:alphaOff val="-40000"/>
            </a:schemeClr>
          </a:solidFill>
          <a:prstDash val="solid"/>
        </a:ln>
        <a:effectLst>
          <a:outerShdw blurRad="38100" dist="38100" dir="4800000" sx="98000" sy="98000" rotWithShape="0">
            <a:srgbClr val="000000">
              <a:alpha val="32000"/>
            </a:srgbClr>
          </a:outerShdw>
        </a:effectLst>
      </dsp:spPr>
      <dsp:style>
        <a:lnRef idx="1">
          <a:scrgbClr r="0" g="0" b="0"/>
        </a:lnRef>
        <a:fillRef idx="3">
          <a:scrgbClr r="0" g="0" b="0"/>
        </a:fillRef>
        <a:effectRef idx="2">
          <a:scrgbClr r="0" g="0" b="0"/>
        </a:effectRef>
        <a:fontRef idx="minor">
          <a:schemeClr val="lt1"/>
        </a:fontRef>
      </dsp:style>
    </dsp:sp>
    <dsp:sp modelId="{ED6B5F5D-D441-43E4-B6EF-40DD90C6EF00}">
      <dsp:nvSpPr>
        <dsp:cNvPr id="0" name=""/>
        <dsp:cNvSpPr/>
      </dsp:nvSpPr>
      <dsp:spPr>
        <a:xfrm>
          <a:off x="0" y="854849"/>
          <a:ext cx="2193622" cy="5059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endParaRPr lang="es-MX" sz="3200" b="1" kern="1200" dirty="0" smtClean="0"/>
        </a:p>
        <a:p>
          <a:pPr lvl="0" algn="l" defTabSz="1422400" rtl="0">
            <a:lnSpc>
              <a:spcPct val="90000"/>
            </a:lnSpc>
            <a:spcBef>
              <a:spcPct val="0"/>
            </a:spcBef>
            <a:spcAft>
              <a:spcPct val="35000"/>
            </a:spcAft>
          </a:pPr>
          <a:r>
            <a:rPr lang="es-MX" sz="3200" b="1" kern="1200" dirty="0" smtClean="0"/>
            <a:t>Principios de gestión:</a:t>
          </a:r>
          <a:endParaRPr lang="es-MX" sz="3200" b="1" kern="1200" dirty="0"/>
        </a:p>
      </dsp:txBody>
      <dsp:txXfrm>
        <a:off x="0" y="854849"/>
        <a:ext cx="2193622" cy="5059932"/>
      </dsp:txXfrm>
    </dsp:sp>
    <dsp:sp modelId="{220AD1A4-58C7-4410-8FC5-5282E4A08106}">
      <dsp:nvSpPr>
        <dsp:cNvPr id="0" name=""/>
        <dsp:cNvSpPr/>
      </dsp:nvSpPr>
      <dsp:spPr>
        <a:xfrm>
          <a:off x="2358143" y="881193"/>
          <a:ext cx="8609967" cy="52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División del trabajo y especialización de tareas.</a:t>
          </a:r>
          <a:endParaRPr lang="es-MX" sz="2600" b="1" kern="1200" dirty="0"/>
        </a:p>
      </dsp:txBody>
      <dsp:txXfrm>
        <a:off x="2358143" y="881193"/>
        <a:ext cx="8609967" cy="526870"/>
      </dsp:txXfrm>
    </dsp:sp>
    <dsp:sp modelId="{CA8BA3EB-B5F8-4842-81D3-1CE350107BC4}">
      <dsp:nvSpPr>
        <dsp:cNvPr id="0" name=""/>
        <dsp:cNvSpPr/>
      </dsp:nvSpPr>
      <dsp:spPr>
        <a:xfrm>
          <a:off x="2193622" y="1408063"/>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C80DDD2-D992-4A31-831E-261365BF668D}">
      <dsp:nvSpPr>
        <dsp:cNvPr id="0" name=""/>
        <dsp:cNvSpPr/>
      </dsp:nvSpPr>
      <dsp:spPr>
        <a:xfrm>
          <a:off x="2347553" y="1415687"/>
          <a:ext cx="8609967" cy="663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Cada trabajador se debe conceder cierta autoridad, equivalente a su responsabilidad. </a:t>
          </a:r>
        </a:p>
        <a:p>
          <a:pPr lvl="0" algn="l" defTabSz="1155700" rtl="0">
            <a:lnSpc>
              <a:spcPct val="90000"/>
            </a:lnSpc>
            <a:spcBef>
              <a:spcPct val="0"/>
            </a:spcBef>
            <a:spcAft>
              <a:spcPct val="35000"/>
            </a:spcAft>
          </a:pPr>
          <a:endParaRPr lang="es-MX" sz="2400" b="1" kern="1200" dirty="0"/>
        </a:p>
      </dsp:txBody>
      <dsp:txXfrm>
        <a:off x="2347553" y="1415687"/>
        <a:ext cx="8609967" cy="663888"/>
      </dsp:txXfrm>
    </dsp:sp>
    <dsp:sp modelId="{5F198A9D-7ABA-496E-8D50-70AECC35A144}">
      <dsp:nvSpPr>
        <dsp:cNvPr id="0" name=""/>
        <dsp:cNvSpPr/>
      </dsp:nvSpPr>
      <dsp:spPr>
        <a:xfrm>
          <a:off x="2193622" y="2098295"/>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DEAE9DBF-B981-4BFD-BB12-F54AA1503515}">
      <dsp:nvSpPr>
        <dsp:cNvPr id="0" name=""/>
        <dsp:cNvSpPr/>
      </dsp:nvSpPr>
      <dsp:spPr>
        <a:xfrm>
          <a:off x="2358143" y="2124639"/>
          <a:ext cx="8609967" cy="9925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endParaRPr lang="es-MX" sz="2600" b="1" kern="1200" dirty="0" smtClean="0"/>
        </a:p>
        <a:p>
          <a:pPr lvl="0" algn="l" defTabSz="1155700" rtl="0">
            <a:lnSpc>
              <a:spcPct val="90000"/>
            </a:lnSpc>
            <a:spcBef>
              <a:spcPct val="0"/>
            </a:spcBef>
            <a:spcAft>
              <a:spcPct val="35000"/>
            </a:spcAft>
          </a:pPr>
          <a:r>
            <a:rPr lang="es-MX" sz="2600" b="1" kern="1200" dirty="0" smtClean="0"/>
            <a:t>Cada empleado recibirá ordenes de un supervisor.</a:t>
          </a:r>
          <a:endParaRPr lang="es-MX" sz="2600" b="1" kern="1200" dirty="0"/>
        </a:p>
      </dsp:txBody>
      <dsp:txXfrm>
        <a:off x="2358143" y="2124639"/>
        <a:ext cx="8609967" cy="992523"/>
      </dsp:txXfrm>
    </dsp:sp>
    <dsp:sp modelId="{570253F9-A34A-42E7-A6C7-30FFC0398CE1}">
      <dsp:nvSpPr>
        <dsp:cNvPr id="0" name=""/>
        <dsp:cNvSpPr/>
      </dsp:nvSpPr>
      <dsp:spPr>
        <a:xfrm>
          <a:off x="2193622" y="3117162"/>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C4D7930-F1AA-4734-A9F9-EB0C71457998}">
      <dsp:nvSpPr>
        <dsp:cNvPr id="0" name=""/>
        <dsp:cNvSpPr/>
      </dsp:nvSpPr>
      <dsp:spPr>
        <a:xfrm>
          <a:off x="2358143" y="3143506"/>
          <a:ext cx="8609967" cy="52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ES" sz="2400" b="1" kern="1200" dirty="0" smtClean="0"/>
            <a:t>Realizar el trabajo en equipo.</a:t>
          </a:r>
          <a:endParaRPr lang="es-MX" sz="2400" b="1" kern="1200" dirty="0"/>
        </a:p>
      </dsp:txBody>
      <dsp:txXfrm>
        <a:off x="2358143" y="3143506"/>
        <a:ext cx="8609967" cy="526870"/>
      </dsp:txXfrm>
    </dsp:sp>
    <dsp:sp modelId="{C5AB4AB9-DE48-4A25-B416-A20772C5B6B5}">
      <dsp:nvSpPr>
        <dsp:cNvPr id="0" name=""/>
        <dsp:cNvSpPr/>
      </dsp:nvSpPr>
      <dsp:spPr>
        <a:xfrm>
          <a:off x="2193622" y="3670376"/>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DFF1AEB5-709B-496C-B99B-C5874AB754A0}">
      <dsp:nvSpPr>
        <dsp:cNvPr id="0" name=""/>
        <dsp:cNvSpPr/>
      </dsp:nvSpPr>
      <dsp:spPr>
        <a:xfrm>
          <a:off x="2358143" y="3696720"/>
          <a:ext cx="8609967" cy="52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dirty="0" smtClean="0"/>
            <a:t>Interés subordinado de un grupo de trabajo.</a:t>
          </a:r>
          <a:endParaRPr lang="es-MX" sz="2400" b="1" kern="1200" dirty="0"/>
        </a:p>
      </dsp:txBody>
      <dsp:txXfrm>
        <a:off x="2358143" y="3696720"/>
        <a:ext cx="8609967" cy="526870"/>
      </dsp:txXfrm>
    </dsp:sp>
    <dsp:sp modelId="{76E7F061-BCA3-4E61-ABB2-9401F025049D}">
      <dsp:nvSpPr>
        <dsp:cNvPr id="0" name=""/>
        <dsp:cNvSpPr/>
      </dsp:nvSpPr>
      <dsp:spPr>
        <a:xfrm>
          <a:off x="2193622" y="4223590"/>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7071A32C-AB62-4572-B8E4-B757D4F75CD5}">
      <dsp:nvSpPr>
        <dsp:cNvPr id="0" name=""/>
        <dsp:cNvSpPr/>
      </dsp:nvSpPr>
      <dsp:spPr>
        <a:xfrm>
          <a:off x="2358143" y="4249934"/>
          <a:ext cx="8609967" cy="52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smtClean="0"/>
            <a:t>Cadena ascendente de autoridad.</a:t>
          </a:r>
          <a:endParaRPr lang="es-MX" sz="2400" b="1" kern="1200"/>
        </a:p>
      </dsp:txBody>
      <dsp:txXfrm>
        <a:off x="2358143" y="4249934"/>
        <a:ext cx="8609967" cy="526870"/>
      </dsp:txXfrm>
    </dsp:sp>
    <dsp:sp modelId="{F3BFF44E-BDC5-4DC3-A53B-F33D82D6C7C1}">
      <dsp:nvSpPr>
        <dsp:cNvPr id="0" name=""/>
        <dsp:cNvSpPr/>
      </dsp:nvSpPr>
      <dsp:spPr>
        <a:xfrm>
          <a:off x="2193622" y="4776804"/>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E7D4469E-8399-4F47-8672-3BEB67D2B9D3}">
      <dsp:nvSpPr>
        <dsp:cNvPr id="0" name=""/>
        <dsp:cNvSpPr/>
      </dsp:nvSpPr>
      <dsp:spPr>
        <a:xfrm>
          <a:off x="2358143" y="4803148"/>
          <a:ext cx="8609967" cy="52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smtClean="0"/>
            <a:t>Los empleados tratados con equidad y justicia.</a:t>
          </a:r>
          <a:endParaRPr lang="es-MX" sz="2400" b="1" kern="1200"/>
        </a:p>
      </dsp:txBody>
      <dsp:txXfrm>
        <a:off x="2358143" y="4803148"/>
        <a:ext cx="8609967" cy="526870"/>
      </dsp:txXfrm>
    </dsp:sp>
    <dsp:sp modelId="{2FFA261C-1951-48CE-B459-46CDD0A511FD}">
      <dsp:nvSpPr>
        <dsp:cNvPr id="0" name=""/>
        <dsp:cNvSpPr/>
      </dsp:nvSpPr>
      <dsp:spPr>
        <a:xfrm>
          <a:off x="2193622" y="5330018"/>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C87746E8-BE11-4DD1-A025-078D121A776B}">
      <dsp:nvSpPr>
        <dsp:cNvPr id="0" name=""/>
        <dsp:cNvSpPr/>
      </dsp:nvSpPr>
      <dsp:spPr>
        <a:xfrm>
          <a:off x="2358143" y="5356362"/>
          <a:ext cx="8609967" cy="52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endParaRPr lang="es-MX" sz="2400" b="1" kern="1200" dirty="0"/>
        </a:p>
      </dsp:txBody>
      <dsp:txXfrm>
        <a:off x="2358143" y="5356362"/>
        <a:ext cx="8609967" cy="526870"/>
      </dsp:txXfrm>
    </dsp:sp>
    <dsp:sp modelId="{899C2924-839B-47AA-A77C-ED6434A50FA1}">
      <dsp:nvSpPr>
        <dsp:cNvPr id="0" name=""/>
        <dsp:cNvSpPr/>
      </dsp:nvSpPr>
      <dsp:spPr>
        <a:xfrm>
          <a:off x="2193622" y="5883232"/>
          <a:ext cx="8774488"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9352D-AB98-4E13-B92A-20606E99C2E4}">
      <dsp:nvSpPr>
        <dsp:cNvPr id="0" name=""/>
        <dsp:cNvSpPr/>
      </dsp:nvSpPr>
      <dsp:spPr>
        <a:xfrm>
          <a:off x="0" y="1444"/>
          <a:ext cx="10200044"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A91A6B-91A9-4920-9DC9-DBAC42644823}">
      <dsp:nvSpPr>
        <dsp:cNvPr id="0" name=""/>
        <dsp:cNvSpPr/>
      </dsp:nvSpPr>
      <dsp:spPr>
        <a:xfrm>
          <a:off x="0" y="1444"/>
          <a:ext cx="2883368" cy="909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ctr" defTabSz="1422400" rtl="0">
            <a:lnSpc>
              <a:spcPct val="90000"/>
            </a:lnSpc>
            <a:spcBef>
              <a:spcPct val="0"/>
            </a:spcBef>
            <a:spcAft>
              <a:spcPct val="35000"/>
            </a:spcAft>
          </a:pPr>
          <a:r>
            <a:rPr lang="es-MX" sz="3200" b="1" kern="1200" dirty="0" smtClean="0">
              <a:solidFill>
                <a:srgbClr val="FF0000"/>
              </a:solidFill>
              <a:latin typeface="Algerian" panose="04020705040A02060702" pitchFamily="82" charset="0"/>
            </a:rPr>
            <a:t>Max weber </a:t>
          </a:r>
          <a:endParaRPr lang="es-MX" sz="3200" b="1" kern="1200" dirty="0">
            <a:solidFill>
              <a:srgbClr val="FF0000"/>
            </a:solidFill>
            <a:latin typeface="Algerian" panose="04020705040A02060702" pitchFamily="82" charset="0"/>
          </a:endParaRPr>
        </a:p>
      </dsp:txBody>
      <dsp:txXfrm>
        <a:off x="0" y="1444"/>
        <a:ext cx="2883368" cy="909246"/>
      </dsp:txXfrm>
    </dsp:sp>
    <dsp:sp modelId="{D77AA7E1-02A6-479A-B3EA-DE6835819CFD}">
      <dsp:nvSpPr>
        <dsp:cNvPr id="0" name=""/>
        <dsp:cNvSpPr/>
      </dsp:nvSpPr>
      <dsp:spPr>
        <a:xfrm>
          <a:off x="0" y="910690"/>
          <a:ext cx="10200044"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EA04F4-B75D-4F0D-B67A-E8ABFFEDE741}">
      <dsp:nvSpPr>
        <dsp:cNvPr id="0" name=""/>
        <dsp:cNvSpPr/>
      </dsp:nvSpPr>
      <dsp:spPr>
        <a:xfrm>
          <a:off x="0" y="910690"/>
          <a:ext cx="2040008" cy="4647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0">
            <a:lnSpc>
              <a:spcPct val="90000"/>
            </a:lnSpc>
            <a:spcBef>
              <a:spcPct val="0"/>
            </a:spcBef>
            <a:spcAft>
              <a:spcPct val="35000"/>
            </a:spcAft>
          </a:pPr>
          <a:endParaRPr lang="es-MX" sz="2400" b="1" kern="1200" dirty="0" smtClean="0"/>
        </a:p>
        <a:p>
          <a:pPr lvl="0" algn="ctr" defTabSz="1066800" rtl="0">
            <a:lnSpc>
              <a:spcPct val="90000"/>
            </a:lnSpc>
            <a:spcBef>
              <a:spcPct val="0"/>
            </a:spcBef>
            <a:spcAft>
              <a:spcPct val="35000"/>
            </a:spcAft>
          </a:pPr>
          <a:r>
            <a:rPr lang="es-MX" sz="2400" b="1" kern="1200" dirty="0" smtClean="0"/>
            <a:t>La forma ideal de una organización para una institución:</a:t>
          </a:r>
          <a:endParaRPr lang="es-MX" sz="2400" b="1" kern="1200" dirty="0"/>
        </a:p>
      </dsp:txBody>
      <dsp:txXfrm>
        <a:off x="0" y="910690"/>
        <a:ext cx="2040008" cy="4647547"/>
      </dsp:txXfrm>
    </dsp:sp>
    <dsp:sp modelId="{75D10A62-05B2-480F-A9AF-A1D3BBCC29D2}">
      <dsp:nvSpPr>
        <dsp:cNvPr id="0" name=""/>
        <dsp:cNvSpPr/>
      </dsp:nvSpPr>
      <dsp:spPr>
        <a:xfrm>
          <a:off x="2193009" y="983308"/>
          <a:ext cx="8007034" cy="1452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dirty="0" smtClean="0"/>
            <a:t>La burocracia, una organización caracterizada por una jerarquía de autoridad definida. </a:t>
          </a:r>
          <a:endParaRPr lang="es-MX" sz="2400" b="1" kern="1200" dirty="0"/>
        </a:p>
      </dsp:txBody>
      <dsp:txXfrm>
        <a:off x="2193009" y="983308"/>
        <a:ext cx="8007034" cy="1452358"/>
      </dsp:txXfrm>
    </dsp:sp>
    <dsp:sp modelId="{9FB12608-2E24-497B-B0A4-7B503F1EB0C0}">
      <dsp:nvSpPr>
        <dsp:cNvPr id="0" name=""/>
        <dsp:cNvSpPr/>
      </dsp:nvSpPr>
      <dsp:spPr>
        <a:xfrm>
          <a:off x="2040008" y="2435667"/>
          <a:ext cx="8160035"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3F24DF-3A38-47BF-8076-63BADA237306}">
      <dsp:nvSpPr>
        <dsp:cNvPr id="0" name=""/>
        <dsp:cNvSpPr/>
      </dsp:nvSpPr>
      <dsp:spPr>
        <a:xfrm>
          <a:off x="2193009" y="2508285"/>
          <a:ext cx="8007034" cy="1452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dirty="0" smtClean="0"/>
            <a:t>La forma burocrática es un medio para proporcionar estabilidad y orden en un entorno cambiante.</a:t>
          </a:r>
          <a:endParaRPr lang="es-MX" sz="2400" b="1" kern="1200" dirty="0"/>
        </a:p>
      </dsp:txBody>
      <dsp:txXfrm>
        <a:off x="2193009" y="2508285"/>
        <a:ext cx="8007034" cy="1452358"/>
      </dsp:txXfrm>
    </dsp:sp>
    <dsp:sp modelId="{D3DDED13-1C34-46A4-A0F6-1366A43F9D4A}">
      <dsp:nvSpPr>
        <dsp:cNvPr id="0" name=""/>
        <dsp:cNvSpPr/>
      </dsp:nvSpPr>
      <dsp:spPr>
        <a:xfrm>
          <a:off x="2040008" y="3960643"/>
          <a:ext cx="8160035"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AC2333-9816-48A9-A035-6B3F2336BF74}">
      <dsp:nvSpPr>
        <dsp:cNvPr id="0" name=""/>
        <dsp:cNvSpPr/>
      </dsp:nvSpPr>
      <dsp:spPr>
        <a:xfrm>
          <a:off x="2193009" y="4033261"/>
          <a:ext cx="8007034" cy="1452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smtClean="0"/>
            <a:t>La especificación de los derechos y obligaciones del empleado para disminuir la confusión y conflictos interpersonales. </a:t>
          </a:r>
          <a:endParaRPr lang="es-MX" sz="2400" b="1" kern="1200"/>
        </a:p>
      </dsp:txBody>
      <dsp:txXfrm>
        <a:off x="2193009" y="4033261"/>
        <a:ext cx="8007034" cy="1452358"/>
      </dsp:txXfrm>
    </dsp:sp>
    <dsp:sp modelId="{F3013D4D-5376-4B9D-B4AC-C799E43E3C01}">
      <dsp:nvSpPr>
        <dsp:cNvPr id="0" name=""/>
        <dsp:cNvSpPr/>
      </dsp:nvSpPr>
      <dsp:spPr>
        <a:xfrm>
          <a:off x="2040008" y="5485620"/>
          <a:ext cx="8160035"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252C2-2448-41C6-8B66-ECB50C4EA504}">
      <dsp:nvSpPr>
        <dsp:cNvPr id="0" name=""/>
        <dsp:cNvSpPr/>
      </dsp:nvSpPr>
      <dsp:spPr>
        <a:xfrm>
          <a:off x="0" y="2658"/>
          <a:ext cx="9807376"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461D0DA0-FF55-4149-86F7-C7CB417A2ED8}">
      <dsp:nvSpPr>
        <dsp:cNvPr id="0" name=""/>
        <dsp:cNvSpPr/>
      </dsp:nvSpPr>
      <dsp:spPr>
        <a:xfrm>
          <a:off x="0" y="2658"/>
          <a:ext cx="1961475" cy="543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b="1" kern="1200" dirty="0" smtClean="0">
              <a:solidFill>
                <a:srgbClr val="C00000"/>
              </a:solidFill>
              <a:latin typeface="Algerian" panose="04020705040A02060702" pitchFamily="82" charset="0"/>
            </a:rPr>
            <a:t>Mary </a:t>
          </a:r>
          <a:r>
            <a:rPr lang="es-MX" sz="3200" b="1" kern="1200" dirty="0" err="1" smtClean="0">
              <a:solidFill>
                <a:srgbClr val="C00000"/>
              </a:solidFill>
              <a:latin typeface="Algerian" panose="04020705040A02060702" pitchFamily="82" charset="0"/>
            </a:rPr>
            <a:t>Follet</a:t>
          </a:r>
          <a:r>
            <a:rPr lang="es-MX" sz="3200" b="1" kern="1200" dirty="0" smtClean="0">
              <a:solidFill>
                <a:srgbClr val="C00000"/>
              </a:solidFill>
              <a:latin typeface="Algerian" panose="04020705040A02060702" pitchFamily="82" charset="0"/>
            </a:rPr>
            <a:t> </a:t>
          </a:r>
          <a:endParaRPr lang="es-MX" sz="3200" b="1" kern="1200" dirty="0">
            <a:solidFill>
              <a:srgbClr val="C00000"/>
            </a:solidFill>
            <a:latin typeface="Algerian" panose="04020705040A02060702" pitchFamily="82" charset="0"/>
          </a:endParaRPr>
        </a:p>
      </dsp:txBody>
      <dsp:txXfrm>
        <a:off x="0" y="2658"/>
        <a:ext cx="1961475" cy="5439519"/>
      </dsp:txXfrm>
    </dsp:sp>
    <dsp:sp modelId="{9793FD4E-4A5F-4253-84DF-11CB0D7FB2F1}">
      <dsp:nvSpPr>
        <dsp:cNvPr id="0" name=""/>
        <dsp:cNvSpPr/>
      </dsp:nvSpPr>
      <dsp:spPr>
        <a:xfrm>
          <a:off x="2108586" y="88231"/>
          <a:ext cx="7698790" cy="196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Evitar la autoridad arbitraria.</a:t>
          </a:r>
        </a:p>
        <a:p>
          <a:pPr lvl="0" algn="just" defTabSz="1155700" rtl="0">
            <a:lnSpc>
              <a:spcPct val="90000"/>
            </a:lnSpc>
            <a:spcBef>
              <a:spcPct val="0"/>
            </a:spcBef>
            <a:spcAft>
              <a:spcPct val="35000"/>
            </a:spcAft>
          </a:pPr>
          <a:r>
            <a:rPr lang="es-ES" sz="2600" b="1" kern="1200" dirty="0" smtClean="0"/>
            <a:t>Sugirió que una gestión con éxito, era más bien el resultado de la preparación en las habilidades de gestión que de la posesión de rasgos de un tipo de personalidad especifica.</a:t>
          </a:r>
          <a:endParaRPr lang="es-MX" sz="2600" b="1" kern="1200" dirty="0"/>
        </a:p>
      </dsp:txBody>
      <dsp:txXfrm>
        <a:off x="2108586" y="88231"/>
        <a:ext cx="7698790" cy="1965728"/>
      </dsp:txXfrm>
    </dsp:sp>
    <dsp:sp modelId="{C10C7E44-4F51-43C8-A92A-C98AE088D79F}">
      <dsp:nvSpPr>
        <dsp:cNvPr id="0" name=""/>
        <dsp:cNvSpPr/>
      </dsp:nvSpPr>
      <dsp:spPr>
        <a:xfrm flipV="1">
          <a:off x="1961475" y="2053959"/>
          <a:ext cx="7718876" cy="4572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E700A49E-7568-4A8B-A64B-B6D9C6A33C3A}">
      <dsp:nvSpPr>
        <dsp:cNvPr id="0" name=""/>
        <dsp:cNvSpPr/>
      </dsp:nvSpPr>
      <dsp:spPr>
        <a:xfrm>
          <a:off x="2013352" y="2105207"/>
          <a:ext cx="7698790" cy="1366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endParaRPr lang="es-MX" sz="2600" b="1" kern="1200" dirty="0" smtClean="0"/>
        </a:p>
        <a:p>
          <a:pPr lvl="0" algn="l" defTabSz="1155700" rtl="0">
            <a:lnSpc>
              <a:spcPct val="90000"/>
            </a:lnSpc>
            <a:spcBef>
              <a:spcPct val="0"/>
            </a:spcBef>
            <a:spcAft>
              <a:spcPct val="35000"/>
            </a:spcAft>
          </a:pPr>
          <a:r>
            <a:rPr lang="es-MX" sz="2600" b="1" kern="1200" dirty="0" smtClean="0"/>
            <a:t>Un gestor no debería de dar ordenes a un empleado.</a:t>
          </a:r>
          <a:endParaRPr lang="es-MX" sz="2600" b="1" kern="1200" dirty="0"/>
        </a:p>
      </dsp:txBody>
      <dsp:txXfrm>
        <a:off x="2013352" y="2105207"/>
        <a:ext cx="7698790" cy="1366769"/>
      </dsp:txXfrm>
    </dsp:sp>
    <dsp:sp modelId="{E6E46C41-A6BE-4626-A83D-AC76DCB8DE5E}">
      <dsp:nvSpPr>
        <dsp:cNvPr id="0" name=""/>
        <dsp:cNvSpPr/>
      </dsp:nvSpPr>
      <dsp:spPr>
        <a:xfrm>
          <a:off x="1961475" y="3552022"/>
          <a:ext cx="7845901"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2CC9BC2D-BEB8-4956-9999-503EA2751A5E}">
      <dsp:nvSpPr>
        <dsp:cNvPr id="0" name=""/>
        <dsp:cNvSpPr/>
      </dsp:nvSpPr>
      <dsp:spPr>
        <a:xfrm>
          <a:off x="2108586" y="3637594"/>
          <a:ext cx="7698790" cy="1711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Los gestores y trabajadores deben analizar los problemas de trabajo conjuntamente y asumir órdenes acordadas en función de la situación.</a:t>
          </a:r>
          <a:endParaRPr lang="es-MX" sz="2600" b="1" kern="1200" dirty="0"/>
        </a:p>
      </dsp:txBody>
      <dsp:txXfrm>
        <a:off x="2108586" y="3637594"/>
        <a:ext cx="7698790" cy="1711457"/>
      </dsp:txXfrm>
    </dsp:sp>
    <dsp:sp modelId="{0C8A1F65-D6AC-46AC-BD38-C4A39A073265}">
      <dsp:nvSpPr>
        <dsp:cNvPr id="0" name=""/>
        <dsp:cNvSpPr/>
      </dsp:nvSpPr>
      <dsp:spPr>
        <a:xfrm>
          <a:off x="1961475" y="5349051"/>
          <a:ext cx="7845901"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088D-D4D8-4949-9166-90ECBD520C54}">
      <dsp:nvSpPr>
        <dsp:cNvPr id="0" name=""/>
        <dsp:cNvSpPr/>
      </dsp:nvSpPr>
      <dsp:spPr>
        <a:xfrm>
          <a:off x="0" y="2762"/>
          <a:ext cx="10217887" cy="0"/>
        </a:xfrm>
        <a:prstGeom prst="line">
          <a:avLst/>
        </a:prstGeom>
        <a:solidFill>
          <a:schemeClr val="accent5">
            <a:shade val="50000"/>
            <a:hueOff val="0"/>
            <a:satOff val="0"/>
            <a:lumOff val="0"/>
            <a:alphaOff val="0"/>
          </a:schemeClr>
        </a:solidFill>
        <a:ln w="15875" cap="flat" cmpd="sng" algn="ctr">
          <a:solidFill>
            <a:schemeClr val="accent5">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D94A07-C631-4828-BF7E-4E0A07D9B80F}">
      <dsp:nvSpPr>
        <dsp:cNvPr id="0" name=""/>
        <dsp:cNvSpPr/>
      </dsp:nvSpPr>
      <dsp:spPr>
        <a:xfrm>
          <a:off x="0" y="2762"/>
          <a:ext cx="2576236" cy="56516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s-MX" sz="2800" b="1" kern="1200" dirty="0" smtClean="0">
              <a:solidFill>
                <a:srgbClr val="C00000"/>
              </a:solidFill>
              <a:latin typeface="Algerian" panose="04020705040A02060702" pitchFamily="82" charset="0"/>
            </a:rPr>
            <a:t>Elton Mayo y </a:t>
          </a:r>
          <a:r>
            <a:rPr lang="es-MX" sz="2800" b="1" kern="1200" dirty="0" err="1" smtClean="0">
              <a:solidFill>
                <a:srgbClr val="C00000"/>
              </a:solidFill>
              <a:latin typeface="Algerian" panose="04020705040A02060702" pitchFamily="82" charset="0"/>
            </a:rPr>
            <a:t>Roethlisber</a:t>
          </a:r>
          <a:r>
            <a:rPr lang="es-MX" sz="2800" b="1" kern="1200" dirty="0" smtClean="0">
              <a:solidFill>
                <a:srgbClr val="C00000"/>
              </a:solidFill>
              <a:latin typeface="Algerian" panose="04020705040A02060702" pitchFamily="82" charset="0"/>
            </a:rPr>
            <a:t>- </a:t>
          </a:r>
          <a:r>
            <a:rPr lang="es-MX" sz="2800" b="1" kern="1200" dirty="0" err="1" smtClean="0">
              <a:solidFill>
                <a:srgbClr val="C00000"/>
              </a:solidFill>
              <a:latin typeface="Algerian" panose="04020705040A02060702" pitchFamily="82" charset="0"/>
            </a:rPr>
            <a:t>ger</a:t>
          </a:r>
          <a:endParaRPr lang="es-MX" sz="2800" b="1" kern="1200" dirty="0">
            <a:solidFill>
              <a:srgbClr val="C00000"/>
            </a:solidFill>
            <a:latin typeface="Algerian" panose="04020705040A02060702" pitchFamily="82" charset="0"/>
          </a:endParaRPr>
        </a:p>
      </dsp:txBody>
      <dsp:txXfrm>
        <a:off x="0" y="2762"/>
        <a:ext cx="2576236" cy="5651618"/>
      </dsp:txXfrm>
    </dsp:sp>
    <dsp:sp modelId="{32939948-82EF-4D9B-A116-F733A1A7D76C}">
      <dsp:nvSpPr>
        <dsp:cNvPr id="0" name=""/>
        <dsp:cNvSpPr/>
      </dsp:nvSpPr>
      <dsp:spPr>
        <a:xfrm>
          <a:off x="2719326" y="116732"/>
          <a:ext cx="7488394" cy="13898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Experimento con 14 trabajadores encerrados y analizaron la dinámica de grupo.</a:t>
          </a:r>
          <a:endParaRPr lang="es-MX" sz="2600" b="1" kern="1200" dirty="0"/>
        </a:p>
      </dsp:txBody>
      <dsp:txXfrm>
        <a:off x="2719326" y="116732"/>
        <a:ext cx="7488394" cy="1389848"/>
      </dsp:txXfrm>
    </dsp:sp>
    <dsp:sp modelId="{82336D60-168B-4DE3-90F4-5245E6452BEC}">
      <dsp:nvSpPr>
        <dsp:cNvPr id="0" name=""/>
        <dsp:cNvSpPr/>
      </dsp:nvSpPr>
      <dsp:spPr>
        <a:xfrm>
          <a:off x="2576236" y="1506581"/>
          <a:ext cx="7631484"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BF9A79-5FD9-4E00-A604-74CEE0B5DC82}">
      <dsp:nvSpPr>
        <dsp:cNvPr id="0" name=""/>
        <dsp:cNvSpPr/>
      </dsp:nvSpPr>
      <dsp:spPr>
        <a:xfrm>
          <a:off x="2719326" y="1620552"/>
          <a:ext cx="7488394" cy="15204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Factores que afectan: apoyo de los compañeros, normas establecidas por el grupo de trabajo, oportunidad para participar y toma de decisiones y reconocimiento.</a:t>
          </a:r>
          <a:endParaRPr lang="es-MX" sz="2600" b="1" kern="1200" dirty="0"/>
        </a:p>
      </dsp:txBody>
      <dsp:txXfrm>
        <a:off x="2719326" y="1620552"/>
        <a:ext cx="7488394" cy="1520436"/>
      </dsp:txXfrm>
    </dsp:sp>
    <dsp:sp modelId="{7D93C827-135B-482E-B71C-20A3B99939EE}">
      <dsp:nvSpPr>
        <dsp:cNvPr id="0" name=""/>
        <dsp:cNvSpPr/>
      </dsp:nvSpPr>
      <dsp:spPr>
        <a:xfrm>
          <a:off x="2576236" y="3140989"/>
          <a:ext cx="7631484"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356F5F-D3CE-4025-AD52-5574BF32A695}">
      <dsp:nvSpPr>
        <dsp:cNvPr id="0" name=""/>
        <dsp:cNvSpPr/>
      </dsp:nvSpPr>
      <dsp:spPr>
        <a:xfrm>
          <a:off x="2719326" y="3254959"/>
          <a:ext cx="7488394" cy="2279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endParaRPr lang="es-MX" sz="2600" b="1" kern="1200" dirty="0" smtClean="0"/>
        </a:p>
        <a:p>
          <a:pPr lvl="0" algn="l" defTabSz="1155700" rtl="0">
            <a:lnSpc>
              <a:spcPct val="90000"/>
            </a:lnSpc>
            <a:spcBef>
              <a:spcPct val="0"/>
            </a:spcBef>
            <a:spcAft>
              <a:spcPct val="35000"/>
            </a:spcAft>
          </a:pPr>
          <a:r>
            <a:rPr lang="es-MX" sz="2600" b="1" kern="1200" dirty="0" smtClean="0"/>
            <a:t>Los factores psicológicos y sociales influyen en la productividad de los trabajadores en mayor grado a las condiciones físicas del trabajo.</a:t>
          </a:r>
          <a:endParaRPr lang="es-MX" sz="2600" b="1" kern="1200" dirty="0"/>
        </a:p>
      </dsp:txBody>
      <dsp:txXfrm>
        <a:off x="2719326" y="3254959"/>
        <a:ext cx="7488394" cy="2279412"/>
      </dsp:txXfrm>
    </dsp:sp>
    <dsp:sp modelId="{5A24256E-FA47-4B0D-A651-F9FA120CB65B}">
      <dsp:nvSpPr>
        <dsp:cNvPr id="0" name=""/>
        <dsp:cNvSpPr/>
      </dsp:nvSpPr>
      <dsp:spPr>
        <a:xfrm>
          <a:off x="2576236" y="5534372"/>
          <a:ext cx="7631484"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836622-0A68-462E-8846-2A96BD154717}">
      <dsp:nvSpPr>
        <dsp:cNvPr id="0" name=""/>
        <dsp:cNvSpPr/>
      </dsp:nvSpPr>
      <dsp:spPr>
        <a:xfrm>
          <a:off x="1872962" y="0"/>
          <a:ext cx="6858000" cy="6858000"/>
        </a:xfrm>
        <a:prstGeom prst="triangle">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B7979EE-42BD-431B-ABD2-A5305025B35D}">
      <dsp:nvSpPr>
        <dsp:cNvPr id="0" name=""/>
        <dsp:cNvSpPr/>
      </dsp:nvSpPr>
      <dsp:spPr>
        <a:xfrm>
          <a:off x="5301962" y="686469"/>
          <a:ext cx="4457700" cy="2437804"/>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El termino gestión ha sido definido como el proceso de conseguir que el trabajo se realice con la concurrencia de los demás. </a:t>
          </a:r>
          <a:endParaRPr lang="es-MX" sz="2800" kern="1200" dirty="0"/>
        </a:p>
      </dsp:txBody>
      <dsp:txXfrm>
        <a:off x="5420966" y="805473"/>
        <a:ext cx="4219692" cy="2199796"/>
      </dsp:txXfrm>
    </dsp:sp>
    <dsp:sp modelId="{70A60F14-13F4-46DF-9798-E52F43BE28D9}">
      <dsp:nvSpPr>
        <dsp:cNvPr id="0" name=""/>
        <dsp:cNvSpPr/>
      </dsp:nvSpPr>
      <dsp:spPr>
        <a:xfrm>
          <a:off x="4742588" y="3429000"/>
          <a:ext cx="5576448" cy="2437804"/>
        </a:xfrm>
        <a:prstGeom prst="roundRect">
          <a:avLst/>
        </a:prstGeom>
        <a:solidFill>
          <a:schemeClr val="lt1">
            <a:alpha val="90000"/>
            <a:hueOff val="0"/>
            <a:satOff val="0"/>
            <a:lumOff val="0"/>
            <a:alphaOff val="0"/>
          </a:schemeClr>
        </a:solidFill>
        <a:ln w="9525" cap="flat" cmpd="sng" algn="ctr">
          <a:solidFill>
            <a:schemeClr val="accent2">
              <a:hueOff val="-20163188"/>
              <a:satOff val="8769"/>
              <a:lumOff val="255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Por lo tanto, la gestión en enfermería es un procedimiento de trabajo llevado a cabo por los miembros de staff de enfermería para dispensar cuidados, atención y confort a los pacientes.</a:t>
          </a:r>
          <a:endParaRPr lang="es-MX" sz="2800" kern="1200" dirty="0"/>
        </a:p>
      </dsp:txBody>
      <dsp:txXfrm>
        <a:off x="4861592" y="3548004"/>
        <a:ext cx="5338440" cy="219979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E51190-FCE8-475E-85D1-CBB38BC63D87}">
      <dsp:nvSpPr>
        <dsp:cNvPr id="0" name=""/>
        <dsp:cNvSpPr/>
      </dsp:nvSpPr>
      <dsp:spPr>
        <a:xfrm>
          <a:off x="914399" y="0"/>
          <a:ext cx="10363199" cy="6747640"/>
        </a:xfrm>
        <a:prstGeom prst="rightArrow">
          <a:avLst/>
        </a:prstGeom>
        <a:gradFill rotWithShape="0">
          <a:gsLst>
            <a:gs pos="0">
              <a:schemeClr val="accent3">
                <a:tint val="40000"/>
                <a:hueOff val="0"/>
                <a:satOff val="0"/>
                <a:lumOff val="0"/>
                <a:alphaOff val="0"/>
              </a:schemeClr>
            </a:gs>
            <a:gs pos="100000">
              <a:schemeClr val="accent3">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E55EE9C-4364-46CF-8291-A692314E43E5}">
      <dsp:nvSpPr>
        <dsp:cNvPr id="0" name=""/>
        <dsp:cNvSpPr/>
      </dsp:nvSpPr>
      <dsp:spPr>
        <a:xfrm>
          <a:off x="689520" y="2024291"/>
          <a:ext cx="5257799" cy="2699056"/>
        </a:xfrm>
        <a:prstGeom prst="roundRect">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s-MX" sz="3800" b="1" kern="1200" dirty="0" smtClean="0"/>
            <a:t>Entre los términos de gerencia y administración, existe una gran diferencia: </a:t>
          </a:r>
          <a:endParaRPr lang="es-MX" sz="3800" kern="1200" dirty="0"/>
        </a:p>
      </dsp:txBody>
      <dsp:txXfrm>
        <a:off x="821277" y="2156048"/>
        <a:ext cx="4994285" cy="2435542"/>
      </dsp:txXfrm>
    </dsp:sp>
    <dsp:sp modelId="{2614A57E-7EC3-4BAE-8ADF-CD5354F3E794}">
      <dsp:nvSpPr>
        <dsp:cNvPr id="0" name=""/>
        <dsp:cNvSpPr/>
      </dsp:nvSpPr>
      <dsp:spPr>
        <a:xfrm>
          <a:off x="6244678" y="2024291"/>
          <a:ext cx="5257799" cy="2699056"/>
        </a:xfrm>
        <a:prstGeom prst="roundRect">
          <a:avLst/>
        </a:prstGeom>
        <a:gradFill rotWithShape="0">
          <a:gsLst>
            <a:gs pos="0">
              <a:schemeClr val="accent3">
                <a:hueOff val="11624607"/>
                <a:satOff val="-37145"/>
                <a:lumOff val="-9412"/>
                <a:alphaOff val="0"/>
              </a:schemeClr>
            </a:gs>
            <a:gs pos="100000">
              <a:schemeClr val="accent3">
                <a:hueOff val="11624607"/>
                <a:satOff val="-37145"/>
                <a:lumOff val="-941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3800" b="1" kern="1200" dirty="0" smtClean="0"/>
            <a:t>La gerencia trabaja de una manera más estratégica</a:t>
          </a:r>
          <a:endParaRPr lang="es-MX" sz="3800" kern="1200" dirty="0" smtClean="0"/>
        </a:p>
        <a:p>
          <a:pPr lvl="0" algn="ctr" defTabSz="1466850" rtl="0">
            <a:lnSpc>
              <a:spcPct val="90000"/>
            </a:lnSpc>
            <a:spcBef>
              <a:spcPct val="0"/>
            </a:spcBef>
            <a:spcAft>
              <a:spcPct val="35000"/>
            </a:spcAft>
          </a:pPr>
          <a:endParaRPr lang="es-MX" sz="3800" kern="1200" dirty="0"/>
        </a:p>
      </dsp:txBody>
      <dsp:txXfrm>
        <a:off x="6376435" y="2156048"/>
        <a:ext cx="4994285" cy="243554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5F949-4276-428C-92A8-207BB5B46749}">
      <dsp:nvSpPr>
        <dsp:cNvPr id="0" name=""/>
        <dsp:cNvSpPr/>
      </dsp:nvSpPr>
      <dsp:spPr>
        <a:xfrm>
          <a:off x="895087" y="0"/>
          <a:ext cx="10144322" cy="6574219"/>
        </a:xfrm>
        <a:prstGeom prst="rightArrow">
          <a:avLst/>
        </a:prstGeom>
        <a:gradFill rotWithShape="0">
          <a:gsLst>
            <a:gs pos="0">
              <a:schemeClr val="accent2">
                <a:tint val="40000"/>
                <a:hueOff val="0"/>
                <a:satOff val="0"/>
                <a:lumOff val="0"/>
                <a:alphaOff val="0"/>
              </a:schemeClr>
            </a:gs>
            <a:gs pos="100000">
              <a:schemeClr val="accent2">
                <a:tint val="40000"/>
                <a:hueOff val="0"/>
                <a:satOff val="0"/>
                <a:lumOff val="0"/>
                <a:alphaOff val="0"/>
                <a:shade val="76000"/>
                <a:lumMod val="9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DA37FEAC-A006-41EB-98F6-34695D44069F}">
      <dsp:nvSpPr>
        <dsp:cNvPr id="0" name=""/>
        <dsp:cNvSpPr/>
      </dsp:nvSpPr>
      <dsp:spPr>
        <a:xfrm>
          <a:off x="5827" y="1794643"/>
          <a:ext cx="3846078" cy="2984932"/>
        </a:xfrm>
        <a:prstGeom prst="roundRect">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En cambio la administración también coincide con los mismos pasos que la gerencia</a:t>
          </a:r>
          <a:endParaRPr lang="es-MX" sz="2800" kern="1200" dirty="0"/>
        </a:p>
      </dsp:txBody>
      <dsp:txXfrm>
        <a:off x="151539" y="1940355"/>
        <a:ext cx="3554654" cy="2693508"/>
      </dsp:txXfrm>
    </dsp:sp>
    <dsp:sp modelId="{81BEB16D-C7D4-47B9-BE5A-0F5116B67504}">
      <dsp:nvSpPr>
        <dsp:cNvPr id="0" name=""/>
        <dsp:cNvSpPr/>
      </dsp:nvSpPr>
      <dsp:spPr>
        <a:xfrm>
          <a:off x="4044209" y="1756539"/>
          <a:ext cx="3846078" cy="3061140"/>
        </a:xfrm>
        <a:prstGeom prst="roundRect">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2800" b="1" kern="1200" dirty="0" smtClean="0"/>
            <a:t>La administración se orilla más por la acción</a:t>
          </a:r>
          <a:endParaRPr lang="es-MX" sz="2800" kern="1200" dirty="0" smtClean="0"/>
        </a:p>
        <a:p>
          <a:pPr lvl="0" algn="ctr" defTabSz="977900" rtl="0">
            <a:lnSpc>
              <a:spcPct val="90000"/>
            </a:lnSpc>
            <a:spcBef>
              <a:spcPct val="0"/>
            </a:spcBef>
            <a:spcAft>
              <a:spcPct val="35000"/>
            </a:spcAft>
          </a:pPr>
          <a:endParaRPr lang="es-MX" sz="2200" kern="1200" dirty="0"/>
        </a:p>
      </dsp:txBody>
      <dsp:txXfrm>
        <a:off x="4193642" y="1905972"/>
        <a:ext cx="3547212" cy="2762274"/>
      </dsp:txXfrm>
    </dsp:sp>
    <dsp:sp modelId="{9236B6C3-54BC-4733-BA37-7D459FB7988C}">
      <dsp:nvSpPr>
        <dsp:cNvPr id="0" name=""/>
        <dsp:cNvSpPr/>
      </dsp:nvSpPr>
      <dsp:spPr>
        <a:xfrm>
          <a:off x="8082591" y="1737487"/>
          <a:ext cx="3846078" cy="3099245"/>
        </a:xfrm>
        <a:prstGeom prst="roundRect">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b="1" kern="1200" dirty="0" smtClean="0"/>
            <a:t>Entonces la administración y la gerencia podrán coincidir en los mismos pasos pero la gerencia es la </a:t>
          </a:r>
          <a:r>
            <a:rPr lang="es-MX" sz="2500" b="1" kern="1200" dirty="0" smtClean="0">
              <a:solidFill>
                <a:schemeClr val="accent3">
                  <a:lumMod val="75000"/>
                </a:schemeClr>
              </a:solidFill>
            </a:rPr>
            <a:t>estrategia </a:t>
          </a:r>
          <a:r>
            <a:rPr lang="es-MX" sz="2500" b="1" kern="1200" dirty="0" smtClean="0"/>
            <a:t>y la administración es la </a:t>
          </a:r>
          <a:r>
            <a:rPr lang="es-MX" sz="2500" b="1" kern="1200" dirty="0" smtClean="0">
              <a:solidFill>
                <a:schemeClr val="accent3">
                  <a:lumMod val="75000"/>
                </a:schemeClr>
              </a:solidFill>
            </a:rPr>
            <a:t>ejecución.</a:t>
          </a:r>
          <a:endParaRPr lang="es-MX" sz="2500" kern="1200" dirty="0">
            <a:solidFill>
              <a:schemeClr val="accent3">
                <a:lumMod val="75000"/>
              </a:schemeClr>
            </a:solidFill>
          </a:endParaRPr>
        </a:p>
      </dsp:txBody>
      <dsp:txXfrm>
        <a:off x="8233884" y="1888780"/>
        <a:ext cx="3543492" cy="2796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86F683-B232-4D58-81BD-CBCDFF6B4E4A}">
      <dsp:nvSpPr>
        <dsp:cNvPr id="0" name=""/>
        <dsp:cNvSpPr/>
      </dsp:nvSpPr>
      <dsp:spPr>
        <a:xfrm>
          <a:off x="5413946" y="1510901"/>
          <a:ext cx="2024161" cy="2024161"/>
        </a:xfrm>
        <a:prstGeom prst="ellipse">
          <a:avLst/>
        </a:prstGeom>
        <a:solidFill>
          <a:schemeClr val="accent3">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7F9CFE40-25DC-4E86-B55A-56D45D7266E2}">
      <dsp:nvSpPr>
        <dsp:cNvPr id="0" name=""/>
        <dsp:cNvSpPr/>
      </dsp:nvSpPr>
      <dsp:spPr>
        <a:xfrm>
          <a:off x="4331374" y="180752"/>
          <a:ext cx="4316879" cy="137832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endParaRPr lang="es-MX" sz="2600" b="1" kern="1200" dirty="0" smtClean="0"/>
        </a:p>
        <a:p>
          <a:pPr lvl="0" algn="ctr" defTabSz="1155700" rtl="0">
            <a:lnSpc>
              <a:spcPct val="90000"/>
            </a:lnSpc>
            <a:spcBef>
              <a:spcPct val="0"/>
            </a:spcBef>
            <a:spcAft>
              <a:spcPct val="35000"/>
            </a:spcAft>
          </a:pPr>
          <a:r>
            <a:rPr lang="es-MX" sz="2600" b="1" kern="1200" dirty="0" smtClean="0"/>
            <a:t>La tarea propia de la enfermera gestora es:</a:t>
          </a:r>
          <a:endParaRPr lang="es-MX" sz="2600" b="1" kern="1200" dirty="0"/>
        </a:p>
      </dsp:txBody>
      <dsp:txXfrm>
        <a:off x="4331374" y="180752"/>
        <a:ext cx="4316879" cy="1378320"/>
      </dsp:txXfrm>
    </dsp:sp>
    <dsp:sp modelId="{96273066-F54E-482F-AF99-7B19BA3267A1}">
      <dsp:nvSpPr>
        <dsp:cNvPr id="0" name=""/>
        <dsp:cNvSpPr/>
      </dsp:nvSpPr>
      <dsp:spPr>
        <a:xfrm>
          <a:off x="6070956" y="1890267"/>
          <a:ext cx="2024161" cy="2024161"/>
        </a:xfrm>
        <a:prstGeom prst="ellipse">
          <a:avLst/>
        </a:prstGeom>
        <a:solidFill>
          <a:schemeClr val="accent3">
            <a:alpha val="50000"/>
            <a:hueOff val="2324921"/>
            <a:satOff val="-7429"/>
            <a:lumOff val="-188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6F73DA12-D16F-4B5A-9E80-8051D512CF5C}">
      <dsp:nvSpPr>
        <dsp:cNvPr id="0" name=""/>
        <dsp:cNvSpPr/>
      </dsp:nvSpPr>
      <dsp:spPr>
        <a:xfrm>
          <a:off x="8245243" y="1312686"/>
          <a:ext cx="2397788" cy="150958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422400" rtl="0">
            <a:lnSpc>
              <a:spcPct val="90000"/>
            </a:lnSpc>
            <a:spcBef>
              <a:spcPct val="0"/>
            </a:spcBef>
            <a:spcAft>
              <a:spcPct val="35000"/>
            </a:spcAft>
          </a:pPr>
          <a:r>
            <a:rPr lang="es-MX" sz="3200" b="1" kern="1200" dirty="0" smtClean="0"/>
            <a:t>Planificar</a:t>
          </a:r>
          <a:endParaRPr lang="es-MX" sz="3200" b="1" kern="1200" dirty="0"/>
        </a:p>
      </dsp:txBody>
      <dsp:txXfrm>
        <a:off x="8245243" y="1312686"/>
        <a:ext cx="2397788" cy="1509588"/>
      </dsp:txXfrm>
    </dsp:sp>
    <dsp:sp modelId="{D7E14C85-CB2C-4E20-8EE4-CEC46C64121E}">
      <dsp:nvSpPr>
        <dsp:cNvPr id="0" name=""/>
        <dsp:cNvSpPr/>
      </dsp:nvSpPr>
      <dsp:spPr>
        <a:xfrm>
          <a:off x="6070956" y="2649000"/>
          <a:ext cx="2024161" cy="2024161"/>
        </a:xfrm>
        <a:prstGeom prst="ellipse">
          <a:avLst/>
        </a:prstGeom>
        <a:solidFill>
          <a:schemeClr val="accent3">
            <a:alpha val="50000"/>
            <a:hueOff val="4649843"/>
            <a:satOff val="-14858"/>
            <a:lumOff val="-376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F834F2E5-FDD9-494D-A22A-2FEC309D9BB8}">
      <dsp:nvSpPr>
        <dsp:cNvPr id="0" name=""/>
        <dsp:cNvSpPr/>
      </dsp:nvSpPr>
      <dsp:spPr>
        <a:xfrm>
          <a:off x="8245243" y="3563942"/>
          <a:ext cx="2397788" cy="168680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422400" rtl="0">
            <a:lnSpc>
              <a:spcPct val="90000"/>
            </a:lnSpc>
            <a:spcBef>
              <a:spcPct val="0"/>
            </a:spcBef>
            <a:spcAft>
              <a:spcPct val="35000"/>
            </a:spcAft>
          </a:pPr>
          <a:r>
            <a:rPr lang="es-MX" sz="3200" b="1" kern="1200" dirty="0" smtClean="0"/>
            <a:t>Organizar</a:t>
          </a:r>
          <a:endParaRPr lang="es-MX" sz="3200" b="1" kern="1200" dirty="0"/>
        </a:p>
      </dsp:txBody>
      <dsp:txXfrm>
        <a:off x="8245243" y="3563942"/>
        <a:ext cx="2397788" cy="1686801"/>
      </dsp:txXfrm>
    </dsp:sp>
    <dsp:sp modelId="{5CB2C97D-8009-4967-BAD9-4A6A63688E2C}">
      <dsp:nvSpPr>
        <dsp:cNvPr id="0" name=""/>
        <dsp:cNvSpPr/>
      </dsp:nvSpPr>
      <dsp:spPr>
        <a:xfrm>
          <a:off x="5413946" y="3029022"/>
          <a:ext cx="2024161" cy="2024161"/>
        </a:xfrm>
        <a:prstGeom prst="ellipse">
          <a:avLst/>
        </a:prstGeom>
        <a:solidFill>
          <a:schemeClr val="accent3">
            <a:alpha val="50000"/>
            <a:hueOff val="6974765"/>
            <a:satOff val="-22287"/>
            <a:lumOff val="-564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AC0D750B-BC28-448B-94C4-5A8D97C6AABE}">
      <dsp:nvSpPr>
        <dsp:cNvPr id="0" name=""/>
        <dsp:cNvSpPr/>
      </dsp:nvSpPr>
      <dsp:spPr>
        <a:xfrm>
          <a:off x="5160926" y="5185109"/>
          <a:ext cx="2530202" cy="137832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422400" rtl="0">
            <a:lnSpc>
              <a:spcPct val="90000"/>
            </a:lnSpc>
            <a:spcBef>
              <a:spcPct val="0"/>
            </a:spcBef>
            <a:spcAft>
              <a:spcPct val="35000"/>
            </a:spcAft>
          </a:pPr>
          <a:r>
            <a:rPr lang="es-MX" sz="3200" b="1" kern="1200" dirty="0" smtClean="0"/>
            <a:t>Dirigir</a:t>
          </a:r>
          <a:endParaRPr lang="es-MX" sz="3200" b="1" kern="1200" dirty="0"/>
        </a:p>
      </dsp:txBody>
      <dsp:txXfrm>
        <a:off x="5160926" y="5185109"/>
        <a:ext cx="2530202" cy="1378320"/>
      </dsp:txXfrm>
    </dsp:sp>
    <dsp:sp modelId="{8D61589B-5032-4569-9DAA-2DA71B2D8C6D}">
      <dsp:nvSpPr>
        <dsp:cNvPr id="0" name=""/>
        <dsp:cNvSpPr/>
      </dsp:nvSpPr>
      <dsp:spPr>
        <a:xfrm>
          <a:off x="4756937" y="2649000"/>
          <a:ext cx="2024161" cy="2024161"/>
        </a:xfrm>
        <a:prstGeom prst="ellipse">
          <a:avLst/>
        </a:prstGeom>
        <a:solidFill>
          <a:schemeClr val="accent3">
            <a:alpha val="50000"/>
            <a:hueOff val="9299686"/>
            <a:satOff val="-29716"/>
            <a:lumOff val="-753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93CEC33A-D279-4940-984A-7CAF5A2DA1E4}">
      <dsp:nvSpPr>
        <dsp:cNvPr id="0" name=""/>
        <dsp:cNvSpPr/>
      </dsp:nvSpPr>
      <dsp:spPr>
        <a:xfrm>
          <a:off x="1004938" y="3648991"/>
          <a:ext cx="4061685" cy="168680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s-MX" sz="2800" b="1" kern="1200" dirty="0" smtClean="0"/>
            <a:t>Controlar los recursos económicos, humanos y materiales disponibles</a:t>
          </a:r>
          <a:endParaRPr lang="es-MX" sz="2800" b="1" kern="1200" dirty="0"/>
        </a:p>
      </dsp:txBody>
      <dsp:txXfrm>
        <a:off x="1004938" y="3648991"/>
        <a:ext cx="4061685" cy="1686801"/>
      </dsp:txXfrm>
    </dsp:sp>
    <dsp:sp modelId="{47CE0689-7C8C-4DFD-B48E-68948596DC95}">
      <dsp:nvSpPr>
        <dsp:cNvPr id="0" name=""/>
        <dsp:cNvSpPr/>
      </dsp:nvSpPr>
      <dsp:spPr>
        <a:xfrm>
          <a:off x="4756937" y="1890267"/>
          <a:ext cx="2024161" cy="2024161"/>
        </a:xfrm>
        <a:prstGeom prst="ellipse">
          <a:avLst/>
        </a:prstGeom>
        <a:solidFill>
          <a:schemeClr val="accent3">
            <a:alpha val="50000"/>
            <a:hueOff val="11624607"/>
            <a:satOff val="-37145"/>
            <a:lumOff val="-941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sp>
    <dsp:sp modelId="{839F5564-D8E5-4437-ACDC-413B448BBD7A}">
      <dsp:nvSpPr>
        <dsp:cNvPr id="0" name=""/>
        <dsp:cNvSpPr/>
      </dsp:nvSpPr>
      <dsp:spPr>
        <a:xfrm>
          <a:off x="1311040" y="1323312"/>
          <a:ext cx="3300627" cy="168680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b="1" kern="1200" dirty="0" smtClean="0"/>
            <a:t>De manera que se  puedan proporcionar los cuidados de la forma mas eficaz posible, a los grupos de pacientes y sus familiares.</a:t>
          </a:r>
          <a:endParaRPr lang="es-MX" sz="2400" b="1" kern="1200" dirty="0"/>
        </a:p>
      </dsp:txBody>
      <dsp:txXfrm>
        <a:off x="1311040" y="1323312"/>
        <a:ext cx="3300627" cy="16868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ADBB57-ADF6-4BBB-886C-453A7294640C}">
      <dsp:nvSpPr>
        <dsp:cNvPr id="0" name=""/>
        <dsp:cNvSpPr/>
      </dsp:nvSpPr>
      <dsp:spPr>
        <a:xfrm rot="10800000">
          <a:off x="2499975" y="22"/>
          <a:ext cx="8053471" cy="1885876"/>
        </a:xfrm>
        <a:prstGeom prst="homePlate">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1619" tIns="106680" rIns="199136" bIns="106680" numCol="1" spcCol="1270" anchor="ctr" anchorCtr="0">
          <a:noAutofit/>
        </a:bodyPr>
        <a:lstStyle/>
        <a:p>
          <a:pPr lvl="0" algn="ctr" defTabSz="1244600" rtl="0">
            <a:lnSpc>
              <a:spcPct val="90000"/>
            </a:lnSpc>
            <a:spcBef>
              <a:spcPct val="0"/>
            </a:spcBef>
            <a:spcAft>
              <a:spcPct val="35000"/>
            </a:spcAft>
          </a:pPr>
          <a:r>
            <a:rPr lang="es-MX" sz="2800" b="1" kern="1200" dirty="0" smtClean="0"/>
            <a:t>El proceso de gestión a través del cual las enfermeras trabajan por medio de otros para conseguir los objetivos de enfermería de la organización</a:t>
          </a:r>
          <a:r>
            <a:rPr lang="es-MX" sz="2800" kern="1200" dirty="0" smtClean="0"/>
            <a:t>.</a:t>
          </a:r>
          <a:endParaRPr lang="es-MX" sz="2800" kern="1200" dirty="0"/>
        </a:p>
      </dsp:txBody>
      <dsp:txXfrm rot="10800000">
        <a:off x="2971444" y="22"/>
        <a:ext cx="7582002" cy="1885876"/>
      </dsp:txXfrm>
    </dsp:sp>
    <dsp:sp modelId="{45699063-4930-41BC-8CAC-E6CB1B86DA6E}">
      <dsp:nvSpPr>
        <dsp:cNvPr id="0" name=""/>
        <dsp:cNvSpPr/>
      </dsp:nvSpPr>
      <dsp:spPr>
        <a:xfrm>
          <a:off x="1557036" y="22"/>
          <a:ext cx="1885876" cy="1885876"/>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BDF2DD4E-F63C-46B8-929B-26E4286CA672}">
      <dsp:nvSpPr>
        <dsp:cNvPr id="0" name=""/>
        <dsp:cNvSpPr/>
      </dsp:nvSpPr>
      <dsp:spPr>
        <a:xfrm rot="10800000">
          <a:off x="2499975" y="2448847"/>
          <a:ext cx="8053471" cy="1885876"/>
        </a:xfrm>
        <a:prstGeom prst="homePlate">
          <a:avLst/>
        </a:prstGeom>
        <a:gradFill rotWithShape="0">
          <a:gsLst>
            <a:gs pos="0">
              <a:schemeClr val="accent3">
                <a:hueOff val="5812304"/>
                <a:satOff val="-18573"/>
                <a:lumOff val="-4706"/>
                <a:alphaOff val="0"/>
              </a:schemeClr>
            </a:gs>
            <a:gs pos="100000">
              <a:schemeClr val="accent3">
                <a:hueOff val="5812304"/>
                <a:satOff val="-18573"/>
                <a:lumOff val="-4706"/>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1619" tIns="106680" rIns="199136" bIns="106680" numCol="1" spcCol="1270" anchor="ctr" anchorCtr="0">
          <a:noAutofit/>
        </a:bodyPr>
        <a:lstStyle/>
        <a:p>
          <a:pPr lvl="0" algn="ctr" defTabSz="1244600">
            <a:lnSpc>
              <a:spcPct val="90000"/>
            </a:lnSpc>
            <a:spcBef>
              <a:spcPct val="0"/>
            </a:spcBef>
            <a:spcAft>
              <a:spcPct val="35000"/>
            </a:spcAft>
          </a:pPr>
          <a:r>
            <a:rPr lang="es-MX" sz="2800" b="1" kern="1200" dirty="0" smtClean="0"/>
            <a:t>La gerencia es aquel proceso donde se relaciona un conjunto de elementos</a:t>
          </a:r>
        </a:p>
      </dsp:txBody>
      <dsp:txXfrm rot="10800000">
        <a:off x="2971444" y="2448847"/>
        <a:ext cx="7582002" cy="1885876"/>
      </dsp:txXfrm>
    </dsp:sp>
    <dsp:sp modelId="{ECB002DD-6552-4344-A263-21C3D66D0572}">
      <dsp:nvSpPr>
        <dsp:cNvPr id="0" name=""/>
        <dsp:cNvSpPr/>
      </dsp:nvSpPr>
      <dsp:spPr>
        <a:xfrm>
          <a:off x="1557036" y="2448847"/>
          <a:ext cx="1885876" cy="1885876"/>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5CDFE63-C0D6-453E-9364-59F35B9E77B5}">
      <dsp:nvSpPr>
        <dsp:cNvPr id="0" name=""/>
        <dsp:cNvSpPr/>
      </dsp:nvSpPr>
      <dsp:spPr>
        <a:xfrm rot="10800000">
          <a:off x="2499975" y="4897672"/>
          <a:ext cx="8053471" cy="1885876"/>
        </a:xfrm>
        <a:prstGeom prst="homePlate">
          <a:avLst/>
        </a:prstGeom>
        <a:gradFill rotWithShape="0">
          <a:gsLst>
            <a:gs pos="0">
              <a:schemeClr val="accent3">
                <a:hueOff val="11624607"/>
                <a:satOff val="-37145"/>
                <a:lumOff val="-9412"/>
                <a:alphaOff val="0"/>
              </a:schemeClr>
            </a:gs>
            <a:gs pos="100000">
              <a:schemeClr val="accent3">
                <a:hueOff val="11624607"/>
                <a:satOff val="-37145"/>
                <a:lumOff val="-941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1619" tIns="110490" rIns="206248" bIns="1104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2900" b="1" kern="1200" dirty="0" smtClean="0"/>
            <a:t>Que aseguran la óptima utilización de un activo que siempre ha estado presente en la empresa. </a:t>
          </a:r>
        </a:p>
        <a:p>
          <a:pPr lvl="0" algn="ctr" defTabSz="1377950">
            <a:lnSpc>
              <a:spcPct val="90000"/>
            </a:lnSpc>
            <a:spcBef>
              <a:spcPct val="0"/>
            </a:spcBef>
            <a:spcAft>
              <a:spcPct val="35000"/>
            </a:spcAft>
          </a:pPr>
          <a:endParaRPr lang="es-MX" sz="2900" b="1" kern="1200" dirty="0" smtClean="0"/>
        </a:p>
      </dsp:txBody>
      <dsp:txXfrm rot="10800000">
        <a:off x="2971444" y="4897672"/>
        <a:ext cx="7582002" cy="1885876"/>
      </dsp:txXfrm>
    </dsp:sp>
    <dsp:sp modelId="{0F3E7C0C-7AAF-4069-B4E6-3D7DDE0A5ADF}">
      <dsp:nvSpPr>
        <dsp:cNvPr id="0" name=""/>
        <dsp:cNvSpPr/>
      </dsp:nvSpPr>
      <dsp:spPr>
        <a:xfrm>
          <a:off x="1557036" y="4897672"/>
          <a:ext cx="1885876" cy="1885876"/>
        </a:xfrm>
        <a:prstGeom prst="ellipse">
          <a:avLst/>
        </a:prstGeom>
        <a:blipFill rotWithShape="1">
          <a:blip xmlns:r="http://schemas.openxmlformats.org/officeDocument/2006/relationships" r:embed="rId3"/>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D0E88-8F93-4B41-A4C6-BC37E04F6CC8}">
      <dsp:nvSpPr>
        <dsp:cNvPr id="0" name=""/>
        <dsp:cNvSpPr/>
      </dsp:nvSpPr>
      <dsp:spPr>
        <a:xfrm>
          <a:off x="9629594" y="5024036"/>
          <a:ext cx="91440" cy="510320"/>
        </a:xfrm>
        <a:custGeom>
          <a:avLst/>
          <a:gdLst/>
          <a:ahLst/>
          <a:cxnLst/>
          <a:rect l="0" t="0" r="0" b="0"/>
          <a:pathLst>
            <a:path>
              <a:moveTo>
                <a:pt x="45720" y="0"/>
              </a:moveTo>
              <a:lnTo>
                <a:pt x="45720" y="510320"/>
              </a:lnTo>
            </a:path>
          </a:pathLst>
        </a:custGeom>
        <a:noFill/>
        <a:ln w="1587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7601C63-0331-4F73-8A87-AB76A050BD5A}">
      <dsp:nvSpPr>
        <dsp:cNvPr id="0" name=""/>
        <dsp:cNvSpPr/>
      </dsp:nvSpPr>
      <dsp:spPr>
        <a:xfrm>
          <a:off x="9629594" y="2740428"/>
          <a:ext cx="91440" cy="510320"/>
        </a:xfrm>
        <a:custGeom>
          <a:avLst/>
          <a:gdLst/>
          <a:ahLst/>
          <a:cxnLst/>
          <a:rect l="0" t="0" r="0" b="0"/>
          <a:pathLst>
            <a:path>
              <a:moveTo>
                <a:pt x="45720" y="0"/>
              </a:moveTo>
              <a:lnTo>
                <a:pt x="45720" y="510320"/>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CECFC4A-1C36-4D11-84D2-1F76853ED9BE}">
      <dsp:nvSpPr>
        <dsp:cNvPr id="0" name=""/>
        <dsp:cNvSpPr/>
      </dsp:nvSpPr>
      <dsp:spPr>
        <a:xfrm>
          <a:off x="6837851" y="1115883"/>
          <a:ext cx="2837463" cy="510320"/>
        </a:xfrm>
        <a:custGeom>
          <a:avLst/>
          <a:gdLst/>
          <a:ahLst/>
          <a:cxnLst/>
          <a:rect l="0" t="0" r="0" b="0"/>
          <a:pathLst>
            <a:path>
              <a:moveTo>
                <a:pt x="0" y="0"/>
              </a:moveTo>
              <a:lnTo>
                <a:pt x="0" y="347768"/>
              </a:lnTo>
              <a:lnTo>
                <a:pt x="2837463" y="347768"/>
              </a:lnTo>
              <a:lnTo>
                <a:pt x="2837463" y="510320"/>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94767B3-06C6-45E2-B1BD-46E95601736F}">
      <dsp:nvSpPr>
        <dsp:cNvPr id="0" name=""/>
        <dsp:cNvSpPr/>
      </dsp:nvSpPr>
      <dsp:spPr>
        <a:xfrm>
          <a:off x="4000387" y="2740428"/>
          <a:ext cx="2144613" cy="510320"/>
        </a:xfrm>
        <a:custGeom>
          <a:avLst/>
          <a:gdLst/>
          <a:ahLst/>
          <a:cxnLst/>
          <a:rect l="0" t="0" r="0" b="0"/>
          <a:pathLst>
            <a:path>
              <a:moveTo>
                <a:pt x="0" y="0"/>
              </a:moveTo>
              <a:lnTo>
                <a:pt x="0" y="347768"/>
              </a:lnTo>
              <a:lnTo>
                <a:pt x="2144613" y="347768"/>
              </a:lnTo>
              <a:lnTo>
                <a:pt x="2144613" y="510320"/>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BEF0836-6B72-4762-A5B3-AD30DC0379E7}">
      <dsp:nvSpPr>
        <dsp:cNvPr id="0" name=""/>
        <dsp:cNvSpPr/>
      </dsp:nvSpPr>
      <dsp:spPr>
        <a:xfrm>
          <a:off x="3540511" y="2740428"/>
          <a:ext cx="459876" cy="510320"/>
        </a:xfrm>
        <a:custGeom>
          <a:avLst/>
          <a:gdLst/>
          <a:ahLst/>
          <a:cxnLst/>
          <a:rect l="0" t="0" r="0" b="0"/>
          <a:pathLst>
            <a:path>
              <a:moveTo>
                <a:pt x="459876" y="0"/>
              </a:moveTo>
              <a:lnTo>
                <a:pt x="459876" y="347768"/>
              </a:lnTo>
              <a:lnTo>
                <a:pt x="0" y="347768"/>
              </a:lnTo>
              <a:lnTo>
                <a:pt x="0" y="510320"/>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1D98223-2914-47EA-BA40-0288D7A78FAB}">
      <dsp:nvSpPr>
        <dsp:cNvPr id="0" name=""/>
        <dsp:cNvSpPr/>
      </dsp:nvSpPr>
      <dsp:spPr>
        <a:xfrm>
          <a:off x="1395897" y="2740428"/>
          <a:ext cx="2604489" cy="510320"/>
        </a:xfrm>
        <a:custGeom>
          <a:avLst/>
          <a:gdLst/>
          <a:ahLst/>
          <a:cxnLst/>
          <a:rect l="0" t="0" r="0" b="0"/>
          <a:pathLst>
            <a:path>
              <a:moveTo>
                <a:pt x="2604489" y="0"/>
              </a:moveTo>
              <a:lnTo>
                <a:pt x="2604489" y="347768"/>
              </a:lnTo>
              <a:lnTo>
                <a:pt x="0" y="347768"/>
              </a:lnTo>
              <a:lnTo>
                <a:pt x="0" y="510320"/>
              </a:lnTo>
            </a:path>
          </a:pathLst>
        </a:custGeom>
        <a:noFill/>
        <a:ln w="1587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AD7219D-7DEB-4477-BE96-6BD0C2B7A3A9}">
      <dsp:nvSpPr>
        <dsp:cNvPr id="0" name=""/>
        <dsp:cNvSpPr/>
      </dsp:nvSpPr>
      <dsp:spPr>
        <a:xfrm>
          <a:off x="4000387" y="1115883"/>
          <a:ext cx="2837463" cy="510320"/>
        </a:xfrm>
        <a:custGeom>
          <a:avLst/>
          <a:gdLst/>
          <a:ahLst/>
          <a:cxnLst/>
          <a:rect l="0" t="0" r="0" b="0"/>
          <a:pathLst>
            <a:path>
              <a:moveTo>
                <a:pt x="2837463" y="0"/>
              </a:moveTo>
              <a:lnTo>
                <a:pt x="2837463" y="347768"/>
              </a:lnTo>
              <a:lnTo>
                <a:pt x="0" y="347768"/>
              </a:lnTo>
              <a:lnTo>
                <a:pt x="0" y="510320"/>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F909604-398B-44AA-9369-C1F0B7B986B5}">
      <dsp:nvSpPr>
        <dsp:cNvPr id="0" name=""/>
        <dsp:cNvSpPr/>
      </dsp:nvSpPr>
      <dsp:spPr>
        <a:xfrm>
          <a:off x="5960509" y="1659"/>
          <a:ext cx="1754683" cy="1114224"/>
        </a:xfrm>
        <a:prstGeom prst="roundRect">
          <a:avLst>
            <a:gd name="adj" fmla="val 10000"/>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ECD5F14-AD2A-4D76-BEAD-B9D7E848DF4E}">
      <dsp:nvSpPr>
        <dsp:cNvPr id="0" name=""/>
        <dsp:cNvSpPr/>
      </dsp:nvSpPr>
      <dsp:spPr>
        <a:xfrm>
          <a:off x="6155474" y="186875"/>
          <a:ext cx="1754683" cy="1114224"/>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Antecedentes históricos </a:t>
          </a:r>
          <a:endParaRPr lang="es-MX" sz="1800" b="1" kern="1200" dirty="0"/>
        </a:p>
      </dsp:txBody>
      <dsp:txXfrm>
        <a:off x="6188109" y="219510"/>
        <a:ext cx="1689413" cy="1048954"/>
      </dsp:txXfrm>
    </dsp:sp>
    <dsp:sp modelId="{3FBAA864-5735-498F-824C-78421099C6D2}">
      <dsp:nvSpPr>
        <dsp:cNvPr id="0" name=""/>
        <dsp:cNvSpPr/>
      </dsp:nvSpPr>
      <dsp:spPr>
        <a:xfrm>
          <a:off x="3123045" y="1626203"/>
          <a:ext cx="1754683" cy="1114224"/>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68259E2-F41E-45E0-A43E-9F94B3E0DE15}">
      <dsp:nvSpPr>
        <dsp:cNvPr id="0" name=""/>
        <dsp:cNvSpPr/>
      </dsp:nvSpPr>
      <dsp:spPr>
        <a:xfrm>
          <a:off x="3318010" y="1811420"/>
          <a:ext cx="1754683" cy="111422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Descubrimientos científicos del siglo XVII</a:t>
          </a:r>
          <a:endParaRPr lang="es-MX" sz="1800" b="1" kern="1200" dirty="0"/>
        </a:p>
      </dsp:txBody>
      <dsp:txXfrm>
        <a:off x="3350645" y="1844055"/>
        <a:ext cx="1689413" cy="1048954"/>
      </dsp:txXfrm>
    </dsp:sp>
    <dsp:sp modelId="{B168BD97-76E3-4A21-BC2E-5AABA1B48C24}">
      <dsp:nvSpPr>
        <dsp:cNvPr id="0" name=""/>
        <dsp:cNvSpPr/>
      </dsp:nvSpPr>
      <dsp:spPr>
        <a:xfrm>
          <a:off x="518555" y="3250748"/>
          <a:ext cx="1754683" cy="1114224"/>
        </a:xfrm>
        <a:prstGeom prst="roundRect">
          <a:avLst>
            <a:gd name="adj" fmla="val 10000"/>
          </a:avLst>
        </a:prstGeom>
        <a:gradFill rotWithShape="0">
          <a:gsLst>
            <a:gs pos="0">
              <a:schemeClr val="accent6">
                <a:hueOff val="0"/>
                <a:satOff val="0"/>
                <a:lumOff val="0"/>
                <a:alphaOff val="0"/>
              </a:schemeClr>
            </a:gs>
            <a:gs pos="100000">
              <a:schemeClr val="accent6">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68BC0C2-AFC2-4424-81D0-C8D37E36372E}">
      <dsp:nvSpPr>
        <dsp:cNvPr id="0" name=""/>
        <dsp:cNvSpPr/>
      </dsp:nvSpPr>
      <dsp:spPr>
        <a:xfrm>
          <a:off x="713520" y="3435965"/>
          <a:ext cx="1754683" cy="1114224"/>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A medida que se desarrollaron las fabricas </a:t>
          </a:r>
          <a:endParaRPr lang="es-MX" sz="1800" b="1" kern="1200" dirty="0"/>
        </a:p>
      </dsp:txBody>
      <dsp:txXfrm>
        <a:off x="746155" y="3468600"/>
        <a:ext cx="1689413" cy="1048954"/>
      </dsp:txXfrm>
    </dsp:sp>
    <dsp:sp modelId="{67129B8A-1D6A-4EA4-B085-FD031B998650}">
      <dsp:nvSpPr>
        <dsp:cNvPr id="0" name=""/>
        <dsp:cNvSpPr/>
      </dsp:nvSpPr>
      <dsp:spPr>
        <a:xfrm>
          <a:off x="2663169" y="3250748"/>
          <a:ext cx="1754683" cy="1114224"/>
        </a:xfrm>
        <a:prstGeom prst="roundRect">
          <a:avLst>
            <a:gd name="adj" fmla="val 10000"/>
          </a:avLst>
        </a:prstGeom>
        <a:gradFill rotWithShape="0">
          <a:gsLst>
            <a:gs pos="0">
              <a:schemeClr val="accent6">
                <a:hueOff val="0"/>
                <a:satOff val="0"/>
                <a:lumOff val="0"/>
                <a:alphaOff val="0"/>
              </a:schemeClr>
            </a:gs>
            <a:gs pos="100000">
              <a:schemeClr val="accent6">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C5EF38A-812B-461E-AD40-7DAF2788BF7B}">
      <dsp:nvSpPr>
        <dsp:cNvPr id="0" name=""/>
        <dsp:cNvSpPr/>
      </dsp:nvSpPr>
      <dsp:spPr>
        <a:xfrm>
          <a:off x="2858134" y="3435965"/>
          <a:ext cx="1754683" cy="1114224"/>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kern="1200" dirty="0" smtClean="0"/>
            <a:t>Prepararon el terreno para la revolución industrial </a:t>
          </a:r>
          <a:endParaRPr lang="es-MX" sz="1700" b="1" kern="1200" dirty="0"/>
        </a:p>
      </dsp:txBody>
      <dsp:txXfrm>
        <a:off x="2890769" y="3468600"/>
        <a:ext cx="1689413" cy="1048954"/>
      </dsp:txXfrm>
    </dsp:sp>
    <dsp:sp modelId="{300895F8-B353-4622-A76B-F102B6596481}">
      <dsp:nvSpPr>
        <dsp:cNvPr id="0" name=""/>
        <dsp:cNvSpPr/>
      </dsp:nvSpPr>
      <dsp:spPr>
        <a:xfrm>
          <a:off x="4807782" y="3250748"/>
          <a:ext cx="2674436" cy="2588610"/>
        </a:xfrm>
        <a:prstGeom prst="roundRect">
          <a:avLst>
            <a:gd name="adj" fmla="val 10000"/>
          </a:avLst>
        </a:prstGeom>
        <a:gradFill rotWithShape="0">
          <a:gsLst>
            <a:gs pos="0">
              <a:schemeClr val="accent6">
                <a:hueOff val="0"/>
                <a:satOff val="0"/>
                <a:lumOff val="0"/>
                <a:alphaOff val="0"/>
              </a:schemeClr>
            </a:gs>
            <a:gs pos="100000">
              <a:schemeClr val="accent6">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45BC959-8774-427B-B2FD-6419AC026B44}">
      <dsp:nvSpPr>
        <dsp:cNvPr id="0" name=""/>
        <dsp:cNvSpPr/>
      </dsp:nvSpPr>
      <dsp:spPr>
        <a:xfrm>
          <a:off x="5002747" y="3435965"/>
          <a:ext cx="2674436" cy="2588610"/>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Los propietarios-gestores, comprobaron que la división del trabajo y la especialización en tareas, eran aconsejables para incrementar la productividad y los beneficios.</a:t>
          </a:r>
          <a:endParaRPr lang="es-MX" sz="1800" b="1" kern="1200" dirty="0"/>
        </a:p>
      </dsp:txBody>
      <dsp:txXfrm>
        <a:off x="5078565" y="3511783"/>
        <a:ext cx="2522800" cy="2436974"/>
      </dsp:txXfrm>
    </dsp:sp>
    <dsp:sp modelId="{FE7DEFCD-B677-432A-A911-74AD5D194A25}">
      <dsp:nvSpPr>
        <dsp:cNvPr id="0" name=""/>
        <dsp:cNvSpPr/>
      </dsp:nvSpPr>
      <dsp:spPr>
        <a:xfrm>
          <a:off x="8797972" y="1626203"/>
          <a:ext cx="1754683" cy="1114224"/>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1FEFAFC-A302-42EB-A811-C2053B28DAAC}">
      <dsp:nvSpPr>
        <dsp:cNvPr id="0" name=""/>
        <dsp:cNvSpPr/>
      </dsp:nvSpPr>
      <dsp:spPr>
        <a:xfrm>
          <a:off x="8992937" y="1811420"/>
          <a:ext cx="1754683" cy="111422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Cuando un negocio industrial crecía demasiado  </a:t>
          </a:r>
          <a:endParaRPr lang="es-MX" sz="1800" b="1" kern="1200" dirty="0"/>
        </a:p>
      </dsp:txBody>
      <dsp:txXfrm>
        <a:off x="9025572" y="1844055"/>
        <a:ext cx="1689413" cy="1048954"/>
      </dsp:txXfrm>
    </dsp:sp>
    <dsp:sp modelId="{DB401EC4-6DBA-405C-ABFF-49A0759B6756}">
      <dsp:nvSpPr>
        <dsp:cNvPr id="0" name=""/>
        <dsp:cNvSpPr/>
      </dsp:nvSpPr>
      <dsp:spPr>
        <a:xfrm>
          <a:off x="8797972" y="3250748"/>
          <a:ext cx="1754683" cy="1773287"/>
        </a:xfrm>
        <a:prstGeom prst="roundRect">
          <a:avLst>
            <a:gd name="adj" fmla="val 10000"/>
          </a:avLst>
        </a:prstGeom>
        <a:gradFill rotWithShape="0">
          <a:gsLst>
            <a:gs pos="0">
              <a:schemeClr val="accent6">
                <a:hueOff val="0"/>
                <a:satOff val="0"/>
                <a:lumOff val="0"/>
                <a:alphaOff val="0"/>
              </a:schemeClr>
            </a:gs>
            <a:gs pos="100000">
              <a:schemeClr val="accent6">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FD7C8C8-EF8A-4DE8-B38F-B5D0906CAFF6}">
      <dsp:nvSpPr>
        <dsp:cNvPr id="0" name=""/>
        <dsp:cNvSpPr/>
      </dsp:nvSpPr>
      <dsp:spPr>
        <a:xfrm>
          <a:off x="8992937" y="3435965"/>
          <a:ext cx="1754683" cy="1773287"/>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Como para que el propietario pudiese dirigir todos los aspectos de la producción.</a:t>
          </a:r>
          <a:endParaRPr lang="es-MX" sz="1800" b="1" kern="1200" dirty="0"/>
        </a:p>
      </dsp:txBody>
      <dsp:txXfrm>
        <a:off x="9044330" y="3487358"/>
        <a:ext cx="1651897" cy="1670501"/>
      </dsp:txXfrm>
    </dsp:sp>
    <dsp:sp modelId="{27E8F833-EE40-4818-BBDF-882ADD765DDD}">
      <dsp:nvSpPr>
        <dsp:cNvPr id="0" name=""/>
        <dsp:cNvSpPr/>
      </dsp:nvSpPr>
      <dsp:spPr>
        <a:xfrm>
          <a:off x="7872148" y="5534356"/>
          <a:ext cx="3606331" cy="1114224"/>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8AD456D-BF7A-415C-A090-65087F4E50FF}">
      <dsp:nvSpPr>
        <dsp:cNvPr id="0" name=""/>
        <dsp:cNvSpPr/>
      </dsp:nvSpPr>
      <dsp:spPr>
        <a:xfrm>
          <a:off x="8067113" y="5719573"/>
          <a:ext cx="3606331" cy="111422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38100" dir="4800000" sx="98000" sy="98000" rotWithShape="0">
            <a:srgbClr val="000000">
              <a:alpha val="32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Nombraba administradores auxiliares, en los que delegaba ciertas responsabilidades de gestión. </a:t>
          </a:r>
          <a:endParaRPr lang="es-MX" sz="1800" b="1" kern="1200" dirty="0"/>
        </a:p>
      </dsp:txBody>
      <dsp:txXfrm>
        <a:off x="8099748" y="5752208"/>
        <a:ext cx="3541061" cy="10489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4D2EE-10E6-46CE-A385-C2A0F752B27B}">
      <dsp:nvSpPr>
        <dsp:cNvPr id="0" name=""/>
        <dsp:cNvSpPr/>
      </dsp:nvSpPr>
      <dsp:spPr>
        <a:xfrm>
          <a:off x="1363" y="8840"/>
          <a:ext cx="5548102" cy="5226793"/>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s-MX" sz="2800" b="1" kern="1200" dirty="0" smtClean="0"/>
            <a:t>Durante la época precolombina los cambios administrativos figuraban siempre en manos de tres tipos de culturas: La cultura Maya, Olmeca y azteca. </a:t>
          </a:r>
          <a:endParaRPr lang="es-MX" sz="2800" kern="1200" dirty="0"/>
        </a:p>
      </dsp:txBody>
      <dsp:txXfrm>
        <a:off x="1363" y="2099557"/>
        <a:ext cx="5548102" cy="2090717"/>
      </dsp:txXfrm>
    </dsp:sp>
    <dsp:sp modelId="{53425BCE-769A-4342-9E40-ABE865F6C1C1}">
      <dsp:nvSpPr>
        <dsp:cNvPr id="0" name=""/>
        <dsp:cNvSpPr/>
      </dsp:nvSpPr>
      <dsp:spPr>
        <a:xfrm>
          <a:off x="1903190" y="317261"/>
          <a:ext cx="1744447" cy="1744447"/>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D5C2BFA-6CD0-46D4-B105-0E7B9A0F8B69}">
      <dsp:nvSpPr>
        <dsp:cNvPr id="0" name=""/>
        <dsp:cNvSpPr/>
      </dsp:nvSpPr>
      <dsp:spPr>
        <a:xfrm>
          <a:off x="5710758" y="0"/>
          <a:ext cx="5376433" cy="5238580"/>
        </a:xfrm>
        <a:prstGeom prst="roundRect">
          <a:avLst>
            <a:gd name="adj" fmla="val 10000"/>
          </a:avLst>
        </a:prstGeom>
        <a:gradFill rotWithShape="0">
          <a:gsLst>
            <a:gs pos="0">
              <a:schemeClr val="accent5">
                <a:hueOff val="6718553"/>
                <a:satOff val="9479"/>
                <a:lumOff val="-1176"/>
                <a:alphaOff val="0"/>
              </a:schemeClr>
            </a:gs>
            <a:gs pos="100000">
              <a:schemeClr val="accent5">
                <a:hueOff val="6718553"/>
                <a:satOff val="9479"/>
                <a:lumOff val="-1176"/>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s-MX" sz="2800" b="1" kern="1200" dirty="0" smtClean="0">
              <a:solidFill>
                <a:schemeClr val="bg1"/>
              </a:solidFill>
            </a:rPr>
            <a:t>Cuya estructura administrativa, en contra de lo que se piensa, gozaba de una gran riqueza organizacional, compleja como las modernas, y con sistemas económicos y políticos perfectamente definidos. </a:t>
          </a:r>
          <a:endParaRPr lang="es-MX" sz="2800" kern="1200" dirty="0">
            <a:solidFill>
              <a:schemeClr val="bg1"/>
            </a:solidFill>
          </a:endParaRPr>
        </a:p>
      </dsp:txBody>
      <dsp:txXfrm>
        <a:off x="5710758" y="2095432"/>
        <a:ext cx="5376433" cy="2095432"/>
      </dsp:txXfrm>
    </dsp:sp>
    <dsp:sp modelId="{0249DFF8-353C-4EA0-9E76-42514E676D2A}">
      <dsp:nvSpPr>
        <dsp:cNvPr id="0" name=""/>
        <dsp:cNvSpPr/>
      </dsp:nvSpPr>
      <dsp:spPr>
        <a:xfrm>
          <a:off x="7518090" y="13633"/>
          <a:ext cx="1711948" cy="1531921"/>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1F8BE9F-10AC-4064-BF32-DEC562EEFE3D}">
      <dsp:nvSpPr>
        <dsp:cNvPr id="0" name=""/>
        <dsp:cNvSpPr/>
      </dsp:nvSpPr>
      <dsp:spPr>
        <a:xfrm>
          <a:off x="443542" y="4452793"/>
          <a:ext cx="10201470" cy="785787"/>
        </a:xfrm>
        <a:prstGeom prst="leftRightArrow">
          <a:avLst/>
        </a:prstGeom>
        <a:solidFill>
          <a:schemeClr val="accent5">
            <a:tint val="40000"/>
            <a:hueOff val="0"/>
            <a:satOff val="0"/>
            <a:lumOff val="0"/>
            <a:alphaOff val="0"/>
          </a:schemeClr>
        </a:solidFill>
        <a:ln>
          <a:noFill/>
        </a:ln>
        <a:effectLst>
          <a:outerShdw blurRad="38100" dist="38100" dir="4800000" sx="96000" sy="96000" rotWithShape="0">
            <a:srgbClr val="000000">
              <a:alpha val="40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D824C-9041-445C-A9E8-D0AE8B4D9820}">
      <dsp:nvSpPr>
        <dsp:cNvPr id="0" name=""/>
        <dsp:cNvSpPr/>
      </dsp:nvSpPr>
      <dsp:spPr>
        <a:xfrm>
          <a:off x="2499" y="0"/>
          <a:ext cx="3888994" cy="6336703"/>
        </a:xfrm>
        <a:prstGeom prst="roundRect">
          <a:avLst>
            <a:gd name="adj" fmla="val 1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s-MX" sz="2800" b="1" kern="1200" dirty="0" smtClean="0"/>
            <a:t>No faltaban los servicios militares, los servicios culturales, el comercio, los sindicatos... etc. </a:t>
          </a:r>
          <a:endParaRPr lang="es-MX" sz="2800" kern="1200" dirty="0"/>
        </a:p>
      </dsp:txBody>
      <dsp:txXfrm>
        <a:off x="2499" y="2534681"/>
        <a:ext cx="3888994" cy="2534681"/>
      </dsp:txXfrm>
    </dsp:sp>
    <dsp:sp modelId="{82359B31-D901-4F3C-A7E6-7ACFE565F380}">
      <dsp:nvSpPr>
        <dsp:cNvPr id="0" name=""/>
        <dsp:cNvSpPr/>
      </dsp:nvSpPr>
      <dsp:spPr>
        <a:xfrm>
          <a:off x="891935" y="380202"/>
          <a:ext cx="2110122" cy="2110122"/>
        </a:xfrm>
        <a:prstGeom prst="ellipse">
          <a:avLst/>
        </a:prstGeom>
        <a:blipFill rotWithShape="1">
          <a:blip xmlns:r="http://schemas.openxmlformats.org/officeDocument/2006/relationships" r:embed="rId1"/>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2CCDC9C-ECBB-4C65-A9E3-04D88821C7C3}">
      <dsp:nvSpPr>
        <dsp:cNvPr id="0" name=""/>
        <dsp:cNvSpPr/>
      </dsp:nvSpPr>
      <dsp:spPr>
        <a:xfrm>
          <a:off x="4008164" y="0"/>
          <a:ext cx="3888994" cy="6336703"/>
        </a:xfrm>
        <a:prstGeom prst="roundRect">
          <a:avLst>
            <a:gd name="adj" fmla="val 10000"/>
          </a:avLst>
        </a:prstGeom>
        <a:gradFill rotWithShape="0">
          <a:gsLst>
            <a:gs pos="0">
              <a:schemeClr val="accent2">
                <a:hueOff val="-10081594"/>
                <a:satOff val="4384"/>
                <a:lumOff val="1275"/>
                <a:alphaOff val="0"/>
              </a:schemeClr>
            </a:gs>
            <a:gs pos="100000">
              <a:schemeClr val="accent2">
                <a:hueOff val="-10081594"/>
                <a:satOff val="4384"/>
                <a:lumOff val="1275"/>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endParaRPr lang="es-MX" sz="2800" b="1" kern="1200" dirty="0" smtClean="0"/>
        </a:p>
        <a:p>
          <a:pPr lvl="0" algn="ctr" defTabSz="1244600" rtl="0">
            <a:lnSpc>
              <a:spcPct val="90000"/>
            </a:lnSpc>
            <a:spcBef>
              <a:spcPct val="0"/>
            </a:spcBef>
            <a:spcAft>
              <a:spcPct val="35000"/>
            </a:spcAft>
          </a:pPr>
          <a:r>
            <a:rPr lang="es-MX" sz="2800" b="1" kern="1200" dirty="0" smtClean="0"/>
            <a:t>Durante la Época Colonial se implantaron los antiguos sistemas Españoles creyendo que de este modo se mejoraba la administración. </a:t>
          </a:r>
          <a:endParaRPr lang="es-MX" sz="2800" kern="1200" dirty="0"/>
        </a:p>
      </dsp:txBody>
      <dsp:txXfrm>
        <a:off x="4008164" y="2534681"/>
        <a:ext cx="3888994" cy="2534681"/>
      </dsp:txXfrm>
    </dsp:sp>
    <dsp:sp modelId="{DCE9A1BF-5846-4317-B82A-8A1CBCD53F73}">
      <dsp:nvSpPr>
        <dsp:cNvPr id="0" name=""/>
        <dsp:cNvSpPr/>
      </dsp:nvSpPr>
      <dsp:spPr>
        <a:xfrm>
          <a:off x="4897600" y="380202"/>
          <a:ext cx="2110122" cy="2110122"/>
        </a:xfrm>
        <a:prstGeom prst="ellipse">
          <a:avLst/>
        </a:prstGeom>
        <a:blipFill rotWithShape="1">
          <a:blip xmlns:r="http://schemas.openxmlformats.org/officeDocument/2006/relationships" r:embed="rId2"/>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71C2C2D-BF8C-41CB-BFA8-EC0D048DAA85}">
      <dsp:nvSpPr>
        <dsp:cNvPr id="0" name=""/>
        <dsp:cNvSpPr/>
      </dsp:nvSpPr>
      <dsp:spPr>
        <a:xfrm>
          <a:off x="8013828" y="0"/>
          <a:ext cx="3888994" cy="6336703"/>
        </a:xfrm>
        <a:prstGeom prst="roundRect">
          <a:avLst>
            <a:gd name="adj" fmla="val 10000"/>
          </a:avLst>
        </a:prstGeom>
        <a:gradFill rotWithShape="0">
          <a:gsLst>
            <a:gs pos="0">
              <a:schemeClr val="accent2">
                <a:hueOff val="-20163188"/>
                <a:satOff val="8769"/>
                <a:lumOff val="2550"/>
                <a:alphaOff val="0"/>
              </a:schemeClr>
            </a:gs>
            <a:gs pos="100000">
              <a:schemeClr val="accent2">
                <a:hueOff val="-20163188"/>
                <a:satOff val="8769"/>
                <a:lumOff val="255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s-MX" sz="2800" b="1" kern="1200" dirty="0" smtClean="0"/>
            <a:t>Muchos historiadores afirman que al contrario de como se pensó, estos nuevos sistemas administrativos supusieron un retraso más que un avance. </a:t>
          </a:r>
          <a:endParaRPr lang="es-MX" sz="2800" kern="1200" dirty="0"/>
        </a:p>
      </dsp:txBody>
      <dsp:txXfrm>
        <a:off x="8013828" y="2534681"/>
        <a:ext cx="3888994" cy="2534681"/>
      </dsp:txXfrm>
    </dsp:sp>
    <dsp:sp modelId="{11C21909-D6CC-4E93-A976-E98193196D29}">
      <dsp:nvSpPr>
        <dsp:cNvPr id="0" name=""/>
        <dsp:cNvSpPr/>
      </dsp:nvSpPr>
      <dsp:spPr>
        <a:xfrm>
          <a:off x="9114319" y="504055"/>
          <a:ext cx="1768367" cy="1593965"/>
        </a:xfrm>
        <a:prstGeom prst="ellipse">
          <a:avLst/>
        </a:prstGeom>
        <a:blipFill rotWithShape="1">
          <a:blip xmlns:r="http://schemas.openxmlformats.org/officeDocument/2006/relationships" r:embed="rId3"/>
          <a:stretch>
            <a:fillRect/>
          </a:stretch>
        </a:blipFill>
        <a:ln>
          <a:noFill/>
        </a:ln>
        <a:effectLst>
          <a:outerShdw blurRad="38100" dist="38100" dir="4800000" sx="98000" sy="98000" rotWithShape="0">
            <a:srgbClr val="000000">
              <a:alpha val="3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00637B2-CF7F-4356-8406-BE2F87D4A2A0}">
      <dsp:nvSpPr>
        <dsp:cNvPr id="0" name=""/>
        <dsp:cNvSpPr/>
      </dsp:nvSpPr>
      <dsp:spPr>
        <a:xfrm>
          <a:off x="556278" y="5386198"/>
          <a:ext cx="10952897" cy="950505"/>
        </a:xfrm>
        <a:prstGeom prst="leftRightArrow">
          <a:avLst/>
        </a:prstGeom>
        <a:solidFill>
          <a:schemeClr val="accent2">
            <a:tint val="40000"/>
            <a:hueOff val="0"/>
            <a:satOff val="0"/>
            <a:lumOff val="0"/>
            <a:alphaOff val="0"/>
          </a:schemeClr>
        </a:solidFill>
        <a:ln>
          <a:noFill/>
        </a:ln>
        <a:effectLst>
          <a:outerShdw blurRad="38100" dist="38100" dir="4800000" sx="96000" sy="96000" rotWithShape="0">
            <a:srgbClr val="000000">
              <a:alpha val="40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EBB4C-081D-4592-A2DD-5BF6C13234C5}">
      <dsp:nvSpPr>
        <dsp:cNvPr id="0" name=""/>
        <dsp:cNvSpPr/>
      </dsp:nvSpPr>
      <dsp:spPr>
        <a:xfrm>
          <a:off x="0" y="67"/>
          <a:ext cx="9937104" cy="0"/>
        </a:xfrm>
        <a:prstGeom prst="line">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w="9525" cap="flat" cmpd="sng" algn="ctr">
          <a:solidFill>
            <a:schemeClr val="accent2">
              <a:hueOff val="0"/>
              <a:satOff val="0"/>
              <a:lumOff val="0"/>
              <a:alphaOff val="0"/>
            </a:schemeClr>
          </a:solidFill>
          <a:prstDash val="solid"/>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1">
          <a:scrgbClr r="0" g="0" b="0"/>
        </a:lnRef>
        <a:fillRef idx="3">
          <a:scrgbClr r="0" g="0" b="0"/>
        </a:fillRef>
        <a:effectRef idx="3">
          <a:scrgbClr r="0" g="0" b="0"/>
        </a:effectRef>
        <a:fontRef idx="minor">
          <a:schemeClr val="lt1"/>
        </a:fontRef>
      </dsp:style>
    </dsp:sp>
    <dsp:sp modelId="{EAAE30B6-2DA8-47DE-9988-F455CC50BCA8}">
      <dsp:nvSpPr>
        <dsp:cNvPr id="0" name=""/>
        <dsp:cNvSpPr/>
      </dsp:nvSpPr>
      <dsp:spPr>
        <a:xfrm>
          <a:off x="0" y="67"/>
          <a:ext cx="9937104" cy="485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endParaRPr lang="es-MX" sz="1900" b="1" kern="1200" dirty="0" smtClean="0"/>
        </a:p>
        <a:p>
          <a:pPr lvl="0" algn="l" defTabSz="844550" rtl="0">
            <a:lnSpc>
              <a:spcPct val="90000"/>
            </a:lnSpc>
            <a:spcBef>
              <a:spcPct val="0"/>
            </a:spcBef>
            <a:spcAft>
              <a:spcPct val="35000"/>
            </a:spcAft>
          </a:pPr>
          <a:r>
            <a:rPr lang="es-MX" sz="2800" b="1" kern="1200" dirty="0" smtClean="0"/>
            <a:t>El Instituto Tecnológico de México establece su escuela en 1947.</a:t>
          </a:r>
          <a:endParaRPr lang="es-MX" sz="2800" kern="1200" dirty="0"/>
        </a:p>
      </dsp:txBody>
      <dsp:txXfrm>
        <a:off x="0" y="67"/>
        <a:ext cx="9937104" cy="485717"/>
      </dsp:txXfrm>
    </dsp:sp>
    <dsp:sp modelId="{D4A7E0B3-1A32-4C9E-988A-E20AACBB3459}">
      <dsp:nvSpPr>
        <dsp:cNvPr id="0" name=""/>
        <dsp:cNvSpPr/>
      </dsp:nvSpPr>
      <dsp:spPr>
        <a:xfrm>
          <a:off x="0" y="485784"/>
          <a:ext cx="9937104" cy="0"/>
        </a:xfrm>
        <a:prstGeom prst="line">
          <a:avLst/>
        </a:prstGeom>
        <a:gradFill rotWithShape="0">
          <a:gsLst>
            <a:gs pos="0">
              <a:schemeClr val="accent2">
                <a:hueOff val="-10081594"/>
                <a:satOff val="4384"/>
                <a:lumOff val="1275"/>
                <a:alphaOff val="0"/>
              </a:schemeClr>
            </a:gs>
            <a:gs pos="100000">
              <a:schemeClr val="accent2">
                <a:hueOff val="-10081594"/>
                <a:satOff val="4384"/>
                <a:lumOff val="1275"/>
                <a:alphaOff val="0"/>
                <a:shade val="76000"/>
                <a:lumMod val="90000"/>
              </a:schemeClr>
            </a:gs>
          </a:gsLst>
          <a:lin ang="5400000" scaled="0"/>
        </a:gradFill>
        <a:ln w="9525" cap="flat" cmpd="sng" algn="ctr">
          <a:solidFill>
            <a:schemeClr val="accent2">
              <a:hueOff val="-10081594"/>
              <a:satOff val="4384"/>
              <a:lumOff val="1275"/>
              <a:alphaOff val="0"/>
            </a:schemeClr>
          </a:solidFill>
          <a:prstDash val="solid"/>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1">
          <a:scrgbClr r="0" g="0" b="0"/>
        </a:lnRef>
        <a:fillRef idx="3">
          <a:scrgbClr r="0" g="0" b="0"/>
        </a:fillRef>
        <a:effectRef idx="3">
          <a:scrgbClr r="0" g="0" b="0"/>
        </a:effectRef>
        <a:fontRef idx="minor">
          <a:schemeClr val="lt1"/>
        </a:fontRef>
      </dsp:style>
    </dsp:sp>
    <dsp:sp modelId="{67F73F59-27A3-4D82-8570-C2CDE04EC530}">
      <dsp:nvSpPr>
        <dsp:cNvPr id="0" name=""/>
        <dsp:cNvSpPr/>
      </dsp:nvSpPr>
      <dsp:spPr>
        <a:xfrm>
          <a:off x="0" y="485784"/>
          <a:ext cx="9927399" cy="1706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endParaRPr lang="es-MX" sz="2300" b="1" kern="1200" dirty="0" smtClean="0"/>
        </a:p>
        <a:p>
          <a:pPr lvl="0" algn="l" defTabSz="1022350" rtl="0">
            <a:lnSpc>
              <a:spcPct val="90000"/>
            </a:lnSpc>
            <a:spcBef>
              <a:spcPct val="0"/>
            </a:spcBef>
            <a:spcAft>
              <a:spcPct val="35000"/>
            </a:spcAft>
          </a:pPr>
          <a:r>
            <a:rPr lang="es-MX" sz="2800" b="1" kern="1200" dirty="0" smtClean="0"/>
            <a:t>En1957 la Universidad Iberoamericana, inicia la carrera de Licenciado en Administración.</a:t>
          </a:r>
          <a:endParaRPr lang="es-MX" sz="2800" kern="1200" dirty="0"/>
        </a:p>
      </dsp:txBody>
      <dsp:txXfrm>
        <a:off x="0" y="485784"/>
        <a:ext cx="9927399" cy="1706087"/>
      </dsp:txXfrm>
    </dsp:sp>
    <dsp:sp modelId="{D5C8CD02-4F7F-4F0D-B9B1-3A7B35F24211}">
      <dsp:nvSpPr>
        <dsp:cNvPr id="0" name=""/>
        <dsp:cNvSpPr/>
      </dsp:nvSpPr>
      <dsp:spPr>
        <a:xfrm>
          <a:off x="0" y="2191871"/>
          <a:ext cx="9937104" cy="0"/>
        </a:xfrm>
        <a:prstGeom prst="line">
          <a:avLst/>
        </a:prstGeom>
        <a:gradFill rotWithShape="0">
          <a:gsLst>
            <a:gs pos="0">
              <a:schemeClr val="accent2">
                <a:hueOff val="-20163188"/>
                <a:satOff val="8769"/>
                <a:lumOff val="2550"/>
                <a:alphaOff val="0"/>
              </a:schemeClr>
            </a:gs>
            <a:gs pos="100000">
              <a:schemeClr val="accent2">
                <a:hueOff val="-20163188"/>
                <a:satOff val="8769"/>
                <a:lumOff val="2550"/>
                <a:alphaOff val="0"/>
                <a:shade val="76000"/>
                <a:lumMod val="90000"/>
              </a:schemeClr>
            </a:gs>
          </a:gsLst>
          <a:lin ang="5400000" scaled="0"/>
        </a:gradFill>
        <a:ln w="9525" cap="flat" cmpd="sng" algn="ctr">
          <a:solidFill>
            <a:schemeClr val="accent2">
              <a:hueOff val="-20163188"/>
              <a:satOff val="8769"/>
              <a:lumOff val="2550"/>
              <a:alphaOff val="0"/>
            </a:schemeClr>
          </a:solidFill>
          <a:prstDash val="solid"/>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1">
          <a:scrgbClr r="0" g="0" b="0"/>
        </a:lnRef>
        <a:fillRef idx="3">
          <a:scrgbClr r="0" g="0" b="0"/>
        </a:fillRef>
        <a:effectRef idx="3">
          <a:scrgbClr r="0" g="0" b="0"/>
        </a:effectRef>
        <a:fontRef idx="minor">
          <a:schemeClr val="lt1"/>
        </a:fontRef>
      </dsp:style>
    </dsp:sp>
    <dsp:sp modelId="{F3C98C88-107E-412A-B5B7-E8623701D222}">
      <dsp:nvSpPr>
        <dsp:cNvPr id="0" name=""/>
        <dsp:cNvSpPr/>
      </dsp:nvSpPr>
      <dsp:spPr>
        <a:xfrm>
          <a:off x="0" y="2191871"/>
          <a:ext cx="9937104" cy="485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endParaRPr lang="es-MX" sz="2300" kern="1200" dirty="0"/>
        </a:p>
      </dsp:txBody>
      <dsp:txXfrm>
        <a:off x="0" y="2191871"/>
        <a:ext cx="9937104" cy="48571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95356A-C7B7-4B12-8788-2DEAE077F8FD}">
      <dsp:nvSpPr>
        <dsp:cNvPr id="0" name=""/>
        <dsp:cNvSpPr/>
      </dsp:nvSpPr>
      <dsp:spPr>
        <a:xfrm>
          <a:off x="446436" y="-26020"/>
          <a:ext cx="5810926" cy="5607875"/>
        </a:xfrm>
        <a:prstGeom prst="ellipse">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solidFill>
                <a:schemeClr val="tx1"/>
              </a:solidFill>
            </a:rPr>
            <a:t>Han tenido mayor influencia dentro del medio, ya sea por la innovación de sus ideas o por su difusión, sentado las bases para integrar una fuente de conocimientos</a:t>
          </a:r>
          <a:endParaRPr lang="es-MX" sz="2800" kern="1200" dirty="0">
            <a:solidFill>
              <a:schemeClr val="tx1"/>
            </a:solidFill>
          </a:endParaRPr>
        </a:p>
      </dsp:txBody>
      <dsp:txXfrm>
        <a:off x="1297426" y="795234"/>
        <a:ext cx="4108946" cy="3965367"/>
      </dsp:txXfrm>
    </dsp:sp>
    <dsp:sp modelId="{6544EC5D-2A2E-42A4-87F3-F47D08388112}">
      <dsp:nvSpPr>
        <dsp:cNvPr id="0" name=""/>
        <dsp:cNvSpPr/>
      </dsp:nvSpPr>
      <dsp:spPr>
        <a:xfrm>
          <a:off x="5538822" y="447571"/>
          <a:ext cx="540758" cy="540440"/>
        </a:xfrm>
        <a:prstGeom prst="ellipse">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973D209-9A5E-41B7-9D65-0285D6735450}">
      <dsp:nvSpPr>
        <dsp:cNvPr id="0" name=""/>
        <dsp:cNvSpPr/>
      </dsp:nvSpPr>
      <dsp:spPr>
        <a:xfrm>
          <a:off x="4766972" y="4796187"/>
          <a:ext cx="391660" cy="391706"/>
        </a:xfrm>
        <a:prstGeom prst="ellipse">
          <a:avLst/>
        </a:prstGeom>
        <a:gradFill rotWithShape="0">
          <a:gsLst>
            <a:gs pos="0">
              <a:schemeClr val="accent3">
                <a:hueOff val="2324921"/>
                <a:satOff val="-7429"/>
                <a:lumOff val="-1882"/>
                <a:alphaOff val="0"/>
              </a:schemeClr>
            </a:gs>
            <a:gs pos="100000">
              <a:schemeClr val="accent3">
                <a:hueOff val="2324921"/>
                <a:satOff val="-7429"/>
                <a:lumOff val="-188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37A02C1-6C81-49A0-95C9-5A3EAA013223}">
      <dsp:nvSpPr>
        <dsp:cNvPr id="0" name=""/>
        <dsp:cNvSpPr/>
      </dsp:nvSpPr>
      <dsp:spPr>
        <a:xfrm>
          <a:off x="8445467" y="2269966"/>
          <a:ext cx="391660" cy="391706"/>
        </a:xfrm>
        <a:prstGeom prst="ellipse">
          <a:avLst/>
        </a:prstGeom>
        <a:gradFill rotWithShape="0">
          <a:gsLst>
            <a:gs pos="0">
              <a:schemeClr val="accent3">
                <a:hueOff val="4649843"/>
                <a:satOff val="-14858"/>
                <a:lumOff val="-3765"/>
                <a:alphaOff val="0"/>
              </a:schemeClr>
            </a:gs>
            <a:gs pos="100000">
              <a:schemeClr val="accent3">
                <a:hueOff val="4649843"/>
                <a:satOff val="-14858"/>
                <a:lumOff val="-3765"/>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5CF3409-5F3A-46C8-9F24-E3A4804D38E5}">
      <dsp:nvSpPr>
        <dsp:cNvPr id="0" name=""/>
        <dsp:cNvSpPr/>
      </dsp:nvSpPr>
      <dsp:spPr>
        <a:xfrm>
          <a:off x="6573396" y="5212871"/>
          <a:ext cx="540758" cy="540440"/>
        </a:xfrm>
        <a:prstGeom prst="ellipse">
          <a:avLst/>
        </a:prstGeom>
        <a:gradFill rotWithShape="0">
          <a:gsLst>
            <a:gs pos="0">
              <a:schemeClr val="accent3">
                <a:hueOff val="6974765"/>
                <a:satOff val="-22287"/>
                <a:lumOff val="-5647"/>
                <a:alphaOff val="0"/>
              </a:schemeClr>
            </a:gs>
            <a:gs pos="100000">
              <a:schemeClr val="accent3">
                <a:hueOff val="6974765"/>
                <a:satOff val="-22287"/>
                <a:lumOff val="-5647"/>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C1F6374-E4E9-4A05-A74E-A656D87AD5A3}">
      <dsp:nvSpPr>
        <dsp:cNvPr id="0" name=""/>
        <dsp:cNvSpPr/>
      </dsp:nvSpPr>
      <dsp:spPr>
        <a:xfrm>
          <a:off x="4464489" y="628917"/>
          <a:ext cx="391660" cy="391706"/>
        </a:xfrm>
        <a:prstGeom prst="ellipse">
          <a:avLst/>
        </a:prstGeom>
        <a:gradFill rotWithShape="0">
          <a:gsLst>
            <a:gs pos="0">
              <a:schemeClr val="accent3">
                <a:hueOff val="9299686"/>
                <a:satOff val="-29716"/>
                <a:lumOff val="-7530"/>
                <a:alphaOff val="0"/>
              </a:schemeClr>
            </a:gs>
            <a:gs pos="100000">
              <a:schemeClr val="accent3">
                <a:hueOff val="9299686"/>
                <a:satOff val="-29716"/>
                <a:lumOff val="-753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0D1E333-9EA8-4839-8F14-6CFBDD1E23D2}">
      <dsp:nvSpPr>
        <dsp:cNvPr id="0" name=""/>
        <dsp:cNvSpPr/>
      </dsp:nvSpPr>
      <dsp:spPr>
        <a:xfrm>
          <a:off x="863922" y="4654645"/>
          <a:ext cx="391660" cy="391706"/>
        </a:xfrm>
        <a:prstGeom prst="ellipse">
          <a:avLst/>
        </a:prstGeom>
        <a:gradFill rotWithShape="0">
          <a:gsLst>
            <a:gs pos="0">
              <a:schemeClr val="accent3">
                <a:hueOff val="11624607"/>
                <a:satOff val="-37145"/>
                <a:lumOff val="-9412"/>
                <a:alphaOff val="0"/>
              </a:schemeClr>
            </a:gs>
            <a:gs pos="100000">
              <a:schemeClr val="accent3">
                <a:hueOff val="11624607"/>
                <a:satOff val="-37145"/>
                <a:lumOff val="-9412"/>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1189096" y="5617774"/>
            <a:ext cx="9843913"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319937" y="1016990"/>
            <a:ext cx="9572977"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320801" y="1009651"/>
            <a:ext cx="9572977"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1026029" y="702069"/>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10568399" y="655232"/>
            <a:ext cx="566928" cy="755904"/>
          </a:xfrm>
          <a:prstGeom prst="rect">
            <a:avLst/>
          </a:prstGeom>
          <a:noFill/>
        </p:spPr>
      </p:pic>
      <p:sp>
        <p:nvSpPr>
          <p:cNvPr id="2" name="Title 1"/>
          <p:cNvSpPr>
            <a:spLocks noGrp="1"/>
          </p:cNvSpPr>
          <p:nvPr>
            <p:ph type="ctrTitle"/>
          </p:nvPr>
        </p:nvSpPr>
        <p:spPr>
          <a:xfrm>
            <a:off x="2302934" y="1794935"/>
            <a:ext cx="7631291"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2302934" y="3736622"/>
            <a:ext cx="761623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9027569" y="5357593"/>
            <a:ext cx="1618428" cy="365125"/>
          </a:xfrm>
        </p:spPr>
        <p:txBody>
          <a:bodyPr/>
          <a:lstStyle/>
          <a:p>
            <a:fld id="{AB95C18F-E7A1-448F-96DE-29E871B1DCB4}" type="datetimeFigureOut">
              <a:rPr lang="es-MX" smtClean="0"/>
              <a:t>29/08/2018</a:t>
            </a:fld>
            <a:endParaRPr lang="es-MX"/>
          </a:p>
        </p:txBody>
      </p:sp>
      <p:sp>
        <p:nvSpPr>
          <p:cNvPr id="5" name="Footer Placeholder 4"/>
          <p:cNvSpPr>
            <a:spLocks noGrp="1"/>
          </p:cNvSpPr>
          <p:nvPr>
            <p:ph type="ftr" sz="quarter" idx="11"/>
          </p:nvPr>
        </p:nvSpPr>
        <p:spPr>
          <a:xfrm>
            <a:off x="1565393" y="5357593"/>
            <a:ext cx="6713127" cy="365125"/>
          </a:xfrm>
        </p:spPr>
        <p:txBody>
          <a:bodyPr/>
          <a:lstStyle/>
          <a:p>
            <a:endParaRPr lang="es-MX"/>
          </a:p>
        </p:txBody>
      </p:sp>
      <p:sp>
        <p:nvSpPr>
          <p:cNvPr id="6" name="Slide Number Placeholder 5"/>
          <p:cNvSpPr>
            <a:spLocks noGrp="1"/>
          </p:cNvSpPr>
          <p:nvPr>
            <p:ph type="sldNum" sz="quarter" idx="12"/>
          </p:nvPr>
        </p:nvSpPr>
        <p:spPr>
          <a:xfrm>
            <a:off x="8285241" y="5357593"/>
            <a:ext cx="738697" cy="365125"/>
          </a:xfrm>
        </p:spPr>
        <p:txBody>
          <a:bodyPr/>
          <a:lstStyle>
            <a:lvl1pPr algn="ctr">
              <a:defRPr/>
            </a:lvl1pPr>
          </a:lstStyle>
          <a:p>
            <a:fld id="{6C9C82CF-BD38-4DFB-A5FE-158F8FBA0F9A}"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B95C18F-E7A1-448F-96DE-29E871B1DCB4}" type="datetimeFigureOut">
              <a:rPr lang="es-MX" smtClean="0"/>
              <a:t>29/08/2018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9C82CF-BD38-4DFB-A5FE-158F8FBA0F9A}"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2" y="925691"/>
            <a:ext cx="1907823"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730962" y="1106313"/>
            <a:ext cx="690503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B95C18F-E7A1-448F-96DE-29E871B1DCB4}" type="datetimeFigureOut">
              <a:rPr lang="es-MX" smtClean="0"/>
              <a:t>29/08/2018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9C82CF-BD38-4DFB-A5FE-158F8FBA0F9A}"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B95C18F-E7A1-448F-96DE-29E871B1DCB4}" type="datetimeFigureOut">
              <a:rPr lang="es-MX" smtClean="0"/>
              <a:t>29/08/2018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9C82CF-BD38-4DFB-A5FE-158F8FBA0F9A}"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6639" y="2239431"/>
            <a:ext cx="8338725"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690" y="3725335"/>
            <a:ext cx="8308623"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B95C18F-E7A1-448F-96DE-29E871B1DCB4}" type="datetimeFigureOut">
              <a:rPr lang="es-MX" smtClean="0"/>
              <a:t>29/08/2018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C9C82CF-BD38-4DFB-A5FE-158F8FBA0F9A}"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AB95C18F-E7A1-448F-96DE-29E871B1DCB4}" type="datetimeFigureOut">
              <a:rPr lang="es-MX" smtClean="0"/>
              <a:t>29/08/2018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C9C82CF-BD38-4DFB-A5FE-158F8FBA0F9A}" type="slidenum">
              <a:rPr lang="es-MX" smtClean="0"/>
              <a:t>‹Nº›</a:t>
            </a:fld>
            <a:endParaRPr lang="es-MX"/>
          </a:p>
        </p:txBody>
      </p:sp>
      <p:sp>
        <p:nvSpPr>
          <p:cNvPr id="9" name="Content Placeholder 8"/>
          <p:cNvSpPr>
            <a:spLocks noGrp="1"/>
          </p:cNvSpPr>
          <p:nvPr>
            <p:ph sz="quarter" idx="13"/>
          </p:nvPr>
        </p:nvSpPr>
        <p:spPr>
          <a:xfrm>
            <a:off x="1731264" y="2121407"/>
            <a:ext cx="42672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217920" y="2119313"/>
            <a:ext cx="42672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2077160" y="2122312"/>
            <a:ext cx="391936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6547559" y="2122311"/>
            <a:ext cx="3925824"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B95C18F-E7A1-448F-96DE-29E871B1DCB4}" type="datetimeFigureOut">
              <a:rPr lang="es-MX" smtClean="0"/>
              <a:t>29/08/2018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C9C82CF-BD38-4DFB-A5FE-158F8FBA0F9A}" type="slidenum">
              <a:rPr lang="es-MX" smtClean="0"/>
              <a:t>‹Nº›</a:t>
            </a:fld>
            <a:endParaRPr lang="es-MX"/>
          </a:p>
        </p:txBody>
      </p:sp>
      <p:sp>
        <p:nvSpPr>
          <p:cNvPr id="11" name="Content Placeholder 10"/>
          <p:cNvSpPr>
            <a:spLocks noGrp="1"/>
          </p:cNvSpPr>
          <p:nvPr>
            <p:ph sz="quarter" idx="13"/>
          </p:nvPr>
        </p:nvSpPr>
        <p:spPr>
          <a:xfrm>
            <a:off x="1731264" y="2944368"/>
            <a:ext cx="4303776"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6193535" y="2944813"/>
            <a:ext cx="4303776"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B95C18F-E7A1-448F-96DE-29E871B1DCB4}" type="datetimeFigureOut">
              <a:rPr lang="es-MX" smtClean="0"/>
              <a:t>29/08/2018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C9C82CF-BD38-4DFB-A5FE-158F8FBA0F9A}"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95C18F-E7A1-448F-96DE-29E871B1DCB4}" type="datetimeFigureOut">
              <a:rPr lang="es-MX" smtClean="0"/>
              <a:t>29/08/2018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C9C82CF-BD38-4DFB-A5FE-158F8FBA0F9A}"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5961889" y="603504"/>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999745" y="576072"/>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8635" y="2020043"/>
            <a:ext cx="4086436"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6472388" y="1150993"/>
            <a:ext cx="4027723"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530834" y="3623748"/>
            <a:ext cx="4065188"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8455598" y="5885673"/>
            <a:ext cx="1618428" cy="365125"/>
          </a:xfrm>
        </p:spPr>
        <p:txBody>
          <a:bodyPr/>
          <a:lstStyle/>
          <a:p>
            <a:fld id="{AB95C18F-E7A1-448F-96DE-29E871B1DCB4}" type="datetimeFigureOut">
              <a:rPr lang="es-MX" smtClean="0"/>
              <a:t>29/08/2018</a:t>
            </a:fld>
            <a:endParaRPr lang="es-MX"/>
          </a:p>
        </p:txBody>
      </p:sp>
      <p:sp>
        <p:nvSpPr>
          <p:cNvPr id="6" name="Footer Placeholder 5"/>
          <p:cNvSpPr>
            <a:spLocks noGrp="1"/>
          </p:cNvSpPr>
          <p:nvPr>
            <p:ph type="ftr" sz="quarter" idx="11"/>
          </p:nvPr>
        </p:nvSpPr>
        <p:spPr>
          <a:xfrm rot="-60000">
            <a:off x="1219406" y="5829262"/>
            <a:ext cx="4696809" cy="365125"/>
          </a:xfrm>
        </p:spPr>
        <p:txBody>
          <a:bodyPr/>
          <a:lstStyle/>
          <a:p>
            <a:endParaRPr lang="es-MX"/>
          </a:p>
        </p:txBody>
      </p:sp>
      <p:sp>
        <p:nvSpPr>
          <p:cNvPr id="7" name="Slide Number Placeholder 6"/>
          <p:cNvSpPr>
            <a:spLocks noGrp="1"/>
          </p:cNvSpPr>
          <p:nvPr>
            <p:ph type="sldNum" sz="quarter" idx="12"/>
          </p:nvPr>
        </p:nvSpPr>
        <p:spPr>
          <a:xfrm rot="60000">
            <a:off x="10076418" y="5896962"/>
            <a:ext cx="738697" cy="365125"/>
          </a:xfrm>
        </p:spPr>
        <p:txBody>
          <a:bodyPr/>
          <a:lstStyle/>
          <a:p>
            <a:fld id="{6C9C82CF-BD38-4DFB-A5FE-158F8FBA0F9A}"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993412" y="575769"/>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5953025" y="603920"/>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5232" y="2020824"/>
            <a:ext cx="408432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6531487" y="1207272"/>
            <a:ext cx="3885151"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536192" y="3621024"/>
            <a:ext cx="4059936"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8461249" y="5888738"/>
            <a:ext cx="1618428" cy="365125"/>
          </a:xfrm>
        </p:spPr>
        <p:txBody>
          <a:bodyPr/>
          <a:lstStyle/>
          <a:p>
            <a:fld id="{AB95C18F-E7A1-448F-96DE-29E871B1DCB4}" type="datetimeFigureOut">
              <a:rPr lang="es-MX" smtClean="0"/>
              <a:t>29/08/2018</a:t>
            </a:fld>
            <a:endParaRPr lang="es-MX"/>
          </a:p>
        </p:txBody>
      </p:sp>
      <p:sp>
        <p:nvSpPr>
          <p:cNvPr id="6" name="Footer Placeholder 5"/>
          <p:cNvSpPr>
            <a:spLocks noGrp="1"/>
          </p:cNvSpPr>
          <p:nvPr>
            <p:ph type="ftr" sz="quarter" idx="11"/>
          </p:nvPr>
        </p:nvSpPr>
        <p:spPr>
          <a:xfrm rot="-60000">
            <a:off x="1219426" y="5831038"/>
            <a:ext cx="4425391" cy="365125"/>
          </a:xfrm>
        </p:spPr>
        <p:txBody>
          <a:bodyPr/>
          <a:lstStyle/>
          <a:p>
            <a:endParaRPr lang="es-MX"/>
          </a:p>
        </p:txBody>
      </p:sp>
      <p:sp>
        <p:nvSpPr>
          <p:cNvPr id="7" name="Slide Number Placeholder 6"/>
          <p:cNvSpPr>
            <a:spLocks noGrp="1"/>
          </p:cNvSpPr>
          <p:nvPr>
            <p:ph type="sldNum" sz="quarter" idx="12"/>
          </p:nvPr>
        </p:nvSpPr>
        <p:spPr>
          <a:xfrm rot="60000">
            <a:off x="10082786" y="5900027"/>
            <a:ext cx="738697" cy="365125"/>
          </a:xfrm>
        </p:spPr>
        <p:txBody>
          <a:bodyPr/>
          <a:lstStyle/>
          <a:p>
            <a:fld id="{6C9C82CF-BD38-4DFB-A5FE-158F8FBA0F9A}"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38201" y="6069330"/>
            <a:ext cx="1056132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75360" y="575310"/>
            <a:ext cx="102616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75360" y="576072"/>
            <a:ext cx="102616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724989" y="273091"/>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10914593" y="203675"/>
            <a:ext cx="566928" cy="755904"/>
          </a:xfrm>
          <a:prstGeom prst="rect">
            <a:avLst/>
          </a:prstGeom>
          <a:noFill/>
        </p:spPr>
      </p:pic>
      <p:sp>
        <p:nvSpPr>
          <p:cNvPr id="2" name="Title Placeholder 1"/>
          <p:cNvSpPr>
            <a:spLocks noGrp="1"/>
          </p:cNvSpPr>
          <p:nvPr>
            <p:ph type="title"/>
          </p:nvPr>
        </p:nvSpPr>
        <p:spPr>
          <a:xfrm>
            <a:off x="1460031" y="817583"/>
            <a:ext cx="9286993"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50721" y="2119257"/>
            <a:ext cx="8261873"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06118" y="5809153"/>
            <a:ext cx="1618428"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B95C18F-E7A1-448F-96DE-29E871B1DCB4}" type="datetimeFigureOut">
              <a:rPr lang="es-MX" smtClean="0"/>
              <a:t>29/08/2018</a:t>
            </a:fld>
            <a:endParaRPr lang="es-MX"/>
          </a:p>
        </p:txBody>
      </p:sp>
      <p:sp>
        <p:nvSpPr>
          <p:cNvPr id="5" name="Footer Placeholder 4"/>
          <p:cNvSpPr>
            <a:spLocks noGrp="1"/>
          </p:cNvSpPr>
          <p:nvPr>
            <p:ph type="ftr" sz="quarter" idx="3"/>
          </p:nvPr>
        </p:nvSpPr>
        <p:spPr>
          <a:xfrm>
            <a:off x="1219202" y="5809153"/>
            <a:ext cx="7386917"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MX"/>
          </a:p>
        </p:txBody>
      </p:sp>
      <p:sp>
        <p:nvSpPr>
          <p:cNvPr id="6" name="Slide Number Placeholder 5"/>
          <p:cNvSpPr>
            <a:spLocks noGrp="1"/>
          </p:cNvSpPr>
          <p:nvPr>
            <p:ph type="sldNum" sz="quarter" idx="4"/>
          </p:nvPr>
        </p:nvSpPr>
        <p:spPr>
          <a:xfrm>
            <a:off x="10226937" y="5809153"/>
            <a:ext cx="738697"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C9C82CF-BD38-4DFB-A5FE-158F8FBA0F9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8.jpe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1.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22.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23.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24.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25.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26.jpe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7.jpe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31.jpe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4.xml.rels><?xml version="1.0" encoding="UTF-8" standalone="yes"?>
<Relationships xmlns="http://schemas.openxmlformats.org/package/2006/relationships"><Relationship Id="rId3" Type="http://schemas.openxmlformats.org/officeDocument/2006/relationships/hyperlink" Target="http://www.redalyc.org/articulo.oa?id=425942331004" TargetMode="External"/><Relationship Id="rId2" Type="http://schemas.openxmlformats.org/officeDocument/2006/relationships/image" Target="../media/image38.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83082" y="859349"/>
            <a:ext cx="10266163" cy="6001643"/>
          </a:xfrm>
          <a:prstGeom prst="rect">
            <a:avLst/>
          </a:prstGeom>
        </p:spPr>
        <p:txBody>
          <a:bodyPr wrap="square">
            <a:spAutoFit/>
          </a:bodyPr>
          <a:lstStyle/>
          <a:p>
            <a:pPr algn="ctr"/>
            <a:r>
              <a:rPr lang="es-ES" sz="3200" b="1" dirty="0"/>
              <a:t>Universidad Autónoma del Estado de México </a:t>
            </a:r>
          </a:p>
          <a:p>
            <a:pPr algn="ctr"/>
            <a:r>
              <a:rPr lang="es-ES" sz="3200" b="1" dirty="0"/>
              <a:t>Facultad de Enfermería Y Obstetricia </a:t>
            </a:r>
          </a:p>
          <a:p>
            <a:pPr algn="ctr"/>
            <a:endParaRPr lang="es-ES" sz="3200" b="1" dirty="0" smtClean="0">
              <a:solidFill>
                <a:srgbClr val="C00000"/>
              </a:solidFill>
              <a:latin typeface="AR CENA" panose="02000000000000000000" pitchFamily="2" charset="0"/>
            </a:endParaRPr>
          </a:p>
          <a:p>
            <a:pPr algn="ctr"/>
            <a:r>
              <a:rPr lang="es-ES" sz="3200" b="1" dirty="0" smtClean="0">
                <a:solidFill>
                  <a:srgbClr val="C00000"/>
                </a:solidFill>
                <a:latin typeface="AR CENA" panose="02000000000000000000" pitchFamily="2" charset="0"/>
              </a:rPr>
              <a:t>Programa de Estudios - Licenciatura de Enfermería</a:t>
            </a:r>
            <a:endParaRPr lang="es-ES" sz="3200" b="1" dirty="0">
              <a:solidFill>
                <a:srgbClr val="C00000"/>
              </a:solidFill>
              <a:latin typeface="AR CENA" panose="02000000000000000000" pitchFamily="2" charset="0"/>
            </a:endParaRPr>
          </a:p>
          <a:p>
            <a:pPr algn="ctr"/>
            <a:r>
              <a:rPr lang="es-ES" sz="3200" b="1" dirty="0">
                <a:solidFill>
                  <a:srgbClr val="C00000"/>
                </a:solidFill>
                <a:latin typeface="AR CENA" panose="02000000000000000000" pitchFamily="2" charset="0"/>
              </a:rPr>
              <a:t>Unidad de Aprendizaje </a:t>
            </a:r>
            <a:r>
              <a:rPr lang="es-ES" sz="3200" b="1" dirty="0" smtClean="0">
                <a:solidFill>
                  <a:srgbClr val="C00000"/>
                </a:solidFill>
                <a:latin typeface="AR CENA" panose="02000000000000000000" pitchFamily="2" charset="0"/>
              </a:rPr>
              <a:t>- Gerencia </a:t>
            </a:r>
            <a:r>
              <a:rPr lang="es-ES" sz="3200" b="1" dirty="0">
                <a:solidFill>
                  <a:srgbClr val="C00000"/>
                </a:solidFill>
                <a:latin typeface="AR CENA" panose="02000000000000000000" pitchFamily="2" charset="0"/>
              </a:rPr>
              <a:t>del Cuidado  </a:t>
            </a:r>
            <a:endParaRPr lang="es-ES" sz="3200" b="1" dirty="0" smtClean="0">
              <a:solidFill>
                <a:srgbClr val="C00000"/>
              </a:solidFill>
              <a:latin typeface="AR CENA" panose="02000000000000000000" pitchFamily="2" charset="0"/>
            </a:endParaRPr>
          </a:p>
          <a:p>
            <a:pPr algn="ctr"/>
            <a:r>
              <a:rPr lang="es-ES" sz="3200" b="1" dirty="0" smtClean="0">
                <a:solidFill>
                  <a:srgbClr val="C00000"/>
                </a:solidFill>
                <a:latin typeface="AR CENA" panose="02000000000000000000" pitchFamily="2" charset="0"/>
              </a:rPr>
              <a:t>Tema: Breves antecedentes históricos de la administración </a:t>
            </a:r>
            <a:endParaRPr lang="es-ES" sz="3200" b="1" dirty="0">
              <a:solidFill>
                <a:srgbClr val="C00000"/>
              </a:solidFill>
              <a:latin typeface="AR CENA" panose="02000000000000000000" pitchFamily="2" charset="0"/>
            </a:endParaRPr>
          </a:p>
          <a:p>
            <a:endParaRPr lang="es-ES" sz="3200" b="1" dirty="0"/>
          </a:p>
          <a:p>
            <a:pPr algn="ctr"/>
            <a:r>
              <a:rPr lang="es-ES" sz="3200" b="1" dirty="0" smtClean="0">
                <a:latin typeface="AR CENA" panose="02000000000000000000" pitchFamily="2" charset="0"/>
              </a:rPr>
              <a:t>Presenta: </a:t>
            </a:r>
            <a:r>
              <a:rPr lang="es-ES" sz="3200" b="1" dirty="0">
                <a:latin typeface="AR CENA" panose="02000000000000000000" pitchFamily="2" charset="0"/>
              </a:rPr>
              <a:t>Dra. </a:t>
            </a:r>
            <a:r>
              <a:rPr lang="es-ES" sz="3200" b="1" dirty="0" smtClean="0">
                <a:latin typeface="AR CENA" panose="02000000000000000000" pitchFamily="2" charset="0"/>
              </a:rPr>
              <a:t>en </a:t>
            </a:r>
            <a:r>
              <a:rPr lang="es-ES" sz="3200" b="1" dirty="0" err="1">
                <a:latin typeface="AR CENA" panose="02000000000000000000" pitchFamily="2" charset="0"/>
              </a:rPr>
              <a:t>Enf</a:t>
            </a:r>
            <a:r>
              <a:rPr lang="es-ES" sz="3200" b="1" dirty="0">
                <a:latin typeface="AR CENA" panose="02000000000000000000" pitchFamily="2" charset="0"/>
              </a:rPr>
              <a:t>. </a:t>
            </a:r>
            <a:r>
              <a:rPr lang="es-ES" sz="3200" b="1" dirty="0" err="1">
                <a:latin typeface="AR CENA" panose="02000000000000000000" pitchFamily="2" charset="0"/>
              </a:rPr>
              <a:t>Danelia</a:t>
            </a:r>
            <a:r>
              <a:rPr lang="es-ES" sz="3200" b="1" dirty="0">
                <a:latin typeface="AR CENA" panose="02000000000000000000" pitchFamily="2" charset="0"/>
              </a:rPr>
              <a:t> Gómez Torres </a:t>
            </a:r>
          </a:p>
          <a:p>
            <a:pPr algn="ctr"/>
            <a:endParaRPr lang="es-ES" sz="3200" b="1" dirty="0">
              <a:solidFill>
                <a:srgbClr val="C00000"/>
              </a:solidFill>
              <a:latin typeface="AR CENA" panose="02000000000000000000" pitchFamily="2" charset="0"/>
            </a:endParaRPr>
          </a:p>
          <a:p>
            <a:pPr algn="ctr"/>
            <a:r>
              <a:rPr lang="es-ES" sz="3200" b="1" dirty="0" smtClean="0">
                <a:solidFill>
                  <a:srgbClr val="C00000"/>
                </a:solidFill>
                <a:latin typeface="AR CENA" panose="02000000000000000000" pitchFamily="2" charset="0"/>
              </a:rPr>
              <a:t>                                                                      07  de agosto </a:t>
            </a:r>
            <a:r>
              <a:rPr lang="es-ES" sz="3200" b="1" dirty="0">
                <a:solidFill>
                  <a:srgbClr val="C00000"/>
                </a:solidFill>
                <a:latin typeface="AR CENA" panose="02000000000000000000" pitchFamily="2" charset="0"/>
              </a:rPr>
              <a:t>2018</a:t>
            </a:r>
          </a:p>
          <a:p>
            <a:pPr algn="ctr"/>
            <a:endParaRPr lang="es-ES" sz="3200" b="1" dirty="0">
              <a:latin typeface="AR CENA" panose="02000000000000000000" pitchFamily="2" charset="0"/>
            </a:endParaRP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296" t="9618" r="63606" b="53661"/>
          <a:stretch/>
        </p:blipFill>
        <p:spPr bwMode="auto">
          <a:xfrm>
            <a:off x="202018" y="232028"/>
            <a:ext cx="1732248" cy="1484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88391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9456" y="692696"/>
            <a:ext cx="9793088" cy="3108543"/>
          </a:xfrm>
          <a:prstGeom prst="rect">
            <a:avLst/>
          </a:prstGeom>
        </p:spPr>
        <p:txBody>
          <a:bodyPr wrap="square">
            <a:spAutoFit/>
          </a:bodyPr>
          <a:lstStyle/>
          <a:p>
            <a:pPr algn="just"/>
            <a:r>
              <a:rPr lang="es-MX" sz="2800" b="1" dirty="0"/>
              <a:t>Posterior a la Independencia, la administración mexicana se anquilosó y presentó grandes deficiencias, prueba de ello es la burocracia. </a:t>
            </a:r>
          </a:p>
          <a:p>
            <a:pPr algn="just"/>
            <a:endParaRPr lang="es-MX" sz="2800" b="1" dirty="0"/>
          </a:p>
          <a:p>
            <a:pPr algn="just"/>
            <a:r>
              <a:rPr lang="es-MX" sz="2800" b="1" dirty="0" smtClean="0"/>
              <a:t>Posteriormente</a:t>
            </a:r>
            <a:r>
              <a:rPr lang="es-MX" sz="2800" b="1" dirty="0"/>
              <a:t>, con el impulso de la industria durante la administración de Porfirio Díaz, se observó un avance en materia administrativa. </a:t>
            </a:r>
          </a:p>
        </p:txBody>
      </p:sp>
      <p:pic>
        <p:nvPicPr>
          <p:cNvPr id="13314" name="Picture 2" descr="http://manana.blob.core.windows.net/images/2015/07/02/porfiyben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4066" y="3534937"/>
            <a:ext cx="3877428" cy="2679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024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314"/>
                                        </p:tgtEl>
                                      </p:cBhvr>
                                    </p:animEffect>
                                    <p:set>
                                      <p:cBhvr>
                                        <p:cTn id="7" dur="1" fill="hold">
                                          <p:stCondLst>
                                            <p:cond delay="499"/>
                                          </p:stCondLst>
                                        </p:cTn>
                                        <p:tgtEl>
                                          <p:spTgt spid="133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9456" y="620689"/>
            <a:ext cx="9697077" cy="954107"/>
          </a:xfrm>
          <a:prstGeom prst="rect">
            <a:avLst/>
          </a:prstGeom>
        </p:spPr>
        <p:txBody>
          <a:bodyPr wrap="square">
            <a:spAutoFit/>
          </a:bodyPr>
          <a:lstStyle/>
          <a:p>
            <a:pPr algn="just"/>
            <a:r>
              <a:rPr lang="es-MX" sz="2800" b="1" dirty="0"/>
              <a:t>En 1943, surge la primer escuela de Administración en el país en la Ciudad de </a:t>
            </a:r>
            <a:r>
              <a:rPr lang="es-MX" sz="2800" b="1" dirty="0" smtClean="0"/>
              <a:t>Monterrey. </a:t>
            </a:r>
            <a:endParaRPr lang="es-MX" sz="2800" b="1" dirty="0"/>
          </a:p>
        </p:txBody>
      </p:sp>
      <p:graphicFrame>
        <p:nvGraphicFramePr>
          <p:cNvPr id="4" name="3 Diagrama"/>
          <p:cNvGraphicFramePr/>
          <p:nvPr>
            <p:extLst>
              <p:ext uri="{D42A27DB-BD31-4B8C-83A1-F6EECF244321}">
                <p14:modId xmlns:p14="http://schemas.microsoft.com/office/powerpoint/2010/main" val="2286141537"/>
              </p:ext>
            </p:extLst>
          </p:nvPr>
        </p:nvGraphicFramePr>
        <p:xfrm>
          <a:off x="1079443" y="3559656"/>
          <a:ext cx="9937104" cy="2677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descr="https://centroegs.files.wordpress.com/2015/09/itesm-tec-de-monterrey-19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74652" y="1393714"/>
            <a:ext cx="3936437" cy="2070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12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1000"/>
                                        <p:tgtEl>
                                          <p:spTgt spid="7170"/>
                                        </p:tgtEl>
                                      </p:cBhvr>
                                    </p:animEffect>
                                    <p:anim calcmode="lin" valueType="num">
                                      <p:cBhvr>
                                        <p:cTn id="13" dur="1000" fill="hold"/>
                                        <p:tgtEl>
                                          <p:spTgt spid="7170"/>
                                        </p:tgtEl>
                                        <p:attrNameLst>
                                          <p:attrName>ppt_x</p:attrName>
                                        </p:attrNameLst>
                                      </p:cBhvr>
                                      <p:tavLst>
                                        <p:tav tm="0">
                                          <p:val>
                                            <p:strVal val="#ppt_x"/>
                                          </p:val>
                                        </p:tav>
                                        <p:tav tm="100000">
                                          <p:val>
                                            <p:strVal val="#ppt_x"/>
                                          </p:val>
                                        </p:tav>
                                      </p:tavLst>
                                    </p:anim>
                                    <p:anim calcmode="lin" valueType="num">
                                      <p:cBhvr>
                                        <p:cTn id="14"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graphicEl>
                                              <a:dgm id="{51FEBB4C-081D-4592-A2DD-5BF6C13234C5}"/>
                                            </p:graphicEl>
                                          </p:spTgt>
                                        </p:tgtEl>
                                        <p:attrNameLst>
                                          <p:attrName>style.visibility</p:attrName>
                                        </p:attrNameLst>
                                      </p:cBhvr>
                                      <p:to>
                                        <p:strVal val="visible"/>
                                      </p:to>
                                    </p:set>
                                    <p:animEffect transition="in" filter="fade">
                                      <p:cBhvr>
                                        <p:cTn id="19" dur="1000"/>
                                        <p:tgtEl>
                                          <p:spTgt spid="4">
                                            <p:graphicEl>
                                              <a:dgm id="{51FEBB4C-081D-4592-A2DD-5BF6C13234C5}"/>
                                            </p:graphicEl>
                                          </p:spTgt>
                                        </p:tgtEl>
                                      </p:cBhvr>
                                    </p:animEffect>
                                    <p:anim calcmode="lin" valueType="num">
                                      <p:cBhvr>
                                        <p:cTn id="20" dur="1000" fill="hold"/>
                                        <p:tgtEl>
                                          <p:spTgt spid="4">
                                            <p:graphicEl>
                                              <a:dgm id="{51FEBB4C-081D-4592-A2DD-5BF6C13234C5}"/>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51FEBB4C-081D-4592-A2DD-5BF6C13234C5}"/>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graphicEl>
                                              <a:dgm id="{EAAE30B6-2DA8-47DE-9988-F455CC50BCA8}"/>
                                            </p:graphicEl>
                                          </p:spTgt>
                                        </p:tgtEl>
                                        <p:attrNameLst>
                                          <p:attrName>style.visibility</p:attrName>
                                        </p:attrNameLst>
                                      </p:cBhvr>
                                      <p:to>
                                        <p:strVal val="visible"/>
                                      </p:to>
                                    </p:set>
                                    <p:animEffect transition="in" filter="fade">
                                      <p:cBhvr>
                                        <p:cTn id="24" dur="1000"/>
                                        <p:tgtEl>
                                          <p:spTgt spid="4">
                                            <p:graphicEl>
                                              <a:dgm id="{EAAE30B6-2DA8-47DE-9988-F455CC50BCA8}"/>
                                            </p:graphicEl>
                                          </p:spTgt>
                                        </p:tgtEl>
                                      </p:cBhvr>
                                    </p:animEffect>
                                    <p:anim calcmode="lin" valueType="num">
                                      <p:cBhvr>
                                        <p:cTn id="25" dur="1000" fill="hold"/>
                                        <p:tgtEl>
                                          <p:spTgt spid="4">
                                            <p:graphicEl>
                                              <a:dgm id="{EAAE30B6-2DA8-47DE-9988-F455CC50BCA8}"/>
                                            </p:graphicEl>
                                          </p:spTgt>
                                        </p:tgtEl>
                                        <p:attrNameLst>
                                          <p:attrName>ppt_x</p:attrName>
                                        </p:attrNameLst>
                                      </p:cBhvr>
                                      <p:tavLst>
                                        <p:tav tm="0">
                                          <p:val>
                                            <p:strVal val="#ppt_x"/>
                                          </p:val>
                                        </p:tav>
                                        <p:tav tm="100000">
                                          <p:val>
                                            <p:strVal val="#ppt_x"/>
                                          </p:val>
                                        </p:tav>
                                      </p:tavLst>
                                    </p:anim>
                                    <p:anim calcmode="lin" valueType="num">
                                      <p:cBhvr>
                                        <p:cTn id="26" dur="1000" fill="hold"/>
                                        <p:tgtEl>
                                          <p:spTgt spid="4">
                                            <p:graphicEl>
                                              <a:dgm id="{EAAE30B6-2DA8-47DE-9988-F455CC50BCA8}"/>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graphicEl>
                                              <a:dgm id="{D4A7E0B3-1A32-4C9E-988A-E20AACBB3459}"/>
                                            </p:graphicEl>
                                          </p:spTgt>
                                        </p:tgtEl>
                                        <p:attrNameLst>
                                          <p:attrName>style.visibility</p:attrName>
                                        </p:attrNameLst>
                                      </p:cBhvr>
                                      <p:to>
                                        <p:strVal val="visible"/>
                                      </p:to>
                                    </p:set>
                                    <p:animEffect transition="in" filter="fade">
                                      <p:cBhvr>
                                        <p:cTn id="31" dur="1000"/>
                                        <p:tgtEl>
                                          <p:spTgt spid="4">
                                            <p:graphicEl>
                                              <a:dgm id="{D4A7E0B3-1A32-4C9E-988A-E20AACBB3459}"/>
                                            </p:graphicEl>
                                          </p:spTgt>
                                        </p:tgtEl>
                                      </p:cBhvr>
                                    </p:animEffect>
                                    <p:anim calcmode="lin" valueType="num">
                                      <p:cBhvr>
                                        <p:cTn id="32" dur="1000" fill="hold"/>
                                        <p:tgtEl>
                                          <p:spTgt spid="4">
                                            <p:graphicEl>
                                              <a:dgm id="{D4A7E0B3-1A32-4C9E-988A-E20AACBB3459}"/>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D4A7E0B3-1A32-4C9E-988A-E20AACBB3459}"/>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graphicEl>
                                              <a:dgm id="{67F73F59-27A3-4D82-8570-C2CDE04EC530}"/>
                                            </p:graphicEl>
                                          </p:spTgt>
                                        </p:tgtEl>
                                        <p:attrNameLst>
                                          <p:attrName>style.visibility</p:attrName>
                                        </p:attrNameLst>
                                      </p:cBhvr>
                                      <p:to>
                                        <p:strVal val="visible"/>
                                      </p:to>
                                    </p:set>
                                    <p:animEffect transition="in" filter="fade">
                                      <p:cBhvr>
                                        <p:cTn id="36" dur="1000"/>
                                        <p:tgtEl>
                                          <p:spTgt spid="4">
                                            <p:graphicEl>
                                              <a:dgm id="{67F73F59-27A3-4D82-8570-C2CDE04EC530}"/>
                                            </p:graphicEl>
                                          </p:spTgt>
                                        </p:tgtEl>
                                      </p:cBhvr>
                                    </p:animEffect>
                                    <p:anim calcmode="lin" valueType="num">
                                      <p:cBhvr>
                                        <p:cTn id="37" dur="1000" fill="hold"/>
                                        <p:tgtEl>
                                          <p:spTgt spid="4">
                                            <p:graphicEl>
                                              <a:dgm id="{67F73F59-27A3-4D82-8570-C2CDE04EC530}"/>
                                            </p:graphicEl>
                                          </p:spTgt>
                                        </p:tgtEl>
                                        <p:attrNameLst>
                                          <p:attrName>ppt_x</p:attrName>
                                        </p:attrNameLst>
                                      </p:cBhvr>
                                      <p:tavLst>
                                        <p:tav tm="0">
                                          <p:val>
                                            <p:strVal val="#ppt_x"/>
                                          </p:val>
                                        </p:tav>
                                        <p:tav tm="100000">
                                          <p:val>
                                            <p:strVal val="#ppt_x"/>
                                          </p:val>
                                        </p:tav>
                                      </p:tavLst>
                                    </p:anim>
                                    <p:anim calcmode="lin" valueType="num">
                                      <p:cBhvr>
                                        <p:cTn id="38" dur="1000" fill="hold"/>
                                        <p:tgtEl>
                                          <p:spTgt spid="4">
                                            <p:graphicEl>
                                              <a:dgm id="{67F73F59-27A3-4D82-8570-C2CDE04EC530}"/>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
                                            <p:graphicEl>
                                              <a:dgm id="{D5C8CD02-4F7F-4F0D-B9B1-3A7B35F24211}"/>
                                            </p:graphicEl>
                                          </p:spTgt>
                                        </p:tgtEl>
                                        <p:attrNameLst>
                                          <p:attrName>style.visibility</p:attrName>
                                        </p:attrNameLst>
                                      </p:cBhvr>
                                      <p:to>
                                        <p:strVal val="visible"/>
                                      </p:to>
                                    </p:set>
                                    <p:animEffect transition="in" filter="fade">
                                      <p:cBhvr>
                                        <p:cTn id="43" dur="1000"/>
                                        <p:tgtEl>
                                          <p:spTgt spid="4">
                                            <p:graphicEl>
                                              <a:dgm id="{D5C8CD02-4F7F-4F0D-B9B1-3A7B35F24211}"/>
                                            </p:graphicEl>
                                          </p:spTgt>
                                        </p:tgtEl>
                                      </p:cBhvr>
                                    </p:animEffect>
                                    <p:anim calcmode="lin" valueType="num">
                                      <p:cBhvr>
                                        <p:cTn id="44" dur="1000" fill="hold"/>
                                        <p:tgtEl>
                                          <p:spTgt spid="4">
                                            <p:graphicEl>
                                              <a:dgm id="{D5C8CD02-4F7F-4F0D-B9B1-3A7B35F24211}"/>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D5C8CD02-4F7F-4F0D-B9B1-3A7B35F24211}"/>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
                                            <p:graphicEl>
                                              <a:dgm id="{F3C98C88-107E-412A-B5B7-E8623701D222}"/>
                                            </p:graphicEl>
                                          </p:spTgt>
                                        </p:tgtEl>
                                        <p:attrNameLst>
                                          <p:attrName>style.visibility</p:attrName>
                                        </p:attrNameLst>
                                      </p:cBhvr>
                                      <p:to>
                                        <p:strVal val="visible"/>
                                      </p:to>
                                    </p:set>
                                    <p:animEffect transition="in" filter="fade">
                                      <p:cBhvr>
                                        <p:cTn id="48" dur="1000"/>
                                        <p:tgtEl>
                                          <p:spTgt spid="4">
                                            <p:graphicEl>
                                              <a:dgm id="{F3C98C88-107E-412A-B5B7-E8623701D222}"/>
                                            </p:graphicEl>
                                          </p:spTgt>
                                        </p:tgtEl>
                                      </p:cBhvr>
                                    </p:animEffect>
                                    <p:anim calcmode="lin" valueType="num">
                                      <p:cBhvr>
                                        <p:cTn id="49" dur="1000" fill="hold"/>
                                        <p:tgtEl>
                                          <p:spTgt spid="4">
                                            <p:graphicEl>
                                              <a:dgm id="{F3C98C88-107E-412A-B5B7-E8623701D222}"/>
                                            </p:graphicEl>
                                          </p:spTgt>
                                        </p:tgtEl>
                                        <p:attrNameLst>
                                          <p:attrName>ppt_x</p:attrName>
                                        </p:attrNameLst>
                                      </p:cBhvr>
                                      <p:tavLst>
                                        <p:tav tm="0">
                                          <p:val>
                                            <p:strVal val="#ppt_x"/>
                                          </p:val>
                                        </p:tav>
                                        <p:tav tm="100000">
                                          <p:val>
                                            <p:strVal val="#ppt_x"/>
                                          </p:val>
                                        </p:tav>
                                      </p:tavLst>
                                    </p:anim>
                                    <p:anim calcmode="lin" valueType="num">
                                      <p:cBhvr>
                                        <p:cTn id="50" dur="1000" fill="hold"/>
                                        <p:tgtEl>
                                          <p:spTgt spid="4">
                                            <p:graphicEl>
                                              <a:dgm id="{F3C98C88-107E-412A-B5B7-E8623701D222}"/>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9456" y="548681"/>
            <a:ext cx="9601067" cy="4585871"/>
          </a:xfrm>
          <a:prstGeom prst="rect">
            <a:avLst/>
          </a:prstGeom>
        </p:spPr>
        <p:txBody>
          <a:bodyPr wrap="square">
            <a:spAutoFit/>
          </a:bodyPr>
          <a:lstStyle/>
          <a:p>
            <a:pPr algn="ctr"/>
            <a:r>
              <a:rPr lang="es-MX" sz="3200" b="1" dirty="0">
                <a:solidFill>
                  <a:srgbClr val="C00000"/>
                </a:solidFill>
                <a:latin typeface="Algerian" panose="04020705040A02060702" pitchFamily="82" charset="0"/>
              </a:rPr>
              <a:t>Siglo XX</a:t>
            </a:r>
            <a:r>
              <a:rPr lang="es-MX" sz="2400" b="1" dirty="0">
                <a:solidFill>
                  <a:srgbClr val="C00000"/>
                </a:solidFill>
              </a:rPr>
              <a:t/>
            </a:r>
            <a:br>
              <a:rPr lang="es-MX" sz="2400" b="1" dirty="0">
                <a:solidFill>
                  <a:srgbClr val="C00000"/>
                </a:solidFill>
              </a:rPr>
            </a:br>
            <a:endParaRPr lang="es-MX" sz="2600" b="1" dirty="0">
              <a:solidFill>
                <a:srgbClr val="C00000"/>
              </a:solidFill>
            </a:endParaRPr>
          </a:p>
          <a:p>
            <a:pPr algn="just"/>
            <a:r>
              <a:rPr lang="es-MX" sz="2600" b="1" dirty="0"/>
              <a:t>Se caracteriza por un gran desarrollo tecnológico e industrial y, consecuentemente, por la consolidación de la administración. </a:t>
            </a:r>
            <a:endParaRPr lang="es-MX" sz="2600" b="1" dirty="0" smtClean="0"/>
          </a:p>
          <a:p>
            <a:pPr algn="just"/>
            <a:r>
              <a:rPr lang="es-MX" sz="2600" b="1" dirty="0" smtClean="0"/>
              <a:t>A </a:t>
            </a:r>
            <a:r>
              <a:rPr lang="es-MX" sz="2600" b="1" dirty="0"/>
              <a:t>principios de este siglo surge la administración científica, siendo Frederick </a:t>
            </a:r>
            <a:r>
              <a:rPr lang="es-MX" sz="2600" b="1" dirty="0" err="1"/>
              <a:t>Winslow</a:t>
            </a:r>
            <a:r>
              <a:rPr lang="es-MX" sz="2600" b="1" dirty="0"/>
              <a:t> Taylor </a:t>
            </a:r>
            <a:r>
              <a:rPr lang="es-MX" sz="2600" b="1" dirty="0" smtClean="0"/>
              <a:t> (su iniciador ).</a:t>
            </a:r>
          </a:p>
          <a:p>
            <a:pPr algn="just"/>
            <a:endParaRPr lang="es-MX" sz="2600" b="1" dirty="0" smtClean="0"/>
          </a:p>
          <a:p>
            <a:pPr algn="just"/>
            <a:r>
              <a:rPr lang="es-MX" sz="2600" b="1" dirty="0" smtClean="0"/>
              <a:t>La </a:t>
            </a:r>
            <a:r>
              <a:rPr lang="es-MX" sz="2600" b="1" dirty="0"/>
              <a:t>administración se torna indispensable en el manejo de cualquier tipo de empresa u organización dando como resultado </a:t>
            </a:r>
            <a:r>
              <a:rPr lang="es-MX" sz="2600" b="1" dirty="0" err="1" smtClean="0"/>
              <a:t>lque</a:t>
            </a:r>
            <a:r>
              <a:rPr lang="es-MX" sz="2600" b="1" dirty="0" smtClean="0"/>
              <a:t> </a:t>
            </a:r>
            <a:r>
              <a:rPr lang="es-MX" sz="2600" b="1" dirty="0"/>
              <a:t>a través de la misma se logra la obtención de eficiencia, la optimización de los recursos y la simplificación del </a:t>
            </a:r>
            <a:r>
              <a:rPr lang="es-MX" sz="2600" b="1" dirty="0" smtClean="0"/>
              <a:t>trabajo.</a:t>
            </a:r>
            <a:endParaRPr lang="es-MX" sz="2600" b="1" dirty="0"/>
          </a:p>
        </p:txBody>
      </p:sp>
      <p:pic>
        <p:nvPicPr>
          <p:cNvPr id="6146" name="Picture 2" descr="http://www.monografias.com/trabajos64/capitalismo-socialismo-siglo-xx/capitalismo-socialismo-siglo-xx_image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4695" y="5201816"/>
            <a:ext cx="3098667"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4613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circle(in)">
                                      <p:cBhvr>
                                        <p:cTn id="10"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2562850414"/>
              </p:ext>
            </p:extLst>
          </p:nvPr>
        </p:nvGraphicFramePr>
        <p:xfrm>
          <a:off x="0" y="1181101"/>
          <a:ext cx="11634952" cy="5676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Diagrama"/>
          <p:cNvGraphicFramePr/>
          <p:nvPr>
            <p:extLst>
              <p:ext uri="{D42A27DB-BD31-4B8C-83A1-F6EECF244321}">
                <p14:modId xmlns:p14="http://schemas.microsoft.com/office/powerpoint/2010/main" val="2893555956"/>
              </p:ext>
            </p:extLst>
          </p:nvPr>
        </p:nvGraphicFramePr>
        <p:xfrm>
          <a:off x="545881" y="494643"/>
          <a:ext cx="11067391" cy="159231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Rectángulo"/>
          <p:cNvSpPr/>
          <p:nvPr/>
        </p:nvSpPr>
        <p:spPr>
          <a:xfrm>
            <a:off x="6212927" y="1822480"/>
            <a:ext cx="5123794" cy="2800767"/>
          </a:xfrm>
          <a:prstGeom prst="rect">
            <a:avLst/>
          </a:prstGeom>
        </p:spPr>
        <p:txBody>
          <a:bodyPr wrap="square">
            <a:spAutoFit/>
          </a:bodyPr>
          <a:lstStyle/>
          <a:p>
            <a:endParaRPr lang="es-MX" sz="2400" b="1" dirty="0" smtClean="0"/>
          </a:p>
          <a:p>
            <a:endParaRPr lang="es-MX" sz="2400" b="1" dirty="0"/>
          </a:p>
          <a:p>
            <a:endParaRPr lang="es-MX" sz="2400" b="1" dirty="0" smtClean="0"/>
          </a:p>
          <a:p>
            <a:endParaRPr lang="es-MX" sz="2400" b="1" dirty="0"/>
          </a:p>
          <a:p>
            <a:endParaRPr lang="es-MX" sz="2400" b="1" dirty="0" smtClean="0"/>
          </a:p>
          <a:p>
            <a:r>
              <a:rPr lang="es-MX" sz="2400" b="1" dirty="0"/>
              <a:t> </a:t>
            </a:r>
            <a:r>
              <a:rPr lang="es-MX" sz="2400" b="1" dirty="0" smtClean="0"/>
              <a:t>     </a:t>
            </a:r>
            <a:r>
              <a:rPr lang="es-MX" sz="2800" b="1" dirty="0" smtClean="0"/>
              <a:t>Agustín </a:t>
            </a:r>
            <a:r>
              <a:rPr lang="es-MX" sz="2800" b="1" dirty="0"/>
              <a:t>Reyes Ponce </a:t>
            </a:r>
            <a:endParaRPr lang="es-MX" sz="2800" b="1" dirty="0" smtClean="0"/>
          </a:p>
          <a:p>
            <a:endParaRPr lang="es-MX" sz="2800" b="1" dirty="0"/>
          </a:p>
        </p:txBody>
      </p:sp>
    </p:spTree>
    <p:extLst>
      <p:ext uri="{BB962C8B-B14F-4D97-AF65-F5344CB8AC3E}">
        <p14:creationId xmlns:p14="http://schemas.microsoft.com/office/powerpoint/2010/main" val="2162062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5">
                                            <p:graphicEl>
                                              <a:dgm id="{6544EC5D-2A2E-42A4-87F3-F47D08388112}"/>
                                            </p:graphicEl>
                                          </p:spTgt>
                                        </p:tgtEl>
                                        <p:attrNameLst>
                                          <p:attrName>style.color</p:attrName>
                                        </p:attrNameLst>
                                      </p:cBhvr>
                                      <p:by>
                                        <p:hsl h="7200000" s="0" l="0"/>
                                      </p:by>
                                    </p:animClr>
                                    <p:animClr clrSpc="hsl" dir="cw">
                                      <p:cBhvr>
                                        <p:cTn id="7" dur="500" fill="hold"/>
                                        <p:tgtEl>
                                          <p:spTgt spid="5">
                                            <p:graphicEl>
                                              <a:dgm id="{6544EC5D-2A2E-42A4-87F3-F47D08388112}"/>
                                            </p:graphicEl>
                                          </p:spTgt>
                                        </p:tgtEl>
                                        <p:attrNameLst>
                                          <p:attrName>fillcolor</p:attrName>
                                        </p:attrNameLst>
                                      </p:cBhvr>
                                      <p:by>
                                        <p:hsl h="7200000" s="0" l="0"/>
                                      </p:by>
                                    </p:animClr>
                                    <p:animClr clrSpc="hsl" dir="cw">
                                      <p:cBhvr>
                                        <p:cTn id="8" dur="500" fill="hold"/>
                                        <p:tgtEl>
                                          <p:spTgt spid="5">
                                            <p:graphicEl>
                                              <a:dgm id="{6544EC5D-2A2E-42A4-87F3-F47D08388112}"/>
                                            </p:graphicEl>
                                          </p:spTgt>
                                        </p:tgtEl>
                                        <p:attrNameLst>
                                          <p:attrName>stroke.color</p:attrName>
                                        </p:attrNameLst>
                                      </p:cBhvr>
                                      <p:by>
                                        <p:hsl h="7200000" s="0" l="0"/>
                                      </p:by>
                                    </p:animClr>
                                    <p:set>
                                      <p:cBhvr>
                                        <p:cTn id="9" dur="500" fill="hold"/>
                                        <p:tgtEl>
                                          <p:spTgt spid="5">
                                            <p:graphicEl>
                                              <a:dgm id="{6544EC5D-2A2E-42A4-87F3-F47D08388112}"/>
                                            </p:graphicEl>
                                          </p:spTgt>
                                        </p:tgtEl>
                                        <p:attrNameLst>
                                          <p:attrName>fill.type</p:attrName>
                                        </p:attrNameLst>
                                      </p:cBhvr>
                                      <p:to>
                                        <p:strVal val="solid"/>
                                      </p:to>
                                    </p:set>
                                  </p:childTnLst>
                                </p:cTn>
                              </p:par>
                              <p:par>
                                <p:cTn id="10" presetID="21" presetClass="emph" presetSubtype="0" fill="hold" grpId="0" nodeType="withEffect">
                                  <p:stCondLst>
                                    <p:cond delay="0"/>
                                  </p:stCondLst>
                                  <p:childTnLst>
                                    <p:animClr clrSpc="hsl" dir="cw">
                                      <p:cBhvr override="childStyle">
                                        <p:cTn id="11" dur="500" fill="hold"/>
                                        <p:tgtEl>
                                          <p:spTgt spid="5">
                                            <p:graphicEl>
                                              <a:dgm id="{80D1E333-9EA8-4839-8F14-6CFBDD1E23D2}"/>
                                            </p:graphicEl>
                                          </p:spTgt>
                                        </p:tgtEl>
                                        <p:attrNameLst>
                                          <p:attrName>style.color</p:attrName>
                                        </p:attrNameLst>
                                      </p:cBhvr>
                                      <p:by>
                                        <p:hsl h="7200000" s="0" l="0"/>
                                      </p:by>
                                    </p:animClr>
                                    <p:animClr clrSpc="hsl" dir="cw">
                                      <p:cBhvr>
                                        <p:cTn id="12" dur="500" fill="hold"/>
                                        <p:tgtEl>
                                          <p:spTgt spid="5">
                                            <p:graphicEl>
                                              <a:dgm id="{80D1E333-9EA8-4839-8F14-6CFBDD1E23D2}"/>
                                            </p:graphicEl>
                                          </p:spTgt>
                                        </p:tgtEl>
                                        <p:attrNameLst>
                                          <p:attrName>fillcolor</p:attrName>
                                        </p:attrNameLst>
                                      </p:cBhvr>
                                      <p:by>
                                        <p:hsl h="7200000" s="0" l="0"/>
                                      </p:by>
                                    </p:animClr>
                                    <p:animClr clrSpc="hsl" dir="cw">
                                      <p:cBhvr>
                                        <p:cTn id="13" dur="500" fill="hold"/>
                                        <p:tgtEl>
                                          <p:spTgt spid="5">
                                            <p:graphicEl>
                                              <a:dgm id="{80D1E333-9EA8-4839-8F14-6CFBDD1E23D2}"/>
                                            </p:graphicEl>
                                          </p:spTgt>
                                        </p:tgtEl>
                                        <p:attrNameLst>
                                          <p:attrName>stroke.color</p:attrName>
                                        </p:attrNameLst>
                                      </p:cBhvr>
                                      <p:by>
                                        <p:hsl h="7200000" s="0" l="0"/>
                                      </p:by>
                                    </p:animClr>
                                    <p:set>
                                      <p:cBhvr>
                                        <p:cTn id="14" dur="500" fill="hold"/>
                                        <p:tgtEl>
                                          <p:spTgt spid="5">
                                            <p:graphicEl>
                                              <a:dgm id="{80D1E333-9EA8-4839-8F14-6CFBDD1E23D2}"/>
                                            </p:graphicEl>
                                          </p:spTgt>
                                        </p:tgtEl>
                                        <p:attrNameLst>
                                          <p:attrName>fill.type</p:attrName>
                                        </p:attrNameLst>
                                      </p:cBhvr>
                                      <p:to>
                                        <p:strVal val="solid"/>
                                      </p:to>
                                    </p:set>
                                  </p:childTnLst>
                                </p:cTn>
                              </p:par>
                              <p:par>
                                <p:cTn id="15" presetID="21" presetClass="emph" presetSubtype="0" fill="hold" grpId="0" nodeType="withEffect">
                                  <p:stCondLst>
                                    <p:cond delay="0"/>
                                  </p:stCondLst>
                                  <p:childTnLst>
                                    <p:animClr clrSpc="hsl" dir="cw">
                                      <p:cBhvr override="childStyle">
                                        <p:cTn id="16" dur="500" fill="hold"/>
                                        <p:tgtEl>
                                          <p:spTgt spid="5">
                                            <p:graphicEl>
                                              <a:dgm id="{B5CF3409-5F3A-46C8-9F24-E3A4804D38E5}"/>
                                            </p:graphicEl>
                                          </p:spTgt>
                                        </p:tgtEl>
                                        <p:attrNameLst>
                                          <p:attrName>style.color</p:attrName>
                                        </p:attrNameLst>
                                      </p:cBhvr>
                                      <p:by>
                                        <p:hsl h="7200000" s="0" l="0"/>
                                      </p:by>
                                    </p:animClr>
                                    <p:animClr clrSpc="hsl" dir="cw">
                                      <p:cBhvr>
                                        <p:cTn id="17" dur="500" fill="hold"/>
                                        <p:tgtEl>
                                          <p:spTgt spid="5">
                                            <p:graphicEl>
                                              <a:dgm id="{B5CF3409-5F3A-46C8-9F24-E3A4804D38E5}"/>
                                            </p:graphicEl>
                                          </p:spTgt>
                                        </p:tgtEl>
                                        <p:attrNameLst>
                                          <p:attrName>fillcolor</p:attrName>
                                        </p:attrNameLst>
                                      </p:cBhvr>
                                      <p:by>
                                        <p:hsl h="7200000" s="0" l="0"/>
                                      </p:by>
                                    </p:animClr>
                                    <p:animClr clrSpc="hsl" dir="cw">
                                      <p:cBhvr>
                                        <p:cTn id="18" dur="500" fill="hold"/>
                                        <p:tgtEl>
                                          <p:spTgt spid="5">
                                            <p:graphicEl>
                                              <a:dgm id="{B5CF3409-5F3A-46C8-9F24-E3A4804D38E5}"/>
                                            </p:graphicEl>
                                          </p:spTgt>
                                        </p:tgtEl>
                                        <p:attrNameLst>
                                          <p:attrName>stroke.color</p:attrName>
                                        </p:attrNameLst>
                                      </p:cBhvr>
                                      <p:by>
                                        <p:hsl h="7200000" s="0" l="0"/>
                                      </p:by>
                                    </p:animClr>
                                    <p:set>
                                      <p:cBhvr>
                                        <p:cTn id="19" dur="500" fill="hold"/>
                                        <p:tgtEl>
                                          <p:spTgt spid="5">
                                            <p:graphicEl>
                                              <a:dgm id="{B5CF3409-5F3A-46C8-9F24-E3A4804D38E5}"/>
                                            </p:graphicEl>
                                          </p:spTgt>
                                        </p:tgtEl>
                                        <p:attrNameLst>
                                          <p:attrName>fill.type</p:attrName>
                                        </p:attrNameLst>
                                      </p:cBhvr>
                                      <p:to>
                                        <p:strVal val="solid"/>
                                      </p:to>
                                    </p:set>
                                  </p:childTnLst>
                                </p:cTn>
                              </p:par>
                              <p:par>
                                <p:cTn id="20" presetID="21" presetClass="emph" presetSubtype="0" fill="hold" grpId="0" nodeType="withEffect">
                                  <p:stCondLst>
                                    <p:cond delay="0"/>
                                  </p:stCondLst>
                                  <p:childTnLst>
                                    <p:animClr clrSpc="hsl" dir="cw">
                                      <p:cBhvr override="childStyle">
                                        <p:cTn id="21" dur="500" fill="hold"/>
                                        <p:tgtEl>
                                          <p:spTgt spid="5">
                                            <p:graphicEl>
                                              <a:dgm id="{5C1F6374-E4E9-4A05-A74E-A656D87AD5A3}"/>
                                            </p:graphicEl>
                                          </p:spTgt>
                                        </p:tgtEl>
                                        <p:attrNameLst>
                                          <p:attrName>style.color</p:attrName>
                                        </p:attrNameLst>
                                      </p:cBhvr>
                                      <p:by>
                                        <p:hsl h="7200000" s="0" l="0"/>
                                      </p:by>
                                    </p:animClr>
                                    <p:animClr clrSpc="hsl" dir="cw">
                                      <p:cBhvr>
                                        <p:cTn id="22" dur="500" fill="hold"/>
                                        <p:tgtEl>
                                          <p:spTgt spid="5">
                                            <p:graphicEl>
                                              <a:dgm id="{5C1F6374-E4E9-4A05-A74E-A656D87AD5A3}"/>
                                            </p:graphicEl>
                                          </p:spTgt>
                                        </p:tgtEl>
                                        <p:attrNameLst>
                                          <p:attrName>fillcolor</p:attrName>
                                        </p:attrNameLst>
                                      </p:cBhvr>
                                      <p:by>
                                        <p:hsl h="7200000" s="0" l="0"/>
                                      </p:by>
                                    </p:animClr>
                                    <p:animClr clrSpc="hsl" dir="cw">
                                      <p:cBhvr>
                                        <p:cTn id="23" dur="500" fill="hold"/>
                                        <p:tgtEl>
                                          <p:spTgt spid="5">
                                            <p:graphicEl>
                                              <a:dgm id="{5C1F6374-E4E9-4A05-A74E-A656D87AD5A3}"/>
                                            </p:graphicEl>
                                          </p:spTgt>
                                        </p:tgtEl>
                                        <p:attrNameLst>
                                          <p:attrName>stroke.color</p:attrName>
                                        </p:attrNameLst>
                                      </p:cBhvr>
                                      <p:by>
                                        <p:hsl h="7200000" s="0" l="0"/>
                                      </p:by>
                                    </p:animClr>
                                    <p:set>
                                      <p:cBhvr>
                                        <p:cTn id="24" dur="500" fill="hold"/>
                                        <p:tgtEl>
                                          <p:spTgt spid="5">
                                            <p:graphicEl>
                                              <a:dgm id="{5C1F6374-E4E9-4A05-A74E-A656D87AD5A3}"/>
                                            </p:graphicEl>
                                          </p:spTgt>
                                        </p:tgtEl>
                                        <p:attrNameLst>
                                          <p:attrName>fill.type</p:attrName>
                                        </p:attrNameLst>
                                      </p:cBhvr>
                                      <p:to>
                                        <p:strVal val="solid"/>
                                      </p:to>
                                    </p:set>
                                  </p:childTnLst>
                                </p:cTn>
                              </p:par>
                              <p:par>
                                <p:cTn id="25" presetID="21" presetClass="emph" presetSubtype="0" fill="hold" grpId="0" nodeType="withEffect">
                                  <p:stCondLst>
                                    <p:cond delay="0"/>
                                  </p:stCondLst>
                                  <p:childTnLst>
                                    <p:animClr clrSpc="hsl" dir="cw">
                                      <p:cBhvr override="childStyle">
                                        <p:cTn id="26" dur="500" fill="hold"/>
                                        <p:tgtEl>
                                          <p:spTgt spid="5">
                                            <p:graphicEl>
                                              <a:dgm id="{F37A02C1-6C81-49A0-95C9-5A3EAA013223}"/>
                                            </p:graphicEl>
                                          </p:spTgt>
                                        </p:tgtEl>
                                        <p:attrNameLst>
                                          <p:attrName>style.color</p:attrName>
                                        </p:attrNameLst>
                                      </p:cBhvr>
                                      <p:by>
                                        <p:hsl h="7200000" s="0" l="0"/>
                                      </p:by>
                                    </p:animClr>
                                    <p:animClr clrSpc="hsl" dir="cw">
                                      <p:cBhvr>
                                        <p:cTn id="27" dur="500" fill="hold"/>
                                        <p:tgtEl>
                                          <p:spTgt spid="5">
                                            <p:graphicEl>
                                              <a:dgm id="{F37A02C1-6C81-49A0-95C9-5A3EAA013223}"/>
                                            </p:graphicEl>
                                          </p:spTgt>
                                        </p:tgtEl>
                                        <p:attrNameLst>
                                          <p:attrName>fillcolor</p:attrName>
                                        </p:attrNameLst>
                                      </p:cBhvr>
                                      <p:by>
                                        <p:hsl h="7200000" s="0" l="0"/>
                                      </p:by>
                                    </p:animClr>
                                    <p:animClr clrSpc="hsl" dir="cw">
                                      <p:cBhvr>
                                        <p:cTn id="28" dur="500" fill="hold"/>
                                        <p:tgtEl>
                                          <p:spTgt spid="5">
                                            <p:graphicEl>
                                              <a:dgm id="{F37A02C1-6C81-49A0-95C9-5A3EAA013223}"/>
                                            </p:graphicEl>
                                          </p:spTgt>
                                        </p:tgtEl>
                                        <p:attrNameLst>
                                          <p:attrName>stroke.color</p:attrName>
                                        </p:attrNameLst>
                                      </p:cBhvr>
                                      <p:by>
                                        <p:hsl h="7200000" s="0" l="0"/>
                                      </p:by>
                                    </p:animClr>
                                    <p:set>
                                      <p:cBhvr>
                                        <p:cTn id="29" dur="500" fill="hold"/>
                                        <p:tgtEl>
                                          <p:spTgt spid="5">
                                            <p:graphicEl>
                                              <a:dgm id="{F37A02C1-6C81-49A0-95C9-5A3EAA013223}"/>
                                            </p:graphicEl>
                                          </p:spTgt>
                                        </p:tgtEl>
                                        <p:attrNameLst>
                                          <p:attrName>fill.type</p:attrName>
                                        </p:attrNameLst>
                                      </p:cBhvr>
                                      <p:to>
                                        <p:strVal val="solid"/>
                                      </p:to>
                                    </p:set>
                                  </p:childTnLst>
                                </p:cTn>
                              </p:par>
                              <p:par>
                                <p:cTn id="30" presetID="21" presetClass="emph" presetSubtype="0" fill="hold" grpId="0" nodeType="withEffect">
                                  <p:stCondLst>
                                    <p:cond delay="0"/>
                                  </p:stCondLst>
                                  <p:childTnLst>
                                    <p:animClr clrSpc="hsl" dir="cw">
                                      <p:cBhvr override="childStyle">
                                        <p:cTn id="31" dur="500" fill="hold"/>
                                        <p:tgtEl>
                                          <p:spTgt spid="5">
                                            <p:graphicEl>
                                              <a:dgm id="{8973D209-9A5E-41B7-9D65-0285D6735450}"/>
                                            </p:graphicEl>
                                          </p:spTgt>
                                        </p:tgtEl>
                                        <p:attrNameLst>
                                          <p:attrName>style.color</p:attrName>
                                        </p:attrNameLst>
                                      </p:cBhvr>
                                      <p:by>
                                        <p:hsl h="7200000" s="0" l="0"/>
                                      </p:by>
                                    </p:animClr>
                                    <p:animClr clrSpc="hsl" dir="cw">
                                      <p:cBhvr>
                                        <p:cTn id="32" dur="500" fill="hold"/>
                                        <p:tgtEl>
                                          <p:spTgt spid="5">
                                            <p:graphicEl>
                                              <a:dgm id="{8973D209-9A5E-41B7-9D65-0285D6735450}"/>
                                            </p:graphicEl>
                                          </p:spTgt>
                                        </p:tgtEl>
                                        <p:attrNameLst>
                                          <p:attrName>fillcolor</p:attrName>
                                        </p:attrNameLst>
                                      </p:cBhvr>
                                      <p:by>
                                        <p:hsl h="7200000" s="0" l="0"/>
                                      </p:by>
                                    </p:animClr>
                                    <p:animClr clrSpc="hsl" dir="cw">
                                      <p:cBhvr>
                                        <p:cTn id="33" dur="500" fill="hold"/>
                                        <p:tgtEl>
                                          <p:spTgt spid="5">
                                            <p:graphicEl>
                                              <a:dgm id="{8973D209-9A5E-41B7-9D65-0285D6735450}"/>
                                            </p:graphicEl>
                                          </p:spTgt>
                                        </p:tgtEl>
                                        <p:attrNameLst>
                                          <p:attrName>stroke.color</p:attrName>
                                        </p:attrNameLst>
                                      </p:cBhvr>
                                      <p:by>
                                        <p:hsl h="7200000" s="0" l="0"/>
                                      </p:by>
                                    </p:animClr>
                                    <p:set>
                                      <p:cBhvr>
                                        <p:cTn id="34" dur="500" fill="hold"/>
                                        <p:tgtEl>
                                          <p:spTgt spid="5">
                                            <p:graphicEl>
                                              <a:dgm id="{8973D209-9A5E-41B7-9D65-0285D6735450}"/>
                                            </p:graphicEl>
                                          </p:spTgt>
                                        </p:tgtEl>
                                        <p:attrNameLst>
                                          <p:attrName>fill.type</p:attrName>
                                        </p:attrNameLst>
                                      </p:cBhvr>
                                      <p:to>
                                        <p:strVal val="solid"/>
                                      </p:to>
                                    </p:set>
                                  </p:childTnLst>
                                </p:cTn>
                              </p:par>
                              <p:par>
                                <p:cTn id="35" presetID="21" presetClass="emph" presetSubtype="0" fill="hold" grpId="0" nodeType="withEffect">
                                  <p:stCondLst>
                                    <p:cond delay="0"/>
                                  </p:stCondLst>
                                  <p:childTnLst>
                                    <p:animClr clrSpc="hsl" dir="cw">
                                      <p:cBhvr override="childStyle">
                                        <p:cTn id="36" dur="500" fill="hold"/>
                                        <p:tgtEl>
                                          <p:spTgt spid="5">
                                            <p:graphicEl>
                                              <a:dgm id="{0895356A-C7B7-4B12-8788-2DEAE077F8FD}"/>
                                            </p:graphicEl>
                                          </p:spTgt>
                                        </p:tgtEl>
                                        <p:attrNameLst>
                                          <p:attrName>style.color</p:attrName>
                                        </p:attrNameLst>
                                      </p:cBhvr>
                                      <p:by>
                                        <p:hsl h="7200000" s="0" l="0"/>
                                      </p:by>
                                    </p:animClr>
                                    <p:animClr clrSpc="hsl" dir="cw">
                                      <p:cBhvr>
                                        <p:cTn id="37" dur="500" fill="hold"/>
                                        <p:tgtEl>
                                          <p:spTgt spid="5">
                                            <p:graphicEl>
                                              <a:dgm id="{0895356A-C7B7-4B12-8788-2DEAE077F8FD}"/>
                                            </p:graphicEl>
                                          </p:spTgt>
                                        </p:tgtEl>
                                        <p:attrNameLst>
                                          <p:attrName>fillcolor</p:attrName>
                                        </p:attrNameLst>
                                      </p:cBhvr>
                                      <p:by>
                                        <p:hsl h="7200000" s="0" l="0"/>
                                      </p:by>
                                    </p:animClr>
                                    <p:animClr clrSpc="hsl" dir="cw">
                                      <p:cBhvr>
                                        <p:cTn id="38" dur="500" fill="hold"/>
                                        <p:tgtEl>
                                          <p:spTgt spid="5">
                                            <p:graphicEl>
                                              <a:dgm id="{0895356A-C7B7-4B12-8788-2DEAE077F8FD}"/>
                                            </p:graphicEl>
                                          </p:spTgt>
                                        </p:tgtEl>
                                        <p:attrNameLst>
                                          <p:attrName>stroke.color</p:attrName>
                                        </p:attrNameLst>
                                      </p:cBhvr>
                                      <p:by>
                                        <p:hsl h="7200000" s="0" l="0"/>
                                      </p:by>
                                    </p:animClr>
                                    <p:set>
                                      <p:cBhvr>
                                        <p:cTn id="39" dur="500" fill="hold"/>
                                        <p:tgtEl>
                                          <p:spTgt spid="5">
                                            <p:graphicEl>
                                              <a:dgm id="{0895356A-C7B7-4B12-8788-2DEAE077F8FD}"/>
                                            </p:graphic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747097362"/>
              </p:ext>
            </p:extLst>
          </p:nvPr>
        </p:nvGraphicFramePr>
        <p:xfrm>
          <a:off x="236483" y="110360"/>
          <a:ext cx="11713779" cy="6432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4745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43986" y="570976"/>
            <a:ext cx="10002235" cy="5078313"/>
          </a:xfrm>
          <a:prstGeom prst="rect">
            <a:avLst/>
          </a:prstGeom>
          <a:noFill/>
        </p:spPr>
        <p:txBody>
          <a:bodyPr wrap="square" lIns="91440" tIns="45720" rIns="91440" bIns="45720">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Antecedentes históricos internacionales </a:t>
            </a:r>
          </a:p>
          <a:p>
            <a:pPr algn="ctr"/>
            <a:endPar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s-E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chemeClr val="accent4">
                      <a:satMod val="175000"/>
                      <a:alpha val="40000"/>
                    </a:schemeClr>
                  </a:glow>
                  <a:reflection blurRad="12700" stA="28000" endPos="45000" dist="1000" dir="5400000" sy="-100000" algn="bl" rotWithShape="0"/>
                </a:effectLst>
              </a:rPr>
              <a:t>Los científicos y los teóricos </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chemeClr val="accent4">
                    <a:satMod val="175000"/>
                    <a:alpha val="40000"/>
                  </a:schemeClr>
                </a:glow>
                <a:reflection blurRad="12700" stA="28000" endPos="45000" dist="1000" dir="5400000" sy="-100000" algn="bl" rotWithShape="0"/>
              </a:effectLst>
            </a:endParaRPr>
          </a:p>
        </p:txBody>
      </p:sp>
    </p:spTree>
    <p:extLst>
      <p:ext uri="{BB962C8B-B14F-4D97-AF65-F5344CB8AC3E}">
        <p14:creationId xmlns:p14="http://schemas.microsoft.com/office/powerpoint/2010/main" val="35526805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1176764841"/>
              </p:ext>
            </p:extLst>
          </p:nvPr>
        </p:nvGraphicFramePr>
        <p:xfrm>
          <a:off x="1101435" y="660642"/>
          <a:ext cx="10068791" cy="5646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utoShape 2" descr="Resultado de imagen para Frederick Tayl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Frederick Taylo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0" name="Picture 6" descr="Resultado de imagen para Frederick Taylo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6648" y="4015311"/>
            <a:ext cx="1435282" cy="2146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0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graphicEl>
                                              <a:dgm id="{90727CB7-D1D9-4CD0-8D37-A79382D679C3}"/>
                                            </p:graphicEl>
                                          </p:spTgt>
                                        </p:tgtEl>
                                        <p:attrNameLst>
                                          <p:attrName>style.visibility</p:attrName>
                                        </p:attrNameLst>
                                      </p:cBhvr>
                                      <p:to>
                                        <p:strVal val="visible"/>
                                      </p:to>
                                    </p:set>
                                    <p:animEffect transition="in" filter="randombar(horizontal)">
                                      <p:cBhvr>
                                        <p:cTn id="7" dur="500"/>
                                        <p:tgtEl>
                                          <p:spTgt spid="2">
                                            <p:graphicEl>
                                              <a:dgm id="{90727CB7-D1D9-4CD0-8D37-A79382D679C3}"/>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graphicEl>
                                              <a:dgm id="{D4B1FF70-79FD-4A3E-85D4-F2E2BA45767A}"/>
                                            </p:graphicEl>
                                          </p:spTgt>
                                        </p:tgtEl>
                                        <p:attrNameLst>
                                          <p:attrName>style.visibility</p:attrName>
                                        </p:attrNameLst>
                                      </p:cBhvr>
                                      <p:to>
                                        <p:strVal val="visible"/>
                                      </p:to>
                                    </p:set>
                                    <p:animEffect transition="in" filter="randombar(horizontal)">
                                      <p:cBhvr>
                                        <p:cTn id="10" dur="500"/>
                                        <p:tgtEl>
                                          <p:spTgt spid="2">
                                            <p:graphicEl>
                                              <a:dgm id="{D4B1FF70-79FD-4A3E-85D4-F2E2BA45767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graphicEl>
                                              <a:dgm id="{FE669D48-7160-400F-8248-B1261A41715D}"/>
                                            </p:graphicEl>
                                          </p:spTgt>
                                        </p:tgtEl>
                                        <p:attrNameLst>
                                          <p:attrName>style.visibility</p:attrName>
                                        </p:attrNameLst>
                                      </p:cBhvr>
                                      <p:to>
                                        <p:strVal val="visible"/>
                                      </p:to>
                                    </p:set>
                                    <p:animEffect transition="in" filter="randombar(horizontal)">
                                      <p:cBhvr>
                                        <p:cTn id="15" dur="500"/>
                                        <p:tgtEl>
                                          <p:spTgt spid="2">
                                            <p:graphicEl>
                                              <a:dgm id="{FE669D48-7160-400F-8248-B1261A41715D}"/>
                                            </p:graphic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2">
                                            <p:graphicEl>
                                              <a:dgm id="{6E5C77DD-41EE-463A-898C-D761E8A2A93E}"/>
                                            </p:graphicEl>
                                          </p:spTgt>
                                        </p:tgtEl>
                                        <p:attrNameLst>
                                          <p:attrName>style.visibility</p:attrName>
                                        </p:attrNameLst>
                                      </p:cBhvr>
                                      <p:to>
                                        <p:strVal val="visible"/>
                                      </p:to>
                                    </p:set>
                                    <p:animEffect transition="in" filter="randombar(horizontal)">
                                      <p:cBhvr>
                                        <p:cTn id="18" dur="500"/>
                                        <p:tgtEl>
                                          <p:spTgt spid="2">
                                            <p:graphicEl>
                                              <a:dgm id="{6E5C77DD-41EE-463A-898C-D761E8A2A93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
                                            <p:graphicEl>
                                              <a:dgm id="{DD82EDE9-356A-4411-9258-8862F8419E22}"/>
                                            </p:graphicEl>
                                          </p:spTgt>
                                        </p:tgtEl>
                                        <p:attrNameLst>
                                          <p:attrName>style.visibility</p:attrName>
                                        </p:attrNameLst>
                                      </p:cBhvr>
                                      <p:to>
                                        <p:strVal val="visible"/>
                                      </p:to>
                                    </p:set>
                                    <p:animEffect transition="in" filter="randombar(horizontal)">
                                      <p:cBhvr>
                                        <p:cTn id="23" dur="500"/>
                                        <p:tgtEl>
                                          <p:spTgt spid="2">
                                            <p:graphicEl>
                                              <a:dgm id="{DD82EDE9-356A-4411-9258-8862F8419E22}"/>
                                            </p:graphic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
                                            <p:graphicEl>
                                              <a:dgm id="{050FE1C9-B5BC-4F4F-96D4-C12645E700AC}"/>
                                            </p:graphicEl>
                                          </p:spTgt>
                                        </p:tgtEl>
                                        <p:attrNameLst>
                                          <p:attrName>style.visibility</p:attrName>
                                        </p:attrNameLst>
                                      </p:cBhvr>
                                      <p:to>
                                        <p:strVal val="visible"/>
                                      </p:to>
                                    </p:set>
                                    <p:animEffect transition="in" filter="randombar(horizontal)">
                                      <p:cBhvr>
                                        <p:cTn id="26" dur="500"/>
                                        <p:tgtEl>
                                          <p:spTgt spid="2">
                                            <p:graphicEl>
                                              <a:dgm id="{050FE1C9-B5BC-4F4F-96D4-C12645E700AC}"/>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
                                            <p:graphicEl>
                                              <a:dgm id="{F559E773-248B-4B18-AE38-87A6AA49CB93}"/>
                                            </p:graphicEl>
                                          </p:spTgt>
                                        </p:tgtEl>
                                        <p:attrNameLst>
                                          <p:attrName>style.visibility</p:attrName>
                                        </p:attrNameLst>
                                      </p:cBhvr>
                                      <p:to>
                                        <p:strVal val="visible"/>
                                      </p:to>
                                    </p:set>
                                    <p:animEffect transition="in" filter="randombar(horizontal)">
                                      <p:cBhvr>
                                        <p:cTn id="31" dur="500"/>
                                        <p:tgtEl>
                                          <p:spTgt spid="2">
                                            <p:graphicEl>
                                              <a:dgm id="{F559E773-248B-4B18-AE38-87A6AA49CB93}"/>
                                            </p:graphic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
                                            <p:graphicEl>
                                              <a:dgm id="{67C10738-22FC-4472-86C0-FF648C534AD0}"/>
                                            </p:graphicEl>
                                          </p:spTgt>
                                        </p:tgtEl>
                                        <p:attrNameLst>
                                          <p:attrName>style.visibility</p:attrName>
                                        </p:attrNameLst>
                                      </p:cBhvr>
                                      <p:to>
                                        <p:strVal val="visible"/>
                                      </p:to>
                                    </p:set>
                                    <p:animEffect transition="in" filter="randombar(horizontal)">
                                      <p:cBhvr>
                                        <p:cTn id="34" dur="500"/>
                                        <p:tgtEl>
                                          <p:spTgt spid="2">
                                            <p:graphicEl>
                                              <a:dgm id="{67C10738-22FC-4472-86C0-FF648C534AD0}"/>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2">
                                            <p:graphicEl>
                                              <a:dgm id="{51C5A3E0-93FF-476A-9E6E-FCECA0C184B9}"/>
                                            </p:graphicEl>
                                          </p:spTgt>
                                        </p:tgtEl>
                                        <p:attrNameLst>
                                          <p:attrName>style.visibility</p:attrName>
                                        </p:attrNameLst>
                                      </p:cBhvr>
                                      <p:to>
                                        <p:strVal val="visible"/>
                                      </p:to>
                                    </p:set>
                                    <p:animEffect transition="in" filter="randombar(horizontal)">
                                      <p:cBhvr>
                                        <p:cTn id="39" dur="500"/>
                                        <p:tgtEl>
                                          <p:spTgt spid="2">
                                            <p:graphicEl>
                                              <a:dgm id="{51C5A3E0-93FF-476A-9E6E-FCECA0C184B9}"/>
                                            </p:graphicEl>
                                          </p:spTgt>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
                                            <p:graphicEl>
                                              <a:dgm id="{27654CAF-CDB0-489D-836C-167CD93D6497}"/>
                                            </p:graphicEl>
                                          </p:spTgt>
                                        </p:tgtEl>
                                        <p:attrNameLst>
                                          <p:attrName>style.visibility</p:attrName>
                                        </p:attrNameLst>
                                      </p:cBhvr>
                                      <p:to>
                                        <p:strVal val="visible"/>
                                      </p:to>
                                    </p:set>
                                    <p:animEffect transition="in" filter="randombar(horizontal)">
                                      <p:cBhvr>
                                        <p:cTn id="42" dur="500"/>
                                        <p:tgtEl>
                                          <p:spTgt spid="2">
                                            <p:graphicEl>
                                              <a:dgm id="{27654CAF-CDB0-489D-836C-167CD93D6497}"/>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
                                            <p:graphicEl>
                                              <a:dgm id="{10C6932A-5178-4127-A349-87D124A17A6C}"/>
                                            </p:graphicEl>
                                          </p:spTgt>
                                        </p:tgtEl>
                                        <p:attrNameLst>
                                          <p:attrName>style.visibility</p:attrName>
                                        </p:attrNameLst>
                                      </p:cBhvr>
                                      <p:to>
                                        <p:strVal val="visible"/>
                                      </p:to>
                                    </p:set>
                                    <p:animEffect transition="in" filter="randombar(horizontal)">
                                      <p:cBhvr>
                                        <p:cTn id="47" dur="500"/>
                                        <p:tgtEl>
                                          <p:spTgt spid="2">
                                            <p:graphicEl>
                                              <a:dgm id="{10C6932A-5178-4127-A349-87D124A17A6C}"/>
                                            </p:graphicEl>
                                          </p:spTgt>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
                                            <p:graphicEl>
                                              <a:dgm id="{B7527F25-BBAB-46E1-B3B5-0AA45405298E}"/>
                                            </p:graphicEl>
                                          </p:spTgt>
                                        </p:tgtEl>
                                        <p:attrNameLst>
                                          <p:attrName>style.visibility</p:attrName>
                                        </p:attrNameLst>
                                      </p:cBhvr>
                                      <p:to>
                                        <p:strVal val="visible"/>
                                      </p:to>
                                    </p:set>
                                    <p:animEffect transition="in" filter="randombar(horizontal)">
                                      <p:cBhvr>
                                        <p:cTn id="50" dur="500"/>
                                        <p:tgtEl>
                                          <p:spTgt spid="2">
                                            <p:graphicEl>
                                              <a:dgm id="{B7527F25-BBAB-46E1-B3B5-0AA45405298E}"/>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2">
                                            <p:graphicEl>
                                              <a:dgm id="{F03B0F0D-BE39-4A5F-93BD-B17552004DA8}"/>
                                            </p:graphicEl>
                                          </p:spTgt>
                                        </p:tgtEl>
                                        <p:attrNameLst>
                                          <p:attrName>style.visibility</p:attrName>
                                        </p:attrNameLst>
                                      </p:cBhvr>
                                      <p:to>
                                        <p:strVal val="visible"/>
                                      </p:to>
                                    </p:set>
                                    <p:animEffect transition="in" filter="randombar(horizontal)">
                                      <p:cBhvr>
                                        <p:cTn id="55" dur="500"/>
                                        <p:tgtEl>
                                          <p:spTgt spid="2">
                                            <p:graphicEl>
                                              <a:dgm id="{F03B0F0D-BE39-4A5F-93BD-B17552004DA8}"/>
                                            </p:graphicEl>
                                          </p:spTgt>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
                                            <p:graphicEl>
                                              <a:dgm id="{C139E639-AA04-4D3B-BDE4-FCA51DF81C41}"/>
                                            </p:graphicEl>
                                          </p:spTgt>
                                        </p:tgtEl>
                                        <p:attrNameLst>
                                          <p:attrName>style.visibility</p:attrName>
                                        </p:attrNameLst>
                                      </p:cBhvr>
                                      <p:to>
                                        <p:strVal val="visible"/>
                                      </p:to>
                                    </p:set>
                                    <p:animEffect transition="in" filter="randombar(horizontal)">
                                      <p:cBhvr>
                                        <p:cTn id="58" dur="500"/>
                                        <p:tgtEl>
                                          <p:spTgt spid="2">
                                            <p:graphicEl>
                                              <a:dgm id="{C139E639-AA04-4D3B-BDE4-FCA51DF81C41}"/>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0" nodeType="clickEffect">
                                  <p:stCondLst>
                                    <p:cond delay="0"/>
                                  </p:stCondLst>
                                  <p:childTnLst>
                                    <p:set>
                                      <p:cBhvr>
                                        <p:cTn id="62" dur="1" fill="hold">
                                          <p:stCondLst>
                                            <p:cond delay="0"/>
                                          </p:stCondLst>
                                        </p:cTn>
                                        <p:tgtEl>
                                          <p:spTgt spid="2">
                                            <p:graphicEl>
                                              <a:dgm id="{68D9E609-1774-4D11-8EB3-F890FB5E60D1}"/>
                                            </p:graphicEl>
                                          </p:spTgt>
                                        </p:tgtEl>
                                        <p:attrNameLst>
                                          <p:attrName>style.visibility</p:attrName>
                                        </p:attrNameLst>
                                      </p:cBhvr>
                                      <p:to>
                                        <p:strVal val="visible"/>
                                      </p:to>
                                    </p:set>
                                    <p:animEffect transition="in" filter="randombar(horizontal)">
                                      <p:cBhvr>
                                        <p:cTn id="63" dur="500"/>
                                        <p:tgtEl>
                                          <p:spTgt spid="2">
                                            <p:graphicEl>
                                              <a:dgm id="{68D9E609-1774-4D11-8EB3-F890FB5E60D1}"/>
                                            </p:graphicEl>
                                          </p:spTgt>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
                                            <p:graphicEl>
                                              <a:dgm id="{F1606CC2-D18E-4FF0-BB9C-91F0B281314A}"/>
                                            </p:graphicEl>
                                          </p:spTgt>
                                        </p:tgtEl>
                                        <p:attrNameLst>
                                          <p:attrName>style.visibility</p:attrName>
                                        </p:attrNameLst>
                                      </p:cBhvr>
                                      <p:to>
                                        <p:strVal val="visible"/>
                                      </p:to>
                                    </p:set>
                                    <p:animEffect transition="in" filter="randombar(horizontal)">
                                      <p:cBhvr>
                                        <p:cTn id="66" dur="500"/>
                                        <p:tgtEl>
                                          <p:spTgt spid="2">
                                            <p:graphicEl>
                                              <a:dgm id="{F1606CC2-D18E-4FF0-BB9C-91F0B281314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549221323"/>
              </p:ext>
            </p:extLst>
          </p:nvPr>
        </p:nvGraphicFramePr>
        <p:xfrm>
          <a:off x="1067945" y="563526"/>
          <a:ext cx="10968111" cy="59148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henry fayo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0730" y="3483860"/>
            <a:ext cx="1792015" cy="2318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77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graphicEl>
                                              <a:dgm id="{183F9F22-E2F8-4BC3-8F0B-95D0B6F1A2E3}"/>
                                            </p:graphicEl>
                                          </p:spTgt>
                                        </p:tgtEl>
                                        <p:attrNameLst>
                                          <p:attrName>style.visibility</p:attrName>
                                        </p:attrNameLst>
                                      </p:cBhvr>
                                      <p:to>
                                        <p:strVal val="visible"/>
                                      </p:to>
                                    </p:set>
                                    <p:animEffect transition="in" filter="randombar(horizontal)">
                                      <p:cBhvr>
                                        <p:cTn id="7" dur="500"/>
                                        <p:tgtEl>
                                          <p:spTgt spid="2">
                                            <p:graphicEl>
                                              <a:dgm id="{183F9F22-E2F8-4BC3-8F0B-95D0B6F1A2E3}"/>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graphicEl>
                                              <a:dgm id="{7979F51E-F29F-4A82-B5E9-A4C60FA87CB3}"/>
                                            </p:graphicEl>
                                          </p:spTgt>
                                        </p:tgtEl>
                                        <p:attrNameLst>
                                          <p:attrName>style.visibility</p:attrName>
                                        </p:attrNameLst>
                                      </p:cBhvr>
                                      <p:to>
                                        <p:strVal val="visible"/>
                                      </p:to>
                                    </p:set>
                                    <p:animEffect transition="in" filter="randombar(horizontal)">
                                      <p:cBhvr>
                                        <p:cTn id="10" dur="500"/>
                                        <p:tgtEl>
                                          <p:spTgt spid="2">
                                            <p:graphicEl>
                                              <a:dgm id="{7979F51E-F29F-4A82-B5E9-A4C60FA87CB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graphicEl>
                                              <a:dgm id="{3ABB096C-7445-4FAE-A88B-4CD89E7A4A71}"/>
                                            </p:graphicEl>
                                          </p:spTgt>
                                        </p:tgtEl>
                                        <p:attrNameLst>
                                          <p:attrName>style.visibility</p:attrName>
                                        </p:attrNameLst>
                                      </p:cBhvr>
                                      <p:to>
                                        <p:strVal val="visible"/>
                                      </p:to>
                                    </p:set>
                                    <p:animEffect transition="in" filter="randombar(horizontal)">
                                      <p:cBhvr>
                                        <p:cTn id="15" dur="500"/>
                                        <p:tgtEl>
                                          <p:spTgt spid="2">
                                            <p:graphicEl>
                                              <a:dgm id="{3ABB096C-7445-4FAE-A88B-4CD89E7A4A71}"/>
                                            </p:graphic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2">
                                            <p:graphicEl>
                                              <a:dgm id="{ED6B5F5D-D441-43E4-B6EF-40DD90C6EF00}"/>
                                            </p:graphicEl>
                                          </p:spTgt>
                                        </p:tgtEl>
                                        <p:attrNameLst>
                                          <p:attrName>style.visibility</p:attrName>
                                        </p:attrNameLst>
                                      </p:cBhvr>
                                      <p:to>
                                        <p:strVal val="visible"/>
                                      </p:to>
                                    </p:set>
                                    <p:animEffect transition="in" filter="randombar(horizontal)">
                                      <p:cBhvr>
                                        <p:cTn id="18" dur="500"/>
                                        <p:tgtEl>
                                          <p:spTgt spid="2">
                                            <p:graphicEl>
                                              <a:dgm id="{ED6B5F5D-D441-43E4-B6EF-40DD90C6EF00}"/>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
                                            <p:graphicEl>
                                              <a:dgm id="{CA8BA3EB-B5F8-4842-81D3-1CE350107BC4}"/>
                                            </p:graphicEl>
                                          </p:spTgt>
                                        </p:tgtEl>
                                        <p:attrNameLst>
                                          <p:attrName>style.visibility</p:attrName>
                                        </p:attrNameLst>
                                      </p:cBhvr>
                                      <p:to>
                                        <p:strVal val="visible"/>
                                      </p:to>
                                    </p:set>
                                    <p:animEffect transition="in" filter="randombar(horizontal)">
                                      <p:cBhvr>
                                        <p:cTn id="23" dur="500"/>
                                        <p:tgtEl>
                                          <p:spTgt spid="2">
                                            <p:graphicEl>
                                              <a:dgm id="{CA8BA3EB-B5F8-4842-81D3-1CE350107BC4}"/>
                                            </p:graphic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
                                            <p:graphicEl>
                                              <a:dgm id="{220AD1A4-58C7-4410-8FC5-5282E4A08106}"/>
                                            </p:graphicEl>
                                          </p:spTgt>
                                        </p:tgtEl>
                                        <p:attrNameLst>
                                          <p:attrName>style.visibility</p:attrName>
                                        </p:attrNameLst>
                                      </p:cBhvr>
                                      <p:to>
                                        <p:strVal val="visible"/>
                                      </p:to>
                                    </p:set>
                                    <p:animEffect transition="in" filter="randombar(horizontal)">
                                      <p:cBhvr>
                                        <p:cTn id="26" dur="500"/>
                                        <p:tgtEl>
                                          <p:spTgt spid="2">
                                            <p:graphicEl>
                                              <a:dgm id="{220AD1A4-58C7-4410-8FC5-5282E4A08106}"/>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
                                            <p:graphicEl>
                                              <a:dgm id="{5F198A9D-7ABA-496E-8D50-70AECC35A144}"/>
                                            </p:graphicEl>
                                          </p:spTgt>
                                        </p:tgtEl>
                                        <p:attrNameLst>
                                          <p:attrName>style.visibility</p:attrName>
                                        </p:attrNameLst>
                                      </p:cBhvr>
                                      <p:to>
                                        <p:strVal val="visible"/>
                                      </p:to>
                                    </p:set>
                                    <p:animEffect transition="in" filter="randombar(horizontal)">
                                      <p:cBhvr>
                                        <p:cTn id="31" dur="500"/>
                                        <p:tgtEl>
                                          <p:spTgt spid="2">
                                            <p:graphicEl>
                                              <a:dgm id="{5F198A9D-7ABA-496E-8D50-70AECC35A144}"/>
                                            </p:graphic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
                                            <p:graphicEl>
                                              <a:dgm id="{9C80DDD2-D992-4A31-831E-261365BF668D}"/>
                                            </p:graphicEl>
                                          </p:spTgt>
                                        </p:tgtEl>
                                        <p:attrNameLst>
                                          <p:attrName>style.visibility</p:attrName>
                                        </p:attrNameLst>
                                      </p:cBhvr>
                                      <p:to>
                                        <p:strVal val="visible"/>
                                      </p:to>
                                    </p:set>
                                    <p:animEffect transition="in" filter="randombar(horizontal)">
                                      <p:cBhvr>
                                        <p:cTn id="34" dur="500"/>
                                        <p:tgtEl>
                                          <p:spTgt spid="2">
                                            <p:graphicEl>
                                              <a:dgm id="{9C80DDD2-D992-4A31-831E-261365BF668D}"/>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2">
                                            <p:graphicEl>
                                              <a:dgm id="{570253F9-A34A-42E7-A6C7-30FFC0398CE1}"/>
                                            </p:graphicEl>
                                          </p:spTgt>
                                        </p:tgtEl>
                                        <p:attrNameLst>
                                          <p:attrName>style.visibility</p:attrName>
                                        </p:attrNameLst>
                                      </p:cBhvr>
                                      <p:to>
                                        <p:strVal val="visible"/>
                                      </p:to>
                                    </p:set>
                                    <p:animEffect transition="in" filter="randombar(horizontal)">
                                      <p:cBhvr>
                                        <p:cTn id="39" dur="500"/>
                                        <p:tgtEl>
                                          <p:spTgt spid="2">
                                            <p:graphicEl>
                                              <a:dgm id="{570253F9-A34A-42E7-A6C7-30FFC0398CE1}"/>
                                            </p:graphicEl>
                                          </p:spTgt>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
                                            <p:graphicEl>
                                              <a:dgm id="{DEAE9DBF-B981-4BFD-BB12-F54AA1503515}"/>
                                            </p:graphicEl>
                                          </p:spTgt>
                                        </p:tgtEl>
                                        <p:attrNameLst>
                                          <p:attrName>style.visibility</p:attrName>
                                        </p:attrNameLst>
                                      </p:cBhvr>
                                      <p:to>
                                        <p:strVal val="visible"/>
                                      </p:to>
                                    </p:set>
                                    <p:animEffect transition="in" filter="randombar(horizontal)">
                                      <p:cBhvr>
                                        <p:cTn id="42" dur="500"/>
                                        <p:tgtEl>
                                          <p:spTgt spid="2">
                                            <p:graphicEl>
                                              <a:dgm id="{DEAE9DBF-B981-4BFD-BB12-F54AA1503515}"/>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
                                            <p:graphicEl>
                                              <a:dgm id="{C5AB4AB9-DE48-4A25-B416-A20772C5B6B5}"/>
                                            </p:graphicEl>
                                          </p:spTgt>
                                        </p:tgtEl>
                                        <p:attrNameLst>
                                          <p:attrName>style.visibility</p:attrName>
                                        </p:attrNameLst>
                                      </p:cBhvr>
                                      <p:to>
                                        <p:strVal val="visible"/>
                                      </p:to>
                                    </p:set>
                                    <p:animEffect transition="in" filter="randombar(horizontal)">
                                      <p:cBhvr>
                                        <p:cTn id="47" dur="500"/>
                                        <p:tgtEl>
                                          <p:spTgt spid="2">
                                            <p:graphicEl>
                                              <a:dgm id="{C5AB4AB9-DE48-4A25-B416-A20772C5B6B5}"/>
                                            </p:graphicEl>
                                          </p:spTgt>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
                                            <p:graphicEl>
                                              <a:dgm id="{9C4D7930-F1AA-4734-A9F9-EB0C71457998}"/>
                                            </p:graphicEl>
                                          </p:spTgt>
                                        </p:tgtEl>
                                        <p:attrNameLst>
                                          <p:attrName>style.visibility</p:attrName>
                                        </p:attrNameLst>
                                      </p:cBhvr>
                                      <p:to>
                                        <p:strVal val="visible"/>
                                      </p:to>
                                    </p:set>
                                    <p:animEffect transition="in" filter="randombar(horizontal)">
                                      <p:cBhvr>
                                        <p:cTn id="50" dur="500"/>
                                        <p:tgtEl>
                                          <p:spTgt spid="2">
                                            <p:graphicEl>
                                              <a:dgm id="{9C4D7930-F1AA-4734-A9F9-EB0C71457998}"/>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14" presetClass="entr" presetSubtype="10" fill="hold" grpId="0" nodeType="clickEffect">
                                  <p:stCondLst>
                                    <p:cond delay="0"/>
                                  </p:stCondLst>
                                  <p:childTnLst>
                                    <p:set>
                                      <p:cBhvr>
                                        <p:cTn id="54" dur="1" fill="hold">
                                          <p:stCondLst>
                                            <p:cond delay="0"/>
                                          </p:stCondLst>
                                        </p:cTn>
                                        <p:tgtEl>
                                          <p:spTgt spid="2">
                                            <p:graphicEl>
                                              <a:dgm id="{76E7F061-BCA3-4E61-ABB2-9401F025049D}"/>
                                            </p:graphicEl>
                                          </p:spTgt>
                                        </p:tgtEl>
                                        <p:attrNameLst>
                                          <p:attrName>style.visibility</p:attrName>
                                        </p:attrNameLst>
                                      </p:cBhvr>
                                      <p:to>
                                        <p:strVal val="visible"/>
                                      </p:to>
                                    </p:set>
                                    <p:animEffect transition="in" filter="randombar(horizontal)">
                                      <p:cBhvr>
                                        <p:cTn id="55" dur="500"/>
                                        <p:tgtEl>
                                          <p:spTgt spid="2">
                                            <p:graphicEl>
                                              <a:dgm id="{76E7F061-BCA3-4E61-ABB2-9401F025049D}"/>
                                            </p:graphicEl>
                                          </p:spTgt>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
                                            <p:graphicEl>
                                              <a:dgm id="{DFF1AEB5-709B-496C-B99B-C5874AB754A0}"/>
                                            </p:graphicEl>
                                          </p:spTgt>
                                        </p:tgtEl>
                                        <p:attrNameLst>
                                          <p:attrName>style.visibility</p:attrName>
                                        </p:attrNameLst>
                                      </p:cBhvr>
                                      <p:to>
                                        <p:strVal val="visible"/>
                                      </p:to>
                                    </p:set>
                                    <p:animEffect transition="in" filter="randombar(horizontal)">
                                      <p:cBhvr>
                                        <p:cTn id="58" dur="500"/>
                                        <p:tgtEl>
                                          <p:spTgt spid="2">
                                            <p:graphicEl>
                                              <a:dgm id="{DFF1AEB5-709B-496C-B99B-C5874AB754A0}"/>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0" nodeType="clickEffect">
                                  <p:stCondLst>
                                    <p:cond delay="0"/>
                                  </p:stCondLst>
                                  <p:childTnLst>
                                    <p:set>
                                      <p:cBhvr>
                                        <p:cTn id="62" dur="1" fill="hold">
                                          <p:stCondLst>
                                            <p:cond delay="0"/>
                                          </p:stCondLst>
                                        </p:cTn>
                                        <p:tgtEl>
                                          <p:spTgt spid="2">
                                            <p:graphicEl>
                                              <a:dgm id="{F3BFF44E-BDC5-4DC3-A53B-F33D82D6C7C1}"/>
                                            </p:graphicEl>
                                          </p:spTgt>
                                        </p:tgtEl>
                                        <p:attrNameLst>
                                          <p:attrName>style.visibility</p:attrName>
                                        </p:attrNameLst>
                                      </p:cBhvr>
                                      <p:to>
                                        <p:strVal val="visible"/>
                                      </p:to>
                                    </p:set>
                                    <p:animEffect transition="in" filter="randombar(horizontal)">
                                      <p:cBhvr>
                                        <p:cTn id="63" dur="500"/>
                                        <p:tgtEl>
                                          <p:spTgt spid="2">
                                            <p:graphicEl>
                                              <a:dgm id="{F3BFF44E-BDC5-4DC3-A53B-F33D82D6C7C1}"/>
                                            </p:graphicEl>
                                          </p:spTgt>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
                                            <p:graphicEl>
                                              <a:dgm id="{7071A32C-AB62-4572-B8E4-B757D4F75CD5}"/>
                                            </p:graphicEl>
                                          </p:spTgt>
                                        </p:tgtEl>
                                        <p:attrNameLst>
                                          <p:attrName>style.visibility</p:attrName>
                                        </p:attrNameLst>
                                      </p:cBhvr>
                                      <p:to>
                                        <p:strVal val="visible"/>
                                      </p:to>
                                    </p:set>
                                    <p:animEffect transition="in" filter="randombar(horizontal)">
                                      <p:cBhvr>
                                        <p:cTn id="66" dur="500"/>
                                        <p:tgtEl>
                                          <p:spTgt spid="2">
                                            <p:graphicEl>
                                              <a:dgm id="{7071A32C-AB62-4572-B8E4-B757D4F75CD5}"/>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10" fill="hold" grpId="0" nodeType="clickEffect">
                                  <p:stCondLst>
                                    <p:cond delay="0"/>
                                  </p:stCondLst>
                                  <p:childTnLst>
                                    <p:set>
                                      <p:cBhvr>
                                        <p:cTn id="70" dur="1" fill="hold">
                                          <p:stCondLst>
                                            <p:cond delay="0"/>
                                          </p:stCondLst>
                                        </p:cTn>
                                        <p:tgtEl>
                                          <p:spTgt spid="2">
                                            <p:graphicEl>
                                              <a:dgm id="{2FFA261C-1951-48CE-B459-46CDD0A511FD}"/>
                                            </p:graphicEl>
                                          </p:spTgt>
                                        </p:tgtEl>
                                        <p:attrNameLst>
                                          <p:attrName>style.visibility</p:attrName>
                                        </p:attrNameLst>
                                      </p:cBhvr>
                                      <p:to>
                                        <p:strVal val="visible"/>
                                      </p:to>
                                    </p:set>
                                    <p:animEffect transition="in" filter="randombar(horizontal)">
                                      <p:cBhvr>
                                        <p:cTn id="71" dur="500"/>
                                        <p:tgtEl>
                                          <p:spTgt spid="2">
                                            <p:graphicEl>
                                              <a:dgm id="{2FFA261C-1951-48CE-B459-46CDD0A511FD}"/>
                                            </p:graphicEl>
                                          </p:spTgt>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2">
                                            <p:graphicEl>
                                              <a:dgm id="{E7D4469E-8399-4F47-8672-3BEB67D2B9D3}"/>
                                            </p:graphicEl>
                                          </p:spTgt>
                                        </p:tgtEl>
                                        <p:attrNameLst>
                                          <p:attrName>style.visibility</p:attrName>
                                        </p:attrNameLst>
                                      </p:cBhvr>
                                      <p:to>
                                        <p:strVal val="visible"/>
                                      </p:to>
                                    </p:set>
                                    <p:animEffect transition="in" filter="randombar(horizontal)">
                                      <p:cBhvr>
                                        <p:cTn id="74" dur="500"/>
                                        <p:tgtEl>
                                          <p:spTgt spid="2">
                                            <p:graphicEl>
                                              <a:dgm id="{E7D4469E-8399-4F47-8672-3BEB67D2B9D3}"/>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2">
                                            <p:graphicEl>
                                              <a:dgm id="{899C2924-839B-47AA-A77C-ED6434A50FA1}"/>
                                            </p:graphicEl>
                                          </p:spTgt>
                                        </p:tgtEl>
                                        <p:attrNameLst>
                                          <p:attrName>style.visibility</p:attrName>
                                        </p:attrNameLst>
                                      </p:cBhvr>
                                      <p:to>
                                        <p:strVal val="visible"/>
                                      </p:to>
                                    </p:set>
                                    <p:animEffect transition="in" filter="randombar(horizontal)">
                                      <p:cBhvr>
                                        <p:cTn id="79" dur="500"/>
                                        <p:tgtEl>
                                          <p:spTgt spid="2">
                                            <p:graphicEl>
                                              <a:dgm id="{899C2924-839B-47AA-A77C-ED6434A50FA1}"/>
                                            </p:graphicEl>
                                          </p:spTgt>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2">
                                            <p:graphicEl>
                                              <a:dgm id="{C87746E8-BE11-4DD1-A025-078D121A776B}"/>
                                            </p:graphicEl>
                                          </p:spTgt>
                                        </p:tgtEl>
                                        <p:attrNameLst>
                                          <p:attrName>style.visibility</p:attrName>
                                        </p:attrNameLst>
                                      </p:cBhvr>
                                      <p:to>
                                        <p:strVal val="visible"/>
                                      </p:to>
                                    </p:set>
                                    <p:animEffect transition="in" filter="randombar(horizontal)">
                                      <p:cBhvr>
                                        <p:cTn id="82" dur="500"/>
                                        <p:tgtEl>
                                          <p:spTgt spid="2">
                                            <p:graphicEl>
                                              <a:dgm id="{C87746E8-BE11-4DD1-A025-078D121A776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433048977"/>
              </p:ext>
            </p:extLst>
          </p:nvPr>
        </p:nvGraphicFramePr>
        <p:xfrm>
          <a:off x="990965" y="654080"/>
          <a:ext cx="10200044" cy="5559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Resultado de imagen para max web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96466" y="3833863"/>
            <a:ext cx="1564730" cy="1999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124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graphicEl>
                                              <a:dgm id="{0FF9352D-AB98-4E13-B92A-20606E99C2E4}"/>
                                            </p:graphicEl>
                                          </p:spTgt>
                                        </p:tgtEl>
                                        <p:attrNameLst>
                                          <p:attrName>style.visibility</p:attrName>
                                        </p:attrNameLst>
                                      </p:cBhvr>
                                      <p:to>
                                        <p:strVal val="visible"/>
                                      </p:to>
                                    </p:set>
                                    <p:animEffect transition="in" filter="wipe(down)">
                                      <p:cBhvr>
                                        <p:cTn id="7" dur="500"/>
                                        <p:tgtEl>
                                          <p:spTgt spid="2">
                                            <p:graphicEl>
                                              <a:dgm id="{0FF9352D-AB98-4E13-B92A-20606E99C2E4}"/>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graphicEl>
                                              <a:dgm id="{BBA91A6B-91A9-4920-9DC9-DBAC42644823}"/>
                                            </p:graphicEl>
                                          </p:spTgt>
                                        </p:tgtEl>
                                        <p:attrNameLst>
                                          <p:attrName>style.visibility</p:attrName>
                                        </p:attrNameLst>
                                      </p:cBhvr>
                                      <p:to>
                                        <p:strVal val="visible"/>
                                      </p:to>
                                    </p:set>
                                    <p:animEffect transition="in" filter="wipe(down)">
                                      <p:cBhvr>
                                        <p:cTn id="10" dur="500"/>
                                        <p:tgtEl>
                                          <p:spTgt spid="2">
                                            <p:graphicEl>
                                              <a:dgm id="{BBA91A6B-91A9-4920-9DC9-DBAC4264482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graphicEl>
                                              <a:dgm id="{D77AA7E1-02A6-479A-B3EA-DE6835819CFD}"/>
                                            </p:graphicEl>
                                          </p:spTgt>
                                        </p:tgtEl>
                                        <p:attrNameLst>
                                          <p:attrName>style.visibility</p:attrName>
                                        </p:attrNameLst>
                                      </p:cBhvr>
                                      <p:to>
                                        <p:strVal val="visible"/>
                                      </p:to>
                                    </p:set>
                                    <p:animEffect transition="in" filter="wipe(down)">
                                      <p:cBhvr>
                                        <p:cTn id="15" dur="500"/>
                                        <p:tgtEl>
                                          <p:spTgt spid="2">
                                            <p:graphicEl>
                                              <a:dgm id="{D77AA7E1-02A6-479A-B3EA-DE6835819CFD}"/>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graphicEl>
                                              <a:dgm id="{A1EA04F4-B75D-4F0D-B67A-E8ABFFEDE741}"/>
                                            </p:graphicEl>
                                          </p:spTgt>
                                        </p:tgtEl>
                                        <p:attrNameLst>
                                          <p:attrName>style.visibility</p:attrName>
                                        </p:attrNameLst>
                                      </p:cBhvr>
                                      <p:to>
                                        <p:strVal val="visible"/>
                                      </p:to>
                                    </p:set>
                                    <p:animEffect transition="in" filter="wipe(down)">
                                      <p:cBhvr>
                                        <p:cTn id="18" dur="500"/>
                                        <p:tgtEl>
                                          <p:spTgt spid="2">
                                            <p:graphicEl>
                                              <a:dgm id="{A1EA04F4-B75D-4F0D-B67A-E8ABFFEDE741}"/>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
                                            <p:graphicEl>
                                              <a:dgm id="{9FB12608-2E24-497B-B0A4-7B503F1EB0C0}"/>
                                            </p:graphicEl>
                                          </p:spTgt>
                                        </p:tgtEl>
                                        <p:attrNameLst>
                                          <p:attrName>style.visibility</p:attrName>
                                        </p:attrNameLst>
                                      </p:cBhvr>
                                      <p:to>
                                        <p:strVal val="visible"/>
                                      </p:to>
                                    </p:set>
                                    <p:animEffect transition="in" filter="wipe(down)">
                                      <p:cBhvr>
                                        <p:cTn id="23" dur="500"/>
                                        <p:tgtEl>
                                          <p:spTgt spid="2">
                                            <p:graphicEl>
                                              <a:dgm id="{9FB12608-2E24-497B-B0A4-7B503F1EB0C0}"/>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
                                            <p:graphicEl>
                                              <a:dgm id="{75D10A62-05B2-480F-A9AF-A1D3BBCC29D2}"/>
                                            </p:graphicEl>
                                          </p:spTgt>
                                        </p:tgtEl>
                                        <p:attrNameLst>
                                          <p:attrName>style.visibility</p:attrName>
                                        </p:attrNameLst>
                                      </p:cBhvr>
                                      <p:to>
                                        <p:strVal val="visible"/>
                                      </p:to>
                                    </p:set>
                                    <p:animEffect transition="in" filter="wipe(down)">
                                      <p:cBhvr>
                                        <p:cTn id="26" dur="500"/>
                                        <p:tgtEl>
                                          <p:spTgt spid="2">
                                            <p:graphicEl>
                                              <a:dgm id="{75D10A62-05B2-480F-A9AF-A1D3BBCC29D2}"/>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
                                            <p:graphicEl>
                                              <a:dgm id="{D3DDED13-1C34-46A4-A0F6-1366A43F9D4A}"/>
                                            </p:graphicEl>
                                          </p:spTgt>
                                        </p:tgtEl>
                                        <p:attrNameLst>
                                          <p:attrName>style.visibility</p:attrName>
                                        </p:attrNameLst>
                                      </p:cBhvr>
                                      <p:to>
                                        <p:strVal val="visible"/>
                                      </p:to>
                                    </p:set>
                                    <p:animEffect transition="in" filter="wipe(down)">
                                      <p:cBhvr>
                                        <p:cTn id="31" dur="500"/>
                                        <p:tgtEl>
                                          <p:spTgt spid="2">
                                            <p:graphicEl>
                                              <a:dgm id="{D3DDED13-1C34-46A4-A0F6-1366A43F9D4A}"/>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
                                            <p:graphicEl>
                                              <a:dgm id="{953F24DF-3A38-47BF-8076-63BADA237306}"/>
                                            </p:graphicEl>
                                          </p:spTgt>
                                        </p:tgtEl>
                                        <p:attrNameLst>
                                          <p:attrName>style.visibility</p:attrName>
                                        </p:attrNameLst>
                                      </p:cBhvr>
                                      <p:to>
                                        <p:strVal val="visible"/>
                                      </p:to>
                                    </p:set>
                                    <p:animEffect transition="in" filter="wipe(down)">
                                      <p:cBhvr>
                                        <p:cTn id="34" dur="500"/>
                                        <p:tgtEl>
                                          <p:spTgt spid="2">
                                            <p:graphicEl>
                                              <a:dgm id="{953F24DF-3A38-47BF-8076-63BADA237306}"/>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
                                            <p:graphicEl>
                                              <a:dgm id="{F3013D4D-5376-4B9D-B4AC-C799E43E3C01}"/>
                                            </p:graphicEl>
                                          </p:spTgt>
                                        </p:tgtEl>
                                        <p:attrNameLst>
                                          <p:attrName>style.visibility</p:attrName>
                                        </p:attrNameLst>
                                      </p:cBhvr>
                                      <p:to>
                                        <p:strVal val="visible"/>
                                      </p:to>
                                    </p:set>
                                    <p:animEffect transition="in" filter="wipe(down)">
                                      <p:cBhvr>
                                        <p:cTn id="39" dur="500"/>
                                        <p:tgtEl>
                                          <p:spTgt spid="2">
                                            <p:graphicEl>
                                              <a:dgm id="{F3013D4D-5376-4B9D-B4AC-C799E43E3C01}"/>
                                            </p:graphic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2">
                                            <p:graphicEl>
                                              <a:dgm id="{F8AC2333-9816-48A9-A035-6B3F2336BF74}"/>
                                            </p:graphicEl>
                                          </p:spTgt>
                                        </p:tgtEl>
                                        <p:attrNameLst>
                                          <p:attrName>style.visibility</p:attrName>
                                        </p:attrNameLst>
                                      </p:cBhvr>
                                      <p:to>
                                        <p:strVal val="visible"/>
                                      </p:to>
                                    </p:set>
                                    <p:animEffect transition="in" filter="wipe(down)">
                                      <p:cBhvr>
                                        <p:cTn id="42" dur="500"/>
                                        <p:tgtEl>
                                          <p:spTgt spid="2">
                                            <p:graphicEl>
                                              <a:dgm id="{F8AC2333-9816-48A9-A035-6B3F2336BF7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736598772"/>
              </p:ext>
            </p:extLst>
          </p:nvPr>
        </p:nvGraphicFramePr>
        <p:xfrm>
          <a:off x="1258940" y="644236"/>
          <a:ext cx="9807377" cy="5444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Resultado de imagen para Mary Folle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5512" y="2118763"/>
            <a:ext cx="1971093" cy="2628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141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3638" y="671900"/>
            <a:ext cx="6862762" cy="5554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3 Conector recto"/>
          <p:cNvCxnSpPr/>
          <p:nvPr/>
        </p:nvCxnSpPr>
        <p:spPr>
          <a:xfrm flipV="1">
            <a:off x="2634343" y="3777343"/>
            <a:ext cx="4523695" cy="21772"/>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4836586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1892009362"/>
              </p:ext>
            </p:extLst>
          </p:nvPr>
        </p:nvGraphicFramePr>
        <p:xfrm>
          <a:off x="1020726" y="633298"/>
          <a:ext cx="10217887" cy="5657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Resultado de imagen para Elton Mayo y Fritz Roethlisberg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0165" y="3068535"/>
            <a:ext cx="2648203" cy="176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745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0DE6088D-D4D8-4949-9166-90ECBD520C54}"/>
                                            </p:graphicEl>
                                          </p:spTgt>
                                        </p:tgtEl>
                                        <p:attrNameLst>
                                          <p:attrName>style.visibility</p:attrName>
                                        </p:attrNameLst>
                                      </p:cBhvr>
                                      <p:to>
                                        <p:strVal val="visible"/>
                                      </p:to>
                                    </p:set>
                                    <p:animEffect transition="in" filter="fade">
                                      <p:cBhvr>
                                        <p:cTn id="7" dur="1000"/>
                                        <p:tgtEl>
                                          <p:spTgt spid="2">
                                            <p:graphicEl>
                                              <a:dgm id="{0DE6088D-D4D8-4949-9166-90ECBD520C54}"/>
                                            </p:graphicEl>
                                          </p:spTgt>
                                        </p:tgtEl>
                                      </p:cBhvr>
                                    </p:animEffect>
                                    <p:anim calcmode="lin" valueType="num">
                                      <p:cBhvr>
                                        <p:cTn id="8" dur="1000" fill="hold"/>
                                        <p:tgtEl>
                                          <p:spTgt spid="2">
                                            <p:graphicEl>
                                              <a:dgm id="{0DE6088D-D4D8-4949-9166-90ECBD520C54}"/>
                                            </p:graphicEl>
                                          </p:spTgt>
                                        </p:tgtEl>
                                        <p:attrNameLst>
                                          <p:attrName>ppt_x</p:attrName>
                                        </p:attrNameLst>
                                      </p:cBhvr>
                                      <p:tavLst>
                                        <p:tav tm="0">
                                          <p:val>
                                            <p:strVal val="#ppt_x"/>
                                          </p:val>
                                        </p:tav>
                                        <p:tav tm="100000">
                                          <p:val>
                                            <p:strVal val="#ppt_x"/>
                                          </p:val>
                                        </p:tav>
                                      </p:tavLst>
                                    </p:anim>
                                    <p:anim calcmode="lin" valueType="num">
                                      <p:cBhvr>
                                        <p:cTn id="9" dur="1000" fill="hold"/>
                                        <p:tgtEl>
                                          <p:spTgt spid="2">
                                            <p:graphicEl>
                                              <a:dgm id="{0DE6088D-D4D8-4949-9166-90ECBD520C54}"/>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graphicEl>
                                              <a:dgm id="{60D94A07-C631-4828-BF7E-4E0A07D9B80F}"/>
                                            </p:graphicEl>
                                          </p:spTgt>
                                        </p:tgtEl>
                                        <p:attrNameLst>
                                          <p:attrName>style.visibility</p:attrName>
                                        </p:attrNameLst>
                                      </p:cBhvr>
                                      <p:to>
                                        <p:strVal val="visible"/>
                                      </p:to>
                                    </p:set>
                                    <p:animEffect transition="in" filter="fade">
                                      <p:cBhvr>
                                        <p:cTn id="12" dur="1000"/>
                                        <p:tgtEl>
                                          <p:spTgt spid="2">
                                            <p:graphicEl>
                                              <a:dgm id="{60D94A07-C631-4828-BF7E-4E0A07D9B80F}"/>
                                            </p:graphicEl>
                                          </p:spTgt>
                                        </p:tgtEl>
                                      </p:cBhvr>
                                    </p:animEffect>
                                    <p:anim calcmode="lin" valueType="num">
                                      <p:cBhvr>
                                        <p:cTn id="13" dur="1000" fill="hold"/>
                                        <p:tgtEl>
                                          <p:spTgt spid="2">
                                            <p:graphicEl>
                                              <a:dgm id="{60D94A07-C631-4828-BF7E-4E0A07D9B80F}"/>
                                            </p:graphicEl>
                                          </p:spTgt>
                                        </p:tgtEl>
                                        <p:attrNameLst>
                                          <p:attrName>ppt_x</p:attrName>
                                        </p:attrNameLst>
                                      </p:cBhvr>
                                      <p:tavLst>
                                        <p:tav tm="0">
                                          <p:val>
                                            <p:strVal val="#ppt_x"/>
                                          </p:val>
                                        </p:tav>
                                        <p:tav tm="100000">
                                          <p:val>
                                            <p:strVal val="#ppt_x"/>
                                          </p:val>
                                        </p:tav>
                                      </p:tavLst>
                                    </p:anim>
                                    <p:anim calcmode="lin" valueType="num">
                                      <p:cBhvr>
                                        <p:cTn id="14" dur="1000" fill="hold"/>
                                        <p:tgtEl>
                                          <p:spTgt spid="2">
                                            <p:graphicEl>
                                              <a:dgm id="{60D94A07-C631-4828-BF7E-4E0A07D9B80F}"/>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graphicEl>
                                              <a:dgm id="{82336D60-168B-4DE3-90F4-5245E6452BEC}"/>
                                            </p:graphicEl>
                                          </p:spTgt>
                                        </p:tgtEl>
                                        <p:attrNameLst>
                                          <p:attrName>style.visibility</p:attrName>
                                        </p:attrNameLst>
                                      </p:cBhvr>
                                      <p:to>
                                        <p:strVal val="visible"/>
                                      </p:to>
                                    </p:set>
                                    <p:animEffect transition="in" filter="fade">
                                      <p:cBhvr>
                                        <p:cTn id="19" dur="1000"/>
                                        <p:tgtEl>
                                          <p:spTgt spid="2">
                                            <p:graphicEl>
                                              <a:dgm id="{82336D60-168B-4DE3-90F4-5245E6452BEC}"/>
                                            </p:graphicEl>
                                          </p:spTgt>
                                        </p:tgtEl>
                                      </p:cBhvr>
                                    </p:animEffect>
                                    <p:anim calcmode="lin" valueType="num">
                                      <p:cBhvr>
                                        <p:cTn id="20" dur="1000" fill="hold"/>
                                        <p:tgtEl>
                                          <p:spTgt spid="2">
                                            <p:graphicEl>
                                              <a:dgm id="{82336D60-168B-4DE3-90F4-5245E6452BEC}"/>
                                            </p:graphicEl>
                                          </p:spTgt>
                                        </p:tgtEl>
                                        <p:attrNameLst>
                                          <p:attrName>ppt_x</p:attrName>
                                        </p:attrNameLst>
                                      </p:cBhvr>
                                      <p:tavLst>
                                        <p:tav tm="0">
                                          <p:val>
                                            <p:strVal val="#ppt_x"/>
                                          </p:val>
                                        </p:tav>
                                        <p:tav tm="100000">
                                          <p:val>
                                            <p:strVal val="#ppt_x"/>
                                          </p:val>
                                        </p:tav>
                                      </p:tavLst>
                                    </p:anim>
                                    <p:anim calcmode="lin" valueType="num">
                                      <p:cBhvr>
                                        <p:cTn id="21" dur="1000" fill="hold"/>
                                        <p:tgtEl>
                                          <p:spTgt spid="2">
                                            <p:graphicEl>
                                              <a:dgm id="{82336D60-168B-4DE3-90F4-5245E6452BEC}"/>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
                                            <p:graphicEl>
                                              <a:dgm id="{32939948-82EF-4D9B-A116-F733A1A7D76C}"/>
                                            </p:graphicEl>
                                          </p:spTgt>
                                        </p:tgtEl>
                                        <p:attrNameLst>
                                          <p:attrName>style.visibility</p:attrName>
                                        </p:attrNameLst>
                                      </p:cBhvr>
                                      <p:to>
                                        <p:strVal val="visible"/>
                                      </p:to>
                                    </p:set>
                                    <p:animEffect transition="in" filter="fade">
                                      <p:cBhvr>
                                        <p:cTn id="24" dur="1000"/>
                                        <p:tgtEl>
                                          <p:spTgt spid="2">
                                            <p:graphicEl>
                                              <a:dgm id="{32939948-82EF-4D9B-A116-F733A1A7D76C}"/>
                                            </p:graphicEl>
                                          </p:spTgt>
                                        </p:tgtEl>
                                      </p:cBhvr>
                                    </p:animEffect>
                                    <p:anim calcmode="lin" valueType="num">
                                      <p:cBhvr>
                                        <p:cTn id="25" dur="1000" fill="hold"/>
                                        <p:tgtEl>
                                          <p:spTgt spid="2">
                                            <p:graphicEl>
                                              <a:dgm id="{32939948-82EF-4D9B-A116-F733A1A7D76C}"/>
                                            </p:graphicEl>
                                          </p:spTgt>
                                        </p:tgtEl>
                                        <p:attrNameLst>
                                          <p:attrName>ppt_x</p:attrName>
                                        </p:attrNameLst>
                                      </p:cBhvr>
                                      <p:tavLst>
                                        <p:tav tm="0">
                                          <p:val>
                                            <p:strVal val="#ppt_x"/>
                                          </p:val>
                                        </p:tav>
                                        <p:tav tm="100000">
                                          <p:val>
                                            <p:strVal val="#ppt_x"/>
                                          </p:val>
                                        </p:tav>
                                      </p:tavLst>
                                    </p:anim>
                                    <p:anim calcmode="lin" valueType="num">
                                      <p:cBhvr>
                                        <p:cTn id="26" dur="1000" fill="hold"/>
                                        <p:tgtEl>
                                          <p:spTgt spid="2">
                                            <p:graphicEl>
                                              <a:dgm id="{32939948-82EF-4D9B-A116-F733A1A7D76C}"/>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graphicEl>
                                              <a:dgm id="{7D93C827-135B-482E-B71C-20A3B99939EE}"/>
                                            </p:graphicEl>
                                          </p:spTgt>
                                        </p:tgtEl>
                                        <p:attrNameLst>
                                          <p:attrName>style.visibility</p:attrName>
                                        </p:attrNameLst>
                                      </p:cBhvr>
                                      <p:to>
                                        <p:strVal val="visible"/>
                                      </p:to>
                                    </p:set>
                                    <p:animEffect transition="in" filter="fade">
                                      <p:cBhvr>
                                        <p:cTn id="31" dur="1000"/>
                                        <p:tgtEl>
                                          <p:spTgt spid="2">
                                            <p:graphicEl>
                                              <a:dgm id="{7D93C827-135B-482E-B71C-20A3B99939EE}"/>
                                            </p:graphicEl>
                                          </p:spTgt>
                                        </p:tgtEl>
                                      </p:cBhvr>
                                    </p:animEffect>
                                    <p:anim calcmode="lin" valueType="num">
                                      <p:cBhvr>
                                        <p:cTn id="32" dur="1000" fill="hold"/>
                                        <p:tgtEl>
                                          <p:spTgt spid="2">
                                            <p:graphicEl>
                                              <a:dgm id="{7D93C827-135B-482E-B71C-20A3B99939EE}"/>
                                            </p:graphicEl>
                                          </p:spTgt>
                                        </p:tgtEl>
                                        <p:attrNameLst>
                                          <p:attrName>ppt_x</p:attrName>
                                        </p:attrNameLst>
                                      </p:cBhvr>
                                      <p:tavLst>
                                        <p:tav tm="0">
                                          <p:val>
                                            <p:strVal val="#ppt_x"/>
                                          </p:val>
                                        </p:tav>
                                        <p:tav tm="100000">
                                          <p:val>
                                            <p:strVal val="#ppt_x"/>
                                          </p:val>
                                        </p:tav>
                                      </p:tavLst>
                                    </p:anim>
                                    <p:anim calcmode="lin" valueType="num">
                                      <p:cBhvr>
                                        <p:cTn id="33" dur="1000" fill="hold"/>
                                        <p:tgtEl>
                                          <p:spTgt spid="2">
                                            <p:graphicEl>
                                              <a:dgm id="{7D93C827-135B-482E-B71C-20A3B99939EE}"/>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
                                            <p:graphicEl>
                                              <a:dgm id="{51BF9A79-5FD9-4E00-A604-74CEE0B5DC82}"/>
                                            </p:graphicEl>
                                          </p:spTgt>
                                        </p:tgtEl>
                                        <p:attrNameLst>
                                          <p:attrName>style.visibility</p:attrName>
                                        </p:attrNameLst>
                                      </p:cBhvr>
                                      <p:to>
                                        <p:strVal val="visible"/>
                                      </p:to>
                                    </p:set>
                                    <p:animEffect transition="in" filter="fade">
                                      <p:cBhvr>
                                        <p:cTn id="36" dur="1000"/>
                                        <p:tgtEl>
                                          <p:spTgt spid="2">
                                            <p:graphicEl>
                                              <a:dgm id="{51BF9A79-5FD9-4E00-A604-74CEE0B5DC82}"/>
                                            </p:graphicEl>
                                          </p:spTgt>
                                        </p:tgtEl>
                                      </p:cBhvr>
                                    </p:animEffect>
                                    <p:anim calcmode="lin" valueType="num">
                                      <p:cBhvr>
                                        <p:cTn id="37" dur="1000" fill="hold"/>
                                        <p:tgtEl>
                                          <p:spTgt spid="2">
                                            <p:graphicEl>
                                              <a:dgm id="{51BF9A79-5FD9-4E00-A604-74CEE0B5DC82}"/>
                                            </p:graphicEl>
                                          </p:spTgt>
                                        </p:tgtEl>
                                        <p:attrNameLst>
                                          <p:attrName>ppt_x</p:attrName>
                                        </p:attrNameLst>
                                      </p:cBhvr>
                                      <p:tavLst>
                                        <p:tav tm="0">
                                          <p:val>
                                            <p:strVal val="#ppt_x"/>
                                          </p:val>
                                        </p:tav>
                                        <p:tav tm="100000">
                                          <p:val>
                                            <p:strVal val="#ppt_x"/>
                                          </p:val>
                                        </p:tav>
                                      </p:tavLst>
                                    </p:anim>
                                    <p:anim calcmode="lin" valueType="num">
                                      <p:cBhvr>
                                        <p:cTn id="38" dur="1000" fill="hold"/>
                                        <p:tgtEl>
                                          <p:spTgt spid="2">
                                            <p:graphicEl>
                                              <a:dgm id="{51BF9A79-5FD9-4E00-A604-74CEE0B5DC82}"/>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graphicEl>
                                              <a:dgm id="{5A24256E-FA47-4B0D-A651-F9FA120CB65B}"/>
                                            </p:graphicEl>
                                          </p:spTgt>
                                        </p:tgtEl>
                                        <p:attrNameLst>
                                          <p:attrName>style.visibility</p:attrName>
                                        </p:attrNameLst>
                                      </p:cBhvr>
                                      <p:to>
                                        <p:strVal val="visible"/>
                                      </p:to>
                                    </p:set>
                                    <p:animEffect transition="in" filter="fade">
                                      <p:cBhvr>
                                        <p:cTn id="43" dur="1000"/>
                                        <p:tgtEl>
                                          <p:spTgt spid="2">
                                            <p:graphicEl>
                                              <a:dgm id="{5A24256E-FA47-4B0D-A651-F9FA120CB65B}"/>
                                            </p:graphicEl>
                                          </p:spTgt>
                                        </p:tgtEl>
                                      </p:cBhvr>
                                    </p:animEffect>
                                    <p:anim calcmode="lin" valueType="num">
                                      <p:cBhvr>
                                        <p:cTn id="44" dur="1000" fill="hold"/>
                                        <p:tgtEl>
                                          <p:spTgt spid="2">
                                            <p:graphicEl>
                                              <a:dgm id="{5A24256E-FA47-4B0D-A651-F9FA120CB65B}"/>
                                            </p:graphicEl>
                                          </p:spTgt>
                                        </p:tgtEl>
                                        <p:attrNameLst>
                                          <p:attrName>ppt_x</p:attrName>
                                        </p:attrNameLst>
                                      </p:cBhvr>
                                      <p:tavLst>
                                        <p:tav tm="0">
                                          <p:val>
                                            <p:strVal val="#ppt_x"/>
                                          </p:val>
                                        </p:tav>
                                        <p:tav tm="100000">
                                          <p:val>
                                            <p:strVal val="#ppt_x"/>
                                          </p:val>
                                        </p:tav>
                                      </p:tavLst>
                                    </p:anim>
                                    <p:anim calcmode="lin" valueType="num">
                                      <p:cBhvr>
                                        <p:cTn id="45" dur="1000" fill="hold"/>
                                        <p:tgtEl>
                                          <p:spTgt spid="2">
                                            <p:graphicEl>
                                              <a:dgm id="{5A24256E-FA47-4B0D-A651-F9FA120CB65B}"/>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
                                            <p:graphicEl>
                                              <a:dgm id="{A0356F5F-D3CE-4025-AD52-5574BF32A695}"/>
                                            </p:graphicEl>
                                          </p:spTgt>
                                        </p:tgtEl>
                                        <p:attrNameLst>
                                          <p:attrName>style.visibility</p:attrName>
                                        </p:attrNameLst>
                                      </p:cBhvr>
                                      <p:to>
                                        <p:strVal val="visible"/>
                                      </p:to>
                                    </p:set>
                                    <p:animEffect transition="in" filter="fade">
                                      <p:cBhvr>
                                        <p:cTn id="48" dur="1000"/>
                                        <p:tgtEl>
                                          <p:spTgt spid="2">
                                            <p:graphicEl>
                                              <a:dgm id="{A0356F5F-D3CE-4025-AD52-5574BF32A695}"/>
                                            </p:graphicEl>
                                          </p:spTgt>
                                        </p:tgtEl>
                                      </p:cBhvr>
                                    </p:animEffect>
                                    <p:anim calcmode="lin" valueType="num">
                                      <p:cBhvr>
                                        <p:cTn id="49" dur="1000" fill="hold"/>
                                        <p:tgtEl>
                                          <p:spTgt spid="2">
                                            <p:graphicEl>
                                              <a:dgm id="{A0356F5F-D3CE-4025-AD52-5574BF32A695}"/>
                                            </p:graphicEl>
                                          </p:spTgt>
                                        </p:tgtEl>
                                        <p:attrNameLst>
                                          <p:attrName>ppt_x</p:attrName>
                                        </p:attrNameLst>
                                      </p:cBhvr>
                                      <p:tavLst>
                                        <p:tav tm="0">
                                          <p:val>
                                            <p:strVal val="#ppt_x"/>
                                          </p:val>
                                        </p:tav>
                                        <p:tav tm="100000">
                                          <p:val>
                                            <p:strVal val="#ppt_x"/>
                                          </p:val>
                                        </p:tav>
                                      </p:tavLst>
                                    </p:anim>
                                    <p:anim calcmode="lin" valueType="num">
                                      <p:cBhvr>
                                        <p:cTn id="50" dur="1000" fill="hold"/>
                                        <p:tgtEl>
                                          <p:spTgt spid="2">
                                            <p:graphicEl>
                                              <a:dgm id="{A0356F5F-D3CE-4025-AD52-5574BF32A69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786842968"/>
              </p:ext>
            </p:extLst>
          </p:nvPr>
        </p:nvGraphicFramePr>
        <p:xfrm>
          <a:off x="970234" y="969787"/>
          <a:ext cx="9894881" cy="5388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Resultado de imagen para Kurt Lewi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3892" y="0"/>
            <a:ext cx="1883783" cy="1789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5375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graphicEl>
                                              <a:dgm id="{0D5035FA-43C4-4318-A7C6-32B6D395B5F7}"/>
                                            </p:graphicEl>
                                          </p:spTgt>
                                        </p:tgtEl>
                                        <p:attrNameLst>
                                          <p:attrName>style.visibility</p:attrName>
                                        </p:attrNameLst>
                                      </p:cBhvr>
                                      <p:to>
                                        <p:strVal val="visible"/>
                                      </p:to>
                                    </p:set>
                                    <p:animEffect transition="in" filter="randombar(horizontal)">
                                      <p:cBhvr>
                                        <p:cTn id="7" dur="500"/>
                                        <p:tgtEl>
                                          <p:spTgt spid="2">
                                            <p:graphicEl>
                                              <a:dgm id="{0D5035FA-43C4-4318-A7C6-32B6D395B5F7}"/>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graphicEl>
                                              <a:dgm id="{5529677A-3F9D-4AB7-83B5-C9EC88427B38}"/>
                                            </p:graphicEl>
                                          </p:spTgt>
                                        </p:tgtEl>
                                        <p:attrNameLst>
                                          <p:attrName>style.visibility</p:attrName>
                                        </p:attrNameLst>
                                      </p:cBhvr>
                                      <p:to>
                                        <p:strVal val="visible"/>
                                      </p:to>
                                    </p:set>
                                    <p:animEffect transition="in" filter="randombar(horizontal)">
                                      <p:cBhvr>
                                        <p:cTn id="10" dur="500"/>
                                        <p:tgtEl>
                                          <p:spTgt spid="2">
                                            <p:graphicEl>
                                              <a:dgm id="{5529677A-3F9D-4AB7-83B5-C9EC88427B38}"/>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graphicEl>
                                              <a:dgm id="{B5D2FAFE-AAA5-4755-9956-4B480014485A}"/>
                                            </p:graphicEl>
                                          </p:spTgt>
                                        </p:tgtEl>
                                        <p:attrNameLst>
                                          <p:attrName>style.visibility</p:attrName>
                                        </p:attrNameLst>
                                      </p:cBhvr>
                                      <p:to>
                                        <p:strVal val="visible"/>
                                      </p:to>
                                    </p:set>
                                    <p:animEffect transition="in" filter="randombar(horizontal)">
                                      <p:cBhvr>
                                        <p:cTn id="15" dur="500"/>
                                        <p:tgtEl>
                                          <p:spTgt spid="2">
                                            <p:graphicEl>
                                              <a:dgm id="{B5D2FAFE-AAA5-4755-9956-4B480014485A}"/>
                                            </p:graphic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2">
                                            <p:graphicEl>
                                              <a:dgm id="{D96826F5-C894-4E64-80CA-9AB7EE66A305}"/>
                                            </p:graphicEl>
                                          </p:spTgt>
                                        </p:tgtEl>
                                        <p:attrNameLst>
                                          <p:attrName>style.visibility</p:attrName>
                                        </p:attrNameLst>
                                      </p:cBhvr>
                                      <p:to>
                                        <p:strVal val="visible"/>
                                      </p:to>
                                    </p:set>
                                    <p:animEffect transition="in" filter="randombar(horizontal)">
                                      <p:cBhvr>
                                        <p:cTn id="18" dur="500"/>
                                        <p:tgtEl>
                                          <p:spTgt spid="2">
                                            <p:graphicEl>
                                              <a:dgm id="{D96826F5-C894-4E64-80CA-9AB7EE66A30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
                                            <p:graphicEl>
                                              <a:dgm id="{9737938B-C423-44A9-835A-C74D07B8ABA4}"/>
                                            </p:graphicEl>
                                          </p:spTgt>
                                        </p:tgtEl>
                                        <p:attrNameLst>
                                          <p:attrName>style.visibility</p:attrName>
                                        </p:attrNameLst>
                                      </p:cBhvr>
                                      <p:to>
                                        <p:strVal val="visible"/>
                                      </p:to>
                                    </p:set>
                                    <p:animEffect transition="in" filter="randombar(horizontal)">
                                      <p:cBhvr>
                                        <p:cTn id="23" dur="500"/>
                                        <p:tgtEl>
                                          <p:spTgt spid="2">
                                            <p:graphicEl>
                                              <a:dgm id="{9737938B-C423-44A9-835A-C74D07B8ABA4}"/>
                                            </p:graphic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
                                            <p:graphicEl>
                                              <a:dgm id="{4C6CEC4D-EC97-4F6A-8B10-C13E360A840D}"/>
                                            </p:graphicEl>
                                          </p:spTgt>
                                        </p:tgtEl>
                                        <p:attrNameLst>
                                          <p:attrName>style.visibility</p:attrName>
                                        </p:attrNameLst>
                                      </p:cBhvr>
                                      <p:to>
                                        <p:strVal val="visible"/>
                                      </p:to>
                                    </p:set>
                                    <p:animEffect transition="in" filter="randombar(horizontal)">
                                      <p:cBhvr>
                                        <p:cTn id="26" dur="500"/>
                                        <p:tgtEl>
                                          <p:spTgt spid="2">
                                            <p:graphicEl>
                                              <a:dgm id="{4C6CEC4D-EC97-4F6A-8B10-C13E360A840D}"/>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
                                            <p:graphicEl>
                                              <a:dgm id="{653CF334-443B-4A25-B263-9B3C8928C648}"/>
                                            </p:graphicEl>
                                          </p:spTgt>
                                        </p:tgtEl>
                                        <p:attrNameLst>
                                          <p:attrName>style.visibility</p:attrName>
                                        </p:attrNameLst>
                                      </p:cBhvr>
                                      <p:to>
                                        <p:strVal val="visible"/>
                                      </p:to>
                                    </p:set>
                                    <p:animEffect transition="in" filter="randombar(horizontal)">
                                      <p:cBhvr>
                                        <p:cTn id="31" dur="500"/>
                                        <p:tgtEl>
                                          <p:spTgt spid="2">
                                            <p:graphicEl>
                                              <a:dgm id="{653CF334-443B-4A25-B263-9B3C8928C648}"/>
                                            </p:graphic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
                                            <p:graphicEl>
                                              <a:dgm id="{523BE020-F194-4ED8-8298-2F6A2CA05C72}"/>
                                            </p:graphicEl>
                                          </p:spTgt>
                                        </p:tgtEl>
                                        <p:attrNameLst>
                                          <p:attrName>style.visibility</p:attrName>
                                        </p:attrNameLst>
                                      </p:cBhvr>
                                      <p:to>
                                        <p:strVal val="visible"/>
                                      </p:to>
                                    </p:set>
                                    <p:animEffect transition="in" filter="randombar(horizontal)">
                                      <p:cBhvr>
                                        <p:cTn id="34" dur="500"/>
                                        <p:tgtEl>
                                          <p:spTgt spid="2">
                                            <p:graphicEl>
                                              <a:dgm id="{523BE020-F194-4ED8-8298-2F6A2CA05C7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10764973"/>
              </p:ext>
            </p:extLst>
          </p:nvPr>
        </p:nvGraphicFramePr>
        <p:xfrm>
          <a:off x="2017986" y="633298"/>
          <a:ext cx="9006768" cy="5341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Douglas McGrego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889" y="441433"/>
            <a:ext cx="1832741" cy="2443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8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graphicEl>
                                              <a:dgm id="{CB506B28-E370-4DC1-989E-46A13B88DC36}"/>
                                            </p:graphicEl>
                                          </p:spTgt>
                                        </p:tgtEl>
                                        <p:attrNameLst>
                                          <p:attrName>style.visibility</p:attrName>
                                        </p:attrNameLst>
                                      </p:cBhvr>
                                      <p:to>
                                        <p:strVal val="visible"/>
                                      </p:to>
                                    </p:set>
                                    <p:animEffect transition="in" filter="randombar(horizontal)">
                                      <p:cBhvr>
                                        <p:cTn id="7" dur="500"/>
                                        <p:tgtEl>
                                          <p:spTgt spid="2">
                                            <p:graphicEl>
                                              <a:dgm id="{CB506B28-E370-4DC1-989E-46A13B88DC36}"/>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graphicEl>
                                              <a:dgm id="{B9916357-E915-42BC-8BE1-C45E218114CF}"/>
                                            </p:graphicEl>
                                          </p:spTgt>
                                        </p:tgtEl>
                                        <p:attrNameLst>
                                          <p:attrName>style.visibility</p:attrName>
                                        </p:attrNameLst>
                                      </p:cBhvr>
                                      <p:to>
                                        <p:strVal val="visible"/>
                                      </p:to>
                                    </p:set>
                                    <p:animEffect transition="in" filter="randombar(horizontal)">
                                      <p:cBhvr>
                                        <p:cTn id="10" dur="500"/>
                                        <p:tgtEl>
                                          <p:spTgt spid="2">
                                            <p:graphicEl>
                                              <a:dgm id="{B9916357-E915-42BC-8BE1-C45E218114C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graphicEl>
                                              <a:dgm id="{EF6DC6B0-C261-4C37-B39F-8CAED4C41F26}"/>
                                            </p:graphicEl>
                                          </p:spTgt>
                                        </p:tgtEl>
                                        <p:attrNameLst>
                                          <p:attrName>style.visibility</p:attrName>
                                        </p:attrNameLst>
                                      </p:cBhvr>
                                      <p:to>
                                        <p:strVal val="visible"/>
                                      </p:to>
                                    </p:set>
                                    <p:animEffect transition="in" filter="randombar(horizontal)">
                                      <p:cBhvr>
                                        <p:cTn id="15" dur="500"/>
                                        <p:tgtEl>
                                          <p:spTgt spid="2">
                                            <p:graphicEl>
                                              <a:dgm id="{EF6DC6B0-C261-4C37-B39F-8CAED4C41F26}"/>
                                            </p:graphic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2">
                                            <p:graphicEl>
                                              <a:dgm id="{D1360AEC-C4DD-4FEC-AFDA-DC4B3C0EC842}"/>
                                            </p:graphicEl>
                                          </p:spTgt>
                                        </p:tgtEl>
                                        <p:attrNameLst>
                                          <p:attrName>style.visibility</p:attrName>
                                        </p:attrNameLst>
                                      </p:cBhvr>
                                      <p:to>
                                        <p:strVal val="visible"/>
                                      </p:to>
                                    </p:set>
                                    <p:animEffect transition="in" filter="randombar(horizontal)">
                                      <p:cBhvr>
                                        <p:cTn id="18" dur="500"/>
                                        <p:tgtEl>
                                          <p:spTgt spid="2">
                                            <p:graphicEl>
                                              <a:dgm id="{D1360AEC-C4DD-4FEC-AFDA-DC4B3C0EC84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
                                            <p:graphicEl>
                                              <a:dgm id="{AE520467-A669-4B2A-B91A-1A239E9D395D}"/>
                                            </p:graphicEl>
                                          </p:spTgt>
                                        </p:tgtEl>
                                        <p:attrNameLst>
                                          <p:attrName>style.visibility</p:attrName>
                                        </p:attrNameLst>
                                      </p:cBhvr>
                                      <p:to>
                                        <p:strVal val="visible"/>
                                      </p:to>
                                    </p:set>
                                    <p:animEffect transition="in" filter="randombar(horizontal)">
                                      <p:cBhvr>
                                        <p:cTn id="23" dur="500"/>
                                        <p:tgtEl>
                                          <p:spTgt spid="2">
                                            <p:graphicEl>
                                              <a:dgm id="{AE520467-A669-4B2A-B91A-1A239E9D395D}"/>
                                            </p:graphic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
                                            <p:graphicEl>
                                              <a:dgm id="{96017908-4F9B-4661-8E2A-9EBA2C211AF8}"/>
                                            </p:graphicEl>
                                          </p:spTgt>
                                        </p:tgtEl>
                                        <p:attrNameLst>
                                          <p:attrName>style.visibility</p:attrName>
                                        </p:attrNameLst>
                                      </p:cBhvr>
                                      <p:to>
                                        <p:strVal val="visible"/>
                                      </p:to>
                                    </p:set>
                                    <p:animEffect transition="in" filter="randombar(horizontal)">
                                      <p:cBhvr>
                                        <p:cTn id="26" dur="500"/>
                                        <p:tgtEl>
                                          <p:spTgt spid="2">
                                            <p:graphicEl>
                                              <a:dgm id="{96017908-4F9B-4661-8E2A-9EBA2C211AF8}"/>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
                                            <p:graphicEl>
                                              <a:dgm id="{15C5B6FB-B6AB-42D3-AC50-B50497821D2B}"/>
                                            </p:graphicEl>
                                          </p:spTgt>
                                        </p:tgtEl>
                                        <p:attrNameLst>
                                          <p:attrName>style.visibility</p:attrName>
                                        </p:attrNameLst>
                                      </p:cBhvr>
                                      <p:to>
                                        <p:strVal val="visible"/>
                                      </p:to>
                                    </p:set>
                                    <p:animEffect transition="in" filter="randombar(horizontal)">
                                      <p:cBhvr>
                                        <p:cTn id="31" dur="500"/>
                                        <p:tgtEl>
                                          <p:spTgt spid="2">
                                            <p:graphicEl>
                                              <a:dgm id="{15C5B6FB-B6AB-42D3-AC50-B50497821D2B}"/>
                                            </p:graphic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
                                            <p:graphicEl>
                                              <a:dgm id="{76290467-0038-4DB0-9E37-2B6B84972203}"/>
                                            </p:graphicEl>
                                          </p:spTgt>
                                        </p:tgtEl>
                                        <p:attrNameLst>
                                          <p:attrName>style.visibility</p:attrName>
                                        </p:attrNameLst>
                                      </p:cBhvr>
                                      <p:to>
                                        <p:strVal val="visible"/>
                                      </p:to>
                                    </p:set>
                                    <p:animEffect transition="in" filter="randombar(horizontal)">
                                      <p:cBhvr>
                                        <p:cTn id="34" dur="500"/>
                                        <p:tgtEl>
                                          <p:spTgt spid="2">
                                            <p:graphicEl>
                                              <a:dgm id="{76290467-0038-4DB0-9E37-2B6B849722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871346798"/>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2036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4091111758"/>
              </p:ext>
            </p:extLst>
          </p:nvPr>
        </p:nvGraphicFramePr>
        <p:xfrm>
          <a:off x="0" y="255181"/>
          <a:ext cx="11663916" cy="6315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415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graphicEl>
                                              <a:dgm id="{753C4B75-6802-48C4-A3DD-A5EFBBFA5C71}"/>
                                            </p:graphicEl>
                                          </p:spTgt>
                                        </p:tgtEl>
                                        <p:attrNameLst>
                                          <p:attrName>style.visibility</p:attrName>
                                        </p:attrNameLst>
                                      </p:cBhvr>
                                      <p:to>
                                        <p:strVal val="visible"/>
                                      </p:to>
                                    </p:set>
                                    <p:animEffect transition="in" filter="circle(out)">
                                      <p:cBhvr>
                                        <p:cTn id="7" dur="2000"/>
                                        <p:tgtEl>
                                          <p:spTgt spid="2">
                                            <p:graphicEl>
                                              <a:dgm id="{753C4B75-6802-48C4-A3DD-A5EFBBFA5C71}"/>
                                            </p:graphicEl>
                                          </p:spTgt>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2">
                                            <p:graphicEl>
                                              <a:dgm id="{155EA0B1-5130-4C63-B314-C4467BD26B9A}"/>
                                            </p:graphicEl>
                                          </p:spTgt>
                                        </p:tgtEl>
                                        <p:attrNameLst>
                                          <p:attrName>style.visibility</p:attrName>
                                        </p:attrNameLst>
                                      </p:cBhvr>
                                      <p:to>
                                        <p:strVal val="visible"/>
                                      </p:to>
                                    </p:set>
                                    <p:animEffect transition="in" filter="circle(out)">
                                      <p:cBhvr>
                                        <p:cTn id="10" dur="2000"/>
                                        <p:tgtEl>
                                          <p:spTgt spid="2">
                                            <p:graphicEl>
                                              <a:dgm id="{155EA0B1-5130-4C63-B314-C4467BD26B9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grpId="0" nodeType="clickEffect">
                                  <p:stCondLst>
                                    <p:cond delay="0"/>
                                  </p:stCondLst>
                                  <p:childTnLst>
                                    <p:set>
                                      <p:cBhvr>
                                        <p:cTn id="14" dur="1" fill="hold">
                                          <p:stCondLst>
                                            <p:cond delay="0"/>
                                          </p:stCondLst>
                                        </p:cTn>
                                        <p:tgtEl>
                                          <p:spTgt spid="2">
                                            <p:graphicEl>
                                              <a:dgm id="{C58E4F8C-2DBC-4D85-923F-7AE88C40636B}"/>
                                            </p:graphicEl>
                                          </p:spTgt>
                                        </p:tgtEl>
                                        <p:attrNameLst>
                                          <p:attrName>style.visibility</p:attrName>
                                        </p:attrNameLst>
                                      </p:cBhvr>
                                      <p:to>
                                        <p:strVal val="visible"/>
                                      </p:to>
                                    </p:set>
                                    <p:animEffect transition="in" filter="circle(out)">
                                      <p:cBhvr>
                                        <p:cTn id="15" dur="2000"/>
                                        <p:tgtEl>
                                          <p:spTgt spid="2">
                                            <p:graphicEl>
                                              <a:dgm id="{C58E4F8C-2DBC-4D85-923F-7AE88C40636B}"/>
                                            </p:graphicEl>
                                          </p:spTgt>
                                        </p:tgtEl>
                                      </p:cBhvr>
                                    </p:animEffect>
                                  </p:childTnLst>
                                </p:cTn>
                              </p:par>
                              <p:par>
                                <p:cTn id="16" presetID="6" presetClass="entr" presetSubtype="32" fill="hold" grpId="0" nodeType="withEffect">
                                  <p:stCondLst>
                                    <p:cond delay="0"/>
                                  </p:stCondLst>
                                  <p:childTnLst>
                                    <p:set>
                                      <p:cBhvr>
                                        <p:cTn id="17" dur="1" fill="hold">
                                          <p:stCondLst>
                                            <p:cond delay="0"/>
                                          </p:stCondLst>
                                        </p:cTn>
                                        <p:tgtEl>
                                          <p:spTgt spid="2">
                                            <p:graphicEl>
                                              <a:dgm id="{E839ECB5-95F3-4299-A115-0ABBC0DBA84D}"/>
                                            </p:graphicEl>
                                          </p:spTgt>
                                        </p:tgtEl>
                                        <p:attrNameLst>
                                          <p:attrName>style.visibility</p:attrName>
                                        </p:attrNameLst>
                                      </p:cBhvr>
                                      <p:to>
                                        <p:strVal val="visible"/>
                                      </p:to>
                                    </p:set>
                                    <p:animEffect transition="in" filter="circle(out)">
                                      <p:cBhvr>
                                        <p:cTn id="18" dur="2000"/>
                                        <p:tgtEl>
                                          <p:spTgt spid="2">
                                            <p:graphicEl>
                                              <a:dgm id="{E839ECB5-95F3-4299-A115-0ABBC0DBA84D}"/>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32" fill="hold" grpId="0" nodeType="clickEffect">
                                  <p:stCondLst>
                                    <p:cond delay="0"/>
                                  </p:stCondLst>
                                  <p:childTnLst>
                                    <p:set>
                                      <p:cBhvr>
                                        <p:cTn id="22" dur="1" fill="hold">
                                          <p:stCondLst>
                                            <p:cond delay="0"/>
                                          </p:stCondLst>
                                        </p:cTn>
                                        <p:tgtEl>
                                          <p:spTgt spid="2">
                                            <p:graphicEl>
                                              <a:dgm id="{79604CF7-88D0-4734-B0FE-798C221ABA44}"/>
                                            </p:graphicEl>
                                          </p:spTgt>
                                        </p:tgtEl>
                                        <p:attrNameLst>
                                          <p:attrName>style.visibility</p:attrName>
                                        </p:attrNameLst>
                                      </p:cBhvr>
                                      <p:to>
                                        <p:strVal val="visible"/>
                                      </p:to>
                                    </p:set>
                                    <p:animEffect transition="in" filter="circle(out)">
                                      <p:cBhvr>
                                        <p:cTn id="23" dur="2000"/>
                                        <p:tgtEl>
                                          <p:spTgt spid="2">
                                            <p:graphicEl>
                                              <a:dgm id="{79604CF7-88D0-4734-B0FE-798C221ABA44}"/>
                                            </p:graphicEl>
                                          </p:spTgt>
                                        </p:tgtEl>
                                      </p:cBhvr>
                                    </p:animEffect>
                                  </p:childTnLst>
                                </p:cTn>
                              </p:par>
                              <p:par>
                                <p:cTn id="24" presetID="6" presetClass="entr" presetSubtype="32" fill="hold" grpId="0" nodeType="withEffect">
                                  <p:stCondLst>
                                    <p:cond delay="0"/>
                                  </p:stCondLst>
                                  <p:childTnLst>
                                    <p:set>
                                      <p:cBhvr>
                                        <p:cTn id="25" dur="1" fill="hold">
                                          <p:stCondLst>
                                            <p:cond delay="0"/>
                                          </p:stCondLst>
                                        </p:cTn>
                                        <p:tgtEl>
                                          <p:spTgt spid="2">
                                            <p:graphicEl>
                                              <a:dgm id="{D7826E4B-55C8-45FC-8827-7868621A686B}"/>
                                            </p:graphicEl>
                                          </p:spTgt>
                                        </p:tgtEl>
                                        <p:attrNameLst>
                                          <p:attrName>style.visibility</p:attrName>
                                        </p:attrNameLst>
                                      </p:cBhvr>
                                      <p:to>
                                        <p:strVal val="visible"/>
                                      </p:to>
                                    </p:set>
                                    <p:animEffect transition="in" filter="circle(out)">
                                      <p:cBhvr>
                                        <p:cTn id="26" dur="2000"/>
                                        <p:tgtEl>
                                          <p:spTgt spid="2">
                                            <p:graphicEl>
                                              <a:dgm id="{D7826E4B-55C8-45FC-8827-7868621A686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lvl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106491837"/>
              </p:ext>
            </p:extLst>
          </p:nvPr>
        </p:nvGraphicFramePr>
        <p:xfrm>
          <a:off x="990600" y="0"/>
          <a:ext cx="11201400" cy="67540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498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graphicEl>
                                              <a:dgm id="{50B2D47C-6710-4BF7-8CC7-F694C88F55A9}"/>
                                            </p:graphicEl>
                                          </p:spTgt>
                                        </p:tgtEl>
                                        <p:attrNameLst>
                                          <p:attrName>style.visibility</p:attrName>
                                        </p:attrNameLst>
                                      </p:cBhvr>
                                      <p:to>
                                        <p:strVal val="visible"/>
                                      </p:to>
                                    </p:set>
                                    <p:animEffect transition="in" filter="box(in)">
                                      <p:cBhvr>
                                        <p:cTn id="7" dur="2000"/>
                                        <p:tgtEl>
                                          <p:spTgt spid="2">
                                            <p:graphicEl>
                                              <a:dgm id="{50B2D47C-6710-4BF7-8CC7-F694C88F55A9}"/>
                                            </p:graphic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
                                            <p:graphicEl>
                                              <a:dgm id="{209AA976-96B1-4FB3-9CA0-90BC7BDA6EBE}"/>
                                            </p:graphicEl>
                                          </p:spTgt>
                                        </p:tgtEl>
                                        <p:attrNameLst>
                                          <p:attrName>style.visibility</p:attrName>
                                        </p:attrNameLst>
                                      </p:cBhvr>
                                      <p:to>
                                        <p:strVal val="visible"/>
                                      </p:to>
                                    </p:set>
                                    <p:animEffect transition="in" filter="box(in)">
                                      <p:cBhvr>
                                        <p:cTn id="10" dur="2000"/>
                                        <p:tgtEl>
                                          <p:spTgt spid="2">
                                            <p:graphicEl>
                                              <a:dgm id="{209AA976-96B1-4FB3-9CA0-90BC7BDA6EBE}"/>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2">
                                            <p:graphicEl>
                                              <a:dgm id="{8EDADF82-4D53-447E-925B-03CC15FCEC39}"/>
                                            </p:graphicEl>
                                          </p:spTgt>
                                        </p:tgtEl>
                                        <p:attrNameLst>
                                          <p:attrName>style.visibility</p:attrName>
                                        </p:attrNameLst>
                                      </p:cBhvr>
                                      <p:to>
                                        <p:strVal val="visible"/>
                                      </p:to>
                                    </p:set>
                                    <p:animEffect transition="in" filter="box(in)">
                                      <p:cBhvr>
                                        <p:cTn id="15" dur="2000"/>
                                        <p:tgtEl>
                                          <p:spTgt spid="2">
                                            <p:graphicEl>
                                              <a:dgm id="{8EDADF82-4D53-447E-925B-03CC15FCEC39}"/>
                                            </p:graphic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
                                            <p:graphicEl>
                                              <a:dgm id="{DC82388F-9E2A-4A6A-AB15-A782DA2E0D12}"/>
                                            </p:graphicEl>
                                          </p:spTgt>
                                        </p:tgtEl>
                                        <p:attrNameLst>
                                          <p:attrName>style.visibility</p:attrName>
                                        </p:attrNameLst>
                                      </p:cBhvr>
                                      <p:to>
                                        <p:strVal val="visible"/>
                                      </p:to>
                                    </p:set>
                                    <p:animEffect transition="in" filter="box(in)">
                                      <p:cBhvr>
                                        <p:cTn id="18" dur="2000"/>
                                        <p:tgtEl>
                                          <p:spTgt spid="2">
                                            <p:graphicEl>
                                              <a:dgm id="{DC82388F-9E2A-4A6A-AB15-A782DA2E0D1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
                                            <p:graphicEl>
                                              <a:dgm id="{339C237A-6004-4224-84FB-8297E84DB2FA}"/>
                                            </p:graphicEl>
                                          </p:spTgt>
                                        </p:tgtEl>
                                        <p:attrNameLst>
                                          <p:attrName>style.visibility</p:attrName>
                                        </p:attrNameLst>
                                      </p:cBhvr>
                                      <p:to>
                                        <p:strVal val="visible"/>
                                      </p:to>
                                    </p:set>
                                    <p:animEffect transition="in" filter="box(in)">
                                      <p:cBhvr>
                                        <p:cTn id="23" dur="2000"/>
                                        <p:tgtEl>
                                          <p:spTgt spid="2">
                                            <p:graphicEl>
                                              <a:dgm id="{339C237A-6004-4224-84FB-8297E84DB2FA}"/>
                                            </p:graphic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2">
                                            <p:graphicEl>
                                              <a:dgm id="{BC7B9DA8-5534-4219-88ED-83DF39785F13}"/>
                                            </p:graphicEl>
                                          </p:spTgt>
                                        </p:tgtEl>
                                        <p:attrNameLst>
                                          <p:attrName>style.visibility</p:attrName>
                                        </p:attrNameLst>
                                      </p:cBhvr>
                                      <p:to>
                                        <p:strVal val="visible"/>
                                      </p:to>
                                    </p:set>
                                    <p:animEffect transition="in" filter="box(in)">
                                      <p:cBhvr>
                                        <p:cTn id="26" dur="2000"/>
                                        <p:tgtEl>
                                          <p:spTgt spid="2">
                                            <p:graphicEl>
                                              <a:dgm id="{BC7B9DA8-5534-4219-88ED-83DF39785F1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400948744"/>
              </p:ext>
            </p:extLst>
          </p:nvPr>
        </p:nvGraphicFramePr>
        <p:xfrm>
          <a:off x="85060" y="0"/>
          <a:ext cx="12106940" cy="6741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Resultado de imagen para Alvin Toffl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7518" y="0"/>
            <a:ext cx="7654481" cy="3026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490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2F6EF8A6-67B5-4CB2-BC3C-41F08995EF5F}"/>
                                            </p:graphicEl>
                                          </p:spTgt>
                                        </p:tgtEl>
                                        <p:attrNameLst>
                                          <p:attrName>style.visibility</p:attrName>
                                        </p:attrNameLst>
                                      </p:cBhvr>
                                      <p:to>
                                        <p:strVal val="visible"/>
                                      </p:to>
                                    </p:set>
                                    <p:animEffect transition="in" filter="fade">
                                      <p:cBhvr>
                                        <p:cTn id="7" dur="1000"/>
                                        <p:tgtEl>
                                          <p:spTgt spid="2">
                                            <p:graphicEl>
                                              <a:dgm id="{2F6EF8A6-67B5-4CB2-BC3C-41F08995EF5F}"/>
                                            </p:graphicEl>
                                          </p:spTgt>
                                        </p:tgtEl>
                                      </p:cBhvr>
                                    </p:animEffect>
                                    <p:anim calcmode="lin" valueType="num">
                                      <p:cBhvr>
                                        <p:cTn id="8" dur="1000" fill="hold"/>
                                        <p:tgtEl>
                                          <p:spTgt spid="2">
                                            <p:graphicEl>
                                              <a:dgm id="{2F6EF8A6-67B5-4CB2-BC3C-41F08995EF5F}"/>
                                            </p:graphicEl>
                                          </p:spTgt>
                                        </p:tgtEl>
                                        <p:attrNameLst>
                                          <p:attrName>ppt_x</p:attrName>
                                        </p:attrNameLst>
                                      </p:cBhvr>
                                      <p:tavLst>
                                        <p:tav tm="0">
                                          <p:val>
                                            <p:strVal val="#ppt_x"/>
                                          </p:val>
                                        </p:tav>
                                        <p:tav tm="100000">
                                          <p:val>
                                            <p:strVal val="#ppt_x"/>
                                          </p:val>
                                        </p:tav>
                                      </p:tavLst>
                                    </p:anim>
                                    <p:anim calcmode="lin" valueType="num">
                                      <p:cBhvr>
                                        <p:cTn id="9" dur="1000" fill="hold"/>
                                        <p:tgtEl>
                                          <p:spTgt spid="2">
                                            <p:graphicEl>
                                              <a:dgm id="{2F6EF8A6-67B5-4CB2-BC3C-41F08995EF5F}"/>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graphicEl>
                                              <a:dgm id="{4F303004-1E3C-4ACA-ADD6-F0401DEF1BB2}"/>
                                            </p:graphicEl>
                                          </p:spTgt>
                                        </p:tgtEl>
                                        <p:attrNameLst>
                                          <p:attrName>style.visibility</p:attrName>
                                        </p:attrNameLst>
                                      </p:cBhvr>
                                      <p:to>
                                        <p:strVal val="visible"/>
                                      </p:to>
                                    </p:set>
                                    <p:animEffect transition="in" filter="fade">
                                      <p:cBhvr>
                                        <p:cTn id="14" dur="1000"/>
                                        <p:tgtEl>
                                          <p:spTgt spid="2">
                                            <p:graphicEl>
                                              <a:dgm id="{4F303004-1E3C-4ACA-ADD6-F0401DEF1BB2}"/>
                                            </p:graphicEl>
                                          </p:spTgt>
                                        </p:tgtEl>
                                      </p:cBhvr>
                                    </p:animEffect>
                                    <p:anim calcmode="lin" valueType="num">
                                      <p:cBhvr>
                                        <p:cTn id="15" dur="1000" fill="hold"/>
                                        <p:tgtEl>
                                          <p:spTgt spid="2">
                                            <p:graphicEl>
                                              <a:dgm id="{4F303004-1E3C-4ACA-ADD6-F0401DEF1BB2}"/>
                                            </p:graphicEl>
                                          </p:spTgt>
                                        </p:tgtEl>
                                        <p:attrNameLst>
                                          <p:attrName>ppt_x</p:attrName>
                                        </p:attrNameLst>
                                      </p:cBhvr>
                                      <p:tavLst>
                                        <p:tav tm="0">
                                          <p:val>
                                            <p:strVal val="#ppt_x"/>
                                          </p:val>
                                        </p:tav>
                                        <p:tav tm="100000">
                                          <p:val>
                                            <p:strVal val="#ppt_x"/>
                                          </p:val>
                                        </p:tav>
                                      </p:tavLst>
                                    </p:anim>
                                    <p:anim calcmode="lin" valueType="num">
                                      <p:cBhvr>
                                        <p:cTn id="16" dur="1000" fill="hold"/>
                                        <p:tgtEl>
                                          <p:spTgt spid="2">
                                            <p:graphicEl>
                                              <a:dgm id="{4F303004-1E3C-4ACA-ADD6-F0401DEF1BB2}"/>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
                                            <p:graphicEl>
                                              <a:dgm id="{7E5EF9AB-7798-4B58-9AE9-A70A3303B718}"/>
                                            </p:graphicEl>
                                          </p:spTgt>
                                        </p:tgtEl>
                                        <p:attrNameLst>
                                          <p:attrName>style.visibility</p:attrName>
                                        </p:attrNameLst>
                                      </p:cBhvr>
                                      <p:to>
                                        <p:strVal val="visible"/>
                                      </p:to>
                                    </p:set>
                                    <p:animEffect transition="in" filter="fade">
                                      <p:cBhvr>
                                        <p:cTn id="19" dur="1000"/>
                                        <p:tgtEl>
                                          <p:spTgt spid="2">
                                            <p:graphicEl>
                                              <a:dgm id="{7E5EF9AB-7798-4B58-9AE9-A70A3303B718}"/>
                                            </p:graphicEl>
                                          </p:spTgt>
                                        </p:tgtEl>
                                      </p:cBhvr>
                                    </p:animEffect>
                                    <p:anim calcmode="lin" valueType="num">
                                      <p:cBhvr>
                                        <p:cTn id="20" dur="1000" fill="hold"/>
                                        <p:tgtEl>
                                          <p:spTgt spid="2">
                                            <p:graphicEl>
                                              <a:dgm id="{7E5EF9AB-7798-4B58-9AE9-A70A3303B718}"/>
                                            </p:graphicEl>
                                          </p:spTgt>
                                        </p:tgtEl>
                                        <p:attrNameLst>
                                          <p:attrName>ppt_x</p:attrName>
                                        </p:attrNameLst>
                                      </p:cBhvr>
                                      <p:tavLst>
                                        <p:tav tm="0">
                                          <p:val>
                                            <p:strVal val="#ppt_x"/>
                                          </p:val>
                                        </p:tav>
                                        <p:tav tm="100000">
                                          <p:val>
                                            <p:strVal val="#ppt_x"/>
                                          </p:val>
                                        </p:tav>
                                      </p:tavLst>
                                    </p:anim>
                                    <p:anim calcmode="lin" valueType="num">
                                      <p:cBhvr>
                                        <p:cTn id="21" dur="1000" fill="hold"/>
                                        <p:tgtEl>
                                          <p:spTgt spid="2">
                                            <p:graphicEl>
                                              <a:dgm id="{7E5EF9AB-7798-4B58-9AE9-A70A3303B718}"/>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
                                            <p:graphicEl>
                                              <a:dgm id="{4A26AA58-1931-40BE-92BE-BE2B21194685}"/>
                                            </p:graphicEl>
                                          </p:spTgt>
                                        </p:tgtEl>
                                        <p:attrNameLst>
                                          <p:attrName>style.visibility</p:attrName>
                                        </p:attrNameLst>
                                      </p:cBhvr>
                                      <p:to>
                                        <p:strVal val="visible"/>
                                      </p:to>
                                    </p:set>
                                    <p:animEffect transition="in" filter="fade">
                                      <p:cBhvr>
                                        <p:cTn id="26" dur="1000"/>
                                        <p:tgtEl>
                                          <p:spTgt spid="2">
                                            <p:graphicEl>
                                              <a:dgm id="{4A26AA58-1931-40BE-92BE-BE2B21194685}"/>
                                            </p:graphicEl>
                                          </p:spTgt>
                                        </p:tgtEl>
                                      </p:cBhvr>
                                    </p:animEffect>
                                    <p:anim calcmode="lin" valueType="num">
                                      <p:cBhvr>
                                        <p:cTn id="27" dur="1000" fill="hold"/>
                                        <p:tgtEl>
                                          <p:spTgt spid="2">
                                            <p:graphicEl>
                                              <a:dgm id="{4A26AA58-1931-40BE-92BE-BE2B21194685}"/>
                                            </p:graphicEl>
                                          </p:spTgt>
                                        </p:tgtEl>
                                        <p:attrNameLst>
                                          <p:attrName>ppt_x</p:attrName>
                                        </p:attrNameLst>
                                      </p:cBhvr>
                                      <p:tavLst>
                                        <p:tav tm="0">
                                          <p:val>
                                            <p:strVal val="#ppt_x"/>
                                          </p:val>
                                        </p:tav>
                                        <p:tav tm="100000">
                                          <p:val>
                                            <p:strVal val="#ppt_x"/>
                                          </p:val>
                                        </p:tav>
                                      </p:tavLst>
                                    </p:anim>
                                    <p:anim calcmode="lin" valueType="num">
                                      <p:cBhvr>
                                        <p:cTn id="28" dur="1000" fill="hold"/>
                                        <p:tgtEl>
                                          <p:spTgt spid="2">
                                            <p:graphicEl>
                                              <a:dgm id="{4A26AA58-1931-40BE-92BE-BE2B21194685}"/>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
                                            <p:graphicEl>
                                              <a:dgm id="{B8AB4EEC-8217-4817-93F2-5D4F94CB0811}"/>
                                            </p:graphicEl>
                                          </p:spTgt>
                                        </p:tgtEl>
                                        <p:attrNameLst>
                                          <p:attrName>style.visibility</p:attrName>
                                        </p:attrNameLst>
                                      </p:cBhvr>
                                      <p:to>
                                        <p:strVal val="visible"/>
                                      </p:to>
                                    </p:set>
                                    <p:animEffect transition="in" filter="fade">
                                      <p:cBhvr>
                                        <p:cTn id="31" dur="1000"/>
                                        <p:tgtEl>
                                          <p:spTgt spid="2">
                                            <p:graphicEl>
                                              <a:dgm id="{B8AB4EEC-8217-4817-93F2-5D4F94CB0811}"/>
                                            </p:graphicEl>
                                          </p:spTgt>
                                        </p:tgtEl>
                                      </p:cBhvr>
                                    </p:animEffect>
                                    <p:anim calcmode="lin" valueType="num">
                                      <p:cBhvr>
                                        <p:cTn id="32" dur="1000" fill="hold"/>
                                        <p:tgtEl>
                                          <p:spTgt spid="2">
                                            <p:graphicEl>
                                              <a:dgm id="{B8AB4EEC-8217-4817-93F2-5D4F94CB0811}"/>
                                            </p:graphicEl>
                                          </p:spTgt>
                                        </p:tgtEl>
                                        <p:attrNameLst>
                                          <p:attrName>ppt_x</p:attrName>
                                        </p:attrNameLst>
                                      </p:cBhvr>
                                      <p:tavLst>
                                        <p:tav tm="0">
                                          <p:val>
                                            <p:strVal val="#ppt_x"/>
                                          </p:val>
                                        </p:tav>
                                        <p:tav tm="100000">
                                          <p:val>
                                            <p:strVal val="#ppt_x"/>
                                          </p:val>
                                        </p:tav>
                                      </p:tavLst>
                                    </p:anim>
                                    <p:anim calcmode="lin" valueType="num">
                                      <p:cBhvr>
                                        <p:cTn id="33" dur="1000" fill="hold"/>
                                        <p:tgtEl>
                                          <p:spTgt spid="2">
                                            <p:graphicEl>
                                              <a:dgm id="{B8AB4EEC-8217-4817-93F2-5D4F94CB0811}"/>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9456" y="640365"/>
            <a:ext cx="9697077" cy="5693866"/>
          </a:xfrm>
          <a:prstGeom prst="rect">
            <a:avLst/>
          </a:prstGeom>
        </p:spPr>
        <p:txBody>
          <a:bodyPr wrap="square">
            <a:spAutoFit/>
          </a:bodyPr>
          <a:lstStyle/>
          <a:p>
            <a:pPr algn="just"/>
            <a:r>
              <a:rPr lang="es-MX" sz="2800" b="1" dirty="0"/>
              <a:t>L</a:t>
            </a:r>
            <a:r>
              <a:rPr lang="es-MX" sz="2800" b="1" dirty="0" smtClean="0"/>
              <a:t>a </a:t>
            </a:r>
            <a:r>
              <a:rPr lang="es-MX" sz="2800" b="1" dirty="0"/>
              <a:t>administración se ha ido formando </a:t>
            </a:r>
            <a:r>
              <a:rPr lang="es-MX" sz="2800" b="1" dirty="0" smtClean="0"/>
              <a:t>de acuerdo como </a:t>
            </a:r>
            <a:r>
              <a:rPr lang="es-MX" sz="2800" b="1" dirty="0"/>
              <a:t>han </a:t>
            </a:r>
            <a:r>
              <a:rPr lang="es-MX" sz="2800" b="1" dirty="0" smtClean="0"/>
              <a:t>creciendo </a:t>
            </a:r>
            <a:r>
              <a:rPr lang="es-MX" sz="2800" b="1" dirty="0"/>
              <a:t>las necesidades humanas. </a:t>
            </a:r>
            <a:endParaRPr lang="es-MX" sz="2800" b="1" dirty="0" smtClean="0"/>
          </a:p>
          <a:p>
            <a:pPr algn="just"/>
            <a:endParaRPr lang="es-ES" sz="2400" b="1" dirty="0"/>
          </a:p>
          <a:p>
            <a:pPr algn="just"/>
            <a:endParaRPr lang="es-ES" sz="2400" b="1" dirty="0" smtClean="0"/>
          </a:p>
          <a:p>
            <a:pPr algn="just"/>
            <a:endParaRPr lang="es-ES" sz="2400" b="1" dirty="0"/>
          </a:p>
          <a:p>
            <a:pPr algn="just"/>
            <a:endParaRPr lang="es-ES" sz="2400" b="1" dirty="0" smtClean="0"/>
          </a:p>
          <a:p>
            <a:pPr algn="just"/>
            <a:endParaRPr lang="es-ES" sz="2400" b="1" dirty="0"/>
          </a:p>
          <a:p>
            <a:pPr algn="just"/>
            <a:endParaRPr lang="es-MX" sz="2400" b="1" dirty="0" smtClean="0"/>
          </a:p>
          <a:p>
            <a:pPr algn="just"/>
            <a:endParaRPr lang="es-MX" sz="2400" b="1" dirty="0" smtClean="0"/>
          </a:p>
          <a:p>
            <a:pPr algn="just"/>
            <a:r>
              <a:rPr lang="es-MX" sz="2800" b="1" dirty="0"/>
              <a:t>L</a:t>
            </a:r>
            <a:r>
              <a:rPr lang="es-MX" sz="2800" b="1" dirty="0" smtClean="0"/>
              <a:t>os </a:t>
            </a:r>
            <a:r>
              <a:rPr lang="es-MX" sz="2800" b="1" dirty="0"/>
              <a:t>administradores nacían y eran productos de un liderazgo nato; pero la evolución de la misma sociedad fue exigiendo más conocimientos de organización de trabajo y de un mejoramiento continuo de los procesos, los productos y las técnicas administrativas.</a:t>
            </a:r>
          </a:p>
        </p:txBody>
      </p:sp>
      <p:pic>
        <p:nvPicPr>
          <p:cNvPr id="3074" name="Picture 2" descr="Resultado de imagen para administracion en la epoca actual">
            <a:extLst>
              <a:ext uri="{FF2B5EF4-FFF2-40B4-BE49-F238E27FC236}">
                <a16:creationId xmlns:a16="http://schemas.microsoft.com/office/drawing/2014/main" xmlns="" id="{17C0ADE6-AC4C-4AD6-8DFA-AC33BE3887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6106" y="1251992"/>
            <a:ext cx="3840427" cy="249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3209665"/>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87488" y="751344"/>
            <a:ext cx="9409045" cy="2677656"/>
          </a:xfrm>
          <a:prstGeom prst="rect">
            <a:avLst/>
          </a:prstGeom>
        </p:spPr>
        <p:txBody>
          <a:bodyPr wrap="square">
            <a:spAutoFit/>
          </a:bodyPr>
          <a:lstStyle/>
          <a:p>
            <a:pPr algn="just"/>
            <a:r>
              <a:rPr lang="es-MX" sz="2800" b="1" dirty="0" smtClean="0"/>
              <a:t>Las </a:t>
            </a:r>
            <a:r>
              <a:rPr lang="es-MX" sz="2800" b="1" dirty="0"/>
              <a:t>organizaciones humanas; </a:t>
            </a:r>
            <a:r>
              <a:rPr lang="es-MX" sz="2800" b="1" dirty="0" smtClean="0"/>
              <a:t>necesitan de la </a:t>
            </a:r>
            <a:r>
              <a:rPr lang="es-MX" sz="2800" b="1" dirty="0"/>
              <a:t>eficiencia </a:t>
            </a:r>
            <a:r>
              <a:rPr lang="es-MX" sz="2800" b="1" dirty="0" smtClean="0"/>
              <a:t>de cada </a:t>
            </a:r>
            <a:r>
              <a:rPr lang="es-MX" sz="2800" b="1" dirty="0"/>
              <a:t>uno de sus </a:t>
            </a:r>
            <a:r>
              <a:rPr lang="es-MX" sz="2800" b="1" dirty="0" smtClean="0"/>
              <a:t>miembros, esta participación </a:t>
            </a:r>
            <a:r>
              <a:rPr lang="es-MX" sz="2800" b="1" dirty="0"/>
              <a:t>depende de gran medida a los administradores. </a:t>
            </a:r>
            <a:endParaRPr lang="es-MX" sz="2800" b="1" dirty="0" smtClean="0"/>
          </a:p>
          <a:p>
            <a:pPr algn="just"/>
            <a:r>
              <a:rPr lang="es-MX" sz="2800" b="1" dirty="0" smtClean="0"/>
              <a:t>La </a:t>
            </a:r>
            <a:r>
              <a:rPr lang="es-MX" sz="2800" b="1" dirty="0"/>
              <a:t>complejidad de las organizaciones humanas y el desarrollo de la tecnología, han llevado a considerar que la administración es clave para lograr </a:t>
            </a:r>
            <a:r>
              <a:rPr lang="es-MX" sz="2800" b="1" dirty="0" smtClean="0"/>
              <a:t>objetivos. </a:t>
            </a:r>
            <a:endParaRPr lang="es-MX" sz="2800" b="1" dirty="0"/>
          </a:p>
        </p:txBody>
      </p:sp>
      <p:pic>
        <p:nvPicPr>
          <p:cNvPr id="17410" name="Picture 2" descr="http://www.definicionabc.com/wp-content/uploads/administr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9950" y="3905250"/>
            <a:ext cx="5581650" cy="2167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753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arn(inVertical)">
                                      <p:cBhvr>
                                        <p:cTn id="7"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00450944"/>
              </p:ext>
            </p:extLst>
          </p:nvPr>
        </p:nvGraphicFramePr>
        <p:xfrm>
          <a:off x="0" y="1143908"/>
          <a:ext cx="12192000" cy="55254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3578324" y="620688"/>
            <a:ext cx="5035353" cy="523220"/>
          </a:xfrm>
          <a:prstGeom prst="rect">
            <a:avLst/>
          </a:prstGeom>
        </p:spPr>
        <p:txBody>
          <a:bodyPr wrap="none">
            <a:spAutoFit/>
          </a:bodyPr>
          <a:lstStyle/>
          <a:p>
            <a:pPr algn="just"/>
            <a:r>
              <a:rPr lang="es-MX" sz="2800" b="1" dirty="0">
                <a:solidFill>
                  <a:srgbClr val="C00000"/>
                </a:solidFill>
                <a:latin typeface="Algerian" panose="04020705040A02060702" pitchFamily="82" charset="0"/>
              </a:rPr>
              <a:t>Administración en México:</a:t>
            </a:r>
          </a:p>
        </p:txBody>
      </p:sp>
    </p:spTree>
    <p:extLst>
      <p:ext uri="{BB962C8B-B14F-4D97-AF65-F5344CB8AC3E}">
        <p14:creationId xmlns:p14="http://schemas.microsoft.com/office/powerpoint/2010/main" val="2900160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590374190"/>
              </p:ext>
            </p:extLst>
          </p:nvPr>
        </p:nvGraphicFramePr>
        <p:xfrm>
          <a:off x="279007" y="2398360"/>
          <a:ext cx="10883798" cy="21822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Resultado de imagen para administracion concepto">
            <a:extLst>
              <a:ext uri="{FF2B5EF4-FFF2-40B4-BE49-F238E27FC236}">
                <a16:creationId xmlns:a16="http://schemas.microsoft.com/office/drawing/2014/main" xmlns="" id="{3A00A774-EFD5-4D45-AB93-54D340D143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5500" y="215378"/>
            <a:ext cx="4128459" cy="20642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28" name="Picture 4" descr="Imagen relacionada">
            <a:extLst>
              <a:ext uri="{FF2B5EF4-FFF2-40B4-BE49-F238E27FC236}">
                <a16:creationId xmlns:a16="http://schemas.microsoft.com/office/drawing/2014/main" xmlns="" id="{33F87CA8-3D81-4083-8BC5-9C44C88739C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66696" y="4567740"/>
            <a:ext cx="3552395" cy="19982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978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070004542"/>
              </p:ext>
            </p:extLst>
          </p:nvPr>
        </p:nvGraphicFramePr>
        <p:xfrm>
          <a:off x="0" y="188640"/>
          <a:ext cx="12192000"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36867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03445" y="692696"/>
            <a:ext cx="10081120" cy="2246769"/>
          </a:xfrm>
          <a:prstGeom prst="rect">
            <a:avLst/>
          </a:prstGeom>
        </p:spPr>
        <p:txBody>
          <a:bodyPr wrap="square">
            <a:spAutoFit/>
          </a:bodyPr>
          <a:lstStyle/>
          <a:p>
            <a:pPr algn="just"/>
            <a:r>
              <a:rPr lang="es-MX" sz="2800" b="1" dirty="0"/>
              <a:t>La administración es una de las actividades humanas más </a:t>
            </a:r>
            <a:r>
              <a:rPr lang="es-MX" sz="2800" b="1" dirty="0">
                <a:solidFill>
                  <a:srgbClr val="FF0000"/>
                </a:solidFill>
              </a:rPr>
              <a:t>importantes</a:t>
            </a:r>
            <a:r>
              <a:rPr lang="es-MX" sz="2800" b="1" dirty="0"/>
              <a:t>, encargada de organizar y dirigir el trabajo </a:t>
            </a:r>
            <a:r>
              <a:rPr lang="es-MX" sz="2800" b="1" dirty="0" smtClean="0"/>
              <a:t>individual y </a:t>
            </a:r>
            <a:r>
              <a:rPr lang="es-MX" sz="2800" b="1" dirty="0"/>
              <a:t>colectivo efectivo en términos de objetivos.</a:t>
            </a:r>
          </a:p>
          <a:p>
            <a:pPr algn="just"/>
            <a:endParaRPr lang="es-MX" sz="2800" b="1" dirty="0"/>
          </a:p>
          <a:p>
            <a:pPr algn="ctr"/>
            <a:r>
              <a:rPr lang="es-MX" sz="2800" b="1" dirty="0" smtClean="0">
                <a:solidFill>
                  <a:srgbClr val="C00000"/>
                </a:solidFill>
              </a:rPr>
              <a:t>El </a:t>
            </a:r>
            <a:r>
              <a:rPr lang="es-MX" sz="2800" b="1" dirty="0">
                <a:solidFill>
                  <a:srgbClr val="C00000"/>
                </a:solidFill>
              </a:rPr>
              <a:t>desarrollo de un país es cuestión de </a:t>
            </a:r>
            <a:r>
              <a:rPr lang="es-MX" sz="2800" b="1" dirty="0" smtClean="0">
                <a:solidFill>
                  <a:srgbClr val="C00000"/>
                </a:solidFill>
              </a:rPr>
              <a:t>administración</a:t>
            </a:r>
            <a:endParaRPr lang="es-MX" sz="2800" b="1" dirty="0">
              <a:solidFill>
                <a:srgbClr val="C00000"/>
              </a:solidFill>
            </a:endParaRPr>
          </a:p>
        </p:txBody>
      </p:sp>
      <p:pic>
        <p:nvPicPr>
          <p:cNvPr id="10242" name="Picture 2" descr="http://www.redcreactiva.org/sites/default/files/styles/node-default/public/field/image/Taller%20innovaci%C3%B3n%20social%20%28pequ%C3%B1a%29.JPG?itok=_IrjyuQ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6218" y="3140968"/>
            <a:ext cx="6560641" cy="3096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61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0"/>
                                  </p:stCondLst>
                                  <p:childTnLst>
                                    <p:set>
                                      <p:cBhvr>
                                        <p:cTn id="9" dur="1" fill="hold">
                                          <p:stCondLst>
                                            <p:cond delay="0"/>
                                          </p:stCondLst>
                                        </p:cTn>
                                        <p:tgtEl>
                                          <p:spTgt spid="10242"/>
                                        </p:tgtEl>
                                        <p:attrNameLst>
                                          <p:attrName>style.visibility</p:attrName>
                                        </p:attrNameLst>
                                      </p:cBhvr>
                                      <p:to>
                                        <p:strVal val="visible"/>
                                      </p:to>
                                    </p:set>
                                    <p:animEffect transition="in" filter="circle(in)">
                                      <p:cBhvr>
                                        <p:cTn id="10"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091412550"/>
              </p:ext>
            </p:extLst>
          </p:nvPr>
        </p:nvGraphicFramePr>
        <p:xfrm>
          <a:off x="0" y="110360"/>
          <a:ext cx="12191999" cy="6747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16896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617717346"/>
              </p:ext>
            </p:extLst>
          </p:nvPr>
        </p:nvGraphicFramePr>
        <p:xfrm>
          <a:off x="126123" y="173421"/>
          <a:ext cx="11934497" cy="6574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16896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007435" y="548681"/>
            <a:ext cx="10081120" cy="5062924"/>
          </a:xfrm>
          <a:prstGeom prst="rect">
            <a:avLst/>
          </a:prstGeom>
        </p:spPr>
        <p:txBody>
          <a:bodyPr wrap="square">
            <a:spAutoFit/>
          </a:bodyPr>
          <a:lstStyle/>
          <a:p>
            <a:pPr algn="ctr">
              <a:lnSpc>
                <a:spcPct val="150000"/>
              </a:lnSpc>
            </a:pPr>
            <a:r>
              <a:rPr lang="es-ES" sz="2400" b="1" dirty="0" smtClean="0">
                <a:solidFill>
                  <a:srgbClr val="C00000"/>
                </a:solidFill>
                <a:latin typeface="Arial" panose="020B0604020202020204" pitchFamily="34" charset="0"/>
                <a:cs typeface="Arial" panose="020B0604020202020204" pitchFamily="34" charset="0"/>
              </a:rPr>
              <a:t>Fuentes de Información </a:t>
            </a:r>
          </a:p>
          <a:p>
            <a:pPr marL="342900" indent="-342900" algn="just">
              <a:buBlip>
                <a:blip r:embed="rId2"/>
              </a:buBlip>
            </a:pPr>
            <a:r>
              <a:rPr lang="es-MX" sz="2000" b="1" dirty="0" smtClean="0">
                <a:latin typeface="Arial" panose="020B0604020202020204" pitchFamily="34" charset="0"/>
                <a:cs typeface="Arial" panose="020B0604020202020204" pitchFamily="34" charset="0"/>
              </a:rPr>
              <a:t>Claude </a:t>
            </a:r>
            <a:r>
              <a:rPr lang="es-MX" sz="2000" b="1" dirty="0">
                <a:latin typeface="Arial" panose="020B0604020202020204" pitchFamily="34" charset="0"/>
                <a:cs typeface="Arial" panose="020B0604020202020204" pitchFamily="34" charset="0"/>
              </a:rPr>
              <a:t>S. George</a:t>
            </a:r>
            <a:r>
              <a:rPr lang="es-MX" sz="2000" b="1" dirty="0" smtClean="0">
                <a:latin typeface="Arial" panose="020B0604020202020204" pitchFamily="34" charset="0"/>
                <a:cs typeface="Arial" panose="020B0604020202020204" pitchFamily="34" charset="0"/>
              </a:rPr>
              <a:t>. (1992). </a:t>
            </a:r>
            <a:r>
              <a:rPr lang="es-MX" sz="2000" b="1" dirty="0">
                <a:latin typeface="Arial" panose="020B0604020202020204" pitchFamily="34" charset="0"/>
                <a:cs typeface="Arial" panose="020B0604020202020204" pitchFamily="34" charset="0"/>
              </a:rPr>
              <a:t>Historia del pensamiento administrativo; Ed. Prentice Hall, </a:t>
            </a:r>
            <a:r>
              <a:rPr lang="es-MX" sz="2000" b="1" dirty="0" smtClean="0">
                <a:latin typeface="Arial" panose="020B0604020202020204" pitchFamily="34" charset="0"/>
                <a:cs typeface="Arial" panose="020B0604020202020204" pitchFamily="34" charset="0"/>
              </a:rPr>
              <a:t>México. </a:t>
            </a:r>
            <a:endParaRPr lang="es-MX" sz="2000" b="1" dirty="0">
              <a:latin typeface="Arial" panose="020B0604020202020204" pitchFamily="34" charset="0"/>
              <a:cs typeface="Arial" panose="020B0604020202020204" pitchFamily="34" charset="0"/>
            </a:endParaRPr>
          </a:p>
          <a:p>
            <a:pPr marL="342900" indent="-342900" algn="just">
              <a:buBlip>
                <a:blip r:embed="rId2"/>
              </a:buBlip>
            </a:pPr>
            <a:r>
              <a:rPr lang="es-MX" sz="2000" b="1" dirty="0" smtClean="0">
                <a:latin typeface="Arial" panose="020B0604020202020204" pitchFamily="34" charset="0"/>
                <a:cs typeface="Arial" panose="020B0604020202020204" pitchFamily="34" charset="0"/>
              </a:rPr>
              <a:t>Idalberto </a:t>
            </a:r>
            <a:r>
              <a:rPr lang="es-MX" sz="2000" b="1" dirty="0">
                <a:latin typeface="Arial" panose="020B0604020202020204" pitchFamily="34" charset="0"/>
                <a:cs typeface="Arial" panose="020B0604020202020204" pitchFamily="34" charset="0"/>
              </a:rPr>
              <a:t>Chiavenato. </a:t>
            </a:r>
            <a:r>
              <a:rPr lang="es-MX" sz="2000" b="1" dirty="0" smtClean="0">
                <a:latin typeface="Arial" panose="020B0604020202020204" pitchFamily="34" charset="0"/>
                <a:cs typeface="Arial" panose="020B0604020202020204" pitchFamily="34" charset="0"/>
              </a:rPr>
              <a:t>(1985). Introducción </a:t>
            </a:r>
            <a:r>
              <a:rPr lang="es-MX" sz="2000" b="1" dirty="0">
                <a:latin typeface="Arial" panose="020B0604020202020204" pitchFamily="34" charset="0"/>
                <a:cs typeface="Arial" panose="020B0604020202020204" pitchFamily="34" charset="0"/>
              </a:rPr>
              <a:t>a la teoría general de la administración, Ed. McGraw Hill, </a:t>
            </a:r>
            <a:r>
              <a:rPr lang="es-MX" sz="2000" b="1" dirty="0" smtClean="0">
                <a:latin typeface="Arial" panose="020B0604020202020204" pitchFamily="34" charset="0"/>
                <a:cs typeface="Arial" panose="020B0604020202020204" pitchFamily="34" charset="0"/>
              </a:rPr>
              <a:t>México. </a:t>
            </a:r>
            <a:endParaRPr lang="es-MX" sz="2000" b="1" dirty="0">
              <a:latin typeface="Arial" panose="020B0604020202020204" pitchFamily="34" charset="0"/>
              <a:cs typeface="Arial" panose="020B0604020202020204" pitchFamily="34" charset="0"/>
            </a:endParaRPr>
          </a:p>
          <a:p>
            <a:pPr marL="342900" indent="-342900" algn="just">
              <a:buBlip>
                <a:blip r:embed="rId2"/>
              </a:buBlip>
            </a:pPr>
            <a:r>
              <a:rPr lang="es-MX" sz="2000" b="1" dirty="0" smtClean="0">
                <a:latin typeface="Arial" panose="020B0604020202020204" pitchFamily="34" charset="0"/>
                <a:cs typeface="Arial" panose="020B0604020202020204" pitchFamily="34" charset="0"/>
              </a:rPr>
              <a:t>Vega </a:t>
            </a:r>
            <a:r>
              <a:rPr lang="es-MX" sz="2000" b="1" dirty="0">
                <a:latin typeface="Arial" panose="020B0604020202020204" pitchFamily="34" charset="0"/>
                <a:cs typeface="Arial" panose="020B0604020202020204" pitchFamily="34" charset="0"/>
              </a:rPr>
              <a:t>Sosa Alicia. </a:t>
            </a:r>
            <a:r>
              <a:rPr lang="es-MX" sz="2000" b="1" dirty="0" smtClean="0">
                <a:latin typeface="Arial" panose="020B0604020202020204" pitchFamily="34" charset="0"/>
                <a:cs typeface="Arial" panose="020B0604020202020204" pitchFamily="34" charset="0"/>
              </a:rPr>
              <a:t>(1999) Administración</a:t>
            </a:r>
            <a:r>
              <a:rPr lang="es-MX" sz="2000" b="1" dirty="0">
                <a:latin typeface="Arial" panose="020B0604020202020204" pitchFamily="34" charset="0"/>
                <a:cs typeface="Arial" panose="020B0604020202020204" pitchFamily="34" charset="0"/>
              </a:rPr>
              <a:t>; Editorial </a:t>
            </a:r>
            <a:r>
              <a:rPr lang="es-MX" sz="2000" b="1" u="sng" dirty="0">
                <a:latin typeface="Arial" panose="020B0604020202020204" pitchFamily="34" charset="0"/>
                <a:cs typeface="Arial" panose="020B0604020202020204" pitchFamily="34" charset="0"/>
              </a:rPr>
              <a:t>Universidad </a:t>
            </a:r>
            <a:r>
              <a:rPr lang="es-MX" sz="2000" b="1" dirty="0">
                <a:latin typeface="Arial" panose="020B0604020202020204" pitchFamily="34" charset="0"/>
                <a:cs typeface="Arial" panose="020B0604020202020204" pitchFamily="34" charset="0"/>
              </a:rPr>
              <a:t>Tecnológica de México, </a:t>
            </a:r>
            <a:r>
              <a:rPr lang="es-MX" sz="2000" b="1" dirty="0" smtClean="0">
                <a:latin typeface="Arial" panose="020B0604020202020204" pitchFamily="34" charset="0"/>
                <a:cs typeface="Arial" panose="020B0604020202020204" pitchFamily="34" charset="0"/>
              </a:rPr>
              <a:t>México. </a:t>
            </a:r>
          </a:p>
          <a:p>
            <a:pPr marL="342900" indent="-342900" algn="just">
              <a:buBlip>
                <a:blip r:embed="rId2"/>
              </a:buBlip>
            </a:pPr>
            <a:r>
              <a:rPr lang="es-MX" sz="2000" b="1" dirty="0" err="1" smtClean="0">
                <a:latin typeface="Arial" panose="020B0604020202020204" pitchFamily="34" charset="0"/>
                <a:cs typeface="Arial" panose="020B0604020202020204" pitchFamily="34" charset="0"/>
              </a:rPr>
              <a:t>Stoner</a:t>
            </a:r>
            <a:r>
              <a:rPr lang="es-MX" sz="2000" b="1" dirty="0" smtClean="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James. E. </a:t>
            </a:r>
            <a:r>
              <a:rPr lang="es-MX" sz="2000" b="1" dirty="0" err="1">
                <a:latin typeface="Arial" panose="020B0604020202020204" pitchFamily="34" charset="0"/>
                <a:cs typeface="Arial" panose="020B0604020202020204" pitchFamily="34" charset="0"/>
              </a:rPr>
              <a:t>Freeman</a:t>
            </a:r>
            <a:r>
              <a:rPr lang="es-MX" sz="2000" b="1" dirty="0" smtClean="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Daniel Gilbert (2006). </a:t>
            </a:r>
            <a:r>
              <a:rPr lang="es-MX" sz="2000" b="1" dirty="0" smtClean="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a:t>
            </a:r>
            <a:r>
              <a:rPr lang="es-MX" sz="2000" b="1" i="1" dirty="0">
                <a:latin typeface="Arial" panose="020B0604020202020204" pitchFamily="34" charset="0"/>
                <a:cs typeface="Arial" panose="020B0604020202020204" pitchFamily="34" charset="0"/>
              </a:rPr>
              <a:t>Administración”</a:t>
            </a:r>
            <a:r>
              <a:rPr lang="es-MX" sz="2000" b="1" dirty="0">
                <a:latin typeface="Arial" panose="020B0604020202020204" pitchFamily="34" charset="0"/>
                <a:cs typeface="Arial" panose="020B0604020202020204" pitchFamily="34" charset="0"/>
              </a:rPr>
              <a:t>. 6ta. ed. </a:t>
            </a:r>
            <a:endParaRPr lang="es-MX" sz="2000" b="1" dirty="0" smtClean="0">
              <a:latin typeface="Arial" panose="020B0604020202020204" pitchFamily="34" charset="0"/>
              <a:cs typeface="Arial" panose="020B0604020202020204" pitchFamily="34" charset="0"/>
            </a:endParaRPr>
          </a:p>
          <a:p>
            <a:pPr marL="342900" indent="-342900" algn="just">
              <a:buBlip>
                <a:blip r:embed="rId2"/>
              </a:buBlip>
            </a:pPr>
            <a:r>
              <a:rPr lang="es-MX" sz="2000" b="1" dirty="0">
                <a:latin typeface="Arial" panose="020B0604020202020204" pitchFamily="34" charset="0"/>
                <a:cs typeface="Arial" panose="020B0604020202020204" pitchFamily="34" charset="0"/>
              </a:rPr>
              <a:t>(2007). </a:t>
            </a:r>
            <a:r>
              <a:rPr lang="es-MX" sz="2000" b="1" dirty="0" smtClean="0">
                <a:latin typeface="Arial" panose="020B0604020202020204" pitchFamily="34" charset="0"/>
                <a:cs typeface="Arial" panose="020B0604020202020204" pitchFamily="34" charset="0"/>
              </a:rPr>
              <a:t>Origen y desarrollo de la administración. </a:t>
            </a:r>
            <a:r>
              <a:rPr lang="es-MX" sz="2000" b="1" i="1" dirty="0" smtClean="0">
                <a:latin typeface="Arial" panose="020B0604020202020204" pitchFamily="34" charset="0"/>
                <a:cs typeface="Arial" panose="020B0604020202020204" pitchFamily="34" charset="0"/>
              </a:rPr>
              <a:t>Perspectivas, </a:t>
            </a:r>
            <a:r>
              <a:rPr lang="es-MX" sz="2000" b="1" dirty="0" smtClean="0">
                <a:latin typeface="Arial" panose="020B0604020202020204" pitchFamily="34" charset="0"/>
                <a:cs typeface="Arial" panose="020B0604020202020204" pitchFamily="34" charset="0"/>
              </a:rPr>
              <a:t>(</a:t>
            </a:r>
            <a:r>
              <a:rPr lang="es-MX" sz="2000" b="1" dirty="0">
                <a:latin typeface="Arial" panose="020B0604020202020204" pitchFamily="34" charset="0"/>
                <a:cs typeface="Arial" panose="020B0604020202020204" pitchFamily="34" charset="0"/>
              </a:rPr>
              <a:t>20), </a:t>
            </a:r>
            <a:r>
              <a:rPr lang="es-MX" sz="2000" b="1" dirty="0" smtClean="0">
                <a:latin typeface="Arial" panose="020B0604020202020204" pitchFamily="34" charset="0"/>
                <a:cs typeface="Arial" panose="020B0604020202020204" pitchFamily="34" charset="0"/>
              </a:rPr>
              <a:t>45-54</a:t>
            </a:r>
            <a:r>
              <a:rPr lang="es-MX" sz="2000" b="1" dirty="0">
                <a:latin typeface="Arial" panose="020B0604020202020204" pitchFamily="34" charset="0"/>
                <a:cs typeface="Arial" panose="020B0604020202020204" pitchFamily="34" charset="0"/>
              </a:rPr>
              <a:t>. Disponible en: </a:t>
            </a:r>
            <a:r>
              <a:rPr lang="es-MX" sz="2000" b="1" dirty="0">
                <a:latin typeface="Arial" panose="020B0604020202020204" pitchFamily="34" charset="0"/>
                <a:cs typeface="Arial" panose="020B0604020202020204" pitchFamily="34" charset="0"/>
                <a:hlinkClick r:id="rId3"/>
              </a:rPr>
              <a:t>http://</a:t>
            </a:r>
            <a:r>
              <a:rPr lang="es-MX" sz="2000" b="1" dirty="0" smtClean="0">
                <a:latin typeface="Arial" panose="020B0604020202020204" pitchFamily="34" charset="0"/>
                <a:cs typeface="Arial" panose="020B0604020202020204" pitchFamily="34" charset="0"/>
                <a:hlinkClick r:id="rId3"/>
              </a:rPr>
              <a:t>www.redalyc.org/articulo.oa?id=425942331004</a:t>
            </a:r>
            <a:r>
              <a:rPr lang="es-MX" sz="2000" b="1" dirty="0" smtClean="0">
                <a:latin typeface="Arial" panose="020B0604020202020204" pitchFamily="34" charset="0"/>
                <a:cs typeface="Arial" panose="020B0604020202020204" pitchFamily="34" charset="0"/>
              </a:rPr>
              <a:t>.</a:t>
            </a:r>
          </a:p>
          <a:p>
            <a:pPr marL="342900" indent="-342900" algn="just">
              <a:buBlip>
                <a:blip r:embed="rId2"/>
              </a:buBlip>
            </a:pPr>
            <a:r>
              <a:rPr lang="es-MX" sz="2000" b="1" dirty="0"/>
              <a:t>Hernández Ortiz, J. y </a:t>
            </a:r>
            <a:r>
              <a:rPr lang="es-MX" sz="2000" b="1" dirty="0" err="1"/>
              <a:t>Gomez</a:t>
            </a:r>
            <a:r>
              <a:rPr lang="es-MX" sz="2000" b="1" dirty="0"/>
              <a:t> Torres, D. (2010). UNA APROXIMACIÓN AL CONCEPTO DE GERENCIA Y ADMINISTRACIÓN APLICADO A LA DISCIPLINA DE ENFERMERÍA. </a:t>
            </a:r>
            <a:r>
              <a:rPr lang="es-MX" sz="2000" b="1" i="1" dirty="0"/>
              <a:t>Escola Anna Nery Revista de Enfermagem, </a:t>
            </a:r>
            <a:r>
              <a:rPr lang="es-MX" sz="2000" b="1" dirty="0"/>
              <a:t>[en </a:t>
            </a:r>
            <a:r>
              <a:rPr lang="es-MX" sz="2000" b="1" dirty="0" err="1"/>
              <a:t>linea</a:t>
            </a:r>
            <a:r>
              <a:rPr lang="es-MX" sz="2000" b="1" dirty="0"/>
              <a:t>] 14(3), pp.625-632. Disponible en: http://www.redalyc.org/articulo.oa?id=127715324027</a:t>
            </a:r>
            <a:endParaRPr lang="es-MX" sz="2000" b="1" dirty="0" smtClean="0">
              <a:latin typeface="Arial" panose="020B0604020202020204" pitchFamily="34" charset="0"/>
              <a:cs typeface="Arial" panose="020B0604020202020204" pitchFamily="34" charset="0"/>
            </a:endParaRPr>
          </a:p>
          <a:p>
            <a:pPr algn="just">
              <a:lnSpc>
                <a:spcPct val="150000"/>
              </a:lnSpc>
            </a:pP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7179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1617663503"/>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332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224723796"/>
              </p:ext>
            </p:extLst>
          </p:nvPr>
        </p:nvGraphicFramePr>
        <p:xfrm>
          <a:off x="95692" y="159489"/>
          <a:ext cx="12020107" cy="6563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609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graphicEl>
                                              <a:dgm id="{BB86F683-B232-4D58-81BD-CBCDFF6B4E4A}"/>
                                            </p:graphicEl>
                                          </p:spTgt>
                                        </p:tgtEl>
                                        <p:attrNameLst>
                                          <p:attrName>style.visibility</p:attrName>
                                        </p:attrNameLst>
                                      </p:cBhvr>
                                      <p:to>
                                        <p:strVal val="visible"/>
                                      </p:to>
                                    </p:set>
                                    <p:animEffect transition="in" filter="fade">
                                      <p:cBhvr>
                                        <p:cTn id="7" dur="1000"/>
                                        <p:tgtEl>
                                          <p:spTgt spid="2">
                                            <p:graphicEl>
                                              <a:dgm id="{BB86F683-B232-4D58-81BD-CBCDFF6B4E4A}"/>
                                            </p:graphicEl>
                                          </p:spTgt>
                                        </p:tgtEl>
                                      </p:cBhvr>
                                    </p:animEffect>
                                    <p:anim calcmode="lin" valueType="num">
                                      <p:cBhvr>
                                        <p:cTn id="8" dur="1000" fill="hold"/>
                                        <p:tgtEl>
                                          <p:spTgt spid="2">
                                            <p:graphicEl>
                                              <a:dgm id="{BB86F683-B232-4D58-81BD-CBCDFF6B4E4A}"/>
                                            </p:graphicEl>
                                          </p:spTgt>
                                        </p:tgtEl>
                                        <p:attrNameLst>
                                          <p:attrName>ppt_x</p:attrName>
                                        </p:attrNameLst>
                                      </p:cBhvr>
                                      <p:tavLst>
                                        <p:tav tm="0">
                                          <p:val>
                                            <p:strVal val="#ppt_x"/>
                                          </p:val>
                                        </p:tav>
                                        <p:tav tm="100000">
                                          <p:val>
                                            <p:strVal val="#ppt_x"/>
                                          </p:val>
                                        </p:tav>
                                      </p:tavLst>
                                    </p:anim>
                                    <p:anim calcmode="lin" valueType="num">
                                      <p:cBhvr>
                                        <p:cTn id="9" dur="1000" fill="hold"/>
                                        <p:tgtEl>
                                          <p:spTgt spid="2">
                                            <p:graphicEl>
                                              <a:dgm id="{BB86F683-B232-4D58-81BD-CBCDFF6B4E4A}"/>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graphicEl>
                                              <a:dgm id="{7F9CFE40-25DC-4E86-B55A-56D45D7266E2}"/>
                                            </p:graphicEl>
                                          </p:spTgt>
                                        </p:tgtEl>
                                        <p:attrNameLst>
                                          <p:attrName>style.visibility</p:attrName>
                                        </p:attrNameLst>
                                      </p:cBhvr>
                                      <p:to>
                                        <p:strVal val="visible"/>
                                      </p:to>
                                    </p:set>
                                    <p:animEffect transition="in" filter="fade">
                                      <p:cBhvr>
                                        <p:cTn id="12" dur="1000"/>
                                        <p:tgtEl>
                                          <p:spTgt spid="2">
                                            <p:graphicEl>
                                              <a:dgm id="{7F9CFE40-25DC-4E86-B55A-56D45D7266E2}"/>
                                            </p:graphicEl>
                                          </p:spTgt>
                                        </p:tgtEl>
                                      </p:cBhvr>
                                    </p:animEffect>
                                    <p:anim calcmode="lin" valueType="num">
                                      <p:cBhvr>
                                        <p:cTn id="13" dur="1000" fill="hold"/>
                                        <p:tgtEl>
                                          <p:spTgt spid="2">
                                            <p:graphicEl>
                                              <a:dgm id="{7F9CFE40-25DC-4E86-B55A-56D45D7266E2}"/>
                                            </p:graphicEl>
                                          </p:spTgt>
                                        </p:tgtEl>
                                        <p:attrNameLst>
                                          <p:attrName>ppt_x</p:attrName>
                                        </p:attrNameLst>
                                      </p:cBhvr>
                                      <p:tavLst>
                                        <p:tav tm="0">
                                          <p:val>
                                            <p:strVal val="#ppt_x"/>
                                          </p:val>
                                        </p:tav>
                                        <p:tav tm="100000">
                                          <p:val>
                                            <p:strVal val="#ppt_x"/>
                                          </p:val>
                                        </p:tav>
                                      </p:tavLst>
                                    </p:anim>
                                    <p:anim calcmode="lin" valueType="num">
                                      <p:cBhvr>
                                        <p:cTn id="14" dur="1000" fill="hold"/>
                                        <p:tgtEl>
                                          <p:spTgt spid="2">
                                            <p:graphicEl>
                                              <a:dgm id="{7F9CFE40-25DC-4E86-B55A-56D45D7266E2}"/>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graphicEl>
                                              <a:dgm id="{96273066-F54E-482F-AF99-7B19BA3267A1}"/>
                                            </p:graphicEl>
                                          </p:spTgt>
                                        </p:tgtEl>
                                        <p:attrNameLst>
                                          <p:attrName>style.visibility</p:attrName>
                                        </p:attrNameLst>
                                      </p:cBhvr>
                                      <p:to>
                                        <p:strVal val="visible"/>
                                      </p:to>
                                    </p:set>
                                    <p:animEffect transition="in" filter="fade">
                                      <p:cBhvr>
                                        <p:cTn id="19" dur="1000"/>
                                        <p:tgtEl>
                                          <p:spTgt spid="2">
                                            <p:graphicEl>
                                              <a:dgm id="{96273066-F54E-482F-AF99-7B19BA3267A1}"/>
                                            </p:graphicEl>
                                          </p:spTgt>
                                        </p:tgtEl>
                                      </p:cBhvr>
                                    </p:animEffect>
                                    <p:anim calcmode="lin" valueType="num">
                                      <p:cBhvr>
                                        <p:cTn id="20" dur="1000" fill="hold"/>
                                        <p:tgtEl>
                                          <p:spTgt spid="2">
                                            <p:graphicEl>
                                              <a:dgm id="{96273066-F54E-482F-AF99-7B19BA3267A1}"/>
                                            </p:graphicEl>
                                          </p:spTgt>
                                        </p:tgtEl>
                                        <p:attrNameLst>
                                          <p:attrName>ppt_x</p:attrName>
                                        </p:attrNameLst>
                                      </p:cBhvr>
                                      <p:tavLst>
                                        <p:tav tm="0">
                                          <p:val>
                                            <p:strVal val="#ppt_x"/>
                                          </p:val>
                                        </p:tav>
                                        <p:tav tm="100000">
                                          <p:val>
                                            <p:strVal val="#ppt_x"/>
                                          </p:val>
                                        </p:tav>
                                      </p:tavLst>
                                    </p:anim>
                                    <p:anim calcmode="lin" valueType="num">
                                      <p:cBhvr>
                                        <p:cTn id="21" dur="1000" fill="hold"/>
                                        <p:tgtEl>
                                          <p:spTgt spid="2">
                                            <p:graphicEl>
                                              <a:dgm id="{96273066-F54E-482F-AF99-7B19BA3267A1}"/>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
                                            <p:graphicEl>
                                              <a:dgm id="{6F73DA12-D16F-4B5A-9E80-8051D512CF5C}"/>
                                            </p:graphicEl>
                                          </p:spTgt>
                                        </p:tgtEl>
                                        <p:attrNameLst>
                                          <p:attrName>style.visibility</p:attrName>
                                        </p:attrNameLst>
                                      </p:cBhvr>
                                      <p:to>
                                        <p:strVal val="visible"/>
                                      </p:to>
                                    </p:set>
                                    <p:animEffect transition="in" filter="fade">
                                      <p:cBhvr>
                                        <p:cTn id="24" dur="1000"/>
                                        <p:tgtEl>
                                          <p:spTgt spid="2">
                                            <p:graphicEl>
                                              <a:dgm id="{6F73DA12-D16F-4B5A-9E80-8051D512CF5C}"/>
                                            </p:graphicEl>
                                          </p:spTgt>
                                        </p:tgtEl>
                                      </p:cBhvr>
                                    </p:animEffect>
                                    <p:anim calcmode="lin" valueType="num">
                                      <p:cBhvr>
                                        <p:cTn id="25" dur="1000" fill="hold"/>
                                        <p:tgtEl>
                                          <p:spTgt spid="2">
                                            <p:graphicEl>
                                              <a:dgm id="{6F73DA12-D16F-4B5A-9E80-8051D512CF5C}"/>
                                            </p:graphicEl>
                                          </p:spTgt>
                                        </p:tgtEl>
                                        <p:attrNameLst>
                                          <p:attrName>ppt_x</p:attrName>
                                        </p:attrNameLst>
                                      </p:cBhvr>
                                      <p:tavLst>
                                        <p:tav tm="0">
                                          <p:val>
                                            <p:strVal val="#ppt_x"/>
                                          </p:val>
                                        </p:tav>
                                        <p:tav tm="100000">
                                          <p:val>
                                            <p:strVal val="#ppt_x"/>
                                          </p:val>
                                        </p:tav>
                                      </p:tavLst>
                                    </p:anim>
                                    <p:anim calcmode="lin" valueType="num">
                                      <p:cBhvr>
                                        <p:cTn id="26" dur="1000" fill="hold"/>
                                        <p:tgtEl>
                                          <p:spTgt spid="2">
                                            <p:graphicEl>
                                              <a:dgm id="{6F73DA12-D16F-4B5A-9E80-8051D512CF5C}"/>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graphicEl>
                                              <a:dgm id="{D7E14C85-CB2C-4E20-8EE4-CEC46C64121E}"/>
                                            </p:graphicEl>
                                          </p:spTgt>
                                        </p:tgtEl>
                                        <p:attrNameLst>
                                          <p:attrName>style.visibility</p:attrName>
                                        </p:attrNameLst>
                                      </p:cBhvr>
                                      <p:to>
                                        <p:strVal val="visible"/>
                                      </p:to>
                                    </p:set>
                                    <p:animEffect transition="in" filter="fade">
                                      <p:cBhvr>
                                        <p:cTn id="31" dur="1000"/>
                                        <p:tgtEl>
                                          <p:spTgt spid="2">
                                            <p:graphicEl>
                                              <a:dgm id="{D7E14C85-CB2C-4E20-8EE4-CEC46C64121E}"/>
                                            </p:graphicEl>
                                          </p:spTgt>
                                        </p:tgtEl>
                                      </p:cBhvr>
                                    </p:animEffect>
                                    <p:anim calcmode="lin" valueType="num">
                                      <p:cBhvr>
                                        <p:cTn id="32" dur="1000" fill="hold"/>
                                        <p:tgtEl>
                                          <p:spTgt spid="2">
                                            <p:graphicEl>
                                              <a:dgm id="{D7E14C85-CB2C-4E20-8EE4-CEC46C64121E}"/>
                                            </p:graphicEl>
                                          </p:spTgt>
                                        </p:tgtEl>
                                        <p:attrNameLst>
                                          <p:attrName>ppt_x</p:attrName>
                                        </p:attrNameLst>
                                      </p:cBhvr>
                                      <p:tavLst>
                                        <p:tav tm="0">
                                          <p:val>
                                            <p:strVal val="#ppt_x"/>
                                          </p:val>
                                        </p:tav>
                                        <p:tav tm="100000">
                                          <p:val>
                                            <p:strVal val="#ppt_x"/>
                                          </p:val>
                                        </p:tav>
                                      </p:tavLst>
                                    </p:anim>
                                    <p:anim calcmode="lin" valueType="num">
                                      <p:cBhvr>
                                        <p:cTn id="33" dur="1000" fill="hold"/>
                                        <p:tgtEl>
                                          <p:spTgt spid="2">
                                            <p:graphicEl>
                                              <a:dgm id="{D7E14C85-CB2C-4E20-8EE4-CEC46C64121E}"/>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
                                            <p:graphicEl>
                                              <a:dgm id="{F834F2E5-FDD9-494D-A22A-2FEC309D9BB8}"/>
                                            </p:graphicEl>
                                          </p:spTgt>
                                        </p:tgtEl>
                                        <p:attrNameLst>
                                          <p:attrName>style.visibility</p:attrName>
                                        </p:attrNameLst>
                                      </p:cBhvr>
                                      <p:to>
                                        <p:strVal val="visible"/>
                                      </p:to>
                                    </p:set>
                                    <p:animEffect transition="in" filter="fade">
                                      <p:cBhvr>
                                        <p:cTn id="36" dur="1000"/>
                                        <p:tgtEl>
                                          <p:spTgt spid="2">
                                            <p:graphicEl>
                                              <a:dgm id="{F834F2E5-FDD9-494D-A22A-2FEC309D9BB8}"/>
                                            </p:graphicEl>
                                          </p:spTgt>
                                        </p:tgtEl>
                                      </p:cBhvr>
                                    </p:animEffect>
                                    <p:anim calcmode="lin" valueType="num">
                                      <p:cBhvr>
                                        <p:cTn id="37" dur="1000" fill="hold"/>
                                        <p:tgtEl>
                                          <p:spTgt spid="2">
                                            <p:graphicEl>
                                              <a:dgm id="{F834F2E5-FDD9-494D-A22A-2FEC309D9BB8}"/>
                                            </p:graphicEl>
                                          </p:spTgt>
                                        </p:tgtEl>
                                        <p:attrNameLst>
                                          <p:attrName>ppt_x</p:attrName>
                                        </p:attrNameLst>
                                      </p:cBhvr>
                                      <p:tavLst>
                                        <p:tav tm="0">
                                          <p:val>
                                            <p:strVal val="#ppt_x"/>
                                          </p:val>
                                        </p:tav>
                                        <p:tav tm="100000">
                                          <p:val>
                                            <p:strVal val="#ppt_x"/>
                                          </p:val>
                                        </p:tav>
                                      </p:tavLst>
                                    </p:anim>
                                    <p:anim calcmode="lin" valueType="num">
                                      <p:cBhvr>
                                        <p:cTn id="38" dur="1000" fill="hold"/>
                                        <p:tgtEl>
                                          <p:spTgt spid="2">
                                            <p:graphicEl>
                                              <a:dgm id="{F834F2E5-FDD9-494D-A22A-2FEC309D9BB8}"/>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graphicEl>
                                              <a:dgm id="{5CB2C97D-8009-4967-BAD9-4A6A63688E2C}"/>
                                            </p:graphicEl>
                                          </p:spTgt>
                                        </p:tgtEl>
                                        <p:attrNameLst>
                                          <p:attrName>style.visibility</p:attrName>
                                        </p:attrNameLst>
                                      </p:cBhvr>
                                      <p:to>
                                        <p:strVal val="visible"/>
                                      </p:to>
                                    </p:set>
                                    <p:animEffect transition="in" filter="fade">
                                      <p:cBhvr>
                                        <p:cTn id="43" dur="1000"/>
                                        <p:tgtEl>
                                          <p:spTgt spid="2">
                                            <p:graphicEl>
                                              <a:dgm id="{5CB2C97D-8009-4967-BAD9-4A6A63688E2C}"/>
                                            </p:graphicEl>
                                          </p:spTgt>
                                        </p:tgtEl>
                                      </p:cBhvr>
                                    </p:animEffect>
                                    <p:anim calcmode="lin" valueType="num">
                                      <p:cBhvr>
                                        <p:cTn id="44" dur="1000" fill="hold"/>
                                        <p:tgtEl>
                                          <p:spTgt spid="2">
                                            <p:graphicEl>
                                              <a:dgm id="{5CB2C97D-8009-4967-BAD9-4A6A63688E2C}"/>
                                            </p:graphicEl>
                                          </p:spTgt>
                                        </p:tgtEl>
                                        <p:attrNameLst>
                                          <p:attrName>ppt_x</p:attrName>
                                        </p:attrNameLst>
                                      </p:cBhvr>
                                      <p:tavLst>
                                        <p:tav tm="0">
                                          <p:val>
                                            <p:strVal val="#ppt_x"/>
                                          </p:val>
                                        </p:tav>
                                        <p:tav tm="100000">
                                          <p:val>
                                            <p:strVal val="#ppt_x"/>
                                          </p:val>
                                        </p:tav>
                                      </p:tavLst>
                                    </p:anim>
                                    <p:anim calcmode="lin" valueType="num">
                                      <p:cBhvr>
                                        <p:cTn id="45" dur="1000" fill="hold"/>
                                        <p:tgtEl>
                                          <p:spTgt spid="2">
                                            <p:graphicEl>
                                              <a:dgm id="{5CB2C97D-8009-4967-BAD9-4A6A63688E2C}"/>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
                                            <p:graphicEl>
                                              <a:dgm id="{AC0D750B-BC28-448B-94C4-5A8D97C6AABE}"/>
                                            </p:graphicEl>
                                          </p:spTgt>
                                        </p:tgtEl>
                                        <p:attrNameLst>
                                          <p:attrName>style.visibility</p:attrName>
                                        </p:attrNameLst>
                                      </p:cBhvr>
                                      <p:to>
                                        <p:strVal val="visible"/>
                                      </p:to>
                                    </p:set>
                                    <p:animEffect transition="in" filter="fade">
                                      <p:cBhvr>
                                        <p:cTn id="48" dur="1000"/>
                                        <p:tgtEl>
                                          <p:spTgt spid="2">
                                            <p:graphicEl>
                                              <a:dgm id="{AC0D750B-BC28-448B-94C4-5A8D97C6AABE}"/>
                                            </p:graphicEl>
                                          </p:spTgt>
                                        </p:tgtEl>
                                      </p:cBhvr>
                                    </p:animEffect>
                                    <p:anim calcmode="lin" valueType="num">
                                      <p:cBhvr>
                                        <p:cTn id="49" dur="1000" fill="hold"/>
                                        <p:tgtEl>
                                          <p:spTgt spid="2">
                                            <p:graphicEl>
                                              <a:dgm id="{AC0D750B-BC28-448B-94C4-5A8D97C6AABE}"/>
                                            </p:graphicEl>
                                          </p:spTgt>
                                        </p:tgtEl>
                                        <p:attrNameLst>
                                          <p:attrName>ppt_x</p:attrName>
                                        </p:attrNameLst>
                                      </p:cBhvr>
                                      <p:tavLst>
                                        <p:tav tm="0">
                                          <p:val>
                                            <p:strVal val="#ppt_x"/>
                                          </p:val>
                                        </p:tav>
                                        <p:tav tm="100000">
                                          <p:val>
                                            <p:strVal val="#ppt_x"/>
                                          </p:val>
                                        </p:tav>
                                      </p:tavLst>
                                    </p:anim>
                                    <p:anim calcmode="lin" valueType="num">
                                      <p:cBhvr>
                                        <p:cTn id="50" dur="1000" fill="hold"/>
                                        <p:tgtEl>
                                          <p:spTgt spid="2">
                                            <p:graphicEl>
                                              <a:dgm id="{AC0D750B-BC28-448B-94C4-5A8D97C6AABE}"/>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
                                            <p:graphicEl>
                                              <a:dgm id="{8D61589B-5032-4569-9DAA-2DA71B2D8C6D}"/>
                                            </p:graphicEl>
                                          </p:spTgt>
                                        </p:tgtEl>
                                        <p:attrNameLst>
                                          <p:attrName>style.visibility</p:attrName>
                                        </p:attrNameLst>
                                      </p:cBhvr>
                                      <p:to>
                                        <p:strVal val="visible"/>
                                      </p:to>
                                    </p:set>
                                    <p:animEffect transition="in" filter="fade">
                                      <p:cBhvr>
                                        <p:cTn id="55" dur="1000"/>
                                        <p:tgtEl>
                                          <p:spTgt spid="2">
                                            <p:graphicEl>
                                              <a:dgm id="{8D61589B-5032-4569-9DAA-2DA71B2D8C6D}"/>
                                            </p:graphicEl>
                                          </p:spTgt>
                                        </p:tgtEl>
                                      </p:cBhvr>
                                    </p:animEffect>
                                    <p:anim calcmode="lin" valueType="num">
                                      <p:cBhvr>
                                        <p:cTn id="56" dur="1000" fill="hold"/>
                                        <p:tgtEl>
                                          <p:spTgt spid="2">
                                            <p:graphicEl>
                                              <a:dgm id="{8D61589B-5032-4569-9DAA-2DA71B2D8C6D}"/>
                                            </p:graphicEl>
                                          </p:spTgt>
                                        </p:tgtEl>
                                        <p:attrNameLst>
                                          <p:attrName>ppt_x</p:attrName>
                                        </p:attrNameLst>
                                      </p:cBhvr>
                                      <p:tavLst>
                                        <p:tav tm="0">
                                          <p:val>
                                            <p:strVal val="#ppt_x"/>
                                          </p:val>
                                        </p:tav>
                                        <p:tav tm="100000">
                                          <p:val>
                                            <p:strVal val="#ppt_x"/>
                                          </p:val>
                                        </p:tav>
                                      </p:tavLst>
                                    </p:anim>
                                    <p:anim calcmode="lin" valueType="num">
                                      <p:cBhvr>
                                        <p:cTn id="57" dur="1000" fill="hold"/>
                                        <p:tgtEl>
                                          <p:spTgt spid="2">
                                            <p:graphicEl>
                                              <a:dgm id="{8D61589B-5032-4569-9DAA-2DA71B2D8C6D}"/>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
                                            <p:graphicEl>
                                              <a:dgm id="{93CEC33A-D279-4940-984A-7CAF5A2DA1E4}"/>
                                            </p:graphicEl>
                                          </p:spTgt>
                                        </p:tgtEl>
                                        <p:attrNameLst>
                                          <p:attrName>style.visibility</p:attrName>
                                        </p:attrNameLst>
                                      </p:cBhvr>
                                      <p:to>
                                        <p:strVal val="visible"/>
                                      </p:to>
                                    </p:set>
                                    <p:animEffect transition="in" filter="fade">
                                      <p:cBhvr>
                                        <p:cTn id="60" dur="1000"/>
                                        <p:tgtEl>
                                          <p:spTgt spid="2">
                                            <p:graphicEl>
                                              <a:dgm id="{93CEC33A-D279-4940-984A-7CAF5A2DA1E4}"/>
                                            </p:graphicEl>
                                          </p:spTgt>
                                        </p:tgtEl>
                                      </p:cBhvr>
                                    </p:animEffect>
                                    <p:anim calcmode="lin" valueType="num">
                                      <p:cBhvr>
                                        <p:cTn id="61" dur="1000" fill="hold"/>
                                        <p:tgtEl>
                                          <p:spTgt spid="2">
                                            <p:graphicEl>
                                              <a:dgm id="{93CEC33A-D279-4940-984A-7CAF5A2DA1E4}"/>
                                            </p:graphicEl>
                                          </p:spTgt>
                                        </p:tgtEl>
                                        <p:attrNameLst>
                                          <p:attrName>ppt_x</p:attrName>
                                        </p:attrNameLst>
                                      </p:cBhvr>
                                      <p:tavLst>
                                        <p:tav tm="0">
                                          <p:val>
                                            <p:strVal val="#ppt_x"/>
                                          </p:val>
                                        </p:tav>
                                        <p:tav tm="100000">
                                          <p:val>
                                            <p:strVal val="#ppt_x"/>
                                          </p:val>
                                        </p:tav>
                                      </p:tavLst>
                                    </p:anim>
                                    <p:anim calcmode="lin" valueType="num">
                                      <p:cBhvr>
                                        <p:cTn id="62" dur="1000" fill="hold"/>
                                        <p:tgtEl>
                                          <p:spTgt spid="2">
                                            <p:graphicEl>
                                              <a:dgm id="{93CEC33A-D279-4940-984A-7CAF5A2DA1E4}"/>
                                            </p:graphic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
                                            <p:graphicEl>
                                              <a:dgm id="{47CE0689-7C8C-4DFD-B48E-68948596DC95}"/>
                                            </p:graphicEl>
                                          </p:spTgt>
                                        </p:tgtEl>
                                        <p:attrNameLst>
                                          <p:attrName>style.visibility</p:attrName>
                                        </p:attrNameLst>
                                      </p:cBhvr>
                                      <p:to>
                                        <p:strVal val="visible"/>
                                      </p:to>
                                    </p:set>
                                    <p:animEffect transition="in" filter="fade">
                                      <p:cBhvr>
                                        <p:cTn id="67" dur="1000"/>
                                        <p:tgtEl>
                                          <p:spTgt spid="2">
                                            <p:graphicEl>
                                              <a:dgm id="{47CE0689-7C8C-4DFD-B48E-68948596DC95}"/>
                                            </p:graphicEl>
                                          </p:spTgt>
                                        </p:tgtEl>
                                      </p:cBhvr>
                                    </p:animEffect>
                                    <p:anim calcmode="lin" valueType="num">
                                      <p:cBhvr>
                                        <p:cTn id="68" dur="1000" fill="hold"/>
                                        <p:tgtEl>
                                          <p:spTgt spid="2">
                                            <p:graphicEl>
                                              <a:dgm id="{47CE0689-7C8C-4DFD-B48E-68948596DC95}"/>
                                            </p:graphicEl>
                                          </p:spTgt>
                                        </p:tgtEl>
                                        <p:attrNameLst>
                                          <p:attrName>ppt_x</p:attrName>
                                        </p:attrNameLst>
                                      </p:cBhvr>
                                      <p:tavLst>
                                        <p:tav tm="0">
                                          <p:val>
                                            <p:strVal val="#ppt_x"/>
                                          </p:val>
                                        </p:tav>
                                        <p:tav tm="100000">
                                          <p:val>
                                            <p:strVal val="#ppt_x"/>
                                          </p:val>
                                        </p:tav>
                                      </p:tavLst>
                                    </p:anim>
                                    <p:anim calcmode="lin" valueType="num">
                                      <p:cBhvr>
                                        <p:cTn id="69" dur="1000" fill="hold"/>
                                        <p:tgtEl>
                                          <p:spTgt spid="2">
                                            <p:graphicEl>
                                              <a:dgm id="{47CE0689-7C8C-4DFD-B48E-68948596DC95}"/>
                                            </p:graphic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graphicEl>
                                              <a:dgm id="{839F5564-D8E5-4437-ACDC-413B448BBD7A}"/>
                                            </p:graphicEl>
                                          </p:spTgt>
                                        </p:tgtEl>
                                        <p:attrNameLst>
                                          <p:attrName>style.visibility</p:attrName>
                                        </p:attrNameLst>
                                      </p:cBhvr>
                                      <p:to>
                                        <p:strVal val="visible"/>
                                      </p:to>
                                    </p:set>
                                    <p:animEffect transition="in" filter="fade">
                                      <p:cBhvr>
                                        <p:cTn id="72" dur="1000"/>
                                        <p:tgtEl>
                                          <p:spTgt spid="2">
                                            <p:graphicEl>
                                              <a:dgm id="{839F5564-D8E5-4437-ACDC-413B448BBD7A}"/>
                                            </p:graphicEl>
                                          </p:spTgt>
                                        </p:tgtEl>
                                      </p:cBhvr>
                                    </p:animEffect>
                                    <p:anim calcmode="lin" valueType="num">
                                      <p:cBhvr>
                                        <p:cTn id="73" dur="1000" fill="hold"/>
                                        <p:tgtEl>
                                          <p:spTgt spid="2">
                                            <p:graphicEl>
                                              <a:dgm id="{839F5564-D8E5-4437-ACDC-413B448BBD7A}"/>
                                            </p:graphicEl>
                                          </p:spTgt>
                                        </p:tgtEl>
                                        <p:attrNameLst>
                                          <p:attrName>ppt_x</p:attrName>
                                        </p:attrNameLst>
                                      </p:cBhvr>
                                      <p:tavLst>
                                        <p:tav tm="0">
                                          <p:val>
                                            <p:strVal val="#ppt_x"/>
                                          </p:val>
                                        </p:tav>
                                        <p:tav tm="100000">
                                          <p:val>
                                            <p:strVal val="#ppt_x"/>
                                          </p:val>
                                        </p:tav>
                                      </p:tavLst>
                                    </p:anim>
                                    <p:anim calcmode="lin" valueType="num">
                                      <p:cBhvr>
                                        <p:cTn id="74" dur="1000" fill="hold"/>
                                        <p:tgtEl>
                                          <p:spTgt spid="2">
                                            <p:graphicEl>
                                              <a:dgm id="{839F5564-D8E5-4437-ACDC-413B448BBD7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1001425517"/>
              </p:ext>
            </p:extLst>
          </p:nvPr>
        </p:nvGraphicFramePr>
        <p:xfrm>
          <a:off x="0" y="74428"/>
          <a:ext cx="12110484" cy="6783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2734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527875797"/>
              </p:ext>
            </p:extLst>
          </p:nvPr>
        </p:nvGraphicFramePr>
        <p:xfrm>
          <a:off x="-1" y="22543"/>
          <a:ext cx="12192001" cy="68354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843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graphicEl>
                                              <a:dgm id="{5F909604-398B-44AA-9369-C1F0B7B986B5}"/>
                                            </p:graphicEl>
                                          </p:spTgt>
                                        </p:tgtEl>
                                        <p:attrNameLst>
                                          <p:attrName>style.visibility</p:attrName>
                                        </p:attrNameLst>
                                      </p:cBhvr>
                                      <p:to>
                                        <p:strVal val="visible"/>
                                      </p:to>
                                    </p:set>
                                    <p:animEffect transition="in" filter="wipe(down)">
                                      <p:cBhvr>
                                        <p:cTn id="7" dur="580">
                                          <p:stCondLst>
                                            <p:cond delay="0"/>
                                          </p:stCondLst>
                                        </p:cTn>
                                        <p:tgtEl>
                                          <p:spTgt spid="4">
                                            <p:graphicEl>
                                              <a:dgm id="{5F909604-398B-44AA-9369-C1F0B7B986B5}"/>
                                            </p:graphicEl>
                                          </p:spTgt>
                                        </p:tgtEl>
                                      </p:cBhvr>
                                    </p:animEffect>
                                    <p:anim calcmode="lin" valueType="num">
                                      <p:cBhvr>
                                        <p:cTn id="8" dur="1822" tmFilter="0,0; 0.14,0.36; 0.43,0.73; 0.71,0.91; 1.0,1.0">
                                          <p:stCondLst>
                                            <p:cond delay="0"/>
                                          </p:stCondLst>
                                        </p:cTn>
                                        <p:tgtEl>
                                          <p:spTgt spid="4">
                                            <p:graphicEl>
                                              <a:dgm id="{5F909604-398B-44AA-9369-C1F0B7B986B5}"/>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graphicEl>
                                              <a:dgm id="{5F909604-398B-44AA-9369-C1F0B7B986B5}"/>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graphicEl>
                                              <a:dgm id="{5F909604-398B-44AA-9369-C1F0B7B986B5}"/>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graphicEl>
                                              <a:dgm id="{5F909604-398B-44AA-9369-C1F0B7B986B5}"/>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graphicEl>
                                              <a:dgm id="{5F909604-398B-44AA-9369-C1F0B7B986B5}"/>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graphicEl>
                                              <a:dgm id="{5F909604-398B-44AA-9369-C1F0B7B986B5}"/>
                                            </p:graphicEl>
                                          </p:spTgt>
                                        </p:tgtEl>
                                      </p:cBhvr>
                                      <p:to x="100000" y="60000"/>
                                    </p:animScale>
                                    <p:animScale>
                                      <p:cBhvr>
                                        <p:cTn id="14" dur="166" decel="50000">
                                          <p:stCondLst>
                                            <p:cond delay="676"/>
                                          </p:stCondLst>
                                        </p:cTn>
                                        <p:tgtEl>
                                          <p:spTgt spid="4">
                                            <p:graphicEl>
                                              <a:dgm id="{5F909604-398B-44AA-9369-C1F0B7B986B5}"/>
                                            </p:graphicEl>
                                          </p:spTgt>
                                        </p:tgtEl>
                                      </p:cBhvr>
                                      <p:to x="100000" y="100000"/>
                                    </p:animScale>
                                    <p:animScale>
                                      <p:cBhvr>
                                        <p:cTn id="15" dur="26">
                                          <p:stCondLst>
                                            <p:cond delay="1312"/>
                                          </p:stCondLst>
                                        </p:cTn>
                                        <p:tgtEl>
                                          <p:spTgt spid="4">
                                            <p:graphicEl>
                                              <a:dgm id="{5F909604-398B-44AA-9369-C1F0B7B986B5}"/>
                                            </p:graphicEl>
                                          </p:spTgt>
                                        </p:tgtEl>
                                      </p:cBhvr>
                                      <p:to x="100000" y="80000"/>
                                    </p:animScale>
                                    <p:animScale>
                                      <p:cBhvr>
                                        <p:cTn id="16" dur="166" decel="50000">
                                          <p:stCondLst>
                                            <p:cond delay="1338"/>
                                          </p:stCondLst>
                                        </p:cTn>
                                        <p:tgtEl>
                                          <p:spTgt spid="4">
                                            <p:graphicEl>
                                              <a:dgm id="{5F909604-398B-44AA-9369-C1F0B7B986B5}"/>
                                            </p:graphicEl>
                                          </p:spTgt>
                                        </p:tgtEl>
                                      </p:cBhvr>
                                      <p:to x="100000" y="100000"/>
                                    </p:animScale>
                                    <p:animScale>
                                      <p:cBhvr>
                                        <p:cTn id="17" dur="26">
                                          <p:stCondLst>
                                            <p:cond delay="1642"/>
                                          </p:stCondLst>
                                        </p:cTn>
                                        <p:tgtEl>
                                          <p:spTgt spid="4">
                                            <p:graphicEl>
                                              <a:dgm id="{5F909604-398B-44AA-9369-C1F0B7B986B5}"/>
                                            </p:graphicEl>
                                          </p:spTgt>
                                        </p:tgtEl>
                                      </p:cBhvr>
                                      <p:to x="100000" y="90000"/>
                                    </p:animScale>
                                    <p:animScale>
                                      <p:cBhvr>
                                        <p:cTn id="18" dur="166" decel="50000">
                                          <p:stCondLst>
                                            <p:cond delay="1668"/>
                                          </p:stCondLst>
                                        </p:cTn>
                                        <p:tgtEl>
                                          <p:spTgt spid="4">
                                            <p:graphicEl>
                                              <a:dgm id="{5F909604-398B-44AA-9369-C1F0B7B986B5}"/>
                                            </p:graphicEl>
                                          </p:spTgt>
                                        </p:tgtEl>
                                      </p:cBhvr>
                                      <p:to x="100000" y="100000"/>
                                    </p:animScale>
                                    <p:animScale>
                                      <p:cBhvr>
                                        <p:cTn id="19" dur="26">
                                          <p:stCondLst>
                                            <p:cond delay="1808"/>
                                          </p:stCondLst>
                                        </p:cTn>
                                        <p:tgtEl>
                                          <p:spTgt spid="4">
                                            <p:graphicEl>
                                              <a:dgm id="{5F909604-398B-44AA-9369-C1F0B7B986B5}"/>
                                            </p:graphicEl>
                                          </p:spTgt>
                                        </p:tgtEl>
                                      </p:cBhvr>
                                      <p:to x="100000" y="95000"/>
                                    </p:animScale>
                                    <p:animScale>
                                      <p:cBhvr>
                                        <p:cTn id="20" dur="166" decel="50000">
                                          <p:stCondLst>
                                            <p:cond delay="1834"/>
                                          </p:stCondLst>
                                        </p:cTn>
                                        <p:tgtEl>
                                          <p:spTgt spid="4">
                                            <p:graphicEl>
                                              <a:dgm id="{5F909604-398B-44AA-9369-C1F0B7B986B5}"/>
                                            </p:graphic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graphicEl>
                                              <a:dgm id="{5ECD5F14-AD2A-4D76-BEAD-B9D7E848DF4E}"/>
                                            </p:graphicEl>
                                          </p:spTgt>
                                        </p:tgtEl>
                                        <p:attrNameLst>
                                          <p:attrName>style.visibility</p:attrName>
                                        </p:attrNameLst>
                                      </p:cBhvr>
                                      <p:to>
                                        <p:strVal val="visible"/>
                                      </p:to>
                                    </p:set>
                                    <p:animEffect transition="in" filter="wipe(down)">
                                      <p:cBhvr>
                                        <p:cTn id="23" dur="580">
                                          <p:stCondLst>
                                            <p:cond delay="0"/>
                                          </p:stCondLst>
                                        </p:cTn>
                                        <p:tgtEl>
                                          <p:spTgt spid="4">
                                            <p:graphicEl>
                                              <a:dgm id="{5ECD5F14-AD2A-4D76-BEAD-B9D7E848DF4E}"/>
                                            </p:graphicEl>
                                          </p:spTgt>
                                        </p:tgtEl>
                                      </p:cBhvr>
                                    </p:animEffect>
                                    <p:anim calcmode="lin" valueType="num">
                                      <p:cBhvr>
                                        <p:cTn id="24" dur="1822" tmFilter="0,0; 0.14,0.36; 0.43,0.73; 0.71,0.91; 1.0,1.0">
                                          <p:stCondLst>
                                            <p:cond delay="0"/>
                                          </p:stCondLst>
                                        </p:cTn>
                                        <p:tgtEl>
                                          <p:spTgt spid="4">
                                            <p:graphicEl>
                                              <a:dgm id="{5ECD5F14-AD2A-4D76-BEAD-B9D7E848DF4E}"/>
                                            </p:graphic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graphicEl>
                                              <a:dgm id="{5ECD5F14-AD2A-4D76-BEAD-B9D7E848DF4E}"/>
                                            </p:graphic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graphicEl>
                                              <a:dgm id="{5ECD5F14-AD2A-4D76-BEAD-B9D7E848DF4E}"/>
                                            </p:graphic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graphicEl>
                                              <a:dgm id="{5ECD5F14-AD2A-4D76-BEAD-B9D7E848DF4E}"/>
                                            </p:graphic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graphicEl>
                                              <a:dgm id="{5ECD5F14-AD2A-4D76-BEAD-B9D7E848DF4E}"/>
                                            </p:graphic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graphicEl>
                                              <a:dgm id="{5ECD5F14-AD2A-4D76-BEAD-B9D7E848DF4E}"/>
                                            </p:graphicEl>
                                          </p:spTgt>
                                        </p:tgtEl>
                                      </p:cBhvr>
                                      <p:to x="100000" y="60000"/>
                                    </p:animScale>
                                    <p:animScale>
                                      <p:cBhvr>
                                        <p:cTn id="30" dur="166" decel="50000">
                                          <p:stCondLst>
                                            <p:cond delay="676"/>
                                          </p:stCondLst>
                                        </p:cTn>
                                        <p:tgtEl>
                                          <p:spTgt spid="4">
                                            <p:graphicEl>
                                              <a:dgm id="{5ECD5F14-AD2A-4D76-BEAD-B9D7E848DF4E}"/>
                                            </p:graphicEl>
                                          </p:spTgt>
                                        </p:tgtEl>
                                      </p:cBhvr>
                                      <p:to x="100000" y="100000"/>
                                    </p:animScale>
                                    <p:animScale>
                                      <p:cBhvr>
                                        <p:cTn id="31" dur="26">
                                          <p:stCondLst>
                                            <p:cond delay="1312"/>
                                          </p:stCondLst>
                                        </p:cTn>
                                        <p:tgtEl>
                                          <p:spTgt spid="4">
                                            <p:graphicEl>
                                              <a:dgm id="{5ECD5F14-AD2A-4D76-BEAD-B9D7E848DF4E}"/>
                                            </p:graphicEl>
                                          </p:spTgt>
                                        </p:tgtEl>
                                      </p:cBhvr>
                                      <p:to x="100000" y="80000"/>
                                    </p:animScale>
                                    <p:animScale>
                                      <p:cBhvr>
                                        <p:cTn id="32" dur="166" decel="50000">
                                          <p:stCondLst>
                                            <p:cond delay="1338"/>
                                          </p:stCondLst>
                                        </p:cTn>
                                        <p:tgtEl>
                                          <p:spTgt spid="4">
                                            <p:graphicEl>
                                              <a:dgm id="{5ECD5F14-AD2A-4D76-BEAD-B9D7E848DF4E}"/>
                                            </p:graphicEl>
                                          </p:spTgt>
                                        </p:tgtEl>
                                      </p:cBhvr>
                                      <p:to x="100000" y="100000"/>
                                    </p:animScale>
                                    <p:animScale>
                                      <p:cBhvr>
                                        <p:cTn id="33" dur="26">
                                          <p:stCondLst>
                                            <p:cond delay="1642"/>
                                          </p:stCondLst>
                                        </p:cTn>
                                        <p:tgtEl>
                                          <p:spTgt spid="4">
                                            <p:graphicEl>
                                              <a:dgm id="{5ECD5F14-AD2A-4D76-BEAD-B9D7E848DF4E}"/>
                                            </p:graphicEl>
                                          </p:spTgt>
                                        </p:tgtEl>
                                      </p:cBhvr>
                                      <p:to x="100000" y="90000"/>
                                    </p:animScale>
                                    <p:animScale>
                                      <p:cBhvr>
                                        <p:cTn id="34" dur="166" decel="50000">
                                          <p:stCondLst>
                                            <p:cond delay="1668"/>
                                          </p:stCondLst>
                                        </p:cTn>
                                        <p:tgtEl>
                                          <p:spTgt spid="4">
                                            <p:graphicEl>
                                              <a:dgm id="{5ECD5F14-AD2A-4D76-BEAD-B9D7E848DF4E}"/>
                                            </p:graphicEl>
                                          </p:spTgt>
                                        </p:tgtEl>
                                      </p:cBhvr>
                                      <p:to x="100000" y="100000"/>
                                    </p:animScale>
                                    <p:animScale>
                                      <p:cBhvr>
                                        <p:cTn id="35" dur="26">
                                          <p:stCondLst>
                                            <p:cond delay="1808"/>
                                          </p:stCondLst>
                                        </p:cTn>
                                        <p:tgtEl>
                                          <p:spTgt spid="4">
                                            <p:graphicEl>
                                              <a:dgm id="{5ECD5F14-AD2A-4D76-BEAD-B9D7E848DF4E}"/>
                                            </p:graphicEl>
                                          </p:spTgt>
                                        </p:tgtEl>
                                      </p:cBhvr>
                                      <p:to x="100000" y="95000"/>
                                    </p:animScale>
                                    <p:animScale>
                                      <p:cBhvr>
                                        <p:cTn id="36" dur="166" decel="50000">
                                          <p:stCondLst>
                                            <p:cond delay="1834"/>
                                          </p:stCondLst>
                                        </p:cTn>
                                        <p:tgtEl>
                                          <p:spTgt spid="4">
                                            <p:graphicEl>
                                              <a:dgm id="{5ECD5F14-AD2A-4D76-BEAD-B9D7E848DF4E}"/>
                                            </p:graphicEl>
                                          </p:spTgt>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0" nodeType="clickEffect">
                                  <p:stCondLst>
                                    <p:cond delay="0"/>
                                  </p:stCondLst>
                                  <p:childTnLst>
                                    <p:set>
                                      <p:cBhvr>
                                        <p:cTn id="40" dur="1" fill="hold">
                                          <p:stCondLst>
                                            <p:cond delay="0"/>
                                          </p:stCondLst>
                                        </p:cTn>
                                        <p:tgtEl>
                                          <p:spTgt spid="4">
                                            <p:graphicEl>
                                              <a:dgm id="{6AD7219D-7DEB-4477-BE96-6BD0C2B7A3A9}"/>
                                            </p:graphicEl>
                                          </p:spTgt>
                                        </p:tgtEl>
                                        <p:attrNameLst>
                                          <p:attrName>style.visibility</p:attrName>
                                        </p:attrNameLst>
                                      </p:cBhvr>
                                      <p:to>
                                        <p:strVal val="visible"/>
                                      </p:to>
                                    </p:set>
                                    <p:animEffect transition="in" filter="wipe(down)">
                                      <p:cBhvr>
                                        <p:cTn id="41" dur="580">
                                          <p:stCondLst>
                                            <p:cond delay="0"/>
                                          </p:stCondLst>
                                        </p:cTn>
                                        <p:tgtEl>
                                          <p:spTgt spid="4">
                                            <p:graphicEl>
                                              <a:dgm id="{6AD7219D-7DEB-4477-BE96-6BD0C2B7A3A9}"/>
                                            </p:graphicEl>
                                          </p:spTgt>
                                        </p:tgtEl>
                                      </p:cBhvr>
                                    </p:animEffect>
                                    <p:anim calcmode="lin" valueType="num">
                                      <p:cBhvr>
                                        <p:cTn id="42" dur="1822" tmFilter="0,0; 0.14,0.36; 0.43,0.73; 0.71,0.91; 1.0,1.0">
                                          <p:stCondLst>
                                            <p:cond delay="0"/>
                                          </p:stCondLst>
                                        </p:cTn>
                                        <p:tgtEl>
                                          <p:spTgt spid="4">
                                            <p:graphicEl>
                                              <a:dgm id="{6AD7219D-7DEB-4477-BE96-6BD0C2B7A3A9}"/>
                                            </p:graphic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
                                            <p:graphicEl>
                                              <a:dgm id="{6AD7219D-7DEB-4477-BE96-6BD0C2B7A3A9}"/>
                                            </p:graphic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
                                            <p:graphicEl>
                                              <a:dgm id="{6AD7219D-7DEB-4477-BE96-6BD0C2B7A3A9}"/>
                                            </p:graphic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
                                            <p:graphicEl>
                                              <a:dgm id="{6AD7219D-7DEB-4477-BE96-6BD0C2B7A3A9}"/>
                                            </p:graphic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
                                            <p:graphicEl>
                                              <a:dgm id="{6AD7219D-7DEB-4477-BE96-6BD0C2B7A3A9}"/>
                                            </p:graphic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4">
                                            <p:graphicEl>
                                              <a:dgm id="{6AD7219D-7DEB-4477-BE96-6BD0C2B7A3A9}"/>
                                            </p:graphicEl>
                                          </p:spTgt>
                                        </p:tgtEl>
                                      </p:cBhvr>
                                      <p:to x="100000" y="60000"/>
                                    </p:animScale>
                                    <p:animScale>
                                      <p:cBhvr>
                                        <p:cTn id="48" dur="166" decel="50000">
                                          <p:stCondLst>
                                            <p:cond delay="676"/>
                                          </p:stCondLst>
                                        </p:cTn>
                                        <p:tgtEl>
                                          <p:spTgt spid="4">
                                            <p:graphicEl>
                                              <a:dgm id="{6AD7219D-7DEB-4477-BE96-6BD0C2B7A3A9}"/>
                                            </p:graphicEl>
                                          </p:spTgt>
                                        </p:tgtEl>
                                      </p:cBhvr>
                                      <p:to x="100000" y="100000"/>
                                    </p:animScale>
                                    <p:animScale>
                                      <p:cBhvr>
                                        <p:cTn id="49" dur="26">
                                          <p:stCondLst>
                                            <p:cond delay="1312"/>
                                          </p:stCondLst>
                                        </p:cTn>
                                        <p:tgtEl>
                                          <p:spTgt spid="4">
                                            <p:graphicEl>
                                              <a:dgm id="{6AD7219D-7DEB-4477-BE96-6BD0C2B7A3A9}"/>
                                            </p:graphicEl>
                                          </p:spTgt>
                                        </p:tgtEl>
                                      </p:cBhvr>
                                      <p:to x="100000" y="80000"/>
                                    </p:animScale>
                                    <p:animScale>
                                      <p:cBhvr>
                                        <p:cTn id="50" dur="166" decel="50000">
                                          <p:stCondLst>
                                            <p:cond delay="1338"/>
                                          </p:stCondLst>
                                        </p:cTn>
                                        <p:tgtEl>
                                          <p:spTgt spid="4">
                                            <p:graphicEl>
                                              <a:dgm id="{6AD7219D-7DEB-4477-BE96-6BD0C2B7A3A9}"/>
                                            </p:graphicEl>
                                          </p:spTgt>
                                        </p:tgtEl>
                                      </p:cBhvr>
                                      <p:to x="100000" y="100000"/>
                                    </p:animScale>
                                    <p:animScale>
                                      <p:cBhvr>
                                        <p:cTn id="51" dur="26">
                                          <p:stCondLst>
                                            <p:cond delay="1642"/>
                                          </p:stCondLst>
                                        </p:cTn>
                                        <p:tgtEl>
                                          <p:spTgt spid="4">
                                            <p:graphicEl>
                                              <a:dgm id="{6AD7219D-7DEB-4477-BE96-6BD0C2B7A3A9}"/>
                                            </p:graphicEl>
                                          </p:spTgt>
                                        </p:tgtEl>
                                      </p:cBhvr>
                                      <p:to x="100000" y="90000"/>
                                    </p:animScale>
                                    <p:animScale>
                                      <p:cBhvr>
                                        <p:cTn id="52" dur="166" decel="50000">
                                          <p:stCondLst>
                                            <p:cond delay="1668"/>
                                          </p:stCondLst>
                                        </p:cTn>
                                        <p:tgtEl>
                                          <p:spTgt spid="4">
                                            <p:graphicEl>
                                              <a:dgm id="{6AD7219D-7DEB-4477-BE96-6BD0C2B7A3A9}"/>
                                            </p:graphicEl>
                                          </p:spTgt>
                                        </p:tgtEl>
                                      </p:cBhvr>
                                      <p:to x="100000" y="100000"/>
                                    </p:animScale>
                                    <p:animScale>
                                      <p:cBhvr>
                                        <p:cTn id="53" dur="26">
                                          <p:stCondLst>
                                            <p:cond delay="1808"/>
                                          </p:stCondLst>
                                        </p:cTn>
                                        <p:tgtEl>
                                          <p:spTgt spid="4">
                                            <p:graphicEl>
                                              <a:dgm id="{6AD7219D-7DEB-4477-BE96-6BD0C2B7A3A9}"/>
                                            </p:graphicEl>
                                          </p:spTgt>
                                        </p:tgtEl>
                                      </p:cBhvr>
                                      <p:to x="100000" y="95000"/>
                                    </p:animScale>
                                    <p:animScale>
                                      <p:cBhvr>
                                        <p:cTn id="54" dur="166" decel="50000">
                                          <p:stCondLst>
                                            <p:cond delay="1834"/>
                                          </p:stCondLst>
                                        </p:cTn>
                                        <p:tgtEl>
                                          <p:spTgt spid="4">
                                            <p:graphicEl>
                                              <a:dgm id="{6AD7219D-7DEB-4477-BE96-6BD0C2B7A3A9}"/>
                                            </p:graphic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4">
                                            <p:graphicEl>
                                              <a:dgm id="{3FBAA864-5735-498F-824C-78421099C6D2}"/>
                                            </p:graphicEl>
                                          </p:spTgt>
                                        </p:tgtEl>
                                        <p:attrNameLst>
                                          <p:attrName>style.visibility</p:attrName>
                                        </p:attrNameLst>
                                      </p:cBhvr>
                                      <p:to>
                                        <p:strVal val="visible"/>
                                      </p:to>
                                    </p:set>
                                    <p:animEffect transition="in" filter="wipe(down)">
                                      <p:cBhvr>
                                        <p:cTn id="57" dur="580">
                                          <p:stCondLst>
                                            <p:cond delay="0"/>
                                          </p:stCondLst>
                                        </p:cTn>
                                        <p:tgtEl>
                                          <p:spTgt spid="4">
                                            <p:graphicEl>
                                              <a:dgm id="{3FBAA864-5735-498F-824C-78421099C6D2}"/>
                                            </p:graphicEl>
                                          </p:spTgt>
                                        </p:tgtEl>
                                      </p:cBhvr>
                                    </p:animEffect>
                                    <p:anim calcmode="lin" valueType="num">
                                      <p:cBhvr>
                                        <p:cTn id="58" dur="1822" tmFilter="0,0; 0.14,0.36; 0.43,0.73; 0.71,0.91; 1.0,1.0">
                                          <p:stCondLst>
                                            <p:cond delay="0"/>
                                          </p:stCondLst>
                                        </p:cTn>
                                        <p:tgtEl>
                                          <p:spTgt spid="4">
                                            <p:graphicEl>
                                              <a:dgm id="{3FBAA864-5735-498F-824C-78421099C6D2}"/>
                                            </p:graphic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4">
                                            <p:graphicEl>
                                              <a:dgm id="{3FBAA864-5735-498F-824C-78421099C6D2}"/>
                                            </p:graphic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4">
                                            <p:graphicEl>
                                              <a:dgm id="{3FBAA864-5735-498F-824C-78421099C6D2}"/>
                                            </p:graphic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4">
                                            <p:graphicEl>
                                              <a:dgm id="{3FBAA864-5735-498F-824C-78421099C6D2}"/>
                                            </p:graphic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4">
                                            <p:graphicEl>
                                              <a:dgm id="{3FBAA864-5735-498F-824C-78421099C6D2}"/>
                                            </p:graphic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4">
                                            <p:graphicEl>
                                              <a:dgm id="{3FBAA864-5735-498F-824C-78421099C6D2}"/>
                                            </p:graphicEl>
                                          </p:spTgt>
                                        </p:tgtEl>
                                      </p:cBhvr>
                                      <p:to x="100000" y="60000"/>
                                    </p:animScale>
                                    <p:animScale>
                                      <p:cBhvr>
                                        <p:cTn id="64" dur="166" decel="50000">
                                          <p:stCondLst>
                                            <p:cond delay="676"/>
                                          </p:stCondLst>
                                        </p:cTn>
                                        <p:tgtEl>
                                          <p:spTgt spid="4">
                                            <p:graphicEl>
                                              <a:dgm id="{3FBAA864-5735-498F-824C-78421099C6D2}"/>
                                            </p:graphicEl>
                                          </p:spTgt>
                                        </p:tgtEl>
                                      </p:cBhvr>
                                      <p:to x="100000" y="100000"/>
                                    </p:animScale>
                                    <p:animScale>
                                      <p:cBhvr>
                                        <p:cTn id="65" dur="26">
                                          <p:stCondLst>
                                            <p:cond delay="1312"/>
                                          </p:stCondLst>
                                        </p:cTn>
                                        <p:tgtEl>
                                          <p:spTgt spid="4">
                                            <p:graphicEl>
                                              <a:dgm id="{3FBAA864-5735-498F-824C-78421099C6D2}"/>
                                            </p:graphicEl>
                                          </p:spTgt>
                                        </p:tgtEl>
                                      </p:cBhvr>
                                      <p:to x="100000" y="80000"/>
                                    </p:animScale>
                                    <p:animScale>
                                      <p:cBhvr>
                                        <p:cTn id="66" dur="166" decel="50000">
                                          <p:stCondLst>
                                            <p:cond delay="1338"/>
                                          </p:stCondLst>
                                        </p:cTn>
                                        <p:tgtEl>
                                          <p:spTgt spid="4">
                                            <p:graphicEl>
                                              <a:dgm id="{3FBAA864-5735-498F-824C-78421099C6D2}"/>
                                            </p:graphicEl>
                                          </p:spTgt>
                                        </p:tgtEl>
                                      </p:cBhvr>
                                      <p:to x="100000" y="100000"/>
                                    </p:animScale>
                                    <p:animScale>
                                      <p:cBhvr>
                                        <p:cTn id="67" dur="26">
                                          <p:stCondLst>
                                            <p:cond delay="1642"/>
                                          </p:stCondLst>
                                        </p:cTn>
                                        <p:tgtEl>
                                          <p:spTgt spid="4">
                                            <p:graphicEl>
                                              <a:dgm id="{3FBAA864-5735-498F-824C-78421099C6D2}"/>
                                            </p:graphicEl>
                                          </p:spTgt>
                                        </p:tgtEl>
                                      </p:cBhvr>
                                      <p:to x="100000" y="90000"/>
                                    </p:animScale>
                                    <p:animScale>
                                      <p:cBhvr>
                                        <p:cTn id="68" dur="166" decel="50000">
                                          <p:stCondLst>
                                            <p:cond delay="1668"/>
                                          </p:stCondLst>
                                        </p:cTn>
                                        <p:tgtEl>
                                          <p:spTgt spid="4">
                                            <p:graphicEl>
                                              <a:dgm id="{3FBAA864-5735-498F-824C-78421099C6D2}"/>
                                            </p:graphicEl>
                                          </p:spTgt>
                                        </p:tgtEl>
                                      </p:cBhvr>
                                      <p:to x="100000" y="100000"/>
                                    </p:animScale>
                                    <p:animScale>
                                      <p:cBhvr>
                                        <p:cTn id="69" dur="26">
                                          <p:stCondLst>
                                            <p:cond delay="1808"/>
                                          </p:stCondLst>
                                        </p:cTn>
                                        <p:tgtEl>
                                          <p:spTgt spid="4">
                                            <p:graphicEl>
                                              <a:dgm id="{3FBAA864-5735-498F-824C-78421099C6D2}"/>
                                            </p:graphicEl>
                                          </p:spTgt>
                                        </p:tgtEl>
                                      </p:cBhvr>
                                      <p:to x="100000" y="95000"/>
                                    </p:animScale>
                                    <p:animScale>
                                      <p:cBhvr>
                                        <p:cTn id="70" dur="166" decel="50000">
                                          <p:stCondLst>
                                            <p:cond delay="1834"/>
                                          </p:stCondLst>
                                        </p:cTn>
                                        <p:tgtEl>
                                          <p:spTgt spid="4">
                                            <p:graphicEl>
                                              <a:dgm id="{3FBAA864-5735-498F-824C-78421099C6D2}"/>
                                            </p:graphic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4">
                                            <p:graphicEl>
                                              <a:dgm id="{368259E2-F41E-45E0-A43E-9F94B3E0DE15}"/>
                                            </p:graphicEl>
                                          </p:spTgt>
                                        </p:tgtEl>
                                        <p:attrNameLst>
                                          <p:attrName>style.visibility</p:attrName>
                                        </p:attrNameLst>
                                      </p:cBhvr>
                                      <p:to>
                                        <p:strVal val="visible"/>
                                      </p:to>
                                    </p:set>
                                    <p:animEffect transition="in" filter="wipe(down)">
                                      <p:cBhvr>
                                        <p:cTn id="73" dur="580">
                                          <p:stCondLst>
                                            <p:cond delay="0"/>
                                          </p:stCondLst>
                                        </p:cTn>
                                        <p:tgtEl>
                                          <p:spTgt spid="4">
                                            <p:graphicEl>
                                              <a:dgm id="{368259E2-F41E-45E0-A43E-9F94B3E0DE15}"/>
                                            </p:graphicEl>
                                          </p:spTgt>
                                        </p:tgtEl>
                                      </p:cBhvr>
                                    </p:animEffect>
                                    <p:anim calcmode="lin" valueType="num">
                                      <p:cBhvr>
                                        <p:cTn id="74" dur="1822" tmFilter="0,0; 0.14,0.36; 0.43,0.73; 0.71,0.91; 1.0,1.0">
                                          <p:stCondLst>
                                            <p:cond delay="0"/>
                                          </p:stCondLst>
                                        </p:cTn>
                                        <p:tgtEl>
                                          <p:spTgt spid="4">
                                            <p:graphicEl>
                                              <a:dgm id="{368259E2-F41E-45E0-A43E-9F94B3E0DE15}"/>
                                            </p:graphic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4">
                                            <p:graphicEl>
                                              <a:dgm id="{368259E2-F41E-45E0-A43E-9F94B3E0DE15}"/>
                                            </p:graphic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4">
                                            <p:graphicEl>
                                              <a:dgm id="{368259E2-F41E-45E0-A43E-9F94B3E0DE15}"/>
                                            </p:graphic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4">
                                            <p:graphicEl>
                                              <a:dgm id="{368259E2-F41E-45E0-A43E-9F94B3E0DE15}"/>
                                            </p:graphic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4">
                                            <p:graphicEl>
                                              <a:dgm id="{368259E2-F41E-45E0-A43E-9F94B3E0DE15}"/>
                                            </p:graphic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4">
                                            <p:graphicEl>
                                              <a:dgm id="{368259E2-F41E-45E0-A43E-9F94B3E0DE15}"/>
                                            </p:graphicEl>
                                          </p:spTgt>
                                        </p:tgtEl>
                                      </p:cBhvr>
                                      <p:to x="100000" y="60000"/>
                                    </p:animScale>
                                    <p:animScale>
                                      <p:cBhvr>
                                        <p:cTn id="80" dur="166" decel="50000">
                                          <p:stCondLst>
                                            <p:cond delay="676"/>
                                          </p:stCondLst>
                                        </p:cTn>
                                        <p:tgtEl>
                                          <p:spTgt spid="4">
                                            <p:graphicEl>
                                              <a:dgm id="{368259E2-F41E-45E0-A43E-9F94B3E0DE15}"/>
                                            </p:graphicEl>
                                          </p:spTgt>
                                        </p:tgtEl>
                                      </p:cBhvr>
                                      <p:to x="100000" y="100000"/>
                                    </p:animScale>
                                    <p:animScale>
                                      <p:cBhvr>
                                        <p:cTn id="81" dur="26">
                                          <p:stCondLst>
                                            <p:cond delay="1312"/>
                                          </p:stCondLst>
                                        </p:cTn>
                                        <p:tgtEl>
                                          <p:spTgt spid="4">
                                            <p:graphicEl>
                                              <a:dgm id="{368259E2-F41E-45E0-A43E-9F94B3E0DE15}"/>
                                            </p:graphicEl>
                                          </p:spTgt>
                                        </p:tgtEl>
                                      </p:cBhvr>
                                      <p:to x="100000" y="80000"/>
                                    </p:animScale>
                                    <p:animScale>
                                      <p:cBhvr>
                                        <p:cTn id="82" dur="166" decel="50000">
                                          <p:stCondLst>
                                            <p:cond delay="1338"/>
                                          </p:stCondLst>
                                        </p:cTn>
                                        <p:tgtEl>
                                          <p:spTgt spid="4">
                                            <p:graphicEl>
                                              <a:dgm id="{368259E2-F41E-45E0-A43E-9F94B3E0DE15}"/>
                                            </p:graphicEl>
                                          </p:spTgt>
                                        </p:tgtEl>
                                      </p:cBhvr>
                                      <p:to x="100000" y="100000"/>
                                    </p:animScale>
                                    <p:animScale>
                                      <p:cBhvr>
                                        <p:cTn id="83" dur="26">
                                          <p:stCondLst>
                                            <p:cond delay="1642"/>
                                          </p:stCondLst>
                                        </p:cTn>
                                        <p:tgtEl>
                                          <p:spTgt spid="4">
                                            <p:graphicEl>
                                              <a:dgm id="{368259E2-F41E-45E0-A43E-9F94B3E0DE15}"/>
                                            </p:graphicEl>
                                          </p:spTgt>
                                        </p:tgtEl>
                                      </p:cBhvr>
                                      <p:to x="100000" y="90000"/>
                                    </p:animScale>
                                    <p:animScale>
                                      <p:cBhvr>
                                        <p:cTn id="84" dur="166" decel="50000">
                                          <p:stCondLst>
                                            <p:cond delay="1668"/>
                                          </p:stCondLst>
                                        </p:cTn>
                                        <p:tgtEl>
                                          <p:spTgt spid="4">
                                            <p:graphicEl>
                                              <a:dgm id="{368259E2-F41E-45E0-A43E-9F94B3E0DE15}"/>
                                            </p:graphicEl>
                                          </p:spTgt>
                                        </p:tgtEl>
                                      </p:cBhvr>
                                      <p:to x="100000" y="100000"/>
                                    </p:animScale>
                                    <p:animScale>
                                      <p:cBhvr>
                                        <p:cTn id="85" dur="26">
                                          <p:stCondLst>
                                            <p:cond delay="1808"/>
                                          </p:stCondLst>
                                        </p:cTn>
                                        <p:tgtEl>
                                          <p:spTgt spid="4">
                                            <p:graphicEl>
                                              <a:dgm id="{368259E2-F41E-45E0-A43E-9F94B3E0DE15}"/>
                                            </p:graphicEl>
                                          </p:spTgt>
                                        </p:tgtEl>
                                      </p:cBhvr>
                                      <p:to x="100000" y="95000"/>
                                    </p:animScale>
                                    <p:animScale>
                                      <p:cBhvr>
                                        <p:cTn id="86" dur="166" decel="50000">
                                          <p:stCondLst>
                                            <p:cond delay="1834"/>
                                          </p:stCondLst>
                                        </p:cTn>
                                        <p:tgtEl>
                                          <p:spTgt spid="4">
                                            <p:graphicEl>
                                              <a:dgm id="{368259E2-F41E-45E0-A43E-9F94B3E0DE15}"/>
                                            </p:graphicEl>
                                          </p:spTgt>
                                        </p:tgtEl>
                                      </p:cBhvr>
                                      <p:to x="100000" y="100000"/>
                                    </p:animScale>
                                  </p:childTnLst>
                                </p:cTn>
                              </p:par>
                            </p:childTnLst>
                          </p:cTn>
                        </p:par>
                      </p:childTnLst>
                    </p:cTn>
                  </p:par>
                  <p:par>
                    <p:cTn id="87" fill="hold">
                      <p:stCondLst>
                        <p:cond delay="indefinite"/>
                      </p:stCondLst>
                      <p:childTnLst>
                        <p:par>
                          <p:cTn id="88" fill="hold">
                            <p:stCondLst>
                              <p:cond delay="0"/>
                            </p:stCondLst>
                            <p:childTnLst>
                              <p:par>
                                <p:cTn id="89" presetID="26" presetClass="entr" presetSubtype="0" fill="hold" grpId="0" nodeType="clickEffect">
                                  <p:stCondLst>
                                    <p:cond delay="0"/>
                                  </p:stCondLst>
                                  <p:childTnLst>
                                    <p:set>
                                      <p:cBhvr>
                                        <p:cTn id="90" dur="1" fill="hold">
                                          <p:stCondLst>
                                            <p:cond delay="0"/>
                                          </p:stCondLst>
                                        </p:cTn>
                                        <p:tgtEl>
                                          <p:spTgt spid="4">
                                            <p:graphicEl>
                                              <a:dgm id="{21D98223-2914-47EA-BA40-0288D7A78FAB}"/>
                                            </p:graphicEl>
                                          </p:spTgt>
                                        </p:tgtEl>
                                        <p:attrNameLst>
                                          <p:attrName>style.visibility</p:attrName>
                                        </p:attrNameLst>
                                      </p:cBhvr>
                                      <p:to>
                                        <p:strVal val="visible"/>
                                      </p:to>
                                    </p:set>
                                    <p:animEffect transition="in" filter="wipe(down)">
                                      <p:cBhvr>
                                        <p:cTn id="91" dur="580">
                                          <p:stCondLst>
                                            <p:cond delay="0"/>
                                          </p:stCondLst>
                                        </p:cTn>
                                        <p:tgtEl>
                                          <p:spTgt spid="4">
                                            <p:graphicEl>
                                              <a:dgm id="{21D98223-2914-47EA-BA40-0288D7A78FAB}"/>
                                            </p:graphicEl>
                                          </p:spTgt>
                                        </p:tgtEl>
                                      </p:cBhvr>
                                    </p:animEffect>
                                    <p:anim calcmode="lin" valueType="num">
                                      <p:cBhvr>
                                        <p:cTn id="92" dur="1822" tmFilter="0,0; 0.14,0.36; 0.43,0.73; 0.71,0.91; 1.0,1.0">
                                          <p:stCondLst>
                                            <p:cond delay="0"/>
                                          </p:stCondLst>
                                        </p:cTn>
                                        <p:tgtEl>
                                          <p:spTgt spid="4">
                                            <p:graphicEl>
                                              <a:dgm id="{21D98223-2914-47EA-BA40-0288D7A78FAB}"/>
                                            </p:graphicEl>
                                          </p:spTgt>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4">
                                            <p:graphicEl>
                                              <a:dgm id="{21D98223-2914-47EA-BA40-0288D7A78FAB}"/>
                                            </p:graphicEl>
                                          </p:spTgt>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4">
                                            <p:graphicEl>
                                              <a:dgm id="{21D98223-2914-47EA-BA40-0288D7A78FAB}"/>
                                            </p:graphicEl>
                                          </p:spTgt>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4">
                                            <p:graphicEl>
                                              <a:dgm id="{21D98223-2914-47EA-BA40-0288D7A78FAB}"/>
                                            </p:graphicEl>
                                          </p:spTgt>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4">
                                            <p:graphicEl>
                                              <a:dgm id="{21D98223-2914-47EA-BA40-0288D7A78FAB}"/>
                                            </p:graphicEl>
                                          </p:spTgt>
                                        </p:tgtEl>
                                        <p:attrNameLst>
                                          <p:attrName>ppt_y</p:attrName>
                                        </p:attrNameLst>
                                      </p:cBhvr>
                                      <p:tavLst>
                                        <p:tav tm="0" fmla="#ppt_y-sin(pi*$)/81">
                                          <p:val>
                                            <p:fltVal val="0"/>
                                          </p:val>
                                        </p:tav>
                                        <p:tav tm="100000">
                                          <p:val>
                                            <p:fltVal val="1"/>
                                          </p:val>
                                        </p:tav>
                                      </p:tavLst>
                                    </p:anim>
                                    <p:animScale>
                                      <p:cBhvr>
                                        <p:cTn id="97" dur="26">
                                          <p:stCondLst>
                                            <p:cond delay="650"/>
                                          </p:stCondLst>
                                        </p:cTn>
                                        <p:tgtEl>
                                          <p:spTgt spid="4">
                                            <p:graphicEl>
                                              <a:dgm id="{21D98223-2914-47EA-BA40-0288D7A78FAB}"/>
                                            </p:graphicEl>
                                          </p:spTgt>
                                        </p:tgtEl>
                                      </p:cBhvr>
                                      <p:to x="100000" y="60000"/>
                                    </p:animScale>
                                    <p:animScale>
                                      <p:cBhvr>
                                        <p:cTn id="98" dur="166" decel="50000">
                                          <p:stCondLst>
                                            <p:cond delay="676"/>
                                          </p:stCondLst>
                                        </p:cTn>
                                        <p:tgtEl>
                                          <p:spTgt spid="4">
                                            <p:graphicEl>
                                              <a:dgm id="{21D98223-2914-47EA-BA40-0288D7A78FAB}"/>
                                            </p:graphicEl>
                                          </p:spTgt>
                                        </p:tgtEl>
                                      </p:cBhvr>
                                      <p:to x="100000" y="100000"/>
                                    </p:animScale>
                                    <p:animScale>
                                      <p:cBhvr>
                                        <p:cTn id="99" dur="26">
                                          <p:stCondLst>
                                            <p:cond delay="1312"/>
                                          </p:stCondLst>
                                        </p:cTn>
                                        <p:tgtEl>
                                          <p:spTgt spid="4">
                                            <p:graphicEl>
                                              <a:dgm id="{21D98223-2914-47EA-BA40-0288D7A78FAB}"/>
                                            </p:graphicEl>
                                          </p:spTgt>
                                        </p:tgtEl>
                                      </p:cBhvr>
                                      <p:to x="100000" y="80000"/>
                                    </p:animScale>
                                    <p:animScale>
                                      <p:cBhvr>
                                        <p:cTn id="100" dur="166" decel="50000">
                                          <p:stCondLst>
                                            <p:cond delay="1338"/>
                                          </p:stCondLst>
                                        </p:cTn>
                                        <p:tgtEl>
                                          <p:spTgt spid="4">
                                            <p:graphicEl>
                                              <a:dgm id="{21D98223-2914-47EA-BA40-0288D7A78FAB}"/>
                                            </p:graphicEl>
                                          </p:spTgt>
                                        </p:tgtEl>
                                      </p:cBhvr>
                                      <p:to x="100000" y="100000"/>
                                    </p:animScale>
                                    <p:animScale>
                                      <p:cBhvr>
                                        <p:cTn id="101" dur="26">
                                          <p:stCondLst>
                                            <p:cond delay="1642"/>
                                          </p:stCondLst>
                                        </p:cTn>
                                        <p:tgtEl>
                                          <p:spTgt spid="4">
                                            <p:graphicEl>
                                              <a:dgm id="{21D98223-2914-47EA-BA40-0288D7A78FAB}"/>
                                            </p:graphicEl>
                                          </p:spTgt>
                                        </p:tgtEl>
                                      </p:cBhvr>
                                      <p:to x="100000" y="90000"/>
                                    </p:animScale>
                                    <p:animScale>
                                      <p:cBhvr>
                                        <p:cTn id="102" dur="166" decel="50000">
                                          <p:stCondLst>
                                            <p:cond delay="1668"/>
                                          </p:stCondLst>
                                        </p:cTn>
                                        <p:tgtEl>
                                          <p:spTgt spid="4">
                                            <p:graphicEl>
                                              <a:dgm id="{21D98223-2914-47EA-BA40-0288D7A78FAB}"/>
                                            </p:graphicEl>
                                          </p:spTgt>
                                        </p:tgtEl>
                                      </p:cBhvr>
                                      <p:to x="100000" y="100000"/>
                                    </p:animScale>
                                    <p:animScale>
                                      <p:cBhvr>
                                        <p:cTn id="103" dur="26">
                                          <p:stCondLst>
                                            <p:cond delay="1808"/>
                                          </p:stCondLst>
                                        </p:cTn>
                                        <p:tgtEl>
                                          <p:spTgt spid="4">
                                            <p:graphicEl>
                                              <a:dgm id="{21D98223-2914-47EA-BA40-0288D7A78FAB}"/>
                                            </p:graphicEl>
                                          </p:spTgt>
                                        </p:tgtEl>
                                      </p:cBhvr>
                                      <p:to x="100000" y="95000"/>
                                    </p:animScale>
                                    <p:animScale>
                                      <p:cBhvr>
                                        <p:cTn id="104" dur="166" decel="50000">
                                          <p:stCondLst>
                                            <p:cond delay="1834"/>
                                          </p:stCondLst>
                                        </p:cTn>
                                        <p:tgtEl>
                                          <p:spTgt spid="4">
                                            <p:graphicEl>
                                              <a:dgm id="{21D98223-2914-47EA-BA40-0288D7A78FAB}"/>
                                            </p:graphicEl>
                                          </p:spTgt>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4">
                                            <p:graphicEl>
                                              <a:dgm id="{B168BD97-76E3-4A21-BC2E-5AABA1B48C24}"/>
                                            </p:graphicEl>
                                          </p:spTgt>
                                        </p:tgtEl>
                                        <p:attrNameLst>
                                          <p:attrName>style.visibility</p:attrName>
                                        </p:attrNameLst>
                                      </p:cBhvr>
                                      <p:to>
                                        <p:strVal val="visible"/>
                                      </p:to>
                                    </p:set>
                                    <p:animEffect transition="in" filter="wipe(down)">
                                      <p:cBhvr>
                                        <p:cTn id="107" dur="580">
                                          <p:stCondLst>
                                            <p:cond delay="0"/>
                                          </p:stCondLst>
                                        </p:cTn>
                                        <p:tgtEl>
                                          <p:spTgt spid="4">
                                            <p:graphicEl>
                                              <a:dgm id="{B168BD97-76E3-4A21-BC2E-5AABA1B48C24}"/>
                                            </p:graphicEl>
                                          </p:spTgt>
                                        </p:tgtEl>
                                      </p:cBhvr>
                                    </p:animEffect>
                                    <p:anim calcmode="lin" valueType="num">
                                      <p:cBhvr>
                                        <p:cTn id="108" dur="1822" tmFilter="0,0; 0.14,0.36; 0.43,0.73; 0.71,0.91; 1.0,1.0">
                                          <p:stCondLst>
                                            <p:cond delay="0"/>
                                          </p:stCondLst>
                                        </p:cTn>
                                        <p:tgtEl>
                                          <p:spTgt spid="4">
                                            <p:graphicEl>
                                              <a:dgm id="{B168BD97-76E3-4A21-BC2E-5AABA1B48C24}"/>
                                            </p:graphicEl>
                                          </p:spTgt>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4">
                                            <p:graphicEl>
                                              <a:dgm id="{B168BD97-76E3-4A21-BC2E-5AABA1B48C24}"/>
                                            </p:graphicEl>
                                          </p:spTgt>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4">
                                            <p:graphicEl>
                                              <a:dgm id="{B168BD97-76E3-4A21-BC2E-5AABA1B48C24}"/>
                                            </p:graphicEl>
                                          </p:spTgt>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4">
                                            <p:graphicEl>
                                              <a:dgm id="{B168BD97-76E3-4A21-BC2E-5AABA1B48C24}"/>
                                            </p:graphicEl>
                                          </p:spTgt>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4">
                                            <p:graphicEl>
                                              <a:dgm id="{B168BD97-76E3-4A21-BC2E-5AABA1B48C24}"/>
                                            </p:graphicEl>
                                          </p:spTgt>
                                        </p:tgtEl>
                                        <p:attrNameLst>
                                          <p:attrName>ppt_y</p:attrName>
                                        </p:attrNameLst>
                                      </p:cBhvr>
                                      <p:tavLst>
                                        <p:tav tm="0" fmla="#ppt_y-sin(pi*$)/81">
                                          <p:val>
                                            <p:fltVal val="0"/>
                                          </p:val>
                                        </p:tav>
                                        <p:tav tm="100000">
                                          <p:val>
                                            <p:fltVal val="1"/>
                                          </p:val>
                                        </p:tav>
                                      </p:tavLst>
                                    </p:anim>
                                    <p:animScale>
                                      <p:cBhvr>
                                        <p:cTn id="113" dur="26">
                                          <p:stCondLst>
                                            <p:cond delay="650"/>
                                          </p:stCondLst>
                                        </p:cTn>
                                        <p:tgtEl>
                                          <p:spTgt spid="4">
                                            <p:graphicEl>
                                              <a:dgm id="{B168BD97-76E3-4A21-BC2E-5AABA1B48C24}"/>
                                            </p:graphicEl>
                                          </p:spTgt>
                                        </p:tgtEl>
                                      </p:cBhvr>
                                      <p:to x="100000" y="60000"/>
                                    </p:animScale>
                                    <p:animScale>
                                      <p:cBhvr>
                                        <p:cTn id="114" dur="166" decel="50000">
                                          <p:stCondLst>
                                            <p:cond delay="676"/>
                                          </p:stCondLst>
                                        </p:cTn>
                                        <p:tgtEl>
                                          <p:spTgt spid="4">
                                            <p:graphicEl>
                                              <a:dgm id="{B168BD97-76E3-4A21-BC2E-5AABA1B48C24}"/>
                                            </p:graphicEl>
                                          </p:spTgt>
                                        </p:tgtEl>
                                      </p:cBhvr>
                                      <p:to x="100000" y="100000"/>
                                    </p:animScale>
                                    <p:animScale>
                                      <p:cBhvr>
                                        <p:cTn id="115" dur="26">
                                          <p:stCondLst>
                                            <p:cond delay="1312"/>
                                          </p:stCondLst>
                                        </p:cTn>
                                        <p:tgtEl>
                                          <p:spTgt spid="4">
                                            <p:graphicEl>
                                              <a:dgm id="{B168BD97-76E3-4A21-BC2E-5AABA1B48C24}"/>
                                            </p:graphicEl>
                                          </p:spTgt>
                                        </p:tgtEl>
                                      </p:cBhvr>
                                      <p:to x="100000" y="80000"/>
                                    </p:animScale>
                                    <p:animScale>
                                      <p:cBhvr>
                                        <p:cTn id="116" dur="166" decel="50000">
                                          <p:stCondLst>
                                            <p:cond delay="1338"/>
                                          </p:stCondLst>
                                        </p:cTn>
                                        <p:tgtEl>
                                          <p:spTgt spid="4">
                                            <p:graphicEl>
                                              <a:dgm id="{B168BD97-76E3-4A21-BC2E-5AABA1B48C24}"/>
                                            </p:graphicEl>
                                          </p:spTgt>
                                        </p:tgtEl>
                                      </p:cBhvr>
                                      <p:to x="100000" y="100000"/>
                                    </p:animScale>
                                    <p:animScale>
                                      <p:cBhvr>
                                        <p:cTn id="117" dur="26">
                                          <p:stCondLst>
                                            <p:cond delay="1642"/>
                                          </p:stCondLst>
                                        </p:cTn>
                                        <p:tgtEl>
                                          <p:spTgt spid="4">
                                            <p:graphicEl>
                                              <a:dgm id="{B168BD97-76E3-4A21-BC2E-5AABA1B48C24}"/>
                                            </p:graphicEl>
                                          </p:spTgt>
                                        </p:tgtEl>
                                      </p:cBhvr>
                                      <p:to x="100000" y="90000"/>
                                    </p:animScale>
                                    <p:animScale>
                                      <p:cBhvr>
                                        <p:cTn id="118" dur="166" decel="50000">
                                          <p:stCondLst>
                                            <p:cond delay="1668"/>
                                          </p:stCondLst>
                                        </p:cTn>
                                        <p:tgtEl>
                                          <p:spTgt spid="4">
                                            <p:graphicEl>
                                              <a:dgm id="{B168BD97-76E3-4A21-BC2E-5AABA1B48C24}"/>
                                            </p:graphicEl>
                                          </p:spTgt>
                                        </p:tgtEl>
                                      </p:cBhvr>
                                      <p:to x="100000" y="100000"/>
                                    </p:animScale>
                                    <p:animScale>
                                      <p:cBhvr>
                                        <p:cTn id="119" dur="26">
                                          <p:stCondLst>
                                            <p:cond delay="1808"/>
                                          </p:stCondLst>
                                        </p:cTn>
                                        <p:tgtEl>
                                          <p:spTgt spid="4">
                                            <p:graphicEl>
                                              <a:dgm id="{B168BD97-76E3-4A21-BC2E-5AABA1B48C24}"/>
                                            </p:graphicEl>
                                          </p:spTgt>
                                        </p:tgtEl>
                                      </p:cBhvr>
                                      <p:to x="100000" y="95000"/>
                                    </p:animScale>
                                    <p:animScale>
                                      <p:cBhvr>
                                        <p:cTn id="120" dur="166" decel="50000">
                                          <p:stCondLst>
                                            <p:cond delay="1834"/>
                                          </p:stCondLst>
                                        </p:cTn>
                                        <p:tgtEl>
                                          <p:spTgt spid="4">
                                            <p:graphicEl>
                                              <a:dgm id="{B168BD97-76E3-4A21-BC2E-5AABA1B48C24}"/>
                                            </p:graphicEl>
                                          </p:spTgt>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4">
                                            <p:graphicEl>
                                              <a:dgm id="{F68BC0C2-AFC2-4424-81D0-C8D37E36372E}"/>
                                            </p:graphicEl>
                                          </p:spTgt>
                                        </p:tgtEl>
                                        <p:attrNameLst>
                                          <p:attrName>style.visibility</p:attrName>
                                        </p:attrNameLst>
                                      </p:cBhvr>
                                      <p:to>
                                        <p:strVal val="visible"/>
                                      </p:to>
                                    </p:set>
                                    <p:animEffect transition="in" filter="wipe(down)">
                                      <p:cBhvr>
                                        <p:cTn id="123" dur="580">
                                          <p:stCondLst>
                                            <p:cond delay="0"/>
                                          </p:stCondLst>
                                        </p:cTn>
                                        <p:tgtEl>
                                          <p:spTgt spid="4">
                                            <p:graphicEl>
                                              <a:dgm id="{F68BC0C2-AFC2-4424-81D0-C8D37E36372E}"/>
                                            </p:graphicEl>
                                          </p:spTgt>
                                        </p:tgtEl>
                                      </p:cBhvr>
                                    </p:animEffect>
                                    <p:anim calcmode="lin" valueType="num">
                                      <p:cBhvr>
                                        <p:cTn id="124" dur="1822" tmFilter="0,0; 0.14,0.36; 0.43,0.73; 0.71,0.91; 1.0,1.0">
                                          <p:stCondLst>
                                            <p:cond delay="0"/>
                                          </p:stCondLst>
                                        </p:cTn>
                                        <p:tgtEl>
                                          <p:spTgt spid="4">
                                            <p:graphicEl>
                                              <a:dgm id="{F68BC0C2-AFC2-4424-81D0-C8D37E36372E}"/>
                                            </p:graphicEl>
                                          </p:spTgt>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4">
                                            <p:graphicEl>
                                              <a:dgm id="{F68BC0C2-AFC2-4424-81D0-C8D37E36372E}"/>
                                            </p:graphicEl>
                                          </p:spTgt>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4">
                                            <p:graphicEl>
                                              <a:dgm id="{F68BC0C2-AFC2-4424-81D0-C8D37E36372E}"/>
                                            </p:graphicEl>
                                          </p:spTgt>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4">
                                            <p:graphicEl>
                                              <a:dgm id="{F68BC0C2-AFC2-4424-81D0-C8D37E36372E}"/>
                                            </p:graphicEl>
                                          </p:spTgt>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4">
                                            <p:graphicEl>
                                              <a:dgm id="{F68BC0C2-AFC2-4424-81D0-C8D37E36372E}"/>
                                            </p:graphicEl>
                                          </p:spTgt>
                                        </p:tgtEl>
                                        <p:attrNameLst>
                                          <p:attrName>ppt_y</p:attrName>
                                        </p:attrNameLst>
                                      </p:cBhvr>
                                      <p:tavLst>
                                        <p:tav tm="0" fmla="#ppt_y-sin(pi*$)/81">
                                          <p:val>
                                            <p:fltVal val="0"/>
                                          </p:val>
                                        </p:tav>
                                        <p:tav tm="100000">
                                          <p:val>
                                            <p:fltVal val="1"/>
                                          </p:val>
                                        </p:tav>
                                      </p:tavLst>
                                    </p:anim>
                                    <p:animScale>
                                      <p:cBhvr>
                                        <p:cTn id="129" dur="26">
                                          <p:stCondLst>
                                            <p:cond delay="650"/>
                                          </p:stCondLst>
                                        </p:cTn>
                                        <p:tgtEl>
                                          <p:spTgt spid="4">
                                            <p:graphicEl>
                                              <a:dgm id="{F68BC0C2-AFC2-4424-81D0-C8D37E36372E}"/>
                                            </p:graphicEl>
                                          </p:spTgt>
                                        </p:tgtEl>
                                      </p:cBhvr>
                                      <p:to x="100000" y="60000"/>
                                    </p:animScale>
                                    <p:animScale>
                                      <p:cBhvr>
                                        <p:cTn id="130" dur="166" decel="50000">
                                          <p:stCondLst>
                                            <p:cond delay="676"/>
                                          </p:stCondLst>
                                        </p:cTn>
                                        <p:tgtEl>
                                          <p:spTgt spid="4">
                                            <p:graphicEl>
                                              <a:dgm id="{F68BC0C2-AFC2-4424-81D0-C8D37E36372E}"/>
                                            </p:graphicEl>
                                          </p:spTgt>
                                        </p:tgtEl>
                                      </p:cBhvr>
                                      <p:to x="100000" y="100000"/>
                                    </p:animScale>
                                    <p:animScale>
                                      <p:cBhvr>
                                        <p:cTn id="131" dur="26">
                                          <p:stCondLst>
                                            <p:cond delay="1312"/>
                                          </p:stCondLst>
                                        </p:cTn>
                                        <p:tgtEl>
                                          <p:spTgt spid="4">
                                            <p:graphicEl>
                                              <a:dgm id="{F68BC0C2-AFC2-4424-81D0-C8D37E36372E}"/>
                                            </p:graphicEl>
                                          </p:spTgt>
                                        </p:tgtEl>
                                      </p:cBhvr>
                                      <p:to x="100000" y="80000"/>
                                    </p:animScale>
                                    <p:animScale>
                                      <p:cBhvr>
                                        <p:cTn id="132" dur="166" decel="50000">
                                          <p:stCondLst>
                                            <p:cond delay="1338"/>
                                          </p:stCondLst>
                                        </p:cTn>
                                        <p:tgtEl>
                                          <p:spTgt spid="4">
                                            <p:graphicEl>
                                              <a:dgm id="{F68BC0C2-AFC2-4424-81D0-C8D37E36372E}"/>
                                            </p:graphicEl>
                                          </p:spTgt>
                                        </p:tgtEl>
                                      </p:cBhvr>
                                      <p:to x="100000" y="100000"/>
                                    </p:animScale>
                                    <p:animScale>
                                      <p:cBhvr>
                                        <p:cTn id="133" dur="26">
                                          <p:stCondLst>
                                            <p:cond delay="1642"/>
                                          </p:stCondLst>
                                        </p:cTn>
                                        <p:tgtEl>
                                          <p:spTgt spid="4">
                                            <p:graphicEl>
                                              <a:dgm id="{F68BC0C2-AFC2-4424-81D0-C8D37E36372E}"/>
                                            </p:graphicEl>
                                          </p:spTgt>
                                        </p:tgtEl>
                                      </p:cBhvr>
                                      <p:to x="100000" y="90000"/>
                                    </p:animScale>
                                    <p:animScale>
                                      <p:cBhvr>
                                        <p:cTn id="134" dur="166" decel="50000">
                                          <p:stCondLst>
                                            <p:cond delay="1668"/>
                                          </p:stCondLst>
                                        </p:cTn>
                                        <p:tgtEl>
                                          <p:spTgt spid="4">
                                            <p:graphicEl>
                                              <a:dgm id="{F68BC0C2-AFC2-4424-81D0-C8D37E36372E}"/>
                                            </p:graphicEl>
                                          </p:spTgt>
                                        </p:tgtEl>
                                      </p:cBhvr>
                                      <p:to x="100000" y="100000"/>
                                    </p:animScale>
                                    <p:animScale>
                                      <p:cBhvr>
                                        <p:cTn id="135" dur="26">
                                          <p:stCondLst>
                                            <p:cond delay="1808"/>
                                          </p:stCondLst>
                                        </p:cTn>
                                        <p:tgtEl>
                                          <p:spTgt spid="4">
                                            <p:graphicEl>
                                              <a:dgm id="{F68BC0C2-AFC2-4424-81D0-C8D37E36372E}"/>
                                            </p:graphicEl>
                                          </p:spTgt>
                                        </p:tgtEl>
                                      </p:cBhvr>
                                      <p:to x="100000" y="95000"/>
                                    </p:animScale>
                                    <p:animScale>
                                      <p:cBhvr>
                                        <p:cTn id="136" dur="166" decel="50000">
                                          <p:stCondLst>
                                            <p:cond delay="1834"/>
                                          </p:stCondLst>
                                        </p:cTn>
                                        <p:tgtEl>
                                          <p:spTgt spid="4">
                                            <p:graphicEl>
                                              <a:dgm id="{F68BC0C2-AFC2-4424-81D0-C8D37E36372E}"/>
                                            </p:graphicEl>
                                          </p:spTgt>
                                        </p:tgtEl>
                                      </p:cBhvr>
                                      <p:to x="100000" y="100000"/>
                                    </p:animScale>
                                  </p:childTnLst>
                                </p:cTn>
                              </p:par>
                            </p:childTnLst>
                          </p:cTn>
                        </p:par>
                      </p:childTnLst>
                    </p:cTn>
                  </p:par>
                  <p:par>
                    <p:cTn id="137" fill="hold">
                      <p:stCondLst>
                        <p:cond delay="indefinite"/>
                      </p:stCondLst>
                      <p:childTnLst>
                        <p:par>
                          <p:cTn id="138" fill="hold">
                            <p:stCondLst>
                              <p:cond delay="0"/>
                            </p:stCondLst>
                            <p:childTnLst>
                              <p:par>
                                <p:cTn id="139" presetID="26" presetClass="entr" presetSubtype="0" fill="hold" grpId="0" nodeType="clickEffect">
                                  <p:stCondLst>
                                    <p:cond delay="0"/>
                                  </p:stCondLst>
                                  <p:childTnLst>
                                    <p:set>
                                      <p:cBhvr>
                                        <p:cTn id="140" dur="1" fill="hold">
                                          <p:stCondLst>
                                            <p:cond delay="0"/>
                                          </p:stCondLst>
                                        </p:cTn>
                                        <p:tgtEl>
                                          <p:spTgt spid="4">
                                            <p:graphicEl>
                                              <a:dgm id="{3BEF0836-6B72-4762-A5B3-AD30DC0379E7}"/>
                                            </p:graphicEl>
                                          </p:spTgt>
                                        </p:tgtEl>
                                        <p:attrNameLst>
                                          <p:attrName>style.visibility</p:attrName>
                                        </p:attrNameLst>
                                      </p:cBhvr>
                                      <p:to>
                                        <p:strVal val="visible"/>
                                      </p:to>
                                    </p:set>
                                    <p:animEffect transition="in" filter="wipe(down)">
                                      <p:cBhvr>
                                        <p:cTn id="141" dur="580">
                                          <p:stCondLst>
                                            <p:cond delay="0"/>
                                          </p:stCondLst>
                                        </p:cTn>
                                        <p:tgtEl>
                                          <p:spTgt spid="4">
                                            <p:graphicEl>
                                              <a:dgm id="{3BEF0836-6B72-4762-A5B3-AD30DC0379E7}"/>
                                            </p:graphicEl>
                                          </p:spTgt>
                                        </p:tgtEl>
                                      </p:cBhvr>
                                    </p:animEffect>
                                    <p:anim calcmode="lin" valueType="num">
                                      <p:cBhvr>
                                        <p:cTn id="142" dur="1822" tmFilter="0,0; 0.14,0.36; 0.43,0.73; 0.71,0.91; 1.0,1.0">
                                          <p:stCondLst>
                                            <p:cond delay="0"/>
                                          </p:stCondLst>
                                        </p:cTn>
                                        <p:tgtEl>
                                          <p:spTgt spid="4">
                                            <p:graphicEl>
                                              <a:dgm id="{3BEF0836-6B72-4762-A5B3-AD30DC0379E7}"/>
                                            </p:graphicEl>
                                          </p:spTgt>
                                        </p:tgtEl>
                                        <p:attrNameLst>
                                          <p:attrName>ppt_x</p:attrName>
                                        </p:attrNameLst>
                                      </p:cBhvr>
                                      <p:tavLst>
                                        <p:tav tm="0">
                                          <p:val>
                                            <p:strVal val="#ppt_x-0.25"/>
                                          </p:val>
                                        </p:tav>
                                        <p:tav tm="100000">
                                          <p:val>
                                            <p:strVal val="#ppt_x"/>
                                          </p:val>
                                        </p:tav>
                                      </p:tavLst>
                                    </p:anim>
                                    <p:anim calcmode="lin" valueType="num">
                                      <p:cBhvr>
                                        <p:cTn id="143" dur="664" tmFilter="0.0,0.0; 0.25,0.07; 0.50,0.2; 0.75,0.467; 1.0,1.0">
                                          <p:stCondLst>
                                            <p:cond delay="0"/>
                                          </p:stCondLst>
                                        </p:cTn>
                                        <p:tgtEl>
                                          <p:spTgt spid="4">
                                            <p:graphicEl>
                                              <a:dgm id="{3BEF0836-6B72-4762-A5B3-AD30DC0379E7}"/>
                                            </p:graphicEl>
                                          </p:spTgt>
                                        </p:tgtEl>
                                        <p:attrNameLst>
                                          <p:attrName>ppt_y</p:attrName>
                                        </p:attrNameLst>
                                      </p:cBhvr>
                                      <p:tavLst>
                                        <p:tav tm="0" fmla="#ppt_y-sin(pi*$)/3">
                                          <p:val>
                                            <p:fltVal val="0.5"/>
                                          </p:val>
                                        </p:tav>
                                        <p:tav tm="100000">
                                          <p:val>
                                            <p:fltVal val="1"/>
                                          </p:val>
                                        </p:tav>
                                      </p:tavLst>
                                    </p:anim>
                                    <p:anim calcmode="lin" valueType="num">
                                      <p:cBhvr>
                                        <p:cTn id="144" dur="664" tmFilter="0, 0; 0.125,0.2665; 0.25,0.4; 0.375,0.465; 0.5,0.5;  0.625,0.535; 0.75,0.6; 0.875,0.7335; 1,1">
                                          <p:stCondLst>
                                            <p:cond delay="664"/>
                                          </p:stCondLst>
                                        </p:cTn>
                                        <p:tgtEl>
                                          <p:spTgt spid="4">
                                            <p:graphicEl>
                                              <a:dgm id="{3BEF0836-6B72-4762-A5B3-AD30DC0379E7}"/>
                                            </p:graphicEl>
                                          </p:spTgt>
                                        </p:tgtEl>
                                        <p:attrNameLst>
                                          <p:attrName>ppt_y</p:attrName>
                                        </p:attrNameLst>
                                      </p:cBhvr>
                                      <p:tavLst>
                                        <p:tav tm="0" fmla="#ppt_y-sin(pi*$)/9">
                                          <p:val>
                                            <p:fltVal val="0"/>
                                          </p:val>
                                        </p:tav>
                                        <p:tav tm="100000">
                                          <p:val>
                                            <p:fltVal val="1"/>
                                          </p:val>
                                        </p:tav>
                                      </p:tavLst>
                                    </p:anim>
                                    <p:anim calcmode="lin" valueType="num">
                                      <p:cBhvr>
                                        <p:cTn id="145" dur="332" tmFilter="0, 0; 0.125,0.2665; 0.25,0.4; 0.375,0.465; 0.5,0.5;  0.625,0.535; 0.75,0.6; 0.875,0.7335; 1,1">
                                          <p:stCondLst>
                                            <p:cond delay="1324"/>
                                          </p:stCondLst>
                                        </p:cTn>
                                        <p:tgtEl>
                                          <p:spTgt spid="4">
                                            <p:graphicEl>
                                              <a:dgm id="{3BEF0836-6B72-4762-A5B3-AD30DC0379E7}"/>
                                            </p:graphicEl>
                                          </p:spTgt>
                                        </p:tgtEl>
                                        <p:attrNameLst>
                                          <p:attrName>ppt_y</p:attrName>
                                        </p:attrNameLst>
                                      </p:cBhvr>
                                      <p:tavLst>
                                        <p:tav tm="0" fmla="#ppt_y-sin(pi*$)/27">
                                          <p:val>
                                            <p:fltVal val="0"/>
                                          </p:val>
                                        </p:tav>
                                        <p:tav tm="100000">
                                          <p:val>
                                            <p:fltVal val="1"/>
                                          </p:val>
                                        </p:tav>
                                      </p:tavLst>
                                    </p:anim>
                                    <p:anim calcmode="lin" valueType="num">
                                      <p:cBhvr>
                                        <p:cTn id="146" dur="164" tmFilter="0, 0; 0.125,0.2665; 0.25,0.4; 0.375,0.465; 0.5,0.5;  0.625,0.535; 0.75,0.6; 0.875,0.7335; 1,1">
                                          <p:stCondLst>
                                            <p:cond delay="1656"/>
                                          </p:stCondLst>
                                        </p:cTn>
                                        <p:tgtEl>
                                          <p:spTgt spid="4">
                                            <p:graphicEl>
                                              <a:dgm id="{3BEF0836-6B72-4762-A5B3-AD30DC0379E7}"/>
                                            </p:graphicEl>
                                          </p:spTgt>
                                        </p:tgtEl>
                                        <p:attrNameLst>
                                          <p:attrName>ppt_y</p:attrName>
                                        </p:attrNameLst>
                                      </p:cBhvr>
                                      <p:tavLst>
                                        <p:tav tm="0" fmla="#ppt_y-sin(pi*$)/81">
                                          <p:val>
                                            <p:fltVal val="0"/>
                                          </p:val>
                                        </p:tav>
                                        <p:tav tm="100000">
                                          <p:val>
                                            <p:fltVal val="1"/>
                                          </p:val>
                                        </p:tav>
                                      </p:tavLst>
                                    </p:anim>
                                    <p:animScale>
                                      <p:cBhvr>
                                        <p:cTn id="147" dur="26">
                                          <p:stCondLst>
                                            <p:cond delay="650"/>
                                          </p:stCondLst>
                                        </p:cTn>
                                        <p:tgtEl>
                                          <p:spTgt spid="4">
                                            <p:graphicEl>
                                              <a:dgm id="{3BEF0836-6B72-4762-A5B3-AD30DC0379E7}"/>
                                            </p:graphicEl>
                                          </p:spTgt>
                                        </p:tgtEl>
                                      </p:cBhvr>
                                      <p:to x="100000" y="60000"/>
                                    </p:animScale>
                                    <p:animScale>
                                      <p:cBhvr>
                                        <p:cTn id="148" dur="166" decel="50000">
                                          <p:stCondLst>
                                            <p:cond delay="676"/>
                                          </p:stCondLst>
                                        </p:cTn>
                                        <p:tgtEl>
                                          <p:spTgt spid="4">
                                            <p:graphicEl>
                                              <a:dgm id="{3BEF0836-6B72-4762-A5B3-AD30DC0379E7}"/>
                                            </p:graphicEl>
                                          </p:spTgt>
                                        </p:tgtEl>
                                      </p:cBhvr>
                                      <p:to x="100000" y="100000"/>
                                    </p:animScale>
                                    <p:animScale>
                                      <p:cBhvr>
                                        <p:cTn id="149" dur="26">
                                          <p:stCondLst>
                                            <p:cond delay="1312"/>
                                          </p:stCondLst>
                                        </p:cTn>
                                        <p:tgtEl>
                                          <p:spTgt spid="4">
                                            <p:graphicEl>
                                              <a:dgm id="{3BEF0836-6B72-4762-A5B3-AD30DC0379E7}"/>
                                            </p:graphicEl>
                                          </p:spTgt>
                                        </p:tgtEl>
                                      </p:cBhvr>
                                      <p:to x="100000" y="80000"/>
                                    </p:animScale>
                                    <p:animScale>
                                      <p:cBhvr>
                                        <p:cTn id="150" dur="166" decel="50000">
                                          <p:stCondLst>
                                            <p:cond delay="1338"/>
                                          </p:stCondLst>
                                        </p:cTn>
                                        <p:tgtEl>
                                          <p:spTgt spid="4">
                                            <p:graphicEl>
                                              <a:dgm id="{3BEF0836-6B72-4762-A5B3-AD30DC0379E7}"/>
                                            </p:graphicEl>
                                          </p:spTgt>
                                        </p:tgtEl>
                                      </p:cBhvr>
                                      <p:to x="100000" y="100000"/>
                                    </p:animScale>
                                    <p:animScale>
                                      <p:cBhvr>
                                        <p:cTn id="151" dur="26">
                                          <p:stCondLst>
                                            <p:cond delay="1642"/>
                                          </p:stCondLst>
                                        </p:cTn>
                                        <p:tgtEl>
                                          <p:spTgt spid="4">
                                            <p:graphicEl>
                                              <a:dgm id="{3BEF0836-6B72-4762-A5B3-AD30DC0379E7}"/>
                                            </p:graphicEl>
                                          </p:spTgt>
                                        </p:tgtEl>
                                      </p:cBhvr>
                                      <p:to x="100000" y="90000"/>
                                    </p:animScale>
                                    <p:animScale>
                                      <p:cBhvr>
                                        <p:cTn id="152" dur="166" decel="50000">
                                          <p:stCondLst>
                                            <p:cond delay="1668"/>
                                          </p:stCondLst>
                                        </p:cTn>
                                        <p:tgtEl>
                                          <p:spTgt spid="4">
                                            <p:graphicEl>
                                              <a:dgm id="{3BEF0836-6B72-4762-A5B3-AD30DC0379E7}"/>
                                            </p:graphicEl>
                                          </p:spTgt>
                                        </p:tgtEl>
                                      </p:cBhvr>
                                      <p:to x="100000" y="100000"/>
                                    </p:animScale>
                                    <p:animScale>
                                      <p:cBhvr>
                                        <p:cTn id="153" dur="26">
                                          <p:stCondLst>
                                            <p:cond delay="1808"/>
                                          </p:stCondLst>
                                        </p:cTn>
                                        <p:tgtEl>
                                          <p:spTgt spid="4">
                                            <p:graphicEl>
                                              <a:dgm id="{3BEF0836-6B72-4762-A5B3-AD30DC0379E7}"/>
                                            </p:graphicEl>
                                          </p:spTgt>
                                        </p:tgtEl>
                                      </p:cBhvr>
                                      <p:to x="100000" y="95000"/>
                                    </p:animScale>
                                    <p:animScale>
                                      <p:cBhvr>
                                        <p:cTn id="154" dur="166" decel="50000">
                                          <p:stCondLst>
                                            <p:cond delay="1834"/>
                                          </p:stCondLst>
                                        </p:cTn>
                                        <p:tgtEl>
                                          <p:spTgt spid="4">
                                            <p:graphicEl>
                                              <a:dgm id="{3BEF0836-6B72-4762-A5B3-AD30DC0379E7}"/>
                                            </p:graphicEl>
                                          </p:spTgt>
                                        </p:tgtEl>
                                      </p:cBhvr>
                                      <p:to x="100000" y="100000"/>
                                    </p:animScale>
                                  </p:childTnLst>
                                </p:cTn>
                              </p:par>
                              <p:par>
                                <p:cTn id="155" presetID="26" presetClass="entr" presetSubtype="0" fill="hold" grpId="0" nodeType="withEffect">
                                  <p:stCondLst>
                                    <p:cond delay="0"/>
                                  </p:stCondLst>
                                  <p:childTnLst>
                                    <p:set>
                                      <p:cBhvr>
                                        <p:cTn id="156" dur="1" fill="hold">
                                          <p:stCondLst>
                                            <p:cond delay="0"/>
                                          </p:stCondLst>
                                        </p:cTn>
                                        <p:tgtEl>
                                          <p:spTgt spid="4">
                                            <p:graphicEl>
                                              <a:dgm id="{67129B8A-1D6A-4EA4-B085-FD031B998650}"/>
                                            </p:graphicEl>
                                          </p:spTgt>
                                        </p:tgtEl>
                                        <p:attrNameLst>
                                          <p:attrName>style.visibility</p:attrName>
                                        </p:attrNameLst>
                                      </p:cBhvr>
                                      <p:to>
                                        <p:strVal val="visible"/>
                                      </p:to>
                                    </p:set>
                                    <p:animEffect transition="in" filter="wipe(down)">
                                      <p:cBhvr>
                                        <p:cTn id="157" dur="580">
                                          <p:stCondLst>
                                            <p:cond delay="0"/>
                                          </p:stCondLst>
                                        </p:cTn>
                                        <p:tgtEl>
                                          <p:spTgt spid="4">
                                            <p:graphicEl>
                                              <a:dgm id="{67129B8A-1D6A-4EA4-B085-FD031B998650}"/>
                                            </p:graphicEl>
                                          </p:spTgt>
                                        </p:tgtEl>
                                      </p:cBhvr>
                                    </p:animEffect>
                                    <p:anim calcmode="lin" valueType="num">
                                      <p:cBhvr>
                                        <p:cTn id="158" dur="1822" tmFilter="0,0; 0.14,0.36; 0.43,0.73; 0.71,0.91; 1.0,1.0">
                                          <p:stCondLst>
                                            <p:cond delay="0"/>
                                          </p:stCondLst>
                                        </p:cTn>
                                        <p:tgtEl>
                                          <p:spTgt spid="4">
                                            <p:graphicEl>
                                              <a:dgm id="{67129B8A-1D6A-4EA4-B085-FD031B998650}"/>
                                            </p:graphicEl>
                                          </p:spTgt>
                                        </p:tgtEl>
                                        <p:attrNameLst>
                                          <p:attrName>ppt_x</p:attrName>
                                        </p:attrNameLst>
                                      </p:cBhvr>
                                      <p:tavLst>
                                        <p:tav tm="0">
                                          <p:val>
                                            <p:strVal val="#ppt_x-0.25"/>
                                          </p:val>
                                        </p:tav>
                                        <p:tav tm="100000">
                                          <p:val>
                                            <p:strVal val="#ppt_x"/>
                                          </p:val>
                                        </p:tav>
                                      </p:tavLst>
                                    </p:anim>
                                    <p:anim calcmode="lin" valueType="num">
                                      <p:cBhvr>
                                        <p:cTn id="159" dur="664" tmFilter="0.0,0.0; 0.25,0.07; 0.50,0.2; 0.75,0.467; 1.0,1.0">
                                          <p:stCondLst>
                                            <p:cond delay="0"/>
                                          </p:stCondLst>
                                        </p:cTn>
                                        <p:tgtEl>
                                          <p:spTgt spid="4">
                                            <p:graphicEl>
                                              <a:dgm id="{67129B8A-1D6A-4EA4-B085-FD031B998650}"/>
                                            </p:graphicEl>
                                          </p:spTgt>
                                        </p:tgtEl>
                                        <p:attrNameLst>
                                          <p:attrName>ppt_y</p:attrName>
                                        </p:attrNameLst>
                                      </p:cBhvr>
                                      <p:tavLst>
                                        <p:tav tm="0" fmla="#ppt_y-sin(pi*$)/3">
                                          <p:val>
                                            <p:fltVal val="0.5"/>
                                          </p:val>
                                        </p:tav>
                                        <p:tav tm="100000">
                                          <p:val>
                                            <p:fltVal val="1"/>
                                          </p:val>
                                        </p:tav>
                                      </p:tavLst>
                                    </p:anim>
                                    <p:anim calcmode="lin" valueType="num">
                                      <p:cBhvr>
                                        <p:cTn id="160" dur="664" tmFilter="0, 0; 0.125,0.2665; 0.25,0.4; 0.375,0.465; 0.5,0.5;  0.625,0.535; 0.75,0.6; 0.875,0.7335; 1,1">
                                          <p:stCondLst>
                                            <p:cond delay="664"/>
                                          </p:stCondLst>
                                        </p:cTn>
                                        <p:tgtEl>
                                          <p:spTgt spid="4">
                                            <p:graphicEl>
                                              <a:dgm id="{67129B8A-1D6A-4EA4-B085-FD031B998650}"/>
                                            </p:graphicEl>
                                          </p:spTgt>
                                        </p:tgtEl>
                                        <p:attrNameLst>
                                          <p:attrName>ppt_y</p:attrName>
                                        </p:attrNameLst>
                                      </p:cBhvr>
                                      <p:tavLst>
                                        <p:tav tm="0" fmla="#ppt_y-sin(pi*$)/9">
                                          <p:val>
                                            <p:fltVal val="0"/>
                                          </p:val>
                                        </p:tav>
                                        <p:tav tm="100000">
                                          <p:val>
                                            <p:fltVal val="1"/>
                                          </p:val>
                                        </p:tav>
                                      </p:tavLst>
                                    </p:anim>
                                    <p:anim calcmode="lin" valueType="num">
                                      <p:cBhvr>
                                        <p:cTn id="161" dur="332" tmFilter="0, 0; 0.125,0.2665; 0.25,0.4; 0.375,0.465; 0.5,0.5;  0.625,0.535; 0.75,0.6; 0.875,0.7335; 1,1">
                                          <p:stCondLst>
                                            <p:cond delay="1324"/>
                                          </p:stCondLst>
                                        </p:cTn>
                                        <p:tgtEl>
                                          <p:spTgt spid="4">
                                            <p:graphicEl>
                                              <a:dgm id="{67129B8A-1D6A-4EA4-B085-FD031B998650}"/>
                                            </p:graphicEl>
                                          </p:spTgt>
                                        </p:tgtEl>
                                        <p:attrNameLst>
                                          <p:attrName>ppt_y</p:attrName>
                                        </p:attrNameLst>
                                      </p:cBhvr>
                                      <p:tavLst>
                                        <p:tav tm="0" fmla="#ppt_y-sin(pi*$)/27">
                                          <p:val>
                                            <p:fltVal val="0"/>
                                          </p:val>
                                        </p:tav>
                                        <p:tav tm="100000">
                                          <p:val>
                                            <p:fltVal val="1"/>
                                          </p:val>
                                        </p:tav>
                                      </p:tavLst>
                                    </p:anim>
                                    <p:anim calcmode="lin" valueType="num">
                                      <p:cBhvr>
                                        <p:cTn id="162" dur="164" tmFilter="0, 0; 0.125,0.2665; 0.25,0.4; 0.375,0.465; 0.5,0.5;  0.625,0.535; 0.75,0.6; 0.875,0.7335; 1,1">
                                          <p:stCondLst>
                                            <p:cond delay="1656"/>
                                          </p:stCondLst>
                                        </p:cTn>
                                        <p:tgtEl>
                                          <p:spTgt spid="4">
                                            <p:graphicEl>
                                              <a:dgm id="{67129B8A-1D6A-4EA4-B085-FD031B998650}"/>
                                            </p:graphicEl>
                                          </p:spTgt>
                                        </p:tgtEl>
                                        <p:attrNameLst>
                                          <p:attrName>ppt_y</p:attrName>
                                        </p:attrNameLst>
                                      </p:cBhvr>
                                      <p:tavLst>
                                        <p:tav tm="0" fmla="#ppt_y-sin(pi*$)/81">
                                          <p:val>
                                            <p:fltVal val="0"/>
                                          </p:val>
                                        </p:tav>
                                        <p:tav tm="100000">
                                          <p:val>
                                            <p:fltVal val="1"/>
                                          </p:val>
                                        </p:tav>
                                      </p:tavLst>
                                    </p:anim>
                                    <p:animScale>
                                      <p:cBhvr>
                                        <p:cTn id="163" dur="26">
                                          <p:stCondLst>
                                            <p:cond delay="650"/>
                                          </p:stCondLst>
                                        </p:cTn>
                                        <p:tgtEl>
                                          <p:spTgt spid="4">
                                            <p:graphicEl>
                                              <a:dgm id="{67129B8A-1D6A-4EA4-B085-FD031B998650}"/>
                                            </p:graphicEl>
                                          </p:spTgt>
                                        </p:tgtEl>
                                      </p:cBhvr>
                                      <p:to x="100000" y="60000"/>
                                    </p:animScale>
                                    <p:animScale>
                                      <p:cBhvr>
                                        <p:cTn id="164" dur="166" decel="50000">
                                          <p:stCondLst>
                                            <p:cond delay="676"/>
                                          </p:stCondLst>
                                        </p:cTn>
                                        <p:tgtEl>
                                          <p:spTgt spid="4">
                                            <p:graphicEl>
                                              <a:dgm id="{67129B8A-1D6A-4EA4-B085-FD031B998650}"/>
                                            </p:graphicEl>
                                          </p:spTgt>
                                        </p:tgtEl>
                                      </p:cBhvr>
                                      <p:to x="100000" y="100000"/>
                                    </p:animScale>
                                    <p:animScale>
                                      <p:cBhvr>
                                        <p:cTn id="165" dur="26">
                                          <p:stCondLst>
                                            <p:cond delay="1312"/>
                                          </p:stCondLst>
                                        </p:cTn>
                                        <p:tgtEl>
                                          <p:spTgt spid="4">
                                            <p:graphicEl>
                                              <a:dgm id="{67129B8A-1D6A-4EA4-B085-FD031B998650}"/>
                                            </p:graphicEl>
                                          </p:spTgt>
                                        </p:tgtEl>
                                      </p:cBhvr>
                                      <p:to x="100000" y="80000"/>
                                    </p:animScale>
                                    <p:animScale>
                                      <p:cBhvr>
                                        <p:cTn id="166" dur="166" decel="50000">
                                          <p:stCondLst>
                                            <p:cond delay="1338"/>
                                          </p:stCondLst>
                                        </p:cTn>
                                        <p:tgtEl>
                                          <p:spTgt spid="4">
                                            <p:graphicEl>
                                              <a:dgm id="{67129B8A-1D6A-4EA4-B085-FD031B998650}"/>
                                            </p:graphicEl>
                                          </p:spTgt>
                                        </p:tgtEl>
                                      </p:cBhvr>
                                      <p:to x="100000" y="100000"/>
                                    </p:animScale>
                                    <p:animScale>
                                      <p:cBhvr>
                                        <p:cTn id="167" dur="26">
                                          <p:stCondLst>
                                            <p:cond delay="1642"/>
                                          </p:stCondLst>
                                        </p:cTn>
                                        <p:tgtEl>
                                          <p:spTgt spid="4">
                                            <p:graphicEl>
                                              <a:dgm id="{67129B8A-1D6A-4EA4-B085-FD031B998650}"/>
                                            </p:graphicEl>
                                          </p:spTgt>
                                        </p:tgtEl>
                                      </p:cBhvr>
                                      <p:to x="100000" y="90000"/>
                                    </p:animScale>
                                    <p:animScale>
                                      <p:cBhvr>
                                        <p:cTn id="168" dur="166" decel="50000">
                                          <p:stCondLst>
                                            <p:cond delay="1668"/>
                                          </p:stCondLst>
                                        </p:cTn>
                                        <p:tgtEl>
                                          <p:spTgt spid="4">
                                            <p:graphicEl>
                                              <a:dgm id="{67129B8A-1D6A-4EA4-B085-FD031B998650}"/>
                                            </p:graphicEl>
                                          </p:spTgt>
                                        </p:tgtEl>
                                      </p:cBhvr>
                                      <p:to x="100000" y="100000"/>
                                    </p:animScale>
                                    <p:animScale>
                                      <p:cBhvr>
                                        <p:cTn id="169" dur="26">
                                          <p:stCondLst>
                                            <p:cond delay="1808"/>
                                          </p:stCondLst>
                                        </p:cTn>
                                        <p:tgtEl>
                                          <p:spTgt spid="4">
                                            <p:graphicEl>
                                              <a:dgm id="{67129B8A-1D6A-4EA4-B085-FD031B998650}"/>
                                            </p:graphicEl>
                                          </p:spTgt>
                                        </p:tgtEl>
                                      </p:cBhvr>
                                      <p:to x="100000" y="95000"/>
                                    </p:animScale>
                                    <p:animScale>
                                      <p:cBhvr>
                                        <p:cTn id="170" dur="166" decel="50000">
                                          <p:stCondLst>
                                            <p:cond delay="1834"/>
                                          </p:stCondLst>
                                        </p:cTn>
                                        <p:tgtEl>
                                          <p:spTgt spid="4">
                                            <p:graphicEl>
                                              <a:dgm id="{67129B8A-1D6A-4EA4-B085-FD031B998650}"/>
                                            </p:graphicEl>
                                          </p:spTgt>
                                        </p:tgtEl>
                                      </p:cBhvr>
                                      <p:to x="100000" y="100000"/>
                                    </p:animScale>
                                  </p:childTnLst>
                                </p:cTn>
                              </p:par>
                              <p:par>
                                <p:cTn id="171" presetID="26" presetClass="entr" presetSubtype="0" fill="hold" grpId="0" nodeType="withEffect">
                                  <p:stCondLst>
                                    <p:cond delay="0"/>
                                  </p:stCondLst>
                                  <p:childTnLst>
                                    <p:set>
                                      <p:cBhvr>
                                        <p:cTn id="172" dur="1" fill="hold">
                                          <p:stCondLst>
                                            <p:cond delay="0"/>
                                          </p:stCondLst>
                                        </p:cTn>
                                        <p:tgtEl>
                                          <p:spTgt spid="4">
                                            <p:graphicEl>
                                              <a:dgm id="{0C5EF38A-812B-461E-AD40-7DAF2788BF7B}"/>
                                            </p:graphicEl>
                                          </p:spTgt>
                                        </p:tgtEl>
                                        <p:attrNameLst>
                                          <p:attrName>style.visibility</p:attrName>
                                        </p:attrNameLst>
                                      </p:cBhvr>
                                      <p:to>
                                        <p:strVal val="visible"/>
                                      </p:to>
                                    </p:set>
                                    <p:animEffect transition="in" filter="wipe(down)">
                                      <p:cBhvr>
                                        <p:cTn id="173" dur="580">
                                          <p:stCondLst>
                                            <p:cond delay="0"/>
                                          </p:stCondLst>
                                        </p:cTn>
                                        <p:tgtEl>
                                          <p:spTgt spid="4">
                                            <p:graphicEl>
                                              <a:dgm id="{0C5EF38A-812B-461E-AD40-7DAF2788BF7B}"/>
                                            </p:graphicEl>
                                          </p:spTgt>
                                        </p:tgtEl>
                                      </p:cBhvr>
                                    </p:animEffect>
                                    <p:anim calcmode="lin" valueType="num">
                                      <p:cBhvr>
                                        <p:cTn id="174" dur="1822" tmFilter="0,0; 0.14,0.36; 0.43,0.73; 0.71,0.91; 1.0,1.0">
                                          <p:stCondLst>
                                            <p:cond delay="0"/>
                                          </p:stCondLst>
                                        </p:cTn>
                                        <p:tgtEl>
                                          <p:spTgt spid="4">
                                            <p:graphicEl>
                                              <a:dgm id="{0C5EF38A-812B-461E-AD40-7DAF2788BF7B}"/>
                                            </p:graphicEl>
                                          </p:spTgt>
                                        </p:tgtEl>
                                        <p:attrNameLst>
                                          <p:attrName>ppt_x</p:attrName>
                                        </p:attrNameLst>
                                      </p:cBhvr>
                                      <p:tavLst>
                                        <p:tav tm="0">
                                          <p:val>
                                            <p:strVal val="#ppt_x-0.25"/>
                                          </p:val>
                                        </p:tav>
                                        <p:tav tm="100000">
                                          <p:val>
                                            <p:strVal val="#ppt_x"/>
                                          </p:val>
                                        </p:tav>
                                      </p:tavLst>
                                    </p:anim>
                                    <p:anim calcmode="lin" valueType="num">
                                      <p:cBhvr>
                                        <p:cTn id="175" dur="664" tmFilter="0.0,0.0; 0.25,0.07; 0.50,0.2; 0.75,0.467; 1.0,1.0">
                                          <p:stCondLst>
                                            <p:cond delay="0"/>
                                          </p:stCondLst>
                                        </p:cTn>
                                        <p:tgtEl>
                                          <p:spTgt spid="4">
                                            <p:graphicEl>
                                              <a:dgm id="{0C5EF38A-812B-461E-AD40-7DAF2788BF7B}"/>
                                            </p:graphicEl>
                                          </p:spTgt>
                                        </p:tgtEl>
                                        <p:attrNameLst>
                                          <p:attrName>ppt_y</p:attrName>
                                        </p:attrNameLst>
                                      </p:cBhvr>
                                      <p:tavLst>
                                        <p:tav tm="0" fmla="#ppt_y-sin(pi*$)/3">
                                          <p:val>
                                            <p:fltVal val="0.5"/>
                                          </p:val>
                                        </p:tav>
                                        <p:tav tm="100000">
                                          <p:val>
                                            <p:fltVal val="1"/>
                                          </p:val>
                                        </p:tav>
                                      </p:tavLst>
                                    </p:anim>
                                    <p:anim calcmode="lin" valueType="num">
                                      <p:cBhvr>
                                        <p:cTn id="176" dur="664" tmFilter="0, 0; 0.125,0.2665; 0.25,0.4; 0.375,0.465; 0.5,0.5;  0.625,0.535; 0.75,0.6; 0.875,0.7335; 1,1">
                                          <p:stCondLst>
                                            <p:cond delay="664"/>
                                          </p:stCondLst>
                                        </p:cTn>
                                        <p:tgtEl>
                                          <p:spTgt spid="4">
                                            <p:graphicEl>
                                              <a:dgm id="{0C5EF38A-812B-461E-AD40-7DAF2788BF7B}"/>
                                            </p:graphicEl>
                                          </p:spTgt>
                                        </p:tgtEl>
                                        <p:attrNameLst>
                                          <p:attrName>ppt_y</p:attrName>
                                        </p:attrNameLst>
                                      </p:cBhvr>
                                      <p:tavLst>
                                        <p:tav tm="0" fmla="#ppt_y-sin(pi*$)/9">
                                          <p:val>
                                            <p:fltVal val="0"/>
                                          </p:val>
                                        </p:tav>
                                        <p:tav tm="100000">
                                          <p:val>
                                            <p:fltVal val="1"/>
                                          </p:val>
                                        </p:tav>
                                      </p:tavLst>
                                    </p:anim>
                                    <p:anim calcmode="lin" valueType="num">
                                      <p:cBhvr>
                                        <p:cTn id="177" dur="332" tmFilter="0, 0; 0.125,0.2665; 0.25,0.4; 0.375,0.465; 0.5,0.5;  0.625,0.535; 0.75,0.6; 0.875,0.7335; 1,1">
                                          <p:stCondLst>
                                            <p:cond delay="1324"/>
                                          </p:stCondLst>
                                        </p:cTn>
                                        <p:tgtEl>
                                          <p:spTgt spid="4">
                                            <p:graphicEl>
                                              <a:dgm id="{0C5EF38A-812B-461E-AD40-7DAF2788BF7B}"/>
                                            </p:graphicEl>
                                          </p:spTgt>
                                        </p:tgtEl>
                                        <p:attrNameLst>
                                          <p:attrName>ppt_y</p:attrName>
                                        </p:attrNameLst>
                                      </p:cBhvr>
                                      <p:tavLst>
                                        <p:tav tm="0" fmla="#ppt_y-sin(pi*$)/27">
                                          <p:val>
                                            <p:fltVal val="0"/>
                                          </p:val>
                                        </p:tav>
                                        <p:tav tm="100000">
                                          <p:val>
                                            <p:fltVal val="1"/>
                                          </p:val>
                                        </p:tav>
                                      </p:tavLst>
                                    </p:anim>
                                    <p:anim calcmode="lin" valueType="num">
                                      <p:cBhvr>
                                        <p:cTn id="178" dur="164" tmFilter="0, 0; 0.125,0.2665; 0.25,0.4; 0.375,0.465; 0.5,0.5;  0.625,0.535; 0.75,0.6; 0.875,0.7335; 1,1">
                                          <p:stCondLst>
                                            <p:cond delay="1656"/>
                                          </p:stCondLst>
                                        </p:cTn>
                                        <p:tgtEl>
                                          <p:spTgt spid="4">
                                            <p:graphicEl>
                                              <a:dgm id="{0C5EF38A-812B-461E-AD40-7DAF2788BF7B}"/>
                                            </p:graphicEl>
                                          </p:spTgt>
                                        </p:tgtEl>
                                        <p:attrNameLst>
                                          <p:attrName>ppt_y</p:attrName>
                                        </p:attrNameLst>
                                      </p:cBhvr>
                                      <p:tavLst>
                                        <p:tav tm="0" fmla="#ppt_y-sin(pi*$)/81">
                                          <p:val>
                                            <p:fltVal val="0"/>
                                          </p:val>
                                        </p:tav>
                                        <p:tav tm="100000">
                                          <p:val>
                                            <p:fltVal val="1"/>
                                          </p:val>
                                        </p:tav>
                                      </p:tavLst>
                                    </p:anim>
                                    <p:animScale>
                                      <p:cBhvr>
                                        <p:cTn id="179" dur="26">
                                          <p:stCondLst>
                                            <p:cond delay="650"/>
                                          </p:stCondLst>
                                        </p:cTn>
                                        <p:tgtEl>
                                          <p:spTgt spid="4">
                                            <p:graphicEl>
                                              <a:dgm id="{0C5EF38A-812B-461E-AD40-7DAF2788BF7B}"/>
                                            </p:graphicEl>
                                          </p:spTgt>
                                        </p:tgtEl>
                                      </p:cBhvr>
                                      <p:to x="100000" y="60000"/>
                                    </p:animScale>
                                    <p:animScale>
                                      <p:cBhvr>
                                        <p:cTn id="180" dur="166" decel="50000">
                                          <p:stCondLst>
                                            <p:cond delay="676"/>
                                          </p:stCondLst>
                                        </p:cTn>
                                        <p:tgtEl>
                                          <p:spTgt spid="4">
                                            <p:graphicEl>
                                              <a:dgm id="{0C5EF38A-812B-461E-AD40-7DAF2788BF7B}"/>
                                            </p:graphicEl>
                                          </p:spTgt>
                                        </p:tgtEl>
                                      </p:cBhvr>
                                      <p:to x="100000" y="100000"/>
                                    </p:animScale>
                                    <p:animScale>
                                      <p:cBhvr>
                                        <p:cTn id="181" dur="26">
                                          <p:stCondLst>
                                            <p:cond delay="1312"/>
                                          </p:stCondLst>
                                        </p:cTn>
                                        <p:tgtEl>
                                          <p:spTgt spid="4">
                                            <p:graphicEl>
                                              <a:dgm id="{0C5EF38A-812B-461E-AD40-7DAF2788BF7B}"/>
                                            </p:graphicEl>
                                          </p:spTgt>
                                        </p:tgtEl>
                                      </p:cBhvr>
                                      <p:to x="100000" y="80000"/>
                                    </p:animScale>
                                    <p:animScale>
                                      <p:cBhvr>
                                        <p:cTn id="182" dur="166" decel="50000">
                                          <p:stCondLst>
                                            <p:cond delay="1338"/>
                                          </p:stCondLst>
                                        </p:cTn>
                                        <p:tgtEl>
                                          <p:spTgt spid="4">
                                            <p:graphicEl>
                                              <a:dgm id="{0C5EF38A-812B-461E-AD40-7DAF2788BF7B}"/>
                                            </p:graphicEl>
                                          </p:spTgt>
                                        </p:tgtEl>
                                      </p:cBhvr>
                                      <p:to x="100000" y="100000"/>
                                    </p:animScale>
                                    <p:animScale>
                                      <p:cBhvr>
                                        <p:cTn id="183" dur="26">
                                          <p:stCondLst>
                                            <p:cond delay="1642"/>
                                          </p:stCondLst>
                                        </p:cTn>
                                        <p:tgtEl>
                                          <p:spTgt spid="4">
                                            <p:graphicEl>
                                              <a:dgm id="{0C5EF38A-812B-461E-AD40-7DAF2788BF7B}"/>
                                            </p:graphicEl>
                                          </p:spTgt>
                                        </p:tgtEl>
                                      </p:cBhvr>
                                      <p:to x="100000" y="90000"/>
                                    </p:animScale>
                                    <p:animScale>
                                      <p:cBhvr>
                                        <p:cTn id="184" dur="166" decel="50000">
                                          <p:stCondLst>
                                            <p:cond delay="1668"/>
                                          </p:stCondLst>
                                        </p:cTn>
                                        <p:tgtEl>
                                          <p:spTgt spid="4">
                                            <p:graphicEl>
                                              <a:dgm id="{0C5EF38A-812B-461E-AD40-7DAF2788BF7B}"/>
                                            </p:graphicEl>
                                          </p:spTgt>
                                        </p:tgtEl>
                                      </p:cBhvr>
                                      <p:to x="100000" y="100000"/>
                                    </p:animScale>
                                    <p:animScale>
                                      <p:cBhvr>
                                        <p:cTn id="185" dur="26">
                                          <p:stCondLst>
                                            <p:cond delay="1808"/>
                                          </p:stCondLst>
                                        </p:cTn>
                                        <p:tgtEl>
                                          <p:spTgt spid="4">
                                            <p:graphicEl>
                                              <a:dgm id="{0C5EF38A-812B-461E-AD40-7DAF2788BF7B}"/>
                                            </p:graphicEl>
                                          </p:spTgt>
                                        </p:tgtEl>
                                      </p:cBhvr>
                                      <p:to x="100000" y="95000"/>
                                    </p:animScale>
                                    <p:animScale>
                                      <p:cBhvr>
                                        <p:cTn id="186" dur="166" decel="50000">
                                          <p:stCondLst>
                                            <p:cond delay="1834"/>
                                          </p:stCondLst>
                                        </p:cTn>
                                        <p:tgtEl>
                                          <p:spTgt spid="4">
                                            <p:graphicEl>
                                              <a:dgm id="{0C5EF38A-812B-461E-AD40-7DAF2788BF7B}"/>
                                            </p:graphicEl>
                                          </p:spTgt>
                                        </p:tgtEl>
                                      </p:cBhvr>
                                      <p:to x="100000" y="100000"/>
                                    </p:animScale>
                                  </p:childTnLst>
                                </p:cTn>
                              </p:par>
                            </p:childTnLst>
                          </p:cTn>
                        </p:par>
                      </p:childTnLst>
                    </p:cTn>
                  </p:par>
                  <p:par>
                    <p:cTn id="187" fill="hold">
                      <p:stCondLst>
                        <p:cond delay="indefinite"/>
                      </p:stCondLst>
                      <p:childTnLst>
                        <p:par>
                          <p:cTn id="188" fill="hold">
                            <p:stCondLst>
                              <p:cond delay="0"/>
                            </p:stCondLst>
                            <p:childTnLst>
                              <p:par>
                                <p:cTn id="189" presetID="26" presetClass="entr" presetSubtype="0" fill="hold" grpId="0" nodeType="clickEffect">
                                  <p:stCondLst>
                                    <p:cond delay="0"/>
                                  </p:stCondLst>
                                  <p:childTnLst>
                                    <p:set>
                                      <p:cBhvr>
                                        <p:cTn id="190" dur="1" fill="hold">
                                          <p:stCondLst>
                                            <p:cond delay="0"/>
                                          </p:stCondLst>
                                        </p:cTn>
                                        <p:tgtEl>
                                          <p:spTgt spid="4">
                                            <p:graphicEl>
                                              <a:dgm id="{B94767B3-06C6-45E2-B1BD-46E95601736F}"/>
                                            </p:graphicEl>
                                          </p:spTgt>
                                        </p:tgtEl>
                                        <p:attrNameLst>
                                          <p:attrName>style.visibility</p:attrName>
                                        </p:attrNameLst>
                                      </p:cBhvr>
                                      <p:to>
                                        <p:strVal val="visible"/>
                                      </p:to>
                                    </p:set>
                                    <p:animEffect transition="in" filter="wipe(down)">
                                      <p:cBhvr>
                                        <p:cTn id="191" dur="580">
                                          <p:stCondLst>
                                            <p:cond delay="0"/>
                                          </p:stCondLst>
                                        </p:cTn>
                                        <p:tgtEl>
                                          <p:spTgt spid="4">
                                            <p:graphicEl>
                                              <a:dgm id="{B94767B3-06C6-45E2-B1BD-46E95601736F}"/>
                                            </p:graphicEl>
                                          </p:spTgt>
                                        </p:tgtEl>
                                      </p:cBhvr>
                                    </p:animEffect>
                                    <p:anim calcmode="lin" valueType="num">
                                      <p:cBhvr>
                                        <p:cTn id="192" dur="1822" tmFilter="0,0; 0.14,0.36; 0.43,0.73; 0.71,0.91; 1.0,1.0">
                                          <p:stCondLst>
                                            <p:cond delay="0"/>
                                          </p:stCondLst>
                                        </p:cTn>
                                        <p:tgtEl>
                                          <p:spTgt spid="4">
                                            <p:graphicEl>
                                              <a:dgm id="{B94767B3-06C6-45E2-B1BD-46E95601736F}"/>
                                            </p:graphicEl>
                                          </p:spTgt>
                                        </p:tgtEl>
                                        <p:attrNameLst>
                                          <p:attrName>ppt_x</p:attrName>
                                        </p:attrNameLst>
                                      </p:cBhvr>
                                      <p:tavLst>
                                        <p:tav tm="0">
                                          <p:val>
                                            <p:strVal val="#ppt_x-0.25"/>
                                          </p:val>
                                        </p:tav>
                                        <p:tav tm="100000">
                                          <p:val>
                                            <p:strVal val="#ppt_x"/>
                                          </p:val>
                                        </p:tav>
                                      </p:tavLst>
                                    </p:anim>
                                    <p:anim calcmode="lin" valueType="num">
                                      <p:cBhvr>
                                        <p:cTn id="193" dur="664" tmFilter="0.0,0.0; 0.25,0.07; 0.50,0.2; 0.75,0.467; 1.0,1.0">
                                          <p:stCondLst>
                                            <p:cond delay="0"/>
                                          </p:stCondLst>
                                        </p:cTn>
                                        <p:tgtEl>
                                          <p:spTgt spid="4">
                                            <p:graphicEl>
                                              <a:dgm id="{B94767B3-06C6-45E2-B1BD-46E95601736F}"/>
                                            </p:graphicEl>
                                          </p:spTgt>
                                        </p:tgtEl>
                                        <p:attrNameLst>
                                          <p:attrName>ppt_y</p:attrName>
                                        </p:attrNameLst>
                                      </p:cBhvr>
                                      <p:tavLst>
                                        <p:tav tm="0" fmla="#ppt_y-sin(pi*$)/3">
                                          <p:val>
                                            <p:fltVal val="0.5"/>
                                          </p:val>
                                        </p:tav>
                                        <p:tav tm="100000">
                                          <p:val>
                                            <p:fltVal val="1"/>
                                          </p:val>
                                        </p:tav>
                                      </p:tavLst>
                                    </p:anim>
                                    <p:anim calcmode="lin" valueType="num">
                                      <p:cBhvr>
                                        <p:cTn id="194" dur="664" tmFilter="0, 0; 0.125,0.2665; 0.25,0.4; 0.375,0.465; 0.5,0.5;  0.625,0.535; 0.75,0.6; 0.875,0.7335; 1,1">
                                          <p:stCondLst>
                                            <p:cond delay="664"/>
                                          </p:stCondLst>
                                        </p:cTn>
                                        <p:tgtEl>
                                          <p:spTgt spid="4">
                                            <p:graphicEl>
                                              <a:dgm id="{B94767B3-06C6-45E2-B1BD-46E95601736F}"/>
                                            </p:graphicEl>
                                          </p:spTgt>
                                        </p:tgtEl>
                                        <p:attrNameLst>
                                          <p:attrName>ppt_y</p:attrName>
                                        </p:attrNameLst>
                                      </p:cBhvr>
                                      <p:tavLst>
                                        <p:tav tm="0" fmla="#ppt_y-sin(pi*$)/9">
                                          <p:val>
                                            <p:fltVal val="0"/>
                                          </p:val>
                                        </p:tav>
                                        <p:tav tm="100000">
                                          <p:val>
                                            <p:fltVal val="1"/>
                                          </p:val>
                                        </p:tav>
                                      </p:tavLst>
                                    </p:anim>
                                    <p:anim calcmode="lin" valueType="num">
                                      <p:cBhvr>
                                        <p:cTn id="195" dur="332" tmFilter="0, 0; 0.125,0.2665; 0.25,0.4; 0.375,0.465; 0.5,0.5;  0.625,0.535; 0.75,0.6; 0.875,0.7335; 1,1">
                                          <p:stCondLst>
                                            <p:cond delay="1324"/>
                                          </p:stCondLst>
                                        </p:cTn>
                                        <p:tgtEl>
                                          <p:spTgt spid="4">
                                            <p:graphicEl>
                                              <a:dgm id="{B94767B3-06C6-45E2-B1BD-46E95601736F}"/>
                                            </p:graphicEl>
                                          </p:spTgt>
                                        </p:tgtEl>
                                        <p:attrNameLst>
                                          <p:attrName>ppt_y</p:attrName>
                                        </p:attrNameLst>
                                      </p:cBhvr>
                                      <p:tavLst>
                                        <p:tav tm="0" fmla="#ppt_y-sin(pi*$)/27">
                                          <p:val>
                                            <p:fltVal val="0"/>
                                          </p:val>
                                        </p:tav>
                                        <p:tav tm="100000">
                                          <p:val>
                                            <p:fltVal val="1"/>
                                          </p:val>
                                        </p:tav>
                                      </p:tavLst>
                                    </p:anim>
                                    <p:anim calcmode="lin" valueType="num">
                                      <p:cBhvr>
                                        <p:cTn id="196" dur="164" tmFilter="0, 0; 0.125,0.2665; 0.25,0.4; 0.375,0.465; 0.5,0.5;  0.625,0.535; 0.75,0.6; 0.875,0.7335; 1,1">
                                          <p:stCondLst>
                                            <p:cond delay="1656"/>
                                          </p:stCondLst>
                                        </p:cTn>
                                        <p:tgtEl>
                                          <p:spTgt spid="4">
                                            <p:graphicEl>
                                              <a:dgm id="{B94767B3-06C6-45E2-B1BD-46E95601736F}"/>
                                            </p:graphicEl>
                                          </p:spTgt>
                                        </p:tgtEl>
                                        <p:attrNameLst>
                                          <p:attrName>ppt_y</p:attrName>
                                        </p:attrNameLst>
                                      </p:cBhvr>
                                      <p:tavLst>
                                        <p:tav tm="0" fmla="#ppt_y-sin(pi*$)/81">
                                          <p:val>
                                            <p:fltVal val="0"/>
                                          </p:val>
                                        </p:tav>
                                        <p:tav tm="100000">
                                          <p:val>
                                            <p:fltVal val="1"/>
                                          </p:val>
                                        </p:tav>
                                      </p:tavLst>
                                    </p:anim>
                                    <p:animScale>
                                      <p:cBhvr>
                                        <p:cTn id="197" dur="26">
                                          <p:stCondLst>
                                            <p:cond delay="650"/>
                                          </p:stCondLst>
                                        </p:cTn>
                                        <p:tgtEl>
                                          <p:spTgt spid="4">
                                            <p:graphicEl>
                                              <a:dgm id="{B94767B3-06C6-45E2-B1BD-46E95601736F}"/>
                                            </p:graphicEl>
                                          </p:spTgt>
                                        </p:tgtEl>
                                      </p:cBhvr>
                                      <p:to x="100000" y="60000"/>
                                    </p:animScale>
                                    <p:animScale>
                                      <p:cBhvr>
                                        <p:cTn id="198" dur="166" decel="50000">
                                          <p:stCondLst>
                                            <p:cond delay="676"/>
                                          </p:stCondLst>
                                        </p:cTn>
                                        <p:tgtEl>
                                          <p:spTgt spid="4">
                                            <p:graphicEl>
                                              <a:dgm id="{B94767B3-06C6-45E2-B1BD-46E95601736F}"/>
                                            </p:graphicEl>
                                          </p:spTgt>
                                        </p:tgtEl>
                                      </p:cBhvr>
                                      <p:to x="100000" y="100000"/>
                                    </p:animScale>
                                    <p:animScale>
                                      <p:cBhvr>
                                        <p:cTn id="199" dur="26">
                                          <p:stCondLst>
                                            <p:cond delay="1312"/>
                                          </p:stCondLst>
                                        </p:cTn>
                                        <p:tgtEl>
                                          <p:spTgt spid="4">
                                            <p:graphicEl>
                                              <a:dgm id="{B94767B3-06C6-45E2-B1BD-46E95601736F}"/>
                                            </p:graphicEl>
                                          </p:spTgt>
                                        </p:tgtEl>
                                      </p:cBhvr>
                                      <p:to x="100000" y="80000"/>
                                    </p:animScale>
                                    <p:animScale>
                                      <p:cBhvr>
                                        <p:cTn id="200" dur="166" decel="50000">
                                          <p:stCondLst>
                                            <p:cond delay="1338"/>
                                          </p:stCondLst>
                                        </p:cTn>
                                        <p:tgtEl>
                                          <p:spTgt spid="4">
                                            <p:graphicEl>
                                              <a:dgm id="{B94767B3-06C6-45E2-B1BD-46E95601736F}"/>
                                            </p:graphicEl>
                                          </p:spTgt>
                                        </p:tgtEl>
                                      </p:cBhvr>
                                      <p:to x="100000" y="100000"/>
                                    </p:animScale>
                                    <p:animScale>
                                      <p:cBhvr>
                                        <p:cTn id="201" dur="26">
                                          <p:stCondLst>
                                            <p:cond delay="1642"/>
                                          </p:stCondLst>
                                        </p:cTn>
                                        <p:tgtEl>
                                          <p:spTgt spid="4">
                                            <p:graphicEl>
                                              <a:dgm id="{B94767B3-06C6-45E2-B1BD-46E95601736F}"/>
                                            </p:graphicEl>
                                          </p:spTgt>
                                        </p:tgtEl>
                                      </p:cBhvr>
                                      <p:to x="100000" y="90000"/>
                                    </p:animScale>
                                    <p:animScale>
                                      <p:cBhvr>
                                        <p:cTn id="202" dur="166" decel="50000">
                                          <p:stCondLst>
                                            <p:cond delay="1668"/>
                                          </p:stCondLst>
                                        </p:cTn>
                                        <p:tgtEl>
                                          <p:spTgt spid="4">
                                            <p:graphicEl>
                                              <a:dgm id="{B94767B3-06C6-45E2-B1BD-46E95601736F}"/>
                                            </p:graphicEl>
                                          </p:spTgt>
                                        </p:tgtEl>
                                      </p:cBhvr>
                                      <p:to x="100000" y="100000"/>
                                    </p:animScale>
                                    <p:animScale>
                                      <p:cBhvr>
                                        <p:cTn id="203" dur="26">
                                          <p:stCondLst>
                                            <p:cond delay="1808"/>
                                          </p:stCondLst>
                                        </p:cTn>
                                        <p:tgtEl>
                                          <p:spTgt spid="4">
                                            <p:graphicEl>
                                              <a:dgm id="{B94767B3-06C6-45E2-B1BD-46E95601736F}"/>
                                            </p:graphicEl>
                                          </p:spTgt>
                                        </p:tgtEl>
                                      </p:cBhvr>
                                      <p:to x="100000" y="95000"/>
                                    </p:animScale>
                                    <p:animScale>
                                      <p:cBhvr>
                                        <p:cTn id="204" dur="166" decel="50000">
                                          <p:stCondLst>
                                            <p:cond delay="1834"/>
                                          </p:stCondLst>
                                        </p:cTn>
                                        <p:tgtEl>
                                          <p:spTgt spid="4">
                                            <p:graphicEl>
                                              <a:dgm id="{B94767B3-06C6-45E2-B1BD-46E95601736F}"/>
                                            </p:graphicEl>
                                          </p:spTgt>
                                        </p:tgtEl>
                                      </p:cBhvr>
                                      <p:to x="100000" y="100000"/>
                                    </p:animScale>
                                  </p:childTnLst>
                                </p:cTn>
                              </p:par>
                              <p:par>
                                <p:cTn id="205" presetID="26" presetClass="entr" presetSubtype="0" fill="hold" grpId="0" nodeType="withEffect">
                                  <p:stCondLst>
                                    <p:cond delay="0"/>
                                  </p:stCondLst>
                                  <p:childTnLst>
                                    <p:set>
                                      <p:cBhvr>
                                        <p:cTn id="206" dur="1" fill="hold">
                                          <p:stCondLst>
                                            <p:cond delay="0"/>
                                          </p:stCondLst>
                                        </p:cTn>
                                        <p:tgtEl>
                                          <p:spTgt spid="4">
                                            <p:graphicEl>
                                              <a:dgm id="{300895F8-B353-4622-A76B-F102B6596481}"/>
                                            </p:graphicEl>
                                          </p:spTgt>
                                        </p:tgtEl>
                                        <p:attrNameLst>
                                          <p:attrName>style.visibility</p:attrName>
                                        </p:attrNameLst>
                                      </p:cBhvr>
                                      <p:to>
                                        <p:strVal val="visible"/>
                                      </p:to>
                                    </p:set>
                                    <p:animEffect transition="in" filter="wipe(down)">
                                      <p:cBhvr>
                                        <p:cTn id="207" dur="580">
                                          <p:stCondLst>
                                            <p:cond delay="0"/>
                                          </p:stCondLst>
                                        </p:cTn>
                                        <p:tgtEl>
                                          <p:spTgt spid="4">
                                            <p:graphicEl>
                                              <a:dgm id="{300895F8-B353-4622-A76B-F102B6596481}"/>
                                            </p:graphicEl>
                                          </p:spTgt>
                                        </p:tgtEl>
                                      </p:cBhvr>
                                    </p:animEffect>
                                    <p:anim calcmode="lin" valueType="num">
                                      <p:cBhvr>
                                        <p:cTn id="208" dur="1822" tmFilter="0,0; 0.14,0.36; 0.43,0.73; 0.71,0.91; 1.0,1.0">
                                          <p:stCondLst>
                                            <p:cond delay="0"/>
                                          </p:stCondLst>
                                        </p:cTn>
                                        <p:tgtEl>
                                          <p:spTgt spid="4">
                                            <p:graphicEl>
                                              <a:dgm id="{300895F8-B353-4622-A76B-F102B6596481}"/>
                                            </p:graphicEl>
                                          </p:spTgt>
                                        </p:tgtEl>
                                        <p:attrNameLst>
                                          <p:attrName>ppt_x</p:attrName>
                                        </p:attrNameLst>
                                      </p:cBhvr>
                                      <p:tavLst>
                                        <p:tav tm="0">
                                          <p:val>
                                            <p:strVal val="#ppt_x-0.25"/>
                                          </p:val>
                                        </p:tav>
                                        <p:tav tm="100000">
                                          <p:val>
                                            <p:strVal val="#ppt_x"/>
                                          </p:val>
                                        </p:tav>
                                      </p:tavLst>
                                    </p:anim>
                                    <p:anim calcmode="lin" valueType="num">
                                      <p:cBhvr>
                                        <p:cTn id="209" dur="664" tmFilter="0.0,0.0; 0.25,0.07; 0.50,0.2; 0.75,0.467; 1.0,1.0">
                                          <p:stCondLst>
                                            <p:cond delay="0"/>
                                          </p:stCondLst>
                                        </p:cTn>
                                        <p:tgtEl>
                                          <p:spTgt spid="4">
                                            <p:graphicEl>
                                              <a:dgm id="{300895F8-B353-4622-A76B-F102B6596481}"/>
                                            </p:graphicEl>
                                          </p:spTgt>
                                        </p:tgtEl>
                                        <p:attrNameLst>
                                          <p:attrName>ppt_y</p:attrName>
                                        </p:attrNameLst>
                                      </p:cBhvr>
                                      <p:tavLst>
                                        <p:tav tm="0" fmla="#ppt_y-sin(pi*$)/3">
                                          <p:val>
                                            <p:fltVal val="0.5"/>
                                          </p:val>
                                        </p:tav>
                                        <p:tav tm="100000">
                                          <p:val>
                                            <p:fltVal val="1"/>
                                          </p:val>
                                        </p:tav>
                                      </p:tavLst>
                                    </p:anim>
                                    <p:anim calcmode="lin" valueType="num">
                                      <p:cBhvr>
                                        <p:cTn id="210" dur="664" tmFilter="0, 0; 0.125,0.2665; 0.25,0.4; 0.375,0.465; 0.5,0.5;  0.625,0.535; 0.75,0.6; 0.875,0.7335; 1,1">
                                          <p:stCondLst>
                                            <p:cond delay="664"/>
                                          </p:stCondLst>
                                        </p:cTn>
                                        <p:tgtEl>
                                          <p:spTgt spid="4">
                                            <p:graphicEl>
                                              <a:dgm id="{300895F8-B353-4622-A76B-F102B6596481}"/>
                                            </p:graphicEl>
                                          </p:spTgt>
                                        </p:tgtEl>
                                        <p:attrNameLst>
                                          <p:attrName>ppt_y</p:attrName>
                                        </p:attrNameLst>
                                      </p:cBhvr>
                                      <p:tavLst>
                                        <p:tav tm="0" fmla="#ppt_y-sin(pi*$)/9">
                                          <p:val>
                                            <p:fltVal val="0"/>
                                          </p:val>
                                        </p:tav>
                                        <p:tav tm="100000">
                                          <p:val>
                                            <p:fltVal val="1"/>
                                          </p:val>
                                        </p:tav>
                                      </p:tavLst>
                                    </p:anim>
                                    <p:anim calcmode="lin" valueType="num">
                                      <p:cBhvr>
                                        <p:cTn id="211" dur="332" tmFilter="0, 0; 0.125,0.2665; 0.25,0.4; 0.375,0.465; 0.5,0.5;  0.625,0.535; 0.75,0.6; 0.875,0.7335; 1,1">
                                          <p:stCondLst>
                                            <p:cond delay="1324"/>
                                          </p:stCondLst>
                                        </p:cTn>
                                        <p:tgtEl>
                                          <p:spTgt spid="4">
                                            <p:graphicEl>
                                              <a:dgm id="{300895F8-B353-4622-A76B-F102B6596481}"/>
                                            </p:graphicEl>
                                          </p:spTgt>
                                        </p:tgtEl>
                                        <p:attrNameLst>
                                          <p:attrName>ppt_y</p:attrName>
                                        </p:attrNameLst>
                                      </p:cBhvr>
                                      <p:tavLst>
                                        <p:tav tm="0" fmla="#ppt_y-sin(pi*$)/27">
                                          <p:val>
                                            <p:fltVal val="0"/>
                                          </p:val>
                                        </p:tav>
                                        <p:tav tm="100000">
                                          <p:val>
                                            <p:fltVal val="1"/>
                                          </p:val>
                                        </p:tav>
                                      </p:tavLst>
                                    </p:anim>
                                    <p:anim calcmode="lin" valueType="num">
                                      <p:cBhvr>
                                        <p:cTn id="212" dur="164" tmFilter="0, 0; 0.125,0.2665; 0.25,0.4; 0.375,0.465; 0.5,0.5;  0.625,0.535; 0.75,0.6; 0.875,0.7335; 1,1">
                                          <p:stCondLst>
                                            <p:cond delay="1656"/>
                                          </p:stCondLst>
                                        </p:cTn>
                                        <p:tgtEl>
                                          <p:spTgt spid="4">
                                            <p:graphicEl>
                                              <a:dgm id="{300895F8-B353-4622-A76B-F102B6596481}"/>
                                            </p:graphicEl>
                                          </p:spTgt>
                                        </p:tgtEl>
                                        <p:attrNameLst>
                                          <p:attrName>ppt_y</p:attrName>
                                        </p:attrNameLst>
                                      </p:cBhvr>
                                      <p:tavLst>
                                        <p:tav tm="0" fmla="#ppt_y-sin(pi*$)/81">
                                          <p:val>
                                            <p:fltVal val="0"/>
                                          </p:val>
                                        </p:tav>
                                        <p:tav tm="100000">
                                          <p:val>
                                            <p:fltVal val="1"/>
                                          </p:val>
                                        </p:tav>
                                      </p:tavLst>
                                    </p:anim>
                                    <p:animScale>
                                      <p:cBhvr>
                                        <p:cTn id="213" dur="26">
                                          <p:stCondLst>
                                            <p:cond delay="650"/>
                                          </p:stCondLst>
                                        </p:cTn>
                                        <p:tgtEl>
                                          <p:spTgt spid="4">
                                            <p:graphicEl>
                                              <a:dgm id="{300895F8-B353-4622-A76B-F102B6596481}"/>
                                            </p:graphicEl>
                                          </p:spTgt>
                                        </p:tgtEl>
                                      </p:cBhvr>
                                      <p:to x="100000" y="60000"/>
                                    </p:animScale>
                                    <p:animScale>
                                      <p:cBhvr>
                                        <p:cTn id="214" dur="166" decel="50000">
                                          <p:stCondLst>
                                            <p:cond delay="676"/>
                                          </p:stCondLst>
                                        </p:cTn>
                                        <p:tgtEl>
                                          <p:spTgt spid="4">
                                            <p:graphicEl>
                                              <a:dgm id="{300895F8-B353-4622-A76B-F102B6596481}"/>
                                            </p:graphicEl>
                                          </p:spTgt>
                                        </p:tgtEl>
                                      </p:cBhvr>
                                      <p:to x="100000" y="100000"/>
                                    </p:animScale>
                                    <p:animScale>
                                      <p:cBhvr>
                                        <p:cTn id="215" dur="26">
                                          <p:stCondLst>
                                            <p:cond delay="1312"/>
                                          </p:stCondLst>
                                        </p:cTn>
                                        <p:tgtEl>
                                          <p:spTgt spid="4">
                                            <p:graphicEl>
                                              <a:dgm id="{300895F8-B353-4622-A76B-F102B6596481}"/>
                                            </p:graphicEl>
                                          </p:spTgt>
                                        </p:tgtEl>
                                      </p:cBhvr>
                                      <p:to x="100000" y="80000"/>
                                    </p:animScale>
                                    <p:animScale>
                                      <p:cBhvr>
                                        <p:cTn id="216" dur="166" decel="50000">
                                          <p:stCondLst>
                                            <p:cond delay="1338"/>
                                          </p:stCondLst>
                                        </p:cTn>
                                        <p:tgtEl>
                                          <p:spTgt spid="4">
                                            <p:graphicEl>
                                              <a:dgm id="{300895F8-B353-4622-A76B-F102B6596481}"/>
                                            </p:graphicEl>
                                          </p:spTgt>
                                        </p:tgtEl>
                                      </p:cBhvr>
                                      <p:to x="100000" y="100000"/>
                                    </p:animScale>
                                    <p:animScale>
                                      <p:cBhvr>
                                        <p:cTn id="217" dur="26">
                                          <p:stCondLst>
                                            <p:cond delay="1642"/>
                                          </p:stCondLst>
                                        </p:cTn>
                                        <p:tgtEl>
                                          <p:spTgt spid="4">
                                            <p:graphicEl>
                                              <a:dgm id="{300895F8-B353-4622-A76B-F102B6596481}"/>
                                            </p:graphicEl>
                                          </p:spTgt>
                                        </p:tgtEl>
                                      </p:cBhvr>
                                      <p:to x="100000" y="90000"/>
                                    </p:animScale>
                                    <p:animScale>
                                      <p:cBhvr>
                                        <p:cTn id="218" dur="166" decel="50000">
                                          <p:stCondLst>
                                            <p:cond delay="1668"/>
                                          </p:stCondLst>
                                        </p:cTn>
                                        <p:tgtEl>
                                          <p:spTgt spid="4">
                                            <p:graphicEl>
                                              <a:dgm id="{300895F8-B353-4622-A76B-F102B6596481}"/>
                                            </p:graphicEl>
                                          </p:spTgt>
                                        </p:tgtEl>
                                      </p:cBhvr>
                                      <p:to x="100000" y="100000"/>
                                    </p:animScale>
                                    <p:animScale>
                                      <p:cBhvr>
                                        <p:cTn id="219" dur="26">
                                          <p:stCondLst>
                                            <p:cond delay="1808"/>
                                          </p:stCondLst>
                                        </p:cTn>
                                        <p:tgtEl>
                                          <p:spTgt spid="4">
                                            <p:graphicEl>
                                              <a:dgm id="{300895F8-B353-4622-A76B-F102B6596481}"/>
                                            </p:graphicEl>
                                          </p:spTgt>
                                        </p:tgtEl>
                                      </p:cBhvr>
                                      <p:to x="100000" y="95000"/>
                                    </p:animScale>
                                    <p:animScale>
                                      <p:cBhvr>
                                        <p:cTn id="220" dur="166" decel="50000">
                                          <p:stCondLst>
                                            <p:cond delay="1834"/>
                                          </p:stCondLst>
                                        </p:cTn>
                                        <p:tgtEl>
                                          <p:spTgt spid="4">
                                            <p:graphicEl>
                                              <a:dgm id="{300895F8-B353-4622-A76B-F102B6596481}"/>
                                            </p:graphicEl>
                                          </p:spTgt>
                                        </p:tgtEl>
                                      </p:cBhvr>
                                      <p:to x="100000" y="100000"/>
                                    </p:animScale>
                                  </p:childTnLst>
                                </p:cTn>
                              </p:par>
                              <p:par>
                                <p:cTn id="221" presetID="26" presetClass="entr" presetSubtype="0" fill="hold" grpId="0" nodeType="withEffect">
                                  <p:stCondLst>
                                    <p:cond delay="0"/>
                                  </p:stCondLst>
                                  <p:childTnLst>
                                    <p:set>
                                      <p:cBhvr>
                                        <p:cTn id="222" dur="1" fill="hold">
                                          <p:stCondLst>
                                            <p:cond delay="0"/>
                                          </p:stCondLst>
                                        </p:cTn>
                                        <p:tgtEl>
                                          <p:spTgt spid="4">
                                            <p:graphicEl>
                                              <a:dgm id="{345BC959-8774-427B-B2FD-6419AC026B44}"/>
                                            </p:graphicEl>
                                          </p:spTgt>
                                        </p:tgtEl>
                                        <p:attrNameLst>
                                          <p:attrName>style.visibility</p:attrName>
                                        </p:attrNameLst>
                                      </p:cBhvr>
                                      <p:to>
                                        <p:strVal val="visible"/>
                                      </p:to>
                                    </p:set>
                                    <p:animEffect transition="in" filter="wipe(down)">
                                      <p:cBhvr>
                                        <p:cTn id="223" dur="580">
                                          <p:stCondLst>
                                            <p:cond delay="0"/>
                                          </p:stCondLst>
                                        </p:cTn>
                                        <p:tgtEl>
                                          <p:spTgt spid="4">
                                            <p:graphicEl>
                                              <a:dgm id="{345BC959-8774-427B-B2FD-6419AC026B44}"/>
                                            </p:graphicEl>
                                          </p:spTgt>
                                        </p:tgtEl>
                                      </p:cBhvr>
                                    </p:animEffect>
                                    <p:anim calcmode="lin" valueType="num">
                                      <p:cBhvr>
                                        <p:cTn id="224" dur="1822" tmFilter="0,0; 0.14,0.36; 0.43,0.73; 0.71,0.91; 1.0,1.0">
                                          <p:stCondLst>
                                            <p:cond delay="0"/>
                                          </p:stCondLst>
                                        </p:cTn>
                                        <p:tgtEl>
                                          <p:spTgt spid="4">
                                            <p:graphicEl>
                                              <a:dgm id="{345BC959-8774-427B-B2FD-6419AC026B44}"/>
                                            </p:graphicEl>
                                          </p:spTgt>
                                        </p:tgtEl>
                                        <p:attrNameLst>
                                          <p:attrName>ppt_x</p:attrName>
                                        </p:attrNameLst>
                                      </p:cBhvr>
                                      <p:tavLst>
                                        <p:tav tm="0">
                                          <p:val>
                                            <p:strVal val="#ppt_x-0.25"/>
                                          </p:val>
                                        </p:tav>
                                        <p:tav tm="100000">
                                          <p:val>
                                            <p:strVal val="#ppt_x"/>
                                          </p:val>
                                        </p:tav>
                                      </p:tavLst>
                                    </p:anim>
                                    <p:anim calcmode="lin" valueType="num">
                                      <p:cBhvr>
                                        <p:cTn id="225" dur="664" tmFilter="0.0,0.0; 0.25,0.07; 0.50,0.2; 0.75,0.467; 1.0,1.0">
                                          <p:stCondLst>
                                            <p:cond delay="0"/>
                                          </p:stCondLst>
                                        </p:cTn>
                                        <p:tgtEl>
                                          <p:spTgt spid="4">
                                            <p:graphicEl>
                                              <a:dgm id="{345BC959-8774-427B-B2FD-6419AC026B44}"/>
                                            </p:graphicEl>
                                          </p:spTgt>
                                        </p:tgtEl>
                                        <p:attrNameLst>
                                          <p:attrName>ppt_y</p:attrName>
                                        </p:attrNameLst>
                                      </p:cBhvr>
                                      <p:tavLst>
                                        <p:tav tm="0" fmla="#ppt_y-sin(pi*$)/3">
                                          <p:val>
                                            <p:fltVal val="0.5"/>
                                          </p:val>
                                        </p:tav>
                                        <p:tav tm="100000">
                                          <p:val>
                                            <p:fltVal val="1"/>
                                          </p:val>
                                        </p:tav>
                                      </p:tavLst>
                                    </p:anim>
                                    <p:anim calcmode="lin" valueType="num">
                                      <p:cBhvr>
                                        <p:cTn id="226" dur="664" tmFilter="0, 0; 0.125,0.2665; 0.25,0.4; 0.375,0.465; 0.5,0.5;  0.625,0.535; 0.75,0.6; 0.875,0.7335; 1,1">
                                          <p:stCondLst>
                                            <p:cond delay="664"/>
                                          </p:stCondLst>
                                        </p:cTn>
                                        <p:tgtEl>
                                          <p:spTgt spid="4">
                                            <p:graphicEl>
                                              <a:dgm id="{345BC959-8774-427B-B2FD-6419AC026B44}"/>
                                            </p:graphicEl>
                                          </p:spTgt>
                                        </p:tgtEl>
                                        <p:attrNameLst>
                                          <p:attrName>ppt_y</p:attrName>
                                        </p:attrNameLst>
                                      </p:cBhvr>
                                      <p:tavLst>
                                        <p:tav tm="0" fmla="#ppt_y-sin(pi*$)/9">
                                          <p:val>
                                            <p:fltVal val="0"/>
                                          </p:val>
                                        </p:tav>
                                        <p:tav tm="100000">
                                          <p:val>
                                            <p:fltVal val="1"/>
                                          </p:val>
                                        </p:tav>
                                      </p:tavLst>
                                    </p:anim>
                                    <p:anim calcmode="lin" valueType="num">
                                      <p:cBhvr>
                                        <p:cTn id="227" dur="332" tmFilter="0, 0; 0.125,0.2665; 0.25,0.4; 0.375,0.465; 0.5,0.5;  0.625,0.535; 0.75,0.6; 0.875,0.7335; 1,1">
                                          <p:stCondLst>
                                            <p:cond delay="1324"/>
                                          </p:stCondLst>
                                        </p:cTn>
                                        <p:tgtEl>
                                          <p:spTgt spid="4">
                                            <p:graphicEl>
                                              <a:dgm id="{345BC959-8774-427B-B2FD-6419AC026B44}"/>
                                            </p:graphicEl>
                                          </p:spTgt>
                                        </p:tgtEl>
                                        <p:attrNameLst>
                                          <p:attrName>ppt_y</p:attrName>
                                        </p:attrNameLst>
                                      </p:cBhvr>
                                      <p:tavLst>
                                        <p:tav tm="0" fmla="#ppt_y-sin(pi*$)/27">
                                          <p:val>
                                            <p:fltVal val="0"/>
                                          </p:val>
                                        </p:tav>
                                        <p:tav tm="100000">
                                          <p:val>
                                            <p:fltVal val="1"/>
                                          </p:val>
                                        </p:tav>
                                      </p:tavLst>
                                    </p:anim>
                                    <p:anim calcmode="lin" valueType="num">
                                      <p:cBhvr>
                                        <p:cTn id="228" dur="164" tmFilter="0, 0; 0.125,0.2665; 0.25,0.4; 0.375,0.465; 0.5,0.5;  0.625,0.535; 0.75,0.6; 0.875,0.7335; 1,1">
                                          <p:stCondLst>
                                            <p:cond delay="1656"/>
                                          </p:stCondLst>
                                        </p:cTn>
                                        <p:tgtEl>
                                          <p:spTgt spid="4">
                                            <p:graphicEl>
                                              <a:dgm id="{345BC959-8774-427B-B2FD-6419AC026B44}"/>
                                            </p:graphicEl>
                                          </p:spTgt>
                                        </p:tgtEl>
                                        <p:attrNameLst>
                                          <p:attrName>ppt_y</p:attrName>
                                        </p:attrNameLst>
                                      </p:cBhvr>
                                      <p:tavLst>
                                        <p:tav tm="0" fmla="#ppt_y-sin(pi*$)/81">
                                          <p:val>
                                            <p:fltVal val="0"/>
                                          </p:val>
                                        </p:tav>
                                        <p:tav tm="100000">
                                          <p:val>
                                            <p:fltVal val="1"/>
                                          </p:val>
                                        </p:tav>
                                      </p:tavLst>
                                    </p:anim>
                                    <p:animScale>
                                      <p:cBhvr>
                                        <p:cTn id="229" dur="26">
                                          <p:stCondLst>
                                            <p:cond delay="650"/>
                                          </p:stCondLst>
                                        </p:cTn>
                                        <p:tgtEl>
                                          <p:spTgt spid="4">
                                            <p:graphicEl>
                                              <a:dgm id="{345BC959-8774-427B-B2FD-6419AC026B44}"/>
                                            </p:graphicEl>
                                          </p:spTgt>
                                        </p:tgtEl>
                                      </p:cBhvr>
                                      <p:to x="100000" y="60000"/>
                                    </p:animScale>
                                    <p:animScale>
                                      <p:cBhvr>
                                        <p:cTn id="230" dur="166" decel="50000">
                                          <p:stCondLst>
                                            <p:cond delay="676"/>
                                          </p:stCondLst>
                                        </p:cTn>
                                        <p:tgtEl>
                                          <p:spTgt spid="4">
                                            <p:graphicEl>
                                              <a:dgm id="{345BC959-8774-427B-B2FD-6419AC026B44}"/>
                                            </p:graphicEl>
                                          </p:spTgt>
                                        </p:tgtEl>
                                      </p:cBhvr>
                                      <p:to x="100000" y="100000"/>
                                    </p:animScale>
                                    <p:animScale>
                                      <p:cBhvr>
                                        <p:cTn id="231" dur="26">
                                          <p:stCondLst>
                                            <p:cond delay="1312"/>
                                          </p:stCondLst>
                                        </p:cTn>
                                        <p:tgtEl>
                                          <p:spTgt spid="4">
                                            <p:graphicEl>
                                              <a:dgm id="{345BC959-8774-427B-B2FD-6419AC026B44}"/>
                                            </p:graphicEl>
                                          </p:spTgt>
                                        </p:tgtEl>
                                      </p:cBhvr>
                                      <p:to x="100000" y="80000"/>
                                    </p:animScale>
                                    <p:animScale>
                                      <p:cBhvr>
                                        <p:cTn id="232" dur="166" decel="50000">
                                          <p:stCondLst>
                                            <p:cond delay="1338"/>
                                          </p:stCondLst>
                                        </p:cTn>
                                        <p:tgtEl>
                                          <p:spTgt spid="4">
                                            <p:graphicEl>
                                              <a:dgm id="{345BC959-8774-427B-B2FD-6419AC026B44}"/>
                                            </p:graphicEl>
                                          </p:spTgt>
                                        </p:tgtEl>
                                      </p:cBhvr>
                                      <p:to x="100000" y="100000"/>
                                    </p:animScale>
                                    <p:animScale>
                                      <p:cBhvr>
                                        <p:cTn id="233" dur="26">
                                          <p:stCondLst>
                                            <p:cond delay="1642"/>
                                          </p:stCondLst>
                                        </p:cTn>
                                        <p:tgtEl>
                                          <p:spTgt spid="4">
                                            <p:graphicEl>
                                              <a:dgm id="{345BC959-8774-427B-B2FD-6419AC026B44}"/>
                                            </p:graphicEl>
                                          </p:spTgt>
                                        </p:tgtEl>
                                      </p:cBhvr>
                                      <p:to x="100000" y="90000"/>
                                    </p:animScale>
                                    <p:animScale>
                                      <p:cBhvr>
                                        <p:cTn id="234" dur="166" decel="50000">
                                          <p:stCondLst>
                                            <p:cond delay="1668"/>
                                          </p:stCondLst>
                                        </p:cTn>
                                        <p:tgtEl>
                                          <p:spTgt spid="4">
                                            <p:graphicEl>
                                              <a:dgm id="{345BC959-8774-427B-B2FD-6419AC026B44}"/>
                                            </p:graphicEl>
                                          </p:spTgt>
                                        </p:tgtEl>
                                      </p:cBhvr>
                                      <p:to x="100000" y="100000"/>
                                    </p:animScale>
                                    <p:animScale>
                                      <p:cBhvr>
                                        <p:cTn id="235" dur="26">
                                          <p:stCondLst>
                                            <p:cond delay="1808"/>
                                          </p:stCondLst>
                                        </p:cTn>
                                        <p:tgtEl>
                                          <p:spTgt spid="4">
                                            <p:graphicEl>
                                              <a:dgm id="{345BC959-8774-427B-B2FD-6419AC026B44}"/>
                                            </p:graphicEl>
                                          </p:spTgt>
                                        </p:tgtEl>
                                      </p:cBhvr>
                                      <p:to x="100000" y="95000"/>
                                    </p:animScale>
                                    <p:animScale>
                                      <p:cBhvr>
                                        <p:cTn id="236" dur="166" decel="50000">
                                          <p:stCondLst>
                                            <p:cond delay="1834"/>
                                          </p:stCondLst>
                                        </p:cTn>
                                        <p:tgtEl>
                                          <p:spTgt spid="4">
                                            <p:graphicEl>
                                              <a:dgm id="{345BC959-8774-427B-B2FD-6419AC026B44}"/>
                                            </p:graphicEl>
                                          </p:spTgt>
                                        </p:tgtEl>
                                      </p:cBhvr>
                                      <p:to x="100000" y="100000"/>
                                    </p:animScale>
                                  </p:childTnLst>
                                </p:cTn>
                              </p:par>
                            </p:childTnLst>
                          </p:cTn>
                        </p:par>
                      </p:childTnLst>
                    </p:cTn>
                  </p:par>
                  <p:par>
                    <p:cTn id="237" fill="hold">
                      <p:stCondLst>
                        <p:cond delay="indefinite"/>
                      </p:stCondLst>
                      <p:childTnLst>
                        <p:par>
                          <p:cTn id="238" fill="hold">
                            <p:stCondLst>
                              <p:cond delay="0"/>
                            </p:stCondLst>
                            <p:childTnLst>
                              <p:par>
                                <p:cTn id="239" presetID="26" presetClass="entr" presetSubtype="0" fill="hold" grpId="0" nodeType="clickEffect">
                                  <p:stCondLst>
                                    <p:cond delay="0"/>
                                  </p:stCondLst>
                                  <p:childTnLst>
                                    <p:set>
                                      <p:cBhvr>
                                        <p:cTn id="240" dur="1" fill="hold">
                                          <p:stCondLst>
                                            <p:cond delay="0"/>
                                          </p:stCondLst>
                                        </p:cTn>
                                        <p:tgtEl>
                                          <p:spTgt spid="4">
                                            <p:graphicEl>
                                              <a:dgm id="{4CECFC4A-1C36-4D11-84D2-1F76853ED9BE}"/>
                                            </p:graphicEl>
                                          </p:spTgt>
                                        </p:tgtEl>
                                        <p:attrNameLst>
                                          <p:attrName>style.visibility</p:attrName>
                                        </p:attrNameLst>
                                      </p:cBhvr>
                                      <p:to>
                                        <p:strVal val="visible"/>
                                      </p:to>
                                    </p:set>
                                    <p:animEffect transition="in" filter="wipe(down)">
                                      <p:cBhvr>
                                        <p:cTn id="241" dur="580">
                                          <p:stCondLst>
                                            <p:cond delay="0"/>
                                          </p:stCondLst>
                                        </p:cTn>
                                        <p:tgtEl>
                                          <p:spTgt spid="4">
                                            <p:graphicEl>
                                              <a:dgm id="{4CECFC4A-1C36-4D11-84D2-1F76853ED9BE}"/>
                                            </p:graphicEl>
                                          </p:spTgt>
                                        </p:tgtEl>
                                      </p:cBhvr>
                                    </p:animEffect>
                                    <p:anim calcmode="lin" valueType="num">
                                      <p:cBhvr>
                                        <p:cTn id="242" dur="1822" tmFilter="0,0; 0.14,0.36; 0.43,0.73; 0.71,0.91; 1.0,1.0">
                                          <p:stCondLst>
                                            <p:cond delay="0"/>
                                          </p:stCondLst>
                                        </p:cTn>
                                        <p:tgtEl>
                                          <p:spTgt spid="4">
                                            <p:graphicEl>
                                              <a:dgm id="{4CECFC4A-1C36-4D11-84D2-1F76853ED9BE}"/>
                                            </p:graphicEl>
                                          </p:spTgt>
                                        </p:tgtEl>
                                        <p:attrNameLst>
                                          <p:attrName>ppt_x</p:attrName>
                                        </p:attrNameLst>
                                      </p:cBhvr>
                                      <p:tavLst>
                                        <p:tav tm="0">
                                          <p:val>
                                            <p:strVal val="#ppt_x-0.25"/>
                                          </p:val>
                                        </p:tav>
                                        <p:tav tm="100000">
                                          <p:val>
                                            <p:strVal val="#ppt_x"/>
                                          </p:val>
                                        </p:tav>
                                      </p:tavLst>
                                    </p:anim>
                                    <p:anim calcmode="lin" valueType="num">
                                      <p:cBhvr>
                                        <p:cTn id="243" dur="664" tmFilter="0.0,0.0; 0.25,0.07; 0.50,0.2; 0.75,0.467; 1.0,1.0">
                                          <p:stCondLst>
                                            <p:cond delay="0"/>
                                          </p:stCondLst>
                                        </p:cTn>
                                        <p:tgtEl>
                                          <p:spTgt spid="4">
                                            <p:graphicEl>
                                              <a:dgm id="{4CECFC4A-1C36-4D11-84D2-1F76853ED9BE}"/>
                                            </p:graphicEl>
                                          </p:spTgt>
                                        </p:tgtEl>
                                        <p:attrNameLst>
                                          <p:attrName>ppt_y</p:attrName>
                                        </p:attrNameLst>
                                      </p:cBhvr>
                                      <p:tavLst>
                                        <p:tav tm="0" fmla="#ppt_y-sin(pi*$)/3">
                                          <p:val>
                                            <p:fltVal val="0.5"/>
                                          </p:val>
                                        </p:tav>
                                        <p:tav tm="100000">
                                          <p:val>
                                            <p:fltVal val="1"/>
                                          </p:val>
                                        </p:tav>
                                      </p:tavLst>
                                    </p:anim>
                                    <p:anim calcmode="lin" valueType="num">
                                      <p:cBhvr>
                                        <p:cTn id="244" dur="664" tmFilter="0, 0; 0.125,0.2665; 0.25,0.4; 0.375,0.465; 0.5,0.5;  0.625,0.535; 0.75,0.6; 0.875,0.7335; 1,1">
                                          <p:stCondLst>
                                            <p:cond delay="664"/>
                                          </p:stCondLst>
                                        </p:cTn>
                                        <p:tgtEl>
                                          <p:spTgt spid="4">
                                            <p:graphicEl>
                                              <a:dgm id="{4CECFC4A-1C36-4D11-84D2-1F76853ED9BE}"/>
                                            </p:graphicEl>
                                          </p:spTgt>
                                        </p:tgtEl>
                                        <p:attrNameLst>
                                          <p:attrName>ppt_y</p:attrName>
                                        </p:attrNameLst>
                                      </p:cBhvr>
                                      <p:tavLst>
                                        <p:tav tm="0" fmla="#ppt_y-sin(pi*$)/9">
                                          <p:val>
                                            <p:fltVal val="0"/>
                                          </p:val>
                                        </p:tav>
                                        <p:tav tm="100000">
                                          <p:val>
                                            <p:fltVal val="1"/>
                                          </p:val>
                                        </p:tav>
                                      </p:tavLst>
                                    </p:anim>
                                    <p:anim calcmode="lin" valueType="num">
                                      <p:cBhvr>
                                        <p:cTn id="245" dur="332" tmFilter="0, 0; 0.125,0.2665; 0.25,0.4; 0.375,0.465; 0.5,0.5;  0.625,0.535; 0.75,0.6; 0.875,0.7335; 1,1">
                                          <p:stCondLst>
                                            <p:cond delay="1324"/>
                                          </p:stCondLst>
                                        </p:cTn>
                                        <p:tgtEl>
                                          <p:spTgt spid="4">
                                            <p:graphicEl>
                                              <a:dgm id="{4CECFC4A-1C36-4D11-84D2-1F76853ED9BE}"/>
                                            </p:graphicEl>
                                          </p:spTgt>
                                        </p:tgtEl>
                                        <p:attrNameLst>
                                          <p:attrName>ppt_y</p:attrName>
                                        </p:attrNameLst>
                                      </p:cBhvr>
                                      <p:tavLst>
                                        <p:tav tm="0" fmla="#ppt_y-sin(pi*$)/27">
                                          <p:val>
                                            <p:fltVal val="0"/>
                                          </p:val>
                                        </p:tav>
                                        <p:tav tm="100000">
                                          <p:val>
                                            <p:fltVal val="1"/>
                                          </p:val>
                                        </p:tav>
                                      </p:tavLst>
                                    </p:anim>
                                    <p:anim calcmode="lin" valueType="num">
                                      <p:cBhvr>
                                        <p:cTn id="246" dur="164" tmFilter="0, 0; 0.125,0.2665; 0.25,0.4; 0.375,0.465; 0.5,0.5;  0.625,0.535; 0.75,0.6; 0.875,0.7335; 1,1">
                                          <p:stCondLst>
                                            <p:cond delay="1656"/>
                                          </p:stCondLst>
                                        </p:cTn>
                                        <p:tgtEl>
                                          <p:spTgt spid="4">
                                            <p:graphicEl>
                                              <a:dgm id="{4CECFC4A-1C36-4D11-84D2-1F76853ED9BE}"/>
                                            </p:graphicEl>
                                          </p:spTgt>
                                        </p:tgtEl>
                                        <p:attrNameLst>
                                          <p:attrName>ppt_y</p:attrName>
                                        </p:attrNameLst>
                                      </p:cBhvr>
                                      <p:tavLst>
                                        <p:tav tm="0" fmla="#ppt_y-sin(pi*$)/81">
                                          <p:val>
                                            <p:fltVal val="0"/>
                                          </p:val>
                                        </p:tav>
                                        <p:tav tm="100000">
                                          <p:val>
                                            <p:fltVal val="1"/>
                                          </p:val>
                                        </p:tav>
                                      </p:tavLst>
                                    </p:anim>
                                    <p:animScale>
                                      <p:cBhvr>
                                        <p:cTn id="247" dur="26">
                                          <p:stCondLst>
                                            <p:cond delay="650"/>
                                          </p:stCondLst>
                                        </p:cTn>
                                        <p:tgtEl>
                                          <p:spTgt spid="4">
                                            <p:graphicEl>
                                              <a:dgm id="{4CECFC4A-1C36-4D11-84D2-1F76853ED9BE}"/>
                                            </p:graphicEl>
                                          </p:spTgt>
                                        </p:tgtEl>
                                      </p:cBhvr>
                                      <p:to x="100000" y="60000"/>
                                    </p:animScale>
                                    <p:animScale>
                                      <p:cBhvr>
                                        <p:cTn id="248" dur="166" decel="50000">
                                          <p:stCondLst>
                                            <p:cond delay="676"/>
                                          </p:stCondLst>
                                        </p:cTn>
                                        <p:tgtEl>
                                          <p:spTgt spid="4">
                                            <p:graphicEl>
                                              <a:dgm id="{4CECFC4A-1C36-4D11-84D2-1F76853ED9BE}"/>
                                            </p:graphicEl>
                                          </p:spTgt>
                                        </p:tgtEl>
                                      </p:cBhvr>
                                      <p:to x="100000" y="100000"/>
                                    </p:animScale>
                                    <p:animScale>
                                      <p:cBhvr>
                                        <p:cTn id="249" dur="26">
                                          <p:stCondLst>
                                            <p:cond delay="1312"/>
                                          </p:stCondLst>
                                        </p:cTn>
                                        <p:tgtEl>
                                          <p:spTgt spid="4">
                                            <p:graphicEl>
                                              <a:dgm id="{4CECFC4A-1C36-4D11-84D2-1F76853ED9BE}"/>
                                            </p:graphicEl>
                                          </p:spTgt>
                                        </p:tgtEl>
                                      </p:cBhvr>
                                      <p:to x="100000" y="80000"/>
                                    </p:animScale>
                                    <p:animScale>
                                      <p:cBhvr>
                                        <p:cTn id="250" dur="166" decel="50000">
                                          <p:stCondLst>
                                            <p:cond delay="1338"/>
                                          </p:stCondLst>
                                        </p:cTn>
                                        <p:tgtEl>
                                          <p:spTgt spid="4">
                                            <p:graphicEl>
                                              <a:dgm id="{4CECFC4A-1C36-4D11-84D2-1F76853ED9BE}"/>
                                            </p:graphicEl>
                                          </p:spTgt>
                                        </p:tgtEl>
                                      </p:cBhvr>
                                      <p:to x="100000" y="100000"/>
                                    </p:animScale>
                                    <p:animScale>
                                      <p:cBhvr>
                                        <p:cTn id="251" dur="26">
                                          <p:stCondLst>
                                            <p:cond delay="1642"/>
                                          </p:stCondLst>
                                        </p:cTn>
                                        <p:tgtEl>
                                          <p:spTgt spid="4">
                                            <p:graphicEl>
                                              <a:dgm id="{4CECFC4A-1C36-4D11-84D2-1F76853ED9BE}"/>
                                            </p:graphicEl>
                                          </p:spTgt>
                                        </p:tgtEl>
                                      </p:cBhvr>
                                      <p:to x="100000" y="90000"/>
                                    </p:animScale>
                                    <p:animScale>
                                      <p:cBhvr>
                                        <p:cTn id="252" dur="166" decel="50000">
                                          <p:stCondLst>
                                            <p:cond delay="1668"/>
                                          </p:stCondLst>
                                        </p:cTn>
                                        <p:tgtEl>
                                          <p:spTgt spid="4">
                                            <p:graphicEl>
                                              <a:dgm id="{4CECFC4A-1C36-4D11-84D2-1F76853ED9BE}"/>
                                            </p:graphicEl>
                                          </p:spTgt>
                                        </p:tgtEl>
                                      </p:cBhvr>
                                      <p:to x="100000" y="100000"/>
                                    </p:animScale>
                                    <p:animScale>
                                      <p:cBhvr>
                                        <p:cTn id="253" dur="26">
                                          <p:stCondLst>
                                            <p:cond delay="1808"/>
                                          </p:stCondLst>
                                        </p:cTn>
                                        <p:tgtEl>
                                          <p:spTgt spid="4">
                                            <p:graphicEl>
                                              <a:dgm id="{4CECFC4A-1C36-4D11-84D2-1F76853ED9BE}"/>
                                            </p:graphicEl>
                                          </p:spTgt>
                                        </p:tgtEl>
                                      </p:cBhvr>
                                      <p:to x="100000" y="95000"/>
                                    </p:animScale>
                                    <p:animScale>
                                      <p:cBhvr>
                                        <p:cTn id="254" dur="166" decel="50000">
                                          <p:stCondLst>
                                            <p:cond delay="1834"/>
                                          </p:stCondLst>
                                        </p:cTn>
                                        <p:tgtEl>
                                          <p:spTgt spid="4">
                                            <p:graphicEl>
                                              <a:dgm id="{4CECFC4A-1C36-4D11-84D2-1F76853ED9BE}"/>
                                            </p:graphicEl>
                                          </p:spTgt>
                                        </p:tgtEl>
                                      </p:cBhvr>
                                      <p:to x="100000" y="100000"/>
                                    </p:animScale>
                                  </p:childTnLst>
                                </p:cTn>
                              </p:par>
                              <p:par>
                                <p:cTn id="255" presetID="26" presetClass="entr" presetSubtype="0" fill="hold" grpId="0" nodeType="withEffect">
                                  <p:stCondLst>
                                    <p:cond delay="0"/>
                                  </p:stCondLst>
                                  <p:childTnLst>
                                    <p:set>
                                      <p:cBhvr>
                                        <p:cTn id="256" dur="1" fill="hold">
                                          <p:stCondLst>
                                            <p:cond delay="0"/>
                                          </p:stCondLst>
                                        </p:cTn>
                                        <p:tgtEl>
                                          <p:spTgt spid="4">
                                            <p:graphicEl>
                                              <a:dgm id="{FE7DEFCD-B677-432A-A911-74AD5D194A25}"/>
                                            </p:graphicEl>
                                          </p:spTgt>
                                        </p:tgtEl>
                                        <p:attrNameLst>
                                          <p:attrName>style.visibility</p:attrName>
                                        </p:attrNameLst>
                                      </p:cBhvr>
                                      <p:to>
                                        <p:strVal val="visible"/>
                                      </p:to>
                                    </p:set>
                                    <p:animEffect transition="in" filter="wipe(down)">
                                      <p:cBhvr>
                                        <p:cTn id="257" dur="580">
                                          <p:stCondLst>
                                            <p:cond delay="0"/>
                                          </p:stCondLst>
                                        </p:cTn>
                                        <p:tgtEl>
                                          <p:spTgt spid="4">
                                            <p:graphicEl>
                                              <a:dgm id="{FE7DEFCD-B677-432A-A911-74AD5D194A25}"/>
                                            </p:graphicEl>
                                          </p:spTgt>
                                        </p:tgtEl>
                                      </p:cBhvr>
                                    </p:animEffect>
                                    <p:anim calcmode="lin" valueType="num">
                                      <p:cBhvr>
                                        <p:cTn id="258" dur="1822" tmFilter="0,0; 0.14,0.36; 0.43,0.73; 0.71,0.91; 1.0,1.0">
                                          <p:stCondLst>
                                            <p:cond delay="0"/>
                                          </p:stCondLst>
                                        </p:cTn>
                                        <p:tgtEl>
                                          <p:spTgt spid="4">
                                            <p:graphicEl>
                                              <a:dgm id="{FE7DEFCD-B677-432A-A911-74AD5D194A25}"/>
                                            </p:graphicEl>
                                          </p:spTgt>
                                        </p:tgtEl>
                                        <p:attrNameLst>
                                          <p:attrName>ppt_x</p:attrName>
                                        </p:attrNameLst>
                                      </p:cBhvr>
                                      <p:tavLst>
                                        <p:tav tm="0">
                                          <p:val>
                                            <p:strVal val="#ppt_x-0.25"/>
                                          </p:val>
                                        </p:tav>
                                        <p:tav tm="100000">
                                          <p:val>
                                            <p:strVal val="#ppt_x"/>
                                          </p:val>
                                        </p:tav>
                                      </p:tavLst>
                                    </p:anim>
                                    <p:anim calcmode="lin" valueType="num">
                                      <p:cBhvr>
                                        <p:cTn id="259" dur="664" tmFilter="0.0,0.0; 0.25,0.07; 0.50,0.2; 0.75,0.467; 1.0,1.0">
                                          <p:stCondLst>
                                            <p:cond delay="0"/>
                                          </p:stCondLst>
                                        </p:cTn>
                                        <p:tgtEl>
                                          <p:spTgt spid="4">
                                            <p:graphicEl>
                                              <a:dgm id="{FE7DEFCD-B677-432A-A911-74AD5D194A25}"/>
                                            </p:graphicEl>
                                          </p:spTgt>
                                        </p:tgtEl>
                                        <p:attrNameLst>
                                          <p:attrName>ppt_y</p:attrName>
                                        </p:attrNameLst>
                                      </p:cBhvr>
                                      <p:tavLst>
                                        <p:tav tm="0" fmla="#ppt_y-sin(pi*$)/3">
                                          <p:val>
                                            <p:fltVal val="0.5"/>
                                          </p:val>
                                        </p:tav>
                                        <p:tav tm="100000">
                                          <p:val>
                                            <p:fltVal val="1"/>
                                          </p:val>
                                        </p:tav>
                                      </p:tavLst>
                                    </p:anim>
                                    <p:anim calcmode="lin" valueType="num">
                                      <p:cBhvr>
                                        <p:cTn id="260" dur="664" tmFilter="0, 0; 0.125,0.2665; 0.25,0.4; 0.375,0.465; 0.5,0.5;  0.625,0.535; 0.75,0.6; 0.875,0.7335; 1,1">
                                          <p:stCondLst>
                                            <p:cond delay="664"/>
                                          </p:stCondLst>
                                        </p:cTn>
                                        <p:tgtEl>
                                          <p:spTgt spid="4">
                                            <p:graphicEl>
                                              <a:dgm id="{FE7DEFCD-B677-432A-A911-74AD5D194A25}"/>
                                            </p:graphicEl>
                                          </p:spTgt>
                                        </p:tgtEl>
                                        <p:attrNameLst>
                                          <p:attrName>ppt_y</p:attrName>
                                        </p:attrNameLst>
                                      </p:cBhvr>
                                      <p:tavLst>
                                        <p:tav tm="0" fmla="#ppt_y-sin(pi*$)/9">
                                          <p:val>
                                            <p:fltVal val="0"/>
                                          </p:val>
                                        </p:tav>
                                        <p:tav tm="100000">
                                          <p:val>
                                            <p:fltVal val="1"/>
                                          </p:val>
                                        </p:tav>
                                      </p:tavLst>
                                    </p:anim>
                                    <p:anim calcmode="lin" valueType="num">
                                      <p:cBhvr>
                                        <p:cTn id="261" dur="332" tmFilter="0, 0; 0.125,0.2665; 0.25,0.4; 0.375,0.465; 0.5,0.5;  0.625,0.535; 0.75,0.6; 0.875,0.7335; 1,1">
                                          <p:stCondLst>
                                            <p:cond delay="1324"/>
                                          </p:stCondLst>
                                        </p:cTn>
                                        <p:tgtEl>
                                          <p:spTgt spid="4">
                                            <p:graphicEl>
                                              <a:dgm id="{FE7DEFCD-B677-432A-A911-74AD5D194A25}"/>
                                            </p:graphicEl>
                                          </p:spTgt>
                                        </p:tgtEl>
                                        <p:attrNameLst>
                                          <p:attrName>ppt_y</p:attrName>
                                        </p:attrNameLst>
                                      </p:cBhvr>
                                      <p:tavLst>
                                        <p:tav tm="0" fmla="#ppt_y-sin(pi*$)/27">
                                          <p:val>
                                            <p:fltVal val="0"/>
                                          </p:val>
                                        </p:tav>
                                        <p:tav tm="100000">
                                          <p:val>
                                            <p:fltVal val="1"/>
                                          </p:val>
                                        </p:tav>
                                      </p:tavLst>
                                    </p:anim>
                                    <p:anim calcmode="lin" valueType="num">
                                      <p:cBhvr>
                                        <p:cTn id="262" dur="164" tmFilter="0, 0; 0.125,0.2665; 0.25,0.4; 0.375,0.465; 0.5,0.5;  0.625,0.535; 0.75,0.6; 0.875,0.7335; 1,1">
                                          <p:stCondLst>
                                            <p:cond delay="1656"/>
                                          </p:stCondLst>
                                        </p:cTn>
                                        <p:tgtEl>
                                          <p:spTgt spid="4">
                                            <p:graphicEl>
                                              <a:dgm id="{FE7DEFCD-B677-432A-A911-74AD5D194A25}"/>
                                            </p:graphicEl>
                                          </p:spTgt>
                                        </p:tgtEl>
                                        <p:attrNameLst>
                                          <p:attrName>ppt_y</p:attrName>
                                        </p:attrNameLst>
                                      </p:cBhvr>
                                      <p:tavLst>
                                        <p:tav tm="0" fmla="#ppt_y-sin(pi*$)/81">
                                          <p:val>
                                            <p:fltVal val="0"/>
                                          </p:val>
                                        </p:tav>
                                        <p:tav tm="100000">
                                          <p:val>
                                            <p:fltVal val="1"/>
                                          </p:val>
                                        </p:tav>
                                      </p:tavLst>
                                    </p:anim>
                                    <p:animScale>
                                      <p:cBhvr>
                                        <p:cTn id="263" dur="26">
                                          <p:stCondLst>
                                            <p:cond delay="650"/>
                                          </p:stCondLst>
                                        </p:cTn>
                                        <p:tgtEl>
                                          <p:spTgt spid="4">
                                            <p:graphicEl>
                                              <a:dgm id="{FE7DEFCD-B677-432A-A911-74AD5D194A25}"/>
                                            </p:graphicEl>
                                          </p:spTgt>
                                        </p:tgtEl>
                                      </p:cBhvr>
                                      <p:to x="100000" y="60000"/>
                                    </p:animScale>
                                    <p:animScale>
                                      <p:cBhvr>
                                        <p:cTn id="264" dur="166" decel="50000">
                                          <p:stCondLst>
                                            <p:cond delay="676"/>
                                          </p:stCondLst>
                                        </p:cTn>
                                        <p:tgtEl>
                                          <p:spTgt spid="4">
                                            <p:graphicEl>
                                              <a:dgm id="{FE7DEFCD-B677-432A-A911-74AD5D194A25}"/>
                                            </p:graphicEl>
                                          </p:spTgt>
                                        </p:tgtEl>
                                      </p:cBhvr>
                                      <p:to x="100000" y="100000"/>
                                    </p:animScale>
                                    <p:animScale>
                                      <p:cBhvr>
                                        <p:cTn id="265" dur="26">
                                          <p:stCondLst>
                                            <p:cond delay="1312"/>
                                          </p:stCondLst>
                                        </p:cTn>
                                        <p:tgtEl>
                                          <p:spTgt spid="4">
                                            <p:graphicEl>
                                              <a:dgm id="{FE7DEFCD-B677-432A-A911-74AD5D194A25}"/>
                                            </p:graphicEl>
                                          </p:spTgt>
                                        </p:tgtEl>
                                      </p:cBhvr>
                                      <p:to x="100000" y="80000"/>
                                    </p:animScale>
                                    <p:animScale>
                                      <p:cBhvr>
                                        <p:cTn id="266" dur="166" decel="50000">
                                          <p:stCondLst>
                                            <p:cond delay="1338"/>
                                          </p:stCondLst>
                                        </p:cTn>
                                        <p:tgtEl>
                                          <p:spTgt spid="4">
                                            <p:graphicEl>
                                              <a:dgm id="{FE7DEFCD-B677-432A-A911-74AD5D194A25}"/>
                                            </p:graphicEl>
                                          </p:spTgt>
                                        </p:tgtEl>
                                      </p:cBhvr>
                                      <p:to x="100000" y="100000"/>
                                    </p:animScale>
                                    <p:animScale>
                                      <p:cBhvr>
                                        <p:cTn id="267" dur="26">
                                          <p:stCondLst>
                                            <p:cond delay="1642"/>
                                          </p:stCondLst>
                                        </p:cTn>
                                        <p:tgtEl>
                                          <p:spTgt spid="4">
                                            <p:graphicEl>
                                              <a:dgm id="{FE7DEFCD-B677-432A-A911-74AD5D194A25}"/>
                                            </p:graphicEl>
                                          </p:spTgt>
                                        </p:tgtEl>
                                      </p:cBhvr>
                                      <p:to x="100000" y="90000"/>
                                    </p:animScale>
                                    <p:animScale>
                                      <p:cBhvr>
                                        <p:cTn id="268" dur="166" decel="50000">
                                          <p:stCondLst>
                                            <p:cond delay="1668"/>
                                          </p:stCondLst>
                                        </p:cTn>
                                        <p:tgtEl>
                                          <p:spTgt spid="4">
                                            <p:graphicEl>
                                              <a:dgm id="{FE7DEFCD-B677-432A-A911-74AD5D194A25}"/>
                                            </p:graphicEl>
                                          </p:spTgt>
                                        </p:tgtEl>
                                      </p:cBhvr>
                                      <p:to x="100000" y="100000"/>
                                    </p:animScale>
                                    <p:animScale>
                                      <p:cBhvr>
                                        <p:cTn id="269" dur="26">
                                          <p:stCondLst>
                                            <p:cond delay="1808"/>
                                          </p:stCondLst>
                                        </p:cTn>
                                        <p:tgtEl>
                                          <p:spTgt spid="4">
                                            <p:graphicEl>
                                              <a:dgm id="{FE7DEFCD-B677-432A-A911-74AD5D194A25}"/>
                                            </p:graphicEl>
                                          </p:spTgt>
                                        </p:tgtEl>
                                      </p:cBhvr>
                                      <p:to x="100000" y="95000"/>
                                    </p:animScale>
                                    <p:animScale>
                                      <p:cBhvr>
                                        <p:cTn id="270" dur="166" decel="50000">
                                          <p:stCondLst>
                                            <p:cond delay="1834"/>
                                          </p:stCondLst>
                                        </p:cTn>
                                        <p:tgtEl>
                                          <p:spTgt spid="4">
                                            <p:graphicEl>
                                              <a:dgm id="{FE7DEFCD-B677-432A-A911-74AD5D194A25}"/>
                                            </p:graphicEl>
                                          </p:spTgt>
                                        </p:tgtEl>
                                      </p:cBhvr>
                                      <p:to x="100000" y="100000"/>
                                    </p:animScale>
                                  </p:childTnLst>
                                </p:cTn>
                              </p:par>
                              <p:par>
                                <p:cTn id="271" presetID="26" presetClass="entr" presetSubtype="0" fill="hold" grpId="0" nodeType="withEffect">
                                  <p:stCondLst>
                                    <p:cond delay="0"/>
                                  </p:stCondLst>
                                  <p:childTnLst>
                                    <p:set>
                                      <p:cBhvr>
                                        <p:cTn id="272" dur="1" fill="hold">
                                          <p:stCondLst>
                                            <p:cond delay="0"/>
                                          </p:stCondLst>
                                        </p:cTn>
                                        <p:tgtEl>
                                          <p:spTgt spid="4">
                                            <p:graphicEl>
                                              <a:dgm id="{71FEFAFC-A302-42EB-A811-C2053B28DAAC}"/>
                                            </p:graphicEl>
                                          </p:spTgt>
                                        </p:tgtEl>
                                        <p:attrNameLst>
                                          <p:attrName>style.visibility</p:attrName>
                                        </p:attrNameLst>
                                      </p:cBhvr>
                                      <p:to>
                                        <p:strVal val="visible"/>
                                      </p:to>
                                    </p:set>
                                    <p:animEffect transition="in" filter="wipe(down)">
                                      <p:cBhvr>
                                        <p:cTn id="273" dur="580">
                                          <p:stCondLst>
                                            <p:cond delay="0"/>
                                          </p:stCondLst>
                                        </p:cTn>
                                        <p:tgtEl>
                                          <p:spTgt spid="4">
                                            <p:graphicEl>
                                              <a:dgm id="{71FEFAFC-A302-42EB-A811-C2053B28DAAC}"/>
                                            </p:graphicEl>
                                          </p:spTgt>
                                        </p:tgtEl>
                                      </p:cBhvr>
                                    </p:animEffect>
                                    <p:anim calcmode="lin" valueType="num">
                                      <p:cBhvr>
                                        <p:cTn id="274" dur="1822" tmFilter="0,0; 0.14,0.36; 0.43,0.73; 0.71,0.91; 1.0,1.0">
                                          <p:stCondLst>
                                            <p:cond delay="0"/>
                                          </p:stCondLst>
                                        </p:cTn>
                                        <p:tgtEl>
                                          <p:spTgt spid="4">
                                            <p:graphicEl>
                                              <a:dgm id="{71FEFAFC-A302-42EB-A811-C2053B28DAAC}"/>
                                            </p:graphicEl>
                                          </p:spTgt>
                                        </p:tgtEl>
                                        <p:attrNameLst>
                                          <p:attrName>ppt_x</p:attrName>
                                        </p:attrNameLst>
                                      </p:cBhvr>
                                      <p:tavLst>
                                        <p:tav tm="0">
                                          <p:val>
                                            <p:strVal val="#ppt_x-0.25"/>
                                          </p:val>
                                        </p:tav>
                                        <p:tav tm="100000">
                                          <p:val>
                                            <p:strVal val="#ppt_x"/>
                                          </p:val>
                                        </p:tav>
                                      </p:tavLst>
                                    </p:anim>
                                    <p:anim calcmode="lin" valueType="num">
                                      <p:cBhvr>
                                        <p:cTn id="275" dur="664" tmFilter="0.0,0.0; 0.25,0.07; 0.50,0.2; 0.75,0.467; 1.0,1.0">
                                          <p:stCondLst>
                                            <p:cond delay="0"/>
                                          </p:stCondLst>
                                        </p:cTn>
                                        <p:tgtEl>
                                          <p:spTgt spid="4">
                                            <p:graphicEl>
                                              <a:dgm id="{71FEFAFC-A302-42EB-A811-C2053B28DAAC}"/>
                                            </p:graphicEl>
                                          </p:spTgt>
                                        </p:tgtEl>
                                        <p:attrNameLst>
                                          <p:attrName>ppt_y</p:attrName>
                                        </p:attrNameLst>
                                      </p:cBhvr>
                                      <p:tavLst>
                                        <p:tav tm="0" fmla="#ppt_y-sin(pi*$)/3">
                                          <p:val>
                                            <p:fltVal val="0.5"/>
                                          </p:val>
                                        </p:tav>
                                        <p:tav tm="100000">
                                          <p:val>
                                            <p:fltVal val="1"/>
                                          </p:val>
                                        </p:tav>
                                      </p:tavLst>
                                    </p:anim>
                                    <p:anim calcmode="lin" valueType="num">
                                      <p:cBhvr>
                                        <p:cTn id="276" dur="664" tmFilter="0, 0; 0.125,0.2665; 0.25,0.4; 0.375,0.465; 0.5,0.5;  0.625,0.535; 0.75,0.6; 0.875,0.7335; 1,1">
                                          <p:stCondLst>
                                            <p:cond delay="664"/>
                                          </p:stCondLst>
                                        </p:cTn>
                                        <p:tgtEl>
                                          <p:spTgt spid="4">
                                            <p:graphicEl>
                                              <a:dgm id="{71FEFAFC-A302-42EB-A811-C2053B28DAAC}"/>
                                            </p:graphicEl>
                                          </p:spTgt>
                                        </p:tgtEl>
                                        <p:attrNameLst>
                                          <p:attrName>ppt_y</p:attrName>
                                        </p:attrNameLst>
                                      </p:cBhvr>
                                      <p:tavLst>
                                        <p:tav tm="0" fmla="#ppt_y-sin(pi*$)/9">
                                          <p:val>
                                            <p:fltVal val="0"/>
                                          </p:val>
                                        </p:tav>
                                        <p:tav tm="100000">
                                          <p:val>
                                            <p:fltVal val="1"/>
                                          </p:val>
                                        </p:tav>
                                      </p:tavLst>
                                    </p:anim>
                                    <p:anim calcmode="lin" valueType="num">
                                      <p:cBhvr>
                                        <p:cTn id="277" dur="332" tmFilter="0, 0; 0.125,0.2665; 0.25,0.4; 0.375,0.465; 0.5,0.5;  0.625,0.535; 0.75,0.6; 0.875,0.7335; 1,1">
                                          <p:stCondLst>
                                            <p:cond delay="1324"/>
                                          </p:stCondLst>
                                        </p:cTn>
                                        <p:tgtEl>
                                          <p:spTgt spid="4">
                                            <p:graphicEl>
                                              <a:dgm id="{71FEFAFC-A302-42EB-A811-C2053B28DAAC}"/>
                                            </p:graphicEl>
                                          </p:spTgt>
                                        </p:tgtEl>
                                        <p:attrNameLst>
                                          <p:attrName>ppt_y</p:attrName>
                                        </p:attrNameLst>
                                      </p:cBhvr>
                                      <p:tavLst>
                                        <p:tav tm="0" fmla="#ppt_y-sin(pi*$)/27">
                                          <p:val>
                                            <p:fltVal val="0"/>
                                          </p:val>
                                        </p:tav>
                                        <p:tav tm="100000">
                                          <p:val>
                                            <p:fltVal val="1"/>
                                          </p:val>
                                        </p:tav>
                                      </p:tavLst>
                                    </p:anim>
                                    <p:anim calcmode="lin" valueType="num">
                                      <p:cBhvr>
                                        <p:cTn id="278" dur="164" tmFilter="0, 0; 0.125,0.2665; 0.25,0.4; 0.375,0.465; 0.5,0.5;  0.625,0.535; 0.75,0.6; 0.875,0.7335; 1,1">
                                          <p:stCondLst>
                                            <p:cond delay="1656"/>
                                          </p:stCondLst>
                                        </p:cTn>
                                        <p:tgtEl>
                                          <p:spTgt spid="4">
                                            <p:graphicEl>
                                              <a:dgm id="{71FEFAFC-A302-42EB-A811-C2053B28DAAC}"/>
                                            </p:graphicEl>
                                          </p:spTgt>
                                        </p:tgtEl>
                                        <p:attrNameLst>
                                          <p:attrName>ppt_y</p:attrName>
                                        </p:attrNameLst>
                                      </p:cBhvr>
                                      <p:tavLst>
                                        <p:tav tm="0" fmla="#ppt_y-sin(pi*$)/81">
                                          <p:val>
                                            <p:fltVal val="0"/>
                                          </p:val>
                                        </p:tav>
                                        <p:tav tm="100000">
                                          <p:val>
                                            <p:fltVal val="1"/>
                                          </p:val>
                                        </p:tav>
                                      </p:tavLst>
                                    </p:anim>
                                    <p:animScale>
                                      <p:cBhvr>
                                        <p:cTn id="279" dur="26">
                                          <p:stCondLst>
                                            <p:cond delay="650"/>
                                          </p:stCondLst>
                                        </p:cTn>
                                        <p:tgtEl>
                                          <p:spTgt spid="4">
                                            <p:graphicEl>
                                              <a:dgm id="{71FEFAFC-A302-42EB-A811-C2053B28DAAC}"/>
                                            </p:graphicEl>
                                          </p:spTgt>
                                        </p:tgtEl>
                                      </p:cBhvr>
                                      <p:to x="100000" y="60000"/>
                                    </p:animScale>
                                    <p:animScale>
                                      <p:cBhvr>
                                        <p:cTn id="280" dur="166" decel="50000">
                                          <p:stCondLst>
                                            <p:cond delay="676"/>
                                          </p:stCondLst>
                                        </p:cTn>
                                        <p:tgtEl>
                                          <p:spTgt spid="4">
                                            <p:graphicEl>
                                              <a:dgm id="{71FEFAFC-A302-42EB-A811-C2053B28DAAC}"/>
                                            </p:graphicEl>
                                          </p:spTgt>
                                        </p:tgtEl>
                                      </p:cBhvr>
                                      <p:to x="100000" y="100000"/>
                                    </p:animScale>
                                    <p:animScale>
                                      <p:cBhvr>
                                        <p:cTn id="281" dur="26">
                                          <p:stCondLst>
                                            <p:cond delay="1312"/>
                                          </p:stCondLst>
                                        </p:cTn>
                                        <p:tgtEl>
                                          <p:spTgt spid="4">
                                            <p:graphicEl>
                                              <a:dgm id="{71FEFAFC-A302-42EB-A811-C2053B28DAAC}"/>
                                            </p:graphicEl>
                                          </p:spTgt>
                                        </p:tgtEl>
                                      </p:cBhvr>
                                      <p:to x="100000" y="80000"/>
                                    </p:animScale>
                                    <p:animScale>
                                      <p:cBhvr>
                                        <p:cTn id="282" dur="166" decel="50000">
                                          <p:stCondLst>
                                            <p:cond delay="1338"/>
                                          </p:stCondLst>
                                        </p:cTn>
                                        <p:tgtEl>
                                          <p:spTgt spid="4">
                                            <p:graphicEl>
                                              <a:dgm id="{71FEFAFC-A302-42EB-A811-C2053B28DAAC}"/>
                                            </p:graphicEl>
                                          </p:spTgt>
                                        </p:tgtEl>
                                      </p:cBhvr>
                                      <p:to x="100000" y="100000"/>
                                    </p:animScale>
                                    <p:animScale>
                                      <p:cBhvr>
                                        <p:cTn id="283" dur="26">
                                          <p:stCondLst>
                                            <p:cond delay="1642"/>
                                          </p:stCondLst>
                                        </p:cTn>
                                        <p:tgtEl>
                                          <p:spTgt spid="4">
                                            <p:graphicEl>
                                              <a:dgm id="{71FEFAFC-A302-42EB-A811-C2053B28DAAC}"/>
                                            </p:graphicEl>
                                          </p:spTgt>
                                        </p:tgtEl>
                                      </p:cBhvr>
                                      <p:to x="100000" y="90000"/>
                                    </p:animScale>
                                    <p:animScale>
                                      <p:cBhvr>
                                        <p:cTn id="284" dur="166" decel="50000">
                                          <p:stCondLst>
                                            <p:cond delay="1668"/>
                                          </p:stCondLst>
                                        </p:cTn>
                                        <p:tgtEl>
                                          <p:spTgt spid="4">
                                            <p:graphicEl>
                                              <a:dgm id="{71FEFAFC-A302-42EB-A811-C2053B28DAAC}"/>
                                            </p:graphicEl>
                                          </p:spTgt>
                                        </p:tgtEl>
                                      </p:cBhvr>
                                      <p:to x="100000" y="100000"/>
                                    </p:animScale>
                                    <p:animScale>
                                      <p:cBhvr>
                                        <p:cTn id="285" dur="26">
                                          <p:stCondLst>
                                            <p:cond delay="1808"/>
                                          </p:stCondLst>
                                        </p:cTn>
                                        <p:tgtEl>
                                          <p:spTgt spid="4">
                                            <p:graphicEl>
                                              <a:dgm id="{71FEFAFC-A302-42EB-A811-C2053B28DAAC}"/>
                                            </p:graphicEl>
                                          </p:spTgt>
                                        </p:tgtEl>
                                      </p:cBhvr>
                                      <p:to x="100000" y="95000"/>
                                    </p:animScale>
                                    <p:animScale>
                                      <p:cBhvr>
                                        <p:cTn id="286" dur="166" decel="50000">
                                          <p:stCondLst>
                                            <p:cond delay="1834"/>
                                          </p:stCondLst>
                                        </p:cTn>
                                        <p:tgtEl>
                                          <p:spTgt spid="4">
                                            <p:graphicEl>
                                              <a:dgm id="{71FEFAFC-A302-42EB-A811-C2053B28DAAC}"/>
                                            </p:graphicEl>
                                          </p:spTgt>
                                        </p:tgtEl>
                                      </p:cBhvr>
                                      <p:to x="100000" y="100000"/>
                                    </p:animScale>
                                  </p:childTnLst>
                                </p:cTn>
                              </p:par>
                            </p:childTnLst>
                          </p:cTn>
                        </p:par>
                      </p:childTnLst>
                    </p:cTn>
                  </p:par>
                  <p:par>
                    <p:cTn id="287" fill="hold">
                      <p:stCondLst>
                        <p:cond delay="indefinite"/>
                      </p:stCondLst>
                      <p:childTnLst>
                        <p:par>
                          <p:cTn id="288" fill="hold">
                            <p:stCondLst>
                              <p:cond delay="0"/>
                            </p:stCondLst>
                            <p:childTnLst>
                              <p:par>
                                <p:cTn id="289" presetID="26" presetClass="entr" presetSubtype="0" fill="hold" grpId="0" nodeType="clickEffect">
                                  <p:stCondLst>
                                    <p:cond delay="0"/>
                                  </p:stCondLst>
                                  <p:childTnLst>
                                    <p:set>
                                      <p:cBhvr>
                                        <p:cTn id="290" dur="1" fill="hold">
                                          <p:stCondLst>
                                            <p:cond delay="0"/>
                                          </p:stCondLst>
                                        </p:cTn>
                                        <p:tgtEl>
                                          <p:spTgt spid="4">
                                            <p:graphicEl>
                                              <a:dgm id="{B7601C63-0331-4F73-8A87-AB76A050BD5A}"/>
                                            </p:graphicEl>
                                          </p:spTgt>
                                        </p:tgtEl>
                                        <p:attrNameLst>
                                          <p:attrName>style.visibility</p:attrName>
                                        </p:attrNameLst>
                                      </p:cBhvr>
                                      <p:to>
                                        <p:strVal val="visible"/>
                                      </p:to>
                                    </p:set>
                                    <p:animEffect transition="in" filter="wipe(down)">
                                      <p:cBhvr>
                                        <p:cTn id="291" dur="580">
                                          <p:stCondLst>
                                            <p:cond delay="0"/>
                                          </p:stCondLst>
                                        </p:cTn>
                                        <p:tgtEl>
                                          <p:spTgt spid="4">
                                            <p:graphicEl>
                                              <a:dgm id="{B7601C63-0331-4F73-8A87-AB76A050BD5A}"/>
                                            </p:graphicEl>
                                          </p:spTgt>
                                        </p:tgtEl>
                                      </p:cBhvr>
                                    </p:animEffect>
                                    <p:anim calcmode="lin" valueType="num">
                                      <p:cBhvr>
                                        <p:cTn id="292" dur="1822" tmFilter="0,0; 0.14,0.36; 0.43,0.73; 0.71,0.91; 1.0,1.0">
                                          <p:stCondLst>
                                            <p:cond delay="0"/>
                                          </p:stCondLst>
                                        </p:cTn>
                                        <p:tgtEl>
                                          <p:spTgt spid="4">
                                            <p:graphicEl>
                                              <a:dgm id="{B7601C63-0331-4F73-8A87-AB76A050BD5A}"/>
                                            </p:graphicEl>
                                          </p:spTgt>
                                        </p:tgtEl>
                                        <p:attrNameLst>
                                          <p:attrName>ppt_x</p:attrName>
                                        </p:attrNameLst>
                                      </p:cBhvr>
                                      <p:tavLst>
                                        <p:tav tm="0">
                                          <p:val>
                                            <p:strVal val="#ppt_x-0.25"/>
                                          </p:val>
                                        </p:tav>
                                        <p:tav tm="100000">
                                          <p:val>
                                            <p:strVal val="#ppt_x"/>
                                          </p:val>
                                        </p:tav>
                                      </p:tavLst>
                                    </p:anim>
                                    <p:anim calcmode="lin" valueType="num">
                                      <p:cBhvr>
                                        <p:cTn id="293" dur="664" tmFilter="0.0,0.0; 0.25,0.07; 0.50,0.2; 0.75,0.467; 1.0,1.0">
                                          <p:stCondLst>
                                            <p:cond delay="0"/>
                                          </p:stCondLst>
                                        </p:cTn>
                                        <p:tgtEl>
                                          <p:spTgt spid="4">
                                            <p:graphicEl>
                                              <a:dgm id="{B7601C63-0331-4F73-8A87-AB76A050BD5A}"/>
                                            </p:graphicEl>
                                          </p:spTgt>
                                        </p:tgtEl>
                                        <p:attrNameLst>
                                          <p:attrName>ppt_y</p:attrName>
                                        </p:attrNameLst>
                                      </p:cBhvr>
                                      <p:tavLst>
                                        <p:tav tm="0" fmla="#ppt_y-sin(pi*$)/3">
                                          <p:val>
                                            <p:fltVal val="0.5"/>
                                          </p:val>
                                        </p:tav>
                                        <p:tav tm="100000">
                                          <p:val>
                                            <p:fltVal val="1"/>
                                          </p:val>
                                        </p:tav>
                                      </p:tavLst>
                                    </p:anim>
                                    <p:anim calcmode="lin" valueType="num">
                                      <p:cBhvr>
                                        <p:cTn id="294" dur="664" tmFilter="0, 0; 0.125,0.2665; 0.25,0.4; 0.375,0.465; 0.5,0.5;  0.625,0.535; 0.75,0.6; 0.875,0.7335; 1,1">
                                          <p:stCondLst>
                                            <p:cond delay="664"/>
                                          </p:stCondLst>
                                        </p:cTn>
                                        <p:tgtEl>
                                          <p:spTgt spid="4">
                                            <p:graphicEl>
                                              <a:dgm id="{B7601C63-0331-4F73-8A87-AB76A050BD5A}"/>
                                            </p:graphicEl>
                                          </p:spTgt>
                                        </p:tgtEl>
                                        <p:attrNameLst>
                                          <p:attrName>ppt_y</p:attrName>
                                        </p:attrNameLst>
                                      </p:cBhvr>
                                      <p:tavLst>
                                        <p:tav tm="0" fmla="#ppt_y-sin(pi*$)/9">
                                          <p:val>
                                            <p:fltVal val="0"/>
                                          </p:val>
                                        </p:tav>
                                        <p:tav tm="100000">
                                          <p:val>
                                            <p:fltVal val="1"/>
                                          </p:val>
                                        </p:tav>
                                      </p:tavLst>
                                    </p:anim>
                                    <p:anim calcmode="lin" valueType="num">
                                      <p:cBhvr>
                                        <p:cTn id="295" dur="332" tmFilter="0, 0; 0.125,0.2665; 0.25,0.4; 0.375,0.465; 0.5,0.5;  0.625,0.535; 0.75,0.6; 0.875,0.7335; 1,1">
                                          <p:stCondLst>
                                            <p:cond delay="1324"/>
                                          </p:stCondLst>
                                        </p:cTn>
                                        <p:tgtEl>
                                          <p:spTgt spid="4">
                                            <p:graphicEl>
                                              <a:dgm id="{B7601C63-0331-4F73-8A87-AB76A050BD5A}"/>
                                            </p:graphicEl>
                                          </p:spTgt>
                                        </p:tgtEl>
                                        <p:attrNameLst>
                                          <p:attrName>ppt_y</p:attrName>
                                        </p:attrNameLst>
                                      </p:cBhvr>
                                      <p:tavLst>
                                        <p:tav tm="0" fmla="#ppt_y-sin(pi*$)/27">
                                          <p:val>
                                            <p:fltVal val="0"/>
                                          </p:val>
                                        </p:tav>
                                        <p:tav tm="100000">
                                          <p:val>
                                            <p:fltVal val="1"/>
                                          </p:val>
                                        </p:tav>
                                      </p:tavLst>
                                    </p:anim>
                                    <p:anim calcmode="lin" valueType="num">
                                      <p:cBhvr>
                                        <p:cTn id="296" dur="164" tmFilter="0, 0; 0.125,0.2665; 0.25,0.4; 0.375,0.465; 0.5,0.5;  0.625,0.535; 0.75,0.6; 0.875,0.7335; 1,1">
                                          <p:stCondLst>
                                            <p:cond delay="1656"/>
                                          </p:stCondLst>
                                        </p:cTn>
                                        <p:tgtEl>
                                          <p:spTgt spid="4">
                                            <p:graphicEl>
                                              <a:dgm id="{B7601C63-0331-4F73-8A87-AB76A050BD5A}"/>
                                            </p:graphicEl>
                                          </p:spTgt>
                                        </p:tgtEl>
                                        <p:attrNameLst>
                                          <p:attrName>ppt_y</p:attrName>
                                        </p:attrNameLst>
                                      </p:cBhvr>
                                      <p:tavLst>
                                        <p:tav tm="0" fmla="#ppt_y-sin(pi*$)/81">
                                          <p:val>
                                            <p:fltVal val="0"/>
                                          </p:val>
                                        </p:tav>
                                        <p:tav tm="100000">
                                          <p:val>
                                            <p:fltVal val="1"/>
                                          </p:val>
                                        </p:tav>
                                      </p:tavLst>
                                    </p:anim>
                                    <p:animScale>
                                      <p:cBhvr>
                                        <p:cTn id="297" dur="26">
                                          <p:stCondLst>
                                            <p:cond delay="650"/>
                                          </p:stCondLst>
                                        </p:cTn>
                                        <p:tgtEl>
                                          <p:spTgt spid="4">
                                            <p:graphicEl>
                                              <a:dgm id="{B7601C63-0331-4F73-8A87-AB76A050BD5A}"/>
                                            </p:graphicEl>
                                          </p:spTgt>
                                        </p:tgtEl>
                                      </p:cBhvr>
                                      <p:to x="100000" y="60000"/>
                                    </p:animScale>
                                    <p:animScale>
                                      <p:cBhvr>
                                        <p:cTn id="298" dur="166" decel="50000">
                                          <p:stCondLst>
                                            <p:cond delay="676"/>
                                          </p:stCondLst>
                                        </p:cTn>
                                        <p:tgtEl>
                                          <p:spTgt spid="4">
                                            <p:graphicEl>
                                              <a:dgm id="{B7601C63-0331-4F73-8A87-AB76A050BD5A}"/>
                                            </p:graphicEl>
                                          </p:spTgt>
                                        </p:tgtEl>
                                      </p:cBhvr>
                                      <p:to x="100000" y="100000"/>
                                    </p:animScale>
                                    <p:animScale>
                                      <p:cBhvr>
                                        <p:cTn id="299" dur="26">
                                          <p:stCondLst>
                                            <p:cond delay="1312"/>
                                          </p:stCondLst>
                                        </p:cTn>
                                        <p:tgtEl>
                                          <p:spTgt spid="4">
                                            <p:graphicEl>
                                              <a:dgm id="{B7601C63-0331-4F73-8A87-AB76A050BD5A}"/>
                                            </p:graphicEl>
                                          </p:spTgt>
                                        </p:tgtEl>
                                      </p:cBhvr>
                                      <p:to x="100000" y="80000"/>
                                    </p:animScale>
                                    <p:animScale>
                                      <p:cBhvr>
                                        <p:cTn id="300" dur="166" decel="50000">
                                          <p:stCondLst>
                                            <p:cond delay="1338"/>
                                          </p:stCondLst>
                                        </p:cTn>
                                        <p:tgtEl>
                                          <p:spTgt spid="4">
                                            <p:graphicEl>
                                              <a:dgm id="{B7601C63-0331-4F73-8A87-AB76A050BD5A}"/>
                                            </p:graphicEl>
                                          </p:spTgt>
                                        </p:tgtEl>
                                      </p:cBhvr>
                                      <p:to x="100000" y="100000"/>
                                    </p:animScale>
                                    <p:animScale>
                                      <p:cBhvr>
                                        <p:cTn id="301" dur="26">
                                          <p:stCondLst>
                                            <p:cond delay="1642"/>
                                          </p:stCondLst>
                                        </p:cTn>
                                        <p:tgtEl>
                                          <p:spTgt spid="4">
                                            <p:graphicEl>
                                              <a:dgm id="{B7601C63-0331-4F73-8A87-AB76A050BD5A}"/>
                                            </p:graphicEl>
                                          </p:spTgt>
                                        </p:tgtEl>
                                      </p:cBhvr>
                                      <p:to x="100000" y="90000"/>
                                    </p:animScale>
                                    <p:animScale>
                                      <p:cBhvr>
                                        <p:cTn id="302" dur="166" decel="50000">
                                          <p:stCondLst>
                                            <p:cond delay="1668"/>
                                          </p:stCondLst>
                                        </p:cTn>
                                        <p:tgtEl>
                                          <p:spTgt spid="4">
                                            <p:graphicEl>
                                              <a:dgm id="{B7601C63-0331-4F73-8A87-AB76A050BD5A}"/>
                                            </p:graphicEl>
                                          </p:spTgt>
                                        </p:tgtEl>
                                      </p:cBhvr>
                                      <p:to x="100000" y="100000"/>
                                    </p:animScale>
                                    <p:animScale>
                                      <p:cBhvr>
                                        <p:cTn id="303" dur="26">
                                          <p:stCondLst>
                                            <p:cond delay="1808"/>
                                          </p:stCondLst>
                                        </p:cTn>
                                        <p:tgtEl>
                                          <p:spTgt spid="4">
                                            <p:graphicEl>
                                              <a:dgm id="{B7601C63-0331-4F73-8A87-AB76A050BD5A}"/>
                                            </p:graphicEl>
                                          </p:spTgt>
                                        </p:tgtEl>
                                      </p:cBhvr>
                                      <p:to x="100000" y="95000"/>
                                    </p:animScale>
                                    <p:animScale>
                                      <p:cBhvr>
                                        <p:cTn id="304" dur="166" decel="50000">
                                          <p:stCondLst>
                                            <p:cond delay="1834"/>
                                          </p:stCondLst>
                                        </p:cTn>
                                        <p:tgtEl>
                                          <p:spTgt spid="4">
                                            <p:graphicEl>
                                              <a:dgm id="{B7601C63-0331-4F73-8A87-AB76A050BD5A}"/>
                                            </p:graphicEl>
                                          </p:spTgt>
                                        </p:tgtEl>
                                      </p:cBhvr>
                                      <p:to x="100000" y="100000"/>
                                    </p:animScale>
                                  </p:childTnLst>
                                </p:cTn>
                              </p:par>
                              <p:par>
                                <p:cTn id="305" presetID="26" presetClass="entr" presetSubtype="0" fill="hold" grpId="0" nodeType="withEffect">
                                  <p:stCondLst>
                                    <p:cond delay="0"/>
                                  </p:stCondLst>
                                  <p:childTnLst>
                                    <p:set>
                                      <p:cBhvr>
                                        <p:cTn id="306" dur="1" fill="hold">
                                          <p:stCondLst>
                                            <p:cond delay="0"/>
                                          </p:stCondLst>
                                        </p:cTn>
                                        <p:tgtEl>
                                          <p:spTgt spid="4">
                                            <p:graphicEl>
                                              <a:dgm id="{DB401EC4-6DBA-405C-ABFF-49A0759B6756}"/>
                                            </p:graphicEl>
                                          </p:spTgt>
                                        </p:tgtEl>
                                        <p:attrNameLst>
                                          <p:attrName>style.visibility</p:attrName>
                                        </p:attrNameLst>
                                      </p:cBhvr>
                                      <p:to>
                                        <p:strVal val="visible"/>
                                      </p:to>
                                    </p:set>
                                    <p:animEffect transition="in" filter="wipe(down)">
                                      <p:cBhvr>
                                        <p:cTn id="307" dur="580">
                                          <p:stCondLst>
                                            <p:cond delay="0"/>
                                          </p:stCondLst>
                                        </p:cTn>
                                        <p:tgtEl>
                                          <p:spTgt spid="4">
                                            <p:graphicEl>
                                              <a:dgm id="{DB401EC4-6DBA-405C-ABFF-49A0759B6756}"/>
                                            </p:graphicEl>
                                          </p:spTgt>
                                        </p:tgtEl>
                                      </p:cBhvr>
                                    </p:animEffect>
                                    <p:anim calcmode="lin" valueType="num">
                                      <p:cBhvr>
                                        <p:cTn id="308" dur="1822" tmFilter="0,0; 0.14,0.36; 0.43,0.73; 0.71,0.91; 1.0,1.0">
                                          <p:stCondLst>
                                            <p:cond delay="0"/>
                                          </p:stCondLst>
                                        </p:cTn>
                                        <p:tgtEl>
                                          <p:spTgt spid="4">
                                            <p:graphicEl>
                                              <a:dgm id="{DB401EC4-6DBA-405C-ABFF-49A0759B6756}"/>
                                            </p:graphicEl>
                                          </p:spTgt>
                                        </p:tgtEl>
                                        <p:attrNameLst>
                                          <p:attrName>ppt_x</p:attrName>
                                        </p:attrNameLst>
                                      </p:cBhvr>
                                      <p:tavLst>
                                        <p:tav tm="0">
                                          <p:val>
                                            <p:strVal val="#ppt_x-0.25"/>
                                          </p:val>
                                        </p:tav>
                                        <p:tav tm="100000">
                                          <p:val>
                                            <p:strVal val="#ppt_x"/>
                                          </p:val>
                                        </p:tav>
                                      </p:tavLst>
                                    </p:anim>
                                    <p:anim calcmode="lin" valueType="num">
                                      <p:cBhvr>
                                        <p:cTn id="309" dur="664" tmFilter="0.0,0.0; 0.25,0.07; 0.50,0.2; 0.75,0.467; 1.0,1.0">
                                          <p:stCondLst>
                                            <p:cond delay="0"/>
                                          </p:stCondLst>
                                        </p:cTn>
                                        <p:tgtEl>
                                          <p:spTgt spid="4">
                                            <p:graphicEl>
                                              <a:dgm id="{DB401EC4-6DBA-405C-ABFF-49A0759B6756}"/>
                                            </p:graphicEl>
                                          </p:spTgt>
                                        </p:tgtEl>
                                        <p:attrNameLst>
                                          <p:attrName>ppt_y</p:attrName>
                                        </p:attrNameLst>
                                      </p:cBhvr>
                                      <p:tavLst>
                                        <p:tav tm="0" fmla="#ppt_y-sin(pi*$)/3">
                                          <p:val>
                                            <p:fltVal val="0.5"/>
                                          </p:val>
                                        </p:tav>
                                        <p:tav tm="100000">
                                          <p:val>
                                            <p:fltVal val="1"/>
                                          </p:val>
                                        </p:tav>
                                      </p:tavLst>
                                    </p:anim>
                                    <p:anim calcmode="lin" valueType="num">
                                      <p:cBhvr>
                                        <p:cTn id="310" dur="664" tmFilter="0, 0; 0.125,0.2665; 0.25,0.4; 0.375,0.465; 0.5,0.5;  0.625,0.535; 0.75,0.6; 0.875,0.7335; 1,1">
                                          <p:stCondLst>
                                            <p:cond delay="664"/>
                                          </p:stCondLst>
                                        </p:cTn>
                                        <p:tgtEl>
                                          <p:spTgt spid="4">
                                            <p:graphicEl>
                                              <a:dgm id="{DB401EC4-6DBA-405C-ABFF-49A0759B6756}"/>
                                            </p:graphicEl>
                                          </p:spTgt>
                                        </p:tgtEl>
                                        <p:attrNameLst>
                                          <p:attrName>ppt_y</p:attrName>
                                        </p:attrNameLst>
                                      </p:cBhvr>
                                      <p:tavLst>
                                        <p:tav tm="0" fmla="#ppt_y-sin(pi*$)/9">
                                          <p:val>
                                            <p:fltVal val="0"/>
                                          </p:val>
                                        </p:tav>
                                        <p:tav tm="100000">
                                          <p:val>
                                            <p:fltVal val="1"/>
                                          </p:val>
                                        </p:tav>
                                      </p:tavLst>
                                    </p:anim>
                                    <p:anim calcmode="lin" valueType="num">
                                      <p:cBhvr>
                                        <p:cTn id="311" dur="332" tmFilter="0, 0; 0.125,0.2665; 0.25,0.4; 0.375,0.465; 0.5,0.5;  0.625,0.535; 0.75,0.6; 0.875,0.7335; 1,1">
                                          <p:stCondLst>
                                            <p:cond delay="1324"/>
                                          </p:stCondLst>
                                        </p:cTn>
                                        <p:tgtEl>
                                          <p:spTgt spid="4">
                                            <p:graphicEl>
                                              <a:dgm id="{DB401EC4-6DBA-405C-ABFF-49A0759B6756}"/>
                                            </p:graphicEl>
                                          </p:spTgt>
                                        </p:tgtEl>
                                        <p:attrNameLst>
                                          <p:attrName>ppt_y</p:attrName>
                                        </p:attrNameLst>
                                      </p:cBhvr>
                                      <p:tavLst>
                                        <p:tav tm="0" fmla="#ppt_y-sin(pi*$)/27">
                                          <p:val>
                                            <p:fltVal val="0"/>
                                          </p:val>
                                        </p:tav>
                                        <p:tav tm="100000">
                                          <p:val>
                                            <p:fltVal val="1"/>
                                          </p:val>
                                        </p:tav>
                                      </p:tavLst>
                                    </p:anim>
                                    <p:anim calcmode="lin" valueType="num">
                                      <p:cBhvr>
                                        <p:cTn id="312" dur="164" tmFilter="0, 0; 0.125,0.2665; 0.25,0.4; 0.375,0.465; 0.5,0.5;  0.625,0.535; 0.75,0.6; 0.875,0.7335; 1,1">
                                          <p:stCondLst>
                                            <p:cond delay="1656"/>
                                          </p:stCondLst>
                                        </p:cTn>
                                        <p:tgtEl>
                                          <p:spTgt spid="4">
                                            <p:graphicEl>
                                              <a:dgm id="{DB401EC4-6DBA-405C-ABFF-49A0759B6756}"/>
                                            </p:graphicEl>
                                          </p:spTgt>
                                        </p:tgtEl>
                                        <p:attrNameLst>
                                          <p:attrName>ppt_y</p:attrName>
                                        </p:attrNameLst>
                                      </p:cBhvr>
                                      <p:tavLst>
                                        <p:tav tm="0" fmla="#ppt_y-sin(pi*$)/81">
                                          <p:val>
                                            <p:fltVal val="0"/>
                                          </p:val>
                                        </p:tav>
                                        <p:tav tm="100000">
                                          <p:val>
                                            <p:fltVal val="1"/>
                                          </p:val>
                                        </p:tav>
                                      </p:tavLst>
                                    </p:anim>
                                    <p:animScale>
                                      <p:cBhvr>
                                        <p:cTn id="313" dur="26">
                                          <p:stCondLst>
                                            <p:cond delay="650"/>
                                          </p:stCondLst>
                                        </p:cTn>
                                        <p:tgtEl>
                                          <p:spTgt spid="4">
                                            <p:graphicEl>
                                              <a:dgm id="{DB401EC4-6DBA-405C-ABFF-49A0759B6756}"/>
                                            </p:graphicEl>
                                          </p:spTgt>
                                        </p:tgtEl>
                                      </p:cBhvr>
                                      <p:to x="100000" y="60000"/>
                                    </p:animScale>
                                    <p:animScale>
                                      <p:cBhvr>
                                        <p:cTn id="314" dur="166" decel="50000">
                                          <p:stCondLst>
                                            <p:cond delay="676"/>
                                          </p:stCondLst>
                                        </p:cTn>
                                        <p:tgtEl>
                                          <p:spTgt spid="4">
                                            <p:graphicEl>
                                              <a:dgm id="{DB401EC4-6DBA-405C-ABFF-49A0759B6756}"/>
                                            </p:graphicEl>
                                          </p:spTgt>
                                        </p:tgtEl>
                                      </p:cBhvr>
                                      <p:to x="100000" y="100000"/>
                                    </p:animScale>
                                    <p:animScale>
                                      <p:cBhvr>
                                        <p:cTn id="315" dur="26">
                                          <p:stCondLst>
                                            <p:cond delay="1312"/>
                                          </p:stCondLst>
                                        </p:cTn>
                                        <p:tgtEl>
                                          <p:spTgt spid="4">
                                            <p:graphicEl>
                                              <a:dgm id="{DB401EC4-6DBA-405C-ABFF-49A0759B6756}"/>
                                            </p:graphicEl>
                                          </p:spTgt>
                                        </p:tgtEl>
                                      </p:cBhvr>
                                      <p:to x="100000" y="80000"/>
                                    </p:animScale>
                                    <p:animScale>
                                      <p:cBhvr>
                                        <p:cTn id="316" dur="166" decel="50000">
                                          <p:stCondLst>
                                            <p:cond delay="1338"/>
                                          </p:stCondLst>
                                        </p:cTn>
                                        <p:tgtEl>
                                          <p:spTgt spid="4">
                                            <p:graphicEl>
                                              <a:dgm id="{DB401EC4-6DBA-405C-ABFF-49A0759B6756}"/>
                                            </p:graphicEl>
                                          </p:spTgt>
                                        </p:tgtEl>
                                      </p:cBhvr>
                                      <p:to x="100000" y="100000"/>
                                    </p:animScale>
                                    <p:animScale>
                                      <p:cBhvr>
                                        <p:cTn id="317" dur="26">
                                          <p:stCondLst>
                                            <p:cond delay="1642"/>
                                          </p:stCondLst>
                                        </p:cTn>
                                        <p:tgtEl>
                                          <p:spTgt spid="4">
                                            <p:graphicEl>
                                              <a:dgm id="{DB401EC4-6DBA-405C-ABFF-49A0759B6756}"/>
                                            </p:graphicEl>
                                          </p:spTgt>
                                        </p:tgtEl>
                                      </p:cBhvr>
                                      <p:to x="100000" y="90000"/>
                                    </p:animScale>
                                    <p:animScale>
                                      <p:cBhvr>
                                        <p:cTn id="318" dur="166" decel="50000">
                                          <p:stCondLst>
                                            <p:cond delay="1668"/>
                                          </p:stCondLst>
                                        </p:cTn>
                                        <p:tgtEl>
                                          <p:spTgt spid="4">
                                            <p:graphicEl>
                                              <a:dgm id="{DB401EC4-6DBA-405C-ABFF-49A0759B6756}"/>
                                            </p:graphicEl>
                                          </p:spTgt>
                                        </p:tgtEl>
                                      </p:cBhvr>
                                      <p:to x="100000" y="100000"/>
                                    </p:animScale>
                                    <p:animScale>
                                      <p:cBhvr>
                                        <p:cTn id="319" dur="26">
                                          <p:stCondLst>
                                            <p:cond delay="1808"/>
                                          </p:stCondLst>
                                        </p:cTn>
                                        <p:tgtEl>
                                          <p:spTgt spid="4">
                                            <p:graphicEl>
                                              <a:dgm id="{DB401EC4-6DBA-405C-ABFF-49A0759B6756}"/>
                                            </p:graphicEl>
                                          </p:spTgt>
                                        </p:tgtEl>
                                      </p:cBhvr>
                                      <p:to x="100000" y="95000"/>
                                    </p:animScale>
                                    <p:animScale>
                                      <p:cBhvr>
                                        <p:cTn id="320" dur="166" decel="50000">
                                          <p:stCondLst>
                                            <p:cond delay="1834"/>
                                          </p:stCondLst>
                                        </p:cTn>
                                        <p:tgtEl>
                                          <p:spTgt spid="4">
                                            <p:graphicEl>
                                              <a:dgm id="{DB401EC4-6DBA-405C-ABFF-49A0759B6756}"/>
                                            </p:graphicEl>
                                          </p:spTgt>
                                        </p:tgtEl>
                                      </p:cBhvr>
                                      <p:to x="100000" y="100000"/>
                                    </p:animScale>
                                  </p:childTnLst>
                                </p:cTn>
                              </p:par>
                              <p:par>
                                <p:cTn id="321" presetID="26" presetClass="entr" presetSubtype="0" fill="hold" grpId="0" nodeType="withEffect">
                                  <p:stCondLst>
                                    <p:cond delay="0"/>
                                  </p:stCondLst>
                                  <p:childTnLst>
                                    <p:set>
                                      <p:cBhvr>
                                        <p:cTn id="322" dur="1" fill="hold">
                                          <p:stCondLst>
                                            <p:cond delay="0"/>
                                          </p:stCondLst>
                                        </p:cTn>
                                        <p:tgtEl>
                                          <p:spTgt spid="4">
                                            <p:graphicEl>
                                              <a:dgm id="{AFD7C8C8-EF8A-4DE8-B38F-B5D0906CAFF6}"/>
                                            </p:graphicEl>
                                          </p:spTgt>
                                        </p:tgtEl>
                                        <p:attrNameLst>
                                          <p:attrName>style.visibility</p:attrName>
                                        </p:attrNameLst>
                                      </p:cBhvr>
                                      <p:to>
                                        <p:strVal val="visible"/>
                                      </p:to>
                                    </p:set>
                                    <p:animEffect transition="in" filter="wipe(down)">
                                      <p:cBhvr>
                                        <p:cTn id="323" dur="580">
                                          <p:stCondLst>
                                            <p:cond delay="0"/>
                                          </p:stCondLst>
                                        </p:cTn>
                                        <p:tgtEl>
                                          <p:spTgt spid="4">
                                            <p:graphicEl>
                                              <a:dgm id="{AFD7C8C8-EF8A-4DE8-B38F-B5D0906CAFF6}"/>
                                            </p:graphicEl>
                                          </p:spTgt>
                                        </p:tgtEl>
                                      </p:cBhvr>
                                    </p:animEffect>
                                    <p:anim calcmode="lin" valueType="num">
                                      <p:cBhvr>
                                        <p:cTn id="324" dur="1822" tmFilter="0,0; 0.14,0.36; 0.43,0.73; 0.71,0.91; 1.0,1.0">
                                          <p:stCondLst>
                                            <p:cond delay="0"/>
                                          </p:stCondLst>
                                        </p:cTn>
                                        <p:tgtEl>
                                          <p:spTgt spid="4">
                                            <p:graphicEl>
                                              <a:dgm id="{AFD7C8C8-EF8A-4DE8-B38F-B5D0906CAFF6}"/>
                                            </p:graphicEl>
                                          </p:spTgt>
                                        </p:tgtEl>
                                        <p:attrNameLst>
                                          <p:attrName>ppt_x</p:attrName>
                                        </p:attrNameLst>
                                      </p:cBhvr>
                                      <p:tavLst>
                                        <p:tav tm="0">
                                          <p:val>
                                            <p:strVal val="#ppt_x-0.25"/>
                                          </p:val>
                                        </p:tav>
                                        <p:tav tm="100000">
                                          <p:val>
                                            <p:strVal val="#ppt_x"/>
                                          </p:val>
                                        </p:tav>
                                      </p:tavLst>
                                    </p:anim>
                                    <p:anim calcmode="lin" valueType="num">
                                      <p:cBhvr>
                                        <p:cTn id="325" dur="664" tmFilter="0.0,0.0; 0.25,0.07; 0.50,0.2; 0.75,0.467; 1.0,1.0">
                                          <p:stCondLst>
                                            <p:cond delay="0"/>
                                          </p:stCondLst>
                                        </p:cTn>
                                        <p:tgtEl>
                                          <p:spTgt spid="4">
                                            <p:graphicEl>
                                              <a:dgm id="{AFD7C8C8-EF8A-4DE8-B38F-B5D0906CAFF6}"/>
                                            </p:graphicEl>
                                          </p:spTgt>
                                        </p:tgtEl>
                                        <p:attrNameLst>
                                          <p:attrName>ppt_y</p:attrName>
                                        </p:attrNameLst>
                                      </p:cBhvr>
                                      <p:tavLst>
                                        <p:tav tm="0" fmla="#ppt_y-sin(pi*$)/3">
                                          <p:val>
                                            <p:fltVal val="0.5"/>
                                          </p:val>
                                        </p:tav>
                                        <p:tav tm="100000">
                                          <p:val>
                                            <p:fltVal val="1"/>
                                          </p:val>
                                        </p:tav>
                                      </p:tavLst>
                                    </p:anim>
                                    <p:anim calcmode="lin" valueType="num">
                                      <p:cBhvr>
                                        <p:cTn id="326" dur="664" tmFilter="0, 0; 0.125,0.2665; 0.25,0.4; 0.375,0.465; 0.5,0.5;  0.625,0.535; 0.75,0.6; 0.875,0.7335; 1,1">
                                          <p:stCondLst>
                                            <p:cond delay="664"/>
                                          </p:stCondLst>
                                        </p:cTn>
                                        <p:tgtEl>
                                          <p:spTgt spid="4">
                                            <p:graphicEl>
                                              <a:dgm id="{AFD7C8C8-EF8A-4DE8-B38F-B5D0906CAFF6}"/>
                                            </p:graphicEl>
                                          </p:spTgt>
                                        </p:tgtEl>
                                        <p:attrNameLst>
                                          <p:attrName>ppt_y</p:attrName>
                                        </p:attrNameLst>
                                      </p:cBhvr>
                                      <p:tavLst>
                                        <p:tav tm="0" fmla="#ppt_y-sin(pi*$)/9">
                                          <p:val>
                                            <p:fltVal val="0"/>
                                          </p:val>
                                        </p:tav>
                                        <p:tav tm="100000">
                                          <p:val>
                                            <p:fltVal val="1"/>
                                          </p:val>
                                        </p:tav>
                                      </p:tavLst>
                                    </p:anim>
                                    <p:anim calcmode="lin" valueType="num">
                                      <p:cBhvr>
                                        <p:cTn id="327" dur="332" tmFilter="0, 0; 0.125,0.2665; 0.25,0.4; 0.375,0.465; 0.5,0.5;  0.625,0.535; 0.75,0.6; 0.875,0.7335; 1,1">
                                          <p:stCondLst>
                                            <p:cond delay="1324"/>
                                          </p:stCondLst>
                                        </p:cTn>
                                        <p:tgtEl>
                                          <p:spTgt spid="4">
                                            <p:graphicEl>
                                              <a:dgm id="{AFD7C8C8-EF8A-4DE8-B38F-B5D0906CAFF6}"/>
                                            </p:graphicEl>
                                          </p:spTgt>
                                        </p:tgtEl>
                                        <p:attrNameLst>
                                          <p:attrName>ppt_y</p:attrName>
                                        </p:attrNameLst>
                                      </p:cBhvr>
                                      <p:tavLst>
                                        <p:tav tm="0" fmla="#ppt_y-sin(pi*$)/27">
                                          <p:val>
                                            <p:fltVal val="0"/>
                                          </p:val>
                                        </p:tav>
                                        <p:tav tm="100000">
                                          <p:val>
                                            <p:fltVal val="1"/>
                                          </p:val>
                                        </p:tav>
                                      </p:tavLst>
                                    </p:anim>
                                    <p:anim calcmode="lin" valueType="num">
                                      <p:cBhvr>
                                        <p:cTn id="328" dur="164" tmFilter="0, 0; 0.125,0.2665; 0.25,0.4; 0.375,0.465; 0.5,0.5;  0.625,0.535; 0.75,0.6; 0.875,0.7335; 1,1">
                                          <p:stCondLst>
                                            <p:cond delay="1656"/>
                                          </p:stCondLst>
                                        </p:cTn>
                                        <p:tgtEl>
                                          <p:spTgt spid="4">
                                            <p:graphicEl>
                                              <a:dgm id="{AFD7C8C8-EF8A-4DE8-B38F-B5D0906CAFF6}"/>
                                            </p:graphicEl>
                                          </p:spTgt>
                                        </p:tgtEl>
                                        <p:attrNameLst>
                                          <p:attrName>ppt_y</p:attrName>
                                        </p:attrNameLst>
                                      </p:cBhvr>
                                      <p:tavLst>
                                        <p:tav tm="0" fmla="#ppt_y-sin(pi*$)/81">
                                          <p:val>
                                            <p:fltVal val="0"/>
                                          </p:val>
                                        </p:tav>
                                        <p:tav tm="100000">
                                          <p:val>
                                            <p:fltVal val="1"/>
                                          </p:val>
                                        </p:tav>
                                      </p:tavLst>
                                    </p:anim>
                                    <p:animScale>
                                      <p:cBhvr>
                                        <p:cTn id="329" dur="26">
                                          <p:stCondLst>
                                            <p:cond delay="650"/>
                                          </p:stCondLst>
                                        </p:cTn>
                                        <p:tgtEl>
                                          <p:spTgt spid="4">
                                            <p:graphicEl>
                                              <a:dgm id="{AFD7C8C8-EF8A-4DE8-B38F-B5D0906CAFF6}"/>
                                            </p:graphicEl>
                                          </p:spTgt>
                                        </p:tgtEl>
                                      </p:cBhvr>
                                      <p:to x="100000" y="60000"/>
                                    </p:animScale>
                                    <p:animScale>
                                      <p:cBhvr>
                                        <p:cTn id="330" dur="166" decel="50000">
                                          <p:stCondLst>
                                            <p:cond delay="676"/>
                                          </p:stCondLst>
                                        </p:cTn>
                                        <p:tgtEl>
                                          <p:spTgt spid="4">
                                            <p:graphicEl>
                                              <a:dgm id="{AFD7C8C8-EF8A-4DE8-B38F-B5D0906CAFF6}"/>
                                            </p:graphicEl>
                                          </p:spTgt>
                                        </p:tgtEl>
                                      </p:cBhvr>
                                      <p:to x="100000" y="100000"/>
                                    </p:animScale>
                                    <p:animScale>
                                      <p:cBhvr>
                                        <p:cTn id="331" dur="26">
                                          <p:stCondLst>
                                            <p:cond delay="1312"/>
                                          </p:stCondLst>
                                        </p:cTn>
                                        <p:tgtEl>
                                          <p:spTgt spid="4">
                                            <p:graphicEl>
                                              <a:dgm id="{AFD7C8C8-EF8A-4DE8-B38F-B5D0906CAFF6}"/>
                                            </p:graphicEl>
                                          </p:spTgt>
                                        </p:tgtEl>
                                      </p:cBhvr>
                                      <p:to x="100000" y="80000"/>
                                    </p:animScale>
                                    <p:animScale>
                                      <p:cBhvr>
                                        <p:cTn id="332" dur="166" decel="50000">
                                          <p:stCondLst>
                                            <p:cond delay="1338"/>
                                          </p:stCondLst>
                                        </p:cTn>
                                        <p:tgtEl>
                                          <p:spTgt spid="4">
                                            <p:graphicEl>
                                              <a:dgm id="{AFD7C8C8-EF8A-4DE8-B38F-B5D0906CAFF6}"/>
                                            </p:graphicEl>
                                          </p:spTgt>
                                        </p:tgtEl>
                                      </p:cBhvr>
                                      <p:to x="100000" y="100000"/>
                                    </p:animScale>
                                    <p:animScale>
                                      <p:cBhvr>
                                        <p:cTn id="333" dur="26">
                                          <p:stCondLst>
                                            <p:cond delay="1642"/>
                                          </p:stCondLst>
                                        </p:cTn>
                                        <p:tgtEl>
                                          <p:spTgt spid="4">
                                            <p:graphicEl>
                                              <a:dgm id="{AFD7C8C8-EF8A-4DE8-B38F-B5D0906CAFF6}"/>
                                            </p:graphicEl>
                                          </p:spTgt>
                                        </p:tgtEl>
                                      </p:cBhvr>
                                      <p:to x="100000" y="90000"/>
                                    </p:animScale>
                                    <p:animScale>
                                      <p:cBhvr>
                                        <p:cTn id="334" dur="166" decel="50000">
                                          <p:stCondLst>
                                            <p:cond delay="1668"/>
                                          </p:stCondLst>
                                        </p:cTn>
                                        <p:tgtEl>
                                          <p:spTgt spid="4">
                                            <p:graphicEl>
                                              <a:dgm id="{AFD7C8C8-EF8A-4DE8-B38F-B5D0906CAFF6}"/>
                                            </p:graphicEl>
                                          </p:spTgt>
                                        </p:tgtEl>
                                      </p:cBhvr>
                                      <p:to x="100000" y="100000"/>
                                    </p:animScale>
                                    <p:animScale>
                                      <p:cBhvr>
                                        <p:cTn id="335" dur="26">
                                          <p:stCondLst>
                                            <p:cond delay="1808"/>
                                          </p:stCondLst>
                                        </p:cTn>
                                        <p:tgtEl>
                                          <p:spTgt spid="4">
                                            <p:graphicEl>
                                              <a:dgm id="{AFD7C8C8-EF8A-4DE8-B38F-B5D0906CAFF6}"/>
                                            </p:graphicEl>
                                          </p:spTgt>
                                        </p:tgtEl>
                                      </p:cBhvr>
                                      <p:to x="100000" y="95000"/>
                                    </p:animScale>
                                    <p:animScale>
                                      <p:cBhvr>
                                        <p:cTn id="336" dur="166" decel="50000">
                                          <p:stCondLst>
                                            <p:cond delay="1834"/>
                                          </p:stCondLst>
                                        </p:cTn>
                                        <p:tgtEl>
                                          <p:spTgt spid="4">
                                            <p:graphicEl>
                                              <a:dgm id="{AFD7C8C8-EF8A-4DE8-B38F-B5D0906CAFF6}"/>
                                            </p:graphicEl>
                                          </p:spTgt>
                                        </p:tgtEl>
                                      </p:cBhvr>
                                      <p:to x="100000" y="100000"/>
                                    </p:animScale>
                                  </p:childTnLst>
                                </p:cTn>
                              </p:par>
                            </p:childTnLst>
                          </p:cTn>
                        </p:par>
                      </p:childTnLst>
                    </p:cTn>
                  </p:par>
                  <p:par>
                    <p:cTn id="337" fill="hold">
                      <p:stCondLst>
                        <p:cond delay="indefinite"/>
                      </p:stCondLst>
                      <p:childTnLst>
                        <p:par>
                          <p:cTn id="338" fill="hold">
                            <p:stCondLst>
                              <p:cond delay="0"/>
                            </p:stCondLst>
                            <p:childTnLst>
                              <p:par>
                                <p:cTn id="339" presetID="26" presetClass="entr" presetSubtype="0" fill="hold" grpId="0" nodeType="clickEffect">
                                  <p:stCondLst>
                                    <p:cond delay="0"/>
                                  </p:stCondLst>
                                  <p:childTnLst>
                                    <p:set>
                                      <p:cBhvr>
                                        <p:cTn id="340" dur="1" fill="hold">
                                          <p:stCondLst>
                                            <p:cond delay="0"/>
                                          </p:stCondLst>
                                        </p:cTn>
                                        <p:tgtEl>
                                          <p:spTgt spid="4">
                                            <p:graphicEl>
                                              <a:dgm id="{DA0D0E88-8F93-4B41-A4C6-BC37E04F6CC8}"/>
                                            </p:graphicEl>
                                          </p:spTgt>
                                        </p:tgtEl>
                                        <p:attrNameLst>
                                          <p:attrName>style.visibility</p:attrName>
                                        </p:attrNameLst>
                                      </p:cBhvr>
                                      <p:to>
                                        <p:strVal val="visible"/>
                                      </p:to>
                                    </p:set>
                                    <p:animEffect transition="in" filter="wipe(down)">
                                      <p:cBhvr>
                                        <p:cTn id="341" dur="580">
                                          <p:stCondLst>
                                            <p:cond delay="0"/>
                                          </p:stCondLst>
                                        </p:cTn>
                                        <p:tgtEl>
                                          <p:spTgt spid="4">
                                            <p:graphicEl>
                                              <a:dgm id="{DA0D0E88-8F93-4B41-A4C6-BC37E04F6CC8}"/>
                                            </p:graphicEl>
                                          </p:spTgt>
                                        </p:tgtEl>
                                      </p:cBhvr>
                                    </p:animEffect>
                                    <p:anim calcmode="lin" valueType="num">
                                      <p:cBhvr>
                                        <p:cTn id="342" dur="1822" tmFilter="0,0; 0.14,0.36; 0.43,0.73; 0.71,0.91; 1.0,1.0">
                                          <p:stCondLst>
                                            <p:cond delay="0"/>
                                          </p:stCondLst>
                                        </p:cTn>
                                        <p:tgtEl>
                                          <p:spTgt spid="4">
                                            <p:graphicEl>
                                              <a:dgm id="{DA0D0E88-8F93-4B41-A4C6-BC37E04F6CC8}"/>
                                            </p:graphicEl>
                                          </p:spTgt>
                                        </p:tgtEl>
                                        <p:attrNameLst>
                                          <p:attrName>ppt_x</p:attrName>
                                        </p:attrNameLst>
                                      </p:cBhvr>
                                      <p:tavLst>
                                        <p:tav tm="0">
                                          <p:val>
                                            <p:strVal val="#ppt_x-0.25"/>
                                          </p:val>
                                        </p:tav>
                                        <p:tav tm="100000">
                                          <p:val>
                                            <p:strVal val="#ppt_x"/>
                                          </p:val>
                                        </p:tav>
                                      </p:tavLst>
                                    </p:anim>
                                    <p:anim calcmode="lin" valueType="num">
                                      <p:cBhvr>
                                        <p:cTn id="343" dur="664" tmFilter="0.0,0.0; 0.25,0.07; 0.50,0.2; 0.75,0.467; 1.0,1.0">
                                          <p:stCondLst>
                                            <p:cond delay="0"/>
                                          </p:stCondLst>
                                        </p:cTn>
                                        <p:tgtEl>
                                          <p:spTgt spid="4">
                                            <p:graphicEl>
                                              <a:dgm id="{DA0D0E88-8F93-4B41-A4C6-BC37E04F6CC8}"/>
                                            </p:graphicEl>
                                          </p:spTgt>
                                        </p:tgtEl>
                                        <p:attrNameLst>
                                          <p:attrName>ppt_y</p:attrName>
                                        </p:attrNameLst>
                                      </p:cBhvr>
                                      <p:tavLst>
                                        <p:tav tm="0" fmla="#ppt_y-sin(pi*$)/3">
                                          <p:val>
                                            <p:fltVal val="0.5"/>
                                          </p:val>
                                        </p:tav>
                                        <p:tav tm="100000">
                                          <p:val>
                                            <p:fltVal val="1"/>
                                          </p:val>
                                        </p:tav>
                                      </p:tavLst>
                                    </p:anim>
                                    <p:anim calcmode="lin" valueType="num">
                                      <p:cBhvr>
                                        <p:cTn id="344" dur="664" tmFilter="0, 0; 0.125,0.2665; 0.25,0.4; 0.375,0.465; 0.5,0.5;  0.625,0.535; 0.75,0.6; 0.875,0.7335; 1,1">
                                          <p:stCondLst>
                                            <p:cond delay="664"/>
                                          </p:stCondLst>
                                        </p:cTn>
                                        <p:tgtEl>
                                          <p:spTgt spid="4">
                                            <p:graphicEl>
                                              <a:dgm id="{DA0D0E88-8F93-4B41-A4C6-BC37E04F6CC8}"/>
                                            </p:graphicEl>
                                          </p:spTgt>
                                        </p:tgtEl>
                                        <p:attrNameLst>
                                          <p:attrName>ppt_y</p:attrName>
                                        </p:attrNameLst>
                                      </p:cBhvr>
                                      <p:tavLst>
                                        <p:tav tm="0" fmla="#ppt_y-sin(pi*$)/9">
                                          <p:val>
                                            <p:fltVal val="0"/>
                                          </p:val>
                                        </p:tav>
                                        <p:tav tm="100000">
                                          <p:val>
                                            <p:fltVal val="1"/>
                                          </p:val>
                                        </p:tav>
                                      </p:tavLst>
                                    </p:anim>
                                    <p:anim calcmode="lin" valueType="num">
                                      <p:cBhvr>
                                        <p:cTn id="345" dur="332" tmFilter="0, 0; 0.125,0.2665; 0.25,0.4; 0.375,0.465; 0.5,0.5;  0.625,0.535; 0.75,0.6; 0.875,0.7335; 1,1">
                                          <p:stCondLst>
                                            <p:cond delay="1324"/>
                                          </p:stCondLst>
                                        </p:cTn>
                                        <p:tgtEl>
                                          <p:spTgt spid="4">
                                            <p:graphicEl>
                                              <a:dgm id="{DA0D0E88-8F93-4B41-A4C6-BC37E04F6CC8}"/>
                                            </p:graphicEl>
                                          </p:spTgt>
                                        </p:tgtEl>
                                        <p:attrNameLst>
                                          <p:attrName>ppt_y</p:attrName>
                                        </p:attrNameLst>
                                      </p:cBhvr>
                                      <p:tavLst>
                                        <p:tav tm="0" fmla="#ppt_y-sin(pi*$)/27">
                                          <p:val>
                                            <p:fltVal val="0"/>
                                          </p:val>
                                        </p:tav>
                                        <p:tav tm="100000">
                                          <p:val>
                                            <p:fltVal val="1"/>
                                          </p:val>
                                        </p:tav>
                                      </p:tavLst>
                                    </p:anim>
                                    <p:anim calcmode="lin" valueType="num">
                                      <p:cBhvr>
                                        <p:cTn id="346" dur="164" tmFilter="0, 0; 0.125,0.2665; 0.25,0.4; 0.375,0.465; 0.5,0.5;  0.625,0.535; 0.75,0.6; 0.875,0.7335; 1,1">
                                          <p:stCondLst>
                                            <p:cond delay="1656"/>
                                          </p:stCondLst>
                                        </p:cTn>
                                        <p:tgtEl>
                                          <p:spTgt spid="4">
                                            <p:graphicEl>
                                              <a:dgm id="{DA0D0E88-8F93-4B41-A4C6-BC37E04F6CC8}"/>
                                            </p:graphicEl>
                                          </p:spTgt>
                                        </p:tgtEl>
                                        <p:attrNameLst>
                                          <p:attrName>ppt_y</p:attrName>
                                        </p:attrNameLst>
                                      </p:cBhvr>
                                      <p:tavLst>
                                        <p:tav tm="0" fmla="#ppt_y-sin(pi*$)/81">
                                          <p:val>
                                            <p:fltVal val="0"/>
                                          </p:val>
                                        </p:tav>
                                        <p:tav tm="100000">
                                          <p:val>
                                            <p:fltVal val="1"/>
                                          </p:val>
                                        </p:tav>
                                      </p:tavLst>
                                    </p:anim>
                                    <p:animScale>
                                      <p:cBhvr>
                                        <p:cTn id="347" dur="26">
                                          <p:stCondLst>
                                            <p:cond delay="650"/>
                                          </p:stCondLst>
                                        </p:cTn>
                                        <p:tgtEl>
                                          <p:spTgt spid="4">
                                            <p:graphicEl>
                                              <a:dgm id="{DA0D0E88-8F93-4B41-A4C6-BC37E04F6CC8}"/>
                                            </p:graphicEl>
                                          </p:spTgt>
                                        </p:tgtEl>
                                      </p:cBhvr>
                                      <p:to x="100000" y="60000"/>
                                    </p:animScale>
                                    <p:animScale>
                                      <p:cBhvr>
                                        <p:cTn id="348" dur="166" decel="50000">
                                          <p:stCondLst>
                                            <p:cond delay="676"/>
                                          </p:stCondLst>
                                        </p:cTn>
                                        <p:tgtEl>
                                          <p:spTgt spid="4">
                                            <p:graphicEl>
                                              <a:dgm id="{DA0D0E88-8F93-4B41-A4C6-BC37E04F6CC8}"/>
                                            </p:graphicEl>
                                          </p:spTgt>
                                        </p:tgtEl>
                                      </p:cBhvr>
                                      <p:to x="100000" y="100000"/>
                                    </p:animScale>
                                    <p:animScale>
                                      <p:cBhvr>
                                        <p:cTn id="349" dur="26">
                                          <p:stCondLst>
                                            <p:cond delay="1312"/>
                                          </p:stCondLst>
                                        </p:cTn>
                                        <p:tgtEl>
                                          <p:spTgt spid="4">
                                            <p:graphicEl>
                                              <a:dgm id="{DA0D0E88-8F93-4B41-A4C6-BC37E04F6CC8}"/>
                                            </p:graphicEl>
                                          </p:spTgt>
                                        </p:tgtEl>
                                      </p:cBhvr>
                                      <p:to x="100000" y="80000"/>
                                    </p:animScale>
                                    <p:animScale>
                                      <p:cBhvr>
                                        <p:cTn id="350" dur="166" decel="50000">
                                          <p:stCondLst>
                                            <p:cond delay="1338"/>
                                          </p:stCondLst>
                                        </p:cTn>
                                        <p:tgtEl>
                                          <p:spTgt spid="4">
                                            <p:graphicEl>
                                              <a:dgm id="{DA0D0E88-8F93-4B41-A4C6-BC37E04F6CC8}"/>
                                            </p:graphicEl>
                                          </p:spTgt>
                                        </p:tgtEl>
                                      </p:cBhvr>
                                      <p:to x="100000" y="100000"/>
                                    </p:animScale>
                                    <p:animScale>
                                      <p:cBhvr>
                                        <p:cTn id="351" dur="26">
                                          <p:stCondLst>
                                            <p:cond delay="1642"/>
                                          </p:stCondLst>
                                        </p:cTn>
                                        <p:tgtEl>
                                          <p:spTgt spid="4">
                                            <p:graphicEl>
                                              <a:dgm id="{DA0D0E88-8F93-4B41-A4C6-BC37E04F6CC8}"/>
                                            </p:graphicEl>
                                          </p:spTgt>
                                        </p:tgtEl>
                                      </p:cBhvr>
                                      <p:to x="100000" y="90000"/>
                                    </p:animScale>
                                    <p:animScale>
                                      <p:cBhvr>
                                        <p:cTn id="352" dur="166" decel="50000">
                                          <p:stCondLst>
                                            <p:cond delay="1668"/>
                                          </p:stCondLst>
                                        </p:cTn>
                                        <p:tgtEl>
                                          <p:spTgt spid="4">
                                            <p:graphicEl>
                                              <a:dgm id="{DA0D0E88-8F93-4B41-A4C6-BC37E04F6CC8}"/>
                                            </p:graphicEl>
                                          </p:spTgt>
                                        </p:tgtEl>
                                      </p:cBhvr>
                                      <p:to x="100000" y="100000"/>
                                    </p:animScale>
                                    <p:animScale>
                                      <p:cBhvr>
                                        <p:cTn id="353" dur="26">
                                          <p:stCondLst>
                                            <p:cond delay="1808"/>
                                          </p:stCondLst>
                                        </p:cTn>
                                        <p:tgtEl>
                                          <p:spTgt spid="4">
                                            <p:graphicEl>
                                              <a:dgm id="{DA0D0E88-8F93-4B41-A4C6-BC37E04F6CC8}"/>
                                            </p:graphicEl>
                                          </p:spTgt>
                                        </p:tgtEl>
                                      </p:cBhvr>
                                      <p:to x="100000" y="95000"/>
                                    </p:animScale>
                                    <p:animScale>
                                      <p:cBhvr>
                                        <p:cTn id="354" dur="166" decel="50000">
                                          <p:stCondLst>
                                            <p:cond delay="1834"/>
                                          </p:stCondLst>
                                        </p:cTn>
                                        <p:tgtEl>
                                          <p:spTgt spid="4">
                                            <p:graphicEl>
                                              <a:dgm id="{DA0D0E88-8F93-4B41-A4C6-BC37E04F6CC8}"/>
                                            </p:graphicEl>
                                          </p:spTgt>
                                        </p:tgtEl>
                                      </p:cBhvr>
                                      <p:to x="100000" y="100000"/>
                                    </p:animScale>
                                  </p:childTnLst>
                                </p:cTn>
                              </p:par>
                              <p:par>
                                <p:cTn id="355" presetID="26" presetClass="entr" presetSubtype="0" fill="hold" grpId="0" nodeType="withEffect">
                                  <p:stCondLst>
                                    <p:cond delay="0"/>
                                  </p:stCondLst>
                                  <p:childTnLst>
                                    <p:set>
                                      <p:cBhvr>
                                        <p:cTn id="356" dur="1" fill="hold">
                                          <p:stCondLst>
                                            <p:cond delay="0"/>
                                          </p:stCondLst>
                                        </p:cTn>
                                        <p:tgtEl>
                                          <p:spTgt spid="4">
                                            <p:graphicEl>
                                              <a:dgm id="{27E8F833-EE40-4818-BBDF-882ADD765DDD}"/>
                                            </p:graphicEl>
                                          </p:spTgt>
                                        </p:tgtEl>
                                        <p:attrNameLst>
                                          <p:attrName>style.visibility</p:attrName>
                                        </p:attrNameLst>
                                      </p:cBhvr>
                                      <p:to>
                                        <p:strVal val="visible"/>
                                      </p:to>
                                    </p:set>
                                    <p:animEffect transition="in" filter="wipe(down)">
                                      <p:cBhvr>
                                        <p:cTn id="357" dur="580">
                                          <p:stCondLst>
                                            <p:cond delay="0"/>
                                          </p:stCondLst>
                                        </p:cTn>
                                        <p:tgtEl>
                                          <p:spTgt spid="4">
                                            <p:graphicEl>
                                              <a:dgm id="{27E8F833-EE40-4818-BBDF-882ADD765DDD}"/>
                                            </p:graphicEl>
                                          </p:spTgt>
                                        </p:tgtEl>
                                      </p:cBhvr>
                                    </p:animEffect>
                                    <p:anim calcmode="lin" valueType="num">
                                      <p:cBhvr>
                                        <p:cTn id="358" dur="1822" tmFilter="0,0; 0.14,0.36; 0.43,0.73; 0.71,0.91; 1.0,1.0">
                                          <p:stCondLst>
                                            <p:cond delay="0"/>
                                          </p:stCondLst>
                                        </p:cTn>
                                        <p:tgtEl>
                                          <p:spTgt spid="4">
                                            <p:graphicEl>
                                              <a:dgm id="{27E8F833-EE40-4818-BBDF-882ADD765DDD}"/>
                                            </p:graphicEl>
                                          </p:spTgt>
                                        </p:tgtEl>
                                        <p:attrNameLst>
                                          <p:attrName>ppt_x</p:attrName>
                                        </p:attrNameLst>
                                      </p:cBhvr>
                                      <p:tavLst>
                                        <p:tav tm="0">
                                          <p:val>
                                            <p:strVal val="#ppt_x-0.25"/>
                                          </p:val>
                                        </p:tav>
                                        <p:tav tm="100000">
                                          <p:val>
                                            <p:strVal val="#ppt_x"/>
                                          </p:val>
                                        </p:tav>
                                      </p:tavLst>
                                    </p:anim>
                                    <p:anim calcmode="lin" valueType="num">
                                      <p:cBhvr>
                                        <p:cTn id="359" dur="664" tmFilter="0.0,0.0; 0.25,0.07; 0.50,0.2; 0.75,0.467; 1.0,1.0">
                                          <p:stCondLst>
                                            <p:cond delay="0"/>
                                          </p:stCondLst>
                                        </p:cTn>
                                        <p:tgtEl>
                                          <p:spTgt spid="4">
                                            <p:graphicEl>
                                              <a:dgm id="{27E8F833-EE40-4818-BBDF-882ADD765DDD}"/>
                                            </p:graphicEl>
                                          </p:spTgt>
                                        </p:tgtEl>
                                        <p:attrNameLst>
                                          <p:attrName>ppt_y</p:attrName>
                                        </p:attrNameLst>
                                      </p:cBhvr>
                                      <p:tavLst>
                                        <p:tav tm="0" fmla="#ppt_y-sin(pi*$)/3">
                                          <p:val>
                                            <p:fltVal val="0.5"/>
                                          </p:val>
                                        </p:tav>
                                        <p:tav tm="100000">
                                          <p:val>
                                            <p:fltVal val="1"/>
                                          </p:val>
                                        </p:tav>
                                      </p:tavLst>
                                    </p:anim>
                                    <p:anim calcmode="lin" valueType="num">
                                      <p:cBhvr>
                                        <p:cTn id="360" dur="664" tmFilter="0, 0; 0.125,0.2665; 0.25,0.4; 0.375,0.465; 0.5,0.5;  0.625,0.535; 0.75,0.6; 0.875,0.7335; 1,1">
                                          <p:stCondLst>
                                            <p:cond delay="664"/>
                                          </p:stCondLst>
                                        </p:cTn>
                                        <p:tgtEl>
                                          <p:spTgt spid="4">
                                            <p:graphicEl>
                                              <a:dgm id="{27E8F833-EE40-4818-BBDF-882ADD765DDD}"/>
                                            </p:graphicEl>
                                          </p:spTgt>
                                        </p:tgtEl>
                                        <p:attrNameLst>
                                          <p:attrName>ppt_y</p:attrName>
                                        </p:attrNameLst>
                                      </p:cBhvr>
                                      <p:tavLst>
                                        <p:tav tm="0" fmla="#ppt_y-sin(pi*$)/9">
                                          <p:val>
                                            <p:fltVal val="0"/>
                                          </p:val>
                                        </p:tav>
                                        <p:tav tm="100000">
                                          <p:val>
                                            <p:fltVal val="1"/>
                                          </p:val>
                                        </p:tav>
                                      </p:tavLst>
                                    </p:anim>
                                    <p:anim calcmode="lin" valueType="num">
                                      <p:cBhvr>
                                        <p:cTn id="361" dur="332" tmFilter="0, 0; 0.125,0.2665; 0.25,0.4; 0.375,0.465; 0.5,0.5;  0.625,0.535; 0.75,0.6; 0.875,0.7335; 1,1">
                                          <p:stCondLst>
                                            <p:cond delay="1324"/>
                                          </p:stCondLst>
                                        </p:cTn>
                                        <p:tgtEl>
                                          <p:spTgt spid="4">
                                            <p:graphicEl>
                                              <a:dgm id="{27E8F833-EE40-4818-BBDF-882ADD765DDD}"/>
                                            </p:graphicEl>
                                          </p:spTgt>
                                        </p:tgtEl>
                                        <p:attrNameLst>
                                          <p:attrName>ppt_y</p:attrName>
                                        </p:attrNameLst>
                                      </p:cBhvr>
                                      <p:tavLst>
                                        <p:tav tm="0" fmla="#ppt_y-sin(pi*$)/27">
                                          <p:val>
                                            <p:fltVal val="0"/>
                                          </p:val>
                                        </p:tav>
                                        <p:tav tm="100000">
                                          <p:val>
                                            <p:fltVal val="1"/>
                                          </p:val>
                                        </p:tav>
                                      </p:tavLst>
                                    </p:anim>
                                    <p:anim calcmode="lin" valueType="num">
                                      <p:cBhvr>
                                        <p:cTn id="362" dur="164" tmFilter="0, 0; 0.125,0.2665; 0.25,0.4; 0.375,0.465; 0.5,0.5;  0.625,0.535; 0.75,0.6; 0.875,0.7335; 1,1">
                                          <p:stCondLst>
                                            <p:cond delay="1656"/>
                                          </p:stCondLst>
                                        </p:cTn>
                                        <p:tgtEl>
                                          <p:spTgt spid="4">
                                            <p:graphicEl>
                                              <a:dgm id="{27E8F833-EE40-4818-BBDF-882ADD765DDD}"/>
                                            </p:graphicEl>
                                          </p:spTgt>
                                        </p:tgtEl>
                                        <p:attrNameLst>
                                          <p:attrName>ppt_y</p:attrName>
                                        </p:attrNameLst>
                                      </p:cBhvr>
                                      <p:tavLst>
                                        <p:tav tm="0" fmla="#ppt_y-sin(pi*$)/81">
                                          <p:val>
                                            <p:fltVal val="0"/>
                                          </p:val>
                                        </p:tav>
                                        <p:tav tm="100000">
                                          <p:val>
                                            <p:fltVal val="1"/>
                                          </p:val>
                                        </p:tav>
                                      </p:tavLst>
                                    </p:anim>
                                    <p:animScale>
                                      <p:cBhvr>
                                        <p:cTn id="363" dur="26">
                                          <p:stCondLst>
                                            <p:cond delay="650"/>
                                          </p:stCondLst>
                                        </p:cTn>
                                        <p:tgtEl>
                                          <p:spTgt spid="4">
                                            <p:graphicEl>
                                              <a:dgm id="{27E8F833-EE40-4818-BBDF-882ADD765DDD}"/>
                                            </p:graphicEl>
                                          </p:spTgt>
                                        </p:tgtEl>
                                      </p:cBhvr>
                                      <p:to x="100000" y="60000"/>
                                    </p:animScale>
                                    <p:animScale>
                                      <p:cBhvr>
                                        <p:cTn id="364" dur="166" decel="50000">
                                          <p:stCondLst>
                                            <p:cond delay="676"/>
                                          </p:stCondLst>
                                        </p:cTn>
                                        <p:tgtEl>
                                          <p:spTgt spid="4">
                                            <p:graphicEl>
                                              <a:dgm id="{27E8F833-EE40-4818-BBDF-882ADD765DDD}"/>
                                            </p:graphicEl>
                                          </p:spTgt>
                                        </p:tgtEl>
                                      </p:cBhvr>
                                      <p:to x="100000" y="100000"/>
                                    </p:animScale>
                                    <p:animScale>
                                      <p:cBhvr>
                                        <p:cTn id="365" dur="26">
                                          <p:stCondLst>
                                            <p:cond delay="1312"/>
                                          </p:stCondLst>
                                        </p:cTn>
                                        <p:tgtEl>
                                          <p:spTgt spid="4">
                                            <p:graphicEl>
                                              <a:dgm id="{27E8F833-EE40-4818-BBDF-882ADD765DDD}"/>
                                            </p:graphicEl>
                                          </p:spTgt>
                                        </p:tgtEl>
                                      </p:cBhvr>
                                      <p:to x="100000" y="80000"/>
                                    </p:animScale>
                                    <p:animScale>
                                      <p:cBhvr>
                                        <p:cTn id="366" dur="166" decel="50000">
                                          <p:stCondLst>
                                            <p:cond delay="1338"/>
                                          </p:stCondLst>
                                        </p:cTn>
                                        <p:tgtEl>
                                          <p:spTgt spid="4">
                                            <p:graphicEl>
                                              <a:dgm id="{27E8F833-EE40-4818-BBDF-882ADD765DDD}"/>
                                            </p:graphicEl>
                                          </p:spTgt>
                                        </p:tgtEl>
                                      </p:cBhvr>
                                      <p:to x="100000" y="100000"/>
                                    </p:animScale>
                                    <p:animScale>
                                      <p:cBhvr>
                                        <p:cTn id="367" dur="26">
                                          <p:stCondLst>
                                            <p:cond delay="1642"/>
                                          </p:stCondLst>
                                        </p:cTn>
                                        <p:tgtEl>
                                          <p:spTgt spid="4">
                                            <p:graphicEl>
                                              <a:dgm id="{27E8F833-EE40-4818-BBDF-882ADD765DDD}"/>
                                            </p:graphicEl>
                                          </p:spTgt>
                                        </p:tgtEl>
                                      </p:cBhvr>
                                      <p:to x="100000" y="90000"/>
                                    </p:animScale>
                                    <p:animScale>
                                      <p:cBhvr>
                                        <p:cTn id="368" dur="166" decel="50000">
                                          <p:stCondLst>
                                            <p:cond delay="1668"/>
                                          </p:stCondLst>
                                        </p:cTn>
                                        <p:tgtEl>
                                          <p:spTgt spid="4">
                                            <p:graphicEl>
                                              <a:dgm id="{27E8F833-EE40-4818-BBDF-882ADD765DDD}"/>
                                            </p:graphicEl>
                                          </p:spTgt>
                                        </p:tgtEl>
                                      </p:cBhvr>
                                      <p:to x="100000" y="100000"/>
                                    </p:animScale>
                                    <p:animScale>
                                      <p:cBhvr>
                                        <p:cTn id="369" dur="26">
                                          <p:stCondLst>
                                            <p:cond delay="1808"/>
                                          </p:stCondLst>
                                        </p:cTn>
                                        <p:tgtEl>
                                          <p:spTgt spid="4">
                                            <p:graphicEl>
                                              <a:dgm id="{27E8F833-EE40-4818-BBDF-882ADD765DDD}"/>
                                            </p:graphicEl>
                                          </p:spTgt>
                                        </p:tgtEl>
                                      </p:cBhvr>
                                      <p:to x="100000" y="95000"/>
                                    </p:animScale>
                                    <p:animScale>
                                      <p:cBhvr>
                                        <p:cTn id="370" dur="166" decel="50000">
                                          <p:stCondLst>
                                            <p:cond delay="1834"/>
                                          </p:stCondLst>
                                        </p:cTn>
                                        <p:tgtEl>
                                          <p:spTgt spid="4">
                                            <p:graphicEl>
                                              <a:dgm id="{27E8F833-EE40-4818-BBDF-882ADD765DDD}"/>
                                            </p:graphicEl>
                                          </p:spTgt>
                                        </p:tgtEl>
                                      </p:cBhvr>
                                      <p:to x="100000" y="100000"/>
                                    </p:animScale>
                                  </p:childTnLst>
                                </p:cTn>
                              </p:par>
                              <p:par>
                                <p:cTn id="371" presetID="26" presetClass="entr" presetSubtype="0" fill="hold" grpId="0" nodeType="withEffect">
                                  <p:stCondLst>
                                    <p:cond delay="0"/>
                                  </p:stCondLst>
                                  <p:childTnLst>
                                    <p:set>
                                      <p:cBhvr>
                                        <p:cTn id="372" dur="1" fill="hold">
                                          <p:stCondLst>
                                            <p:cond delay="0"/>
                                          </p:stCondLst>
                                        </p:cTn>
                                        <p:tgtEl>
                                          <p:spTgt spid="4">
                                            <p:graphicEl>
                                              <a:dgm id="{F8AD456D-BF7A-415C-A090-65087F4E50FF}"/>
                                            </p:graphicEl>
                                          </p:spTgt>
                                        </p:tgtEl>
                                        <p:attrNameLst>
                                          <p:attrName>style.visibility</p:attrName>
                                        </p:attrNameLst>
                                      </p:cBhvr>
                                      <p:to>
                                        <p:strVal val="visible"/>
                                      </p:to>
                                    </p:set>
                                    <p:animEffect transition="in" filter="wipe(down)">
                                      <p:cBhvr>
                                        <p:cTn id="373" dur="580">
                                          <p:stCondLst>
                                            <p:cond delay="0"/>
                                          </p:stCondLst>
                                        </p:cTn>
                                        <p:tgtEl>
                                          <p:spTgt spid="4">
                                            <p:graphicEl>
                                              <a:dgm id="{F8AD456D-BF7A-415C-A090-65087F4E50FF}"/>
                                            </p:graphicEl>
                                          </p:spTgt>
                                        </p:tgtEl>
                                      </p:cBhvr>
                                    </p:animEffect>
                                    <p:anim calcmode="lin" valueType="num">
                                      <p:cBhvr>
                                        <p:cTn id="374" dur="1822" tmFilter="0,0; 0.14,0.36; 0.43,0.73; 0.71,0.91; 1.0,1.0">
                                          <p:stCondLst>
                                            <p:cond delay="0"/>
                                          </p:stCondLst>
                                        </p:cTn>
                                        <p:tgtEl>
                                          <p:spTgt spid="4">
                                            <p:graphicEl>
                                              <a:dgm id="{F8AD456D-BF7A-415C-A090-65087F4E50FF}"/>
                                            </p:graphicEl>
                                          </p:spTgt>
                                        </p:tgtEl>
                                        <p:attrNameLst>
                                          <p:attrName>ppt_x</p:attrName>
                                        </p:attrNameLst>
                                      </p:cBhvr>
                                      <p:tavLst>
                                        <p:tav tm="0">
                                          <p:val>
                                            <p:strVal val="#ppt_x-0.25"/>
                                          </p:val>
                                        </p:tav>
                                        <p:tav tm="100000">
                                          <p:val>
                                            <p:strVal val="#ppt_x"/>
                                          </p:val>
                                        </p:tav>
                                      </p:tavLst>
                                    </p:anim>
                                    <p:anim calcmode="lin" valueType="num">
                                      <p:cBhvr>
                                        <p:cTn id="375" dur="664" tmFilter="0.0,0.0; 0.25,0.07; 0.50,0.2; 0.75,0.467; 1.0,1.0">
                                          <p:stCondLst>
                                            <p:cond delay="0"/>
                                          </p:stCondLst>
                                        </p:cTn>
                                        <p:tgtEl>
                                          <p:spTgt spid="4">
                                            <p:graphicEl>
                                              <a:dgm id="{F8AD456D-BF7A-415C-A090-65087F4E50FF}"/>
                                            </p:graphicEl>
                                          </p:spTgt>
                                        </p:tgtEl>
                                        <p:attrNameLst>
                                          <p:attrName>ppt_y</p:attrName>
                                        </p:attrNameLst>
                                      </p:cBhvr>
                                      <p:tavLst>
                                        <p:tav tm="0" fmla="#ppt_y-sin(pi*$)/3">
                                          <p:val>
                                            <p:fltVal val="0.5"/>
                                          </p:val>
                                        </p:tav>
                                        <p:tav tm="100000">
                                          <p:val>
                                            <p:fltVal val="1"/>
                                          </p:val>
                                        </p:tav>
                                      </p:tavLst>
                                    </p:anim>
                                    <p:anim calcmode="lin" valueType="num">
                                      <p:cBhvr>
                                        <p:cTn id="376" dur="664" tmFilter="0, 0; 0.125,0.2665; 0.25,0.4; 0.375,0.465; 0.5,0.5;  0.625,0.535; 0.75,0.6; 0.875,0.7335; 1,1">
                                          <p:stCondLst>
                                            <p:cond delay="664"/>
                                          </p:stCondLst>
                                        </p:cTn>
                                        <p:tgtEl>
                                          <p:spTgt spid="4">
                                            <p:graphicEl>
                                              <a:dgm id="{F8AD456D-BF7A-415C-A090-65087F4E50FF}"/>
                                            </p:graphicEl>
                                          </p:spTgt>
                                        </p:tgtEl>
                                        <p:attrNameLst>
                                          <p:attrName>ppt_y</p:attrName>
                                        </p:attrNameLst>
                                      </p:cBhvr>
                                      <p:tavLst>
                                        <p:tav tm="0" fmla="#ppt_y-sin(pi*$)/9">
                                          <p:val>
                                            <p:fltVal val="0"/>
                                          </p:val>
                                        </p:tav>
                                        <p:tav tm="100000">
                                          <p:val>
                                            <p:fltVal val="1"/>
                                          </p:val>
                                        </p:tav>
                                      </p:tavLst>
                                    </p:anim>
                                    <p:anim calcmode="lin" valueType="num">
                                      <p:cBhvr>
                                        <p:cTn id="377" dur="332" tmFilter="0, 0; 0.125,0.2665; 0.25,0.4; 0.375,0.465; 0.5,0.5;  0.625,0.535; 0.75,0.6; 0.875,0.7335; 1,1">
                                          <p:stCondLst>
                                            <p:cond delay="1324"/>
                                          </p:stCondLst>
                                        </p:cTn>
                                        <p:tgtEl>
                                          <p:spTgt spid="4">
                                            <p:graphicEl>
                                              <a:dgm id="{F8AD456D-BF7A-415C-A090-65087F4E50FF}"/>
                                            </p:graphicEl>
                                          </p:spTgt>
                                        </p:tgtEl>
                                        <p:attrNameLst>
                                          <p:attrName>ppt_y</p:attrName>
                                        </p:attrNameLst>
                                      </p:cBhvr>
                                      <p:tavLst>
                                        <p:tav tm="0" fmla="#ppt_y-sin(pi*$)/27">
                                          <p:val>
                                            <p:fltVal val="0"/>
                                          </p:val>
                                        </p:tav>
                                        <p:tav tm="100000">
                                          <p:val>
                                            <p:fltVal val="1"/>
                                          </p:val>
                                        </p:tav>
                                      </p:tavLst>
                                    </p:anim>
                                    <p:anim calcmode="lin" valueType="num">
                                      <p:cBhvr>
                                        <p:cTn id="378" dur="164" tmFilter="0, 0; 0.125,0.2665; 0.25,0.4; 0.375,0.465; 0.5,0.5;  0.625,0.535; 0.75,0.6; 0.875,0.7335; 1,1">
                                          <p:stCondLst>
                                            <p:cond delay="1656"/>
                                          </p:stCondLst>
                                        </p:cTn>
                                        <p:tgtEl>
                                          <p:spTgt spid="4">
                                            <p:graphicEl>
                                              <a:dgm id="{F8AD456D-BF7A-415C-A090-65087F4E50FF}"/>
                                            </p:graphicEl>
                                          </p:spTgt>
                                        </p:tgtEl>
                                        <p:attrNameLst>
                                          <p:attrName>ppt_y</p:attrName>
                                        </p:attrNameLst>
                                      </p:cBhvr>
                                      <p:tavLst>
                                        <p:tav tm="0" fmla="#ppt_y-sin(pi*$)/81">
                                          <p:val>
                                            <p:fltVal val="0"/>
                                          </p:val>
                                        </p:tav>
                                        <p:tav tm="100000">
                                          <p:val>
                                            <p:fltVal val="1"/>
                                          </p:val>
                                        </p:tav>
                                      </p:tavLst>
                                    </p:anim>
                                    <p:animScale>
                                      <p:cBhvr>
                                        <p:cTn id="379" dur="26">
                                          <p:stCondLst>
                                            <p:cond delay="650"/>
                                          </p:stCondLst>
                                        </p:cTn>
                                        <p:tgtEl>
                                          <p:spTgt spid="4">
                                            <p:graphicEl>
                                              <a:dgm id="{F8AD456D-BF7A-415C-A090-65087F4E50FF}"/>
                                            </p:graphicEl>
                                          </p:spTgt>
                                        </p:tgtEl>
                                      </p:cBhvr>
                                      <p:to x="100000" y="60000"/>
                                    </p:animScale>
                                    <p:animScale>
                                      <p:cBhvr>
                                        <p:cTn id="380" dur="166" decel="50000">
                                          <p:stCondLst>
                                            <p:cond delay="676"/>
                                          </p:stCondLst>
                                        </p:cTn>
                                        <p:tgtEl>
                                          <p:spTgt spid="4">
                                            <p:graphicEl>
                                              <a:dgm id="{F8AD456D-BF7A-415C-A090-65087F4E50FF}"/>
                                            </p:graphicEl>
                                          </p:spTgt>
                                        </p:tgtEl>
                                      </p:cBhvr>
                                      <p:to x="100000" y="100000"/>
                                    </p:animScale>
                                    <p:animScale>
                                      <p:cBhvr>
                                        <p:cTn id="381" dur="26">
                                          <p:stCondLst>
                                            <p:cond delay="1312"/>
                                          </p:stCondLst>
                                        </p:cTn>
                                        <p:tgtEl>
                                          <p:spTgt spid="4">
                                            <p:graphicEl>
                                              <a:dgm id="{F8AD456D-BF7A-415C-A090-65087F4E50FF}"/>
                                            </p:graphicEl>
                                          </p:spTgt>
                                        </p:tgtEl>
                                      </p:cBhvr>
                                      <p:to x="100000" y="80000"/>
                                    </p:animScale>
                                    <p:animScale>
                                      <p:cBhvr>
                                        <p:cTn id="382" dur="166" decel="50000">
                                          <p:stCondLst>
                                            <p:cond delay="1338"/>
                                          </p:stCondLst>
                                        </p:cTn>
                                        <p:tgtEl>
                                          <p:spTgt spid="4">
                                            <p:graphicEl>
                                              <a:dgm id="{F8AD456D-BF7A-415C-A090-65087F4E50FF}"/>
                                            </p:graphicEl>
                                          </p:spTgt>
                                        </p:tgtEl>
                                      </p:cBhvr>
                                      <p:to x="100000" y="100000"/>
                                    </p:animScale>
                                    <p:animScale>
                                      <p:cBhvr>
                                        <p:cTn id="383" dur="26">
                                          <p:stCondLst>
                                            <p:cond delay="1642"/>
                                          </p:stCondLst>
                                        </p:cTn>
                                        <p:tgtEl>
                                          <p:spTgt spid="4">
                                            <p:graphicEl>
                                              <a:dgm id="{F8AD456D-BF7A-415C-A090-65087F4E50FF}"/>
                                            </p:graphicEl>
                                          </p:spTgt>
                                        </p:tgtEl>
                                      </p:cBhvr>
                                      <p:to x="100000" y="90000"/>
                                    </p:animScale>
                                    <p:animScale>
                                      <p:cBhvr>
                                        <p:cTn id="384" dur="166" decel="50000">
                                          <p:stCondLst>
                                            <p:cond delay="1668"/>
                                          </p:stCondLst>
                                        </p:cTn>
                                        <p:tgtEl>
                                          <p:spTgt spid="4">
                                            <p:graphicEl>
                                              <a:dgm id="{F8AD456D-BF7A-415C-A090-65087F4E50FF}"/>
                                            </p:graphicEl>
                                          </p:spTgt>
                                        </p:tgtEl>
                                      </p:cBhvr>
                                      <p:to x="100000" y="100000"/>
                                    </p:animScale>
                                    <p:animScale>
                                      <p:cBhvr>
                                        <p:cTn id="385" dur="26">
                                          <p:stCondLst>
                                            <p:cond delay="1808"/>
                                          </p:stCondLst>
                                        </p:cTn>
                                        <p:tgtEl>
                                          <p:spTgt spid="4">
                                            <p:graphicEl>
                                              <a:dgm id="{F8AD456D-BF7A-415C-A090-65087F4E50FF}"/>
                                            </p:graphicEl>
                                          </p:spTgt>
                                        </p:tgtEl>
                                      </p:cBhvr>
                                      <p:to x="100000" y="95000"/>
                                    </p:animScale>
                                    <p:animScale>
                                      <p:cBhvr>
                                        <p:cTn id="386" dur="166" decel="50000">
                                          <p:stCondLst>
                                            <p:cond delay="1834"/>
                                          </p:stCondLst>
                                        </p:cTn>
                                        <p:tgtEl>
                                          <p:spTgt spid="4">
                                            <p:graphicEl>
                                              <a:dgm id="{F8AD456D-BF7A-415C-A090-65087F4E50FF}"/>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632153662"/>
              </p:ext>
            </p:extLst>
          </p:nvPr>
        </p:nvGraphicFramePr>
        <p:xfrm>
          <a:off x="503717" y="1502787"/>
          <a:ext cx="11088555" cy="52385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911424" y="548680"/>
            <a:ext cx="10273141" cy="954107"/>
          </a:xfrm>
          <a:prstGeom prst="rect">
            <a:avLst/>
          </a:prstGeom>
        </p:spPr>
        <p:txBody>
          <a:bodyPr wrap="square">
            <a:spAutoFit/>
          </a:bodyPr>
          <a:lstStyle/>
          <a:p>
            <a:pPr algn="ctr"/>
            <a:r>
              <a:rPr lang="es-MX" sz="2800" b="1" dirty="0">
                <a:solidFill>
                  <a:srgbClr val="C00000"/>
                </a:solidFill>
                <a:latin typeface="Algerian" panose="04020705040A02060702" pitchFamily="82" charset="0"/>
              </a:rPr>
              <a:t>ANTECEDENTES HISTÓRICOS DE LA ADMINISTRACIÓN EN MÉXICO </a:t>
            </a:r>
          </a:p>
        </p:txBody>
      </p:sp>
    </p:spTree>
    <p:extLst>
      <p:ext uri="{BB962C8B-B14F-4D97-AF65-F5344CB8AC3E}">
        <p14:creationId xmlns:p14="http://schemas.microsoft.com/office/powerpoint/2010/main" val="2478282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4258813619"/>
              </p:ext>
            </p:extLst>
          </p:nvPr>
        </p:nvGraphicFramePr>
        <p:xfrm>
          <a:off x="143339" y="188640"/>
          <a:ext cx="11905323"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39826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1140</TotalTime>
  <Words>1814</Words>
  <Application>Microsoft Office PowerPoint</Application>
  <PresentationFormat>Personalizado</PresentationFormat>
  <Paragraphs>167</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Chincheta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InKulpado666</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T440</dc:creator>
  <cp:lastModifiedBy>Investig</cp:lastModifiedBy>
  <cp:revision>56</cp:revision>
  <dcterms:created xsi:type="dcterms:W3CDTF">2018-05-23T03:04:07Z</dcterms:created>
  <dcterms:modified xsi:type="dcterms:W3CDTF">2018-08-29T18:22:36Z</dcterms:modified>
</cp:coreProperties>
</file>