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2"/>
  </p:notesMasterIdLst>
  <p:handoutMasterIdLst>
    <p:handoutMasterId r:id="rId33"/>
  </p:handoutMasterIdLst>
  <p:sldIdLst>
    <p:sldId id="342" r:id="rId2"/>
    <p:sldId id="343" r:id="rId3"/>
    <p:sldId id="344" r:id="rId4"/>
    <p:sldId id="298" r:id="rId5"/>
    <p:sldId id="345" r:id="rId6"/>
    <p:sldId id="303" r:id="rId7"/>
    <p:sldId id="318" r:id="rId8"/>
    <p:sldId id="330" r:id="rId9"/>
    <p:sldId id="337" r:id="rId10"/>
    <p:sldId id="308" r:id="rId11"/>
    <p:sldId id="311" r:id="rId12"/>
    <p:sldId id="321" r:id="rId13"/>
    <p:sldId id="319" r:id="rId14"/>
    <p:sldId id="295" r:id="rId15"/>
    <p:sldId id="320" r:id="rId16"/>
    <p:sldId id="310" r:id="rId17"/>
    <p:sldId id="317" r:id="rId18"/>
    <p:sldId id="304" r:id="rId19"/>
    <p:sldId id="313" r:id="rId20"/>
    <p:sldId id="347" r:id="rId21"/>
    <p:sldId id="314" r:id="rId22"/>
    <p:sldId id="325" r:id="rId23"/>
    <p:sldId id="348" r:id="rId24"/>
    <p:sldId id="349" r:id="rId25"/>
    <p:sldId id="346" r:id="rId26"/>
    <p:sldId id="262" r:id="rId27"/>
    <p:sldId id="305" r:id="rId28"/>
    <p:sldId id="309" r:id="rId29"/>
    <p:sldId id="328" r:id="rId30"/>
    <p:sldId id="333" r:id="rId31"/>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7" userDrawn="1">
          <p15:clr>
            <a:srgbClr val="A4A3A4"/>
          </p15:clr>
        </p15:guide>
        <p15:guide id="2" pos="278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BA" initials="CBA" lastIdx="1" clrIdx="0">
    <p:extLst>
      <p:ext uri="{19B8F6BF-5375-455C-9EA6-DF929625EA0E}">
        <p15:presenceInfo xmlns:p15="http://schemas.microsoft.com/office/powerpoint/2012/main" userId="CB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34619"/>
    <a:srgbClr val="165C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92" autoAdjust="0"/>
    <p:restoredTop sz="92947" autoAdjust="0"/>
  </p:normalViewPr>
  <p:slideViewPr>
    <p:cSldViewPr snapToGrid="0" snapToObjects="1" showGuides="1">
      <p:cViewPr>
        <p:scale>
          <a:sx n="100" d="100"/>
          <a:sy n="100" d="100"/>
        </p:scale>
        <p:origin x="942" y="252"/>
      </p:cViewPr>
      <p:guideLst>
        <p:guide orient="horz" pos="2387"/>
        <p:guide pos="2789"/>
      </p:guideLst>
    </p:cSldViewPr>
  </p:slideViewPr>
  <p:outlineViewPr>
    <p:cViewPr>
      <p:scale>
        <a:sx n="33" d="100"/>
        <a:sy n="33" d="100"/>
      </p:scale>
      <p:origin x="0" y="432"/>
    </p:cViewPr>
  </p:outlineViewPr>
  <p:notesTextViewPr>
    <p:cViewPr>
      <p:scale>
        <a:sx n="100" d="100"/>
        <a:sy n="100" d="100"/>
      </p:scale>
      <p:origin x="0" y="0"/>
    </p:cViewPr>
  </p:notesTextViewPr>
  <p:sorterViewPr>
    <p:cViewPr>
      <p:scale>
        <a:sx n="62" d="100"/>
        <a:sy n="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_rels/data6.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image" Target="../media/image9.jpeg"/><Relationship Id="rId1" Type="http://schemas.openxmlformats.org/officeDocument/2006/relationships/image" Target="../media/image8.jpeg"/><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eg"/><Relationship Id="rId9" Type="http://schemas.openxmlformats.org/officeDocument/2006/relationships/image" Target="../media/image16.jpeg"/></Relationships>
</file>

<file path=ppt/diagrams/_rels/data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image" Target="../media/image19.jpg"/></Relationships>
</file>

<file path=ppt/diagrams/_rels/data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g"/><Relationship Id="rId2" Type="http://schemas.openxmlformats.org/officeDocument/2006/relationships/image" Target="../media/image25.png"/><Relationship Id="rId1" Type="http://schemas.openxmlformats.org/officeDocument/2006/relationships/image" Target="../media/image24.jpg"/><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g"/></Relationships>
</file>

<file path=ppt/diagrams/_rels/drawing6.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image" Target="../media/image9.jpeg"/><Relationship Id="rId1" Type="http://schemas.openxmlformats.org/officeDocument/2006/relationships/image" Target="../media/image8.jpeg"/><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eg"/><Relationship Id="rId9" Type="http://schemas.openxmlformats.org/officeDocument/2006/relationships/image" Target="../media/image16.jpeg"/></Relationships>
</file>

<file path=ppt/diagrams/_rels/drawing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image" Target="../media/image19.jpg"/></Relationships>
</file>

<file path=ppt/diagrams/_rels/drawing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g"/><Relationship Id="rId2" Type="http://schemas.openxmlformats.org/officeDocument/2006/relationships/image" Target="../media/image25.png"/><Relationship Id="rId1" Type="http://schemas.openxmlformats.org/officeDocument/2006/relationships/image" Target="../media/image24.jpg"/><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829D1F-D9E9-4673-9A2B-E85CB21FC2E0}" type="doc">
      <dgm:prSet loTypeId="urn:microsoft.com/office/officeart/2005/8/layout/lProcess2" loCatId="list" qsTypeId="urn:microsoft.com/office/officeart/2005/8/quickstyle/simple1" qsCatId="simple" csTypeId="urn:microsoft.com/office/officeart/2005/8/colors/colorful2" csCatId="colorful" phldr="1"/>
      <dgm:spPr/>
      <dgm:t>
        <a:bodyPr/>
        <a:lstStyle/>
        <a:p>
          <a:endParaRPr lang="es-MX"/>
        </a:p>
      </dgm:t>
    </dgm:pt>
    <dgm:pt modelId="{C1547C01-9946-4950-A43E-66B240C72E40}">
      <dgm:prSet phldrT="[Texto]"/>
      <dgm:spPr/>
      <dgm:t>
        <a:bodyPr/>
        <a:lstStyle/>
        <a:p>
          <a:r>
            <a:rPr lang="es-MX" dirty="0"/>
            <a:t>PRESENTACIÓN ORAL </a:t>
          </a:r>
        </a:p>
      </dgm:t>
    </dgm:pt>
    <dgm:pt modelId="{DBE1DCC5-46AD-4890-8B0F-F0190A68D7F6}" type="parTrans" cxnId="{F4E22713-BAC8-404D-864E-63E52EAEA8E3}">
      <dgm:prSet/>
      <dgm:spPr/>
      <dgm:t>
        <a:bodyPr/>
        <a:lstStyle/>
        <a:p>
          <a:endParaRPr lang="es-MX"/>
        </a:p>
      </dgm:t>
    </dgm:pt>
    <dgm:pt modelId="{30720DA8-355A-4711-B565-525048F84CA3}" type="sibTrans" cxnId="{F4E22713-BAC8-404D-864E-63E52EAEA8E3}">
      <dgm:prSet/>
      <dgm:spPr/>
      <dgm:t>
        <a:bodyPr/>
        <a:lstStyle/>
        <a:p>
          <a:endParaRPr lang="es-MX"/>
        </a:p>
      </dgm:t>
    </dgm:pt>
    <dgm:pt modelId="{72887F16-FE5C-4CE8-8A01-5AEBBF0883A7}">
      <dgm:prSet phldrT="[Texto]"/>
      <dgm:spPr/>
      <dgm:t>
        <a:bodyPr/>
        <a:lstStyle/>
        <a:p>
          <a:pPr>
            <a:buNone/>
          </a:pPr>
          <a:r>
            <a:rPr lang="es-MX" dirty="0"/>
            <a:t>Propósito</a:t>
          </a:r>
        </a:p>
      </dgm:t>
    </dgm:pt>
    <dgm:pt modelId="{F473B385-9211-4CCD-B1EC-B60D49C82773}" type="parTrans" cxnId="{78F2AD5E-9A4D-4FD9-B1A0-108FEE7B7EF8}">
      <dgm:prSet/>
      <dgm:spPr/>
      <dgm:t>
        <a:bodyPr/>
        <a:lstStyle/>
        <a:p>
          <a:endParaRPr lang="es-MX"/>
        </a:p>
      </dgm:t>
    </dgm:pt>
    <dgm:pt modelId="{EE46CF3D-5B68-49E4-B43C-4815C85A9624}" type="sibTrans" cxnId="{78F2AD5E-9A4D-4FD9-B1A0-108FEE7B7EF8}">
      <dgm:prSet/>
      <dgm:spPr/>
      <dgm:t>
        <a:bodyPr/>
        <a:lstStyle/>
        <a:p>
          <a:endParaRPr lang="es-MX"/>
        </a:p>
      </dgm:t>
    </dgm:pt>
    <dgm:pt modelId="{3EB68519-F45A-48B1-8CD3-1930C49995C4}">
      <dgm:prSet phldrT="[Texto]"/>
      <dgm:spPr/>
      <dgm:t>
        <a:bodyPr/>
        <a:lstStyle/>
        <a:p>
          <a:r>
            <a:rPr lang="es-MX" dirty="0"/>
            <a:t>COMPETENCIAS VERBALES</a:t>
          </a:r>
        </a:p>
      </dgm:t>
    </dgm:pt>
    <dgm:pt modelId="{E7AE599C-6FAF-433E-A5D5-A4CFF105179D}" type="parTrans" cxnId="{B7F8AA42-5E4D-42E8-95F6-222F567EDC1D}">
      <dgm:prSet/>
      <dgm:spPr/>
      <dgm:t>
        <a:bodyPr/>
        <a:lstStyle/>
        <a:p>
          <a:endParaRPr lang="es-MX"/>
        </a:p>
      </dgm:t>
    </dgm:pt>
    <dgm:pt modelId="{4F4F5265-97E0-4307-A520-C4E4CE9B1269}" type="sibTrans" cxnId="{B7F8AA42-5E4D-42E8-95F6-222F567EDC1D}">
      <dgm:prSet/>
      <dgm:spPr/>
      <dgm:t>
        <a:bodyPr/>
        <a:lstStyle/>
        <a:p>
          <a:endParaRPr lang="es-MX"/>
        </a:p>
      </dgm:t>
    </dgm:pt>
    <dgm:pt modelId="{9B8D2632-2C5A-481D-90D7-65492F473899}">
      <dgm:prSet phldrT="[Texto]"/>
      <dgm:spPr/>
      <dgm:t>
        <a:bodyPr/>
        <a:lstStyle/>
        <a:p>
          <a:pPr>
            <a:buNone/>
          </a:pPr>
          <a:r>
            <a:rPr lang="es-MX" dirty="0"/>
            <a:t>Criterio Científico</a:t>
          </a:r>
        </a:p>
      </dgm:t>
    </dgm:pt>
    <dgm:pt modelId="{B4B06DFD-95DA-4423-B8F6-1A42AC16C894}" type="parTrans" cxnId="{9720C47E-80E4-46AD-A0B1-54033A88EFA7}">
      <dgm:prSet/>
      <dgm:spPr/>
      <dgm:t>
        <a:bodyPr/>
        <a:lstStyle/>
        <a:p>
          <a:endParaRPr lang="es-MX"/>
        </a:p>
      </dgm:t>
    </dgm:pt>
    <dgm:pt modelId="{ADDE7204-75A4-456B-8B13-2663349CA6AA}" type="sibTrans" cxnId="{9720C47E-80E4-46AD-A0B1-54033A88EFA7}">
      <dgm:prSet/>
      <dgm:spPr/>
      <dgm:t>
        <a:bodyPr/>
        <a:lstStyle/>
        <a:p>
          <a:endParaRPr lang="es-MX"/>
        </a:p>
      </dgm:t>
    </dgm:pt>
    <dgm:pt modelId="{519B27FE-D137-488F-A48E-1D9DE9B579BE}">
      <dgm:prSet/>
      <dgm:spPr/>
      <dgm:t>
        <a:bodyPr/>
        <a:lstStyle/>
        <a:p>
          <a:r>
            <a:rPr lang="es-MX" dirty="0"/>
            <a:t>Estructura y requerimientos de la presentación</a:t>
          </a:r>
        </a:p>
      </dgm:t>
    </dgm:pt>
    <dgm:pt modelId="{A461B1FB-9425-4747-820D-6F292E5F97A8}" type="parTrans" cxnId="{7F476A63-B67D-4183-B6FA-7346FE672B46}">
      <dgm:prSet/>
      <dgm:spPr/>
      <dgm:t>
        <a:bodyPr/>
        <a:lstStyle/>
        <a:p>
          <a:endParaRPr lang="es-MX"/>
        </a:p>
      </dgm:t>
    </dgm:pt>
    <dgm:pt modelId="{B7AFEAA2-FF09-4625-AE1E-B133673CE9F0}" type="sibTrans" cxnId="{7F476A63-B67D-4183-B6FA-7346FE672B46}">
      <dgm:prSet/>
      <dgm:spPr/>
      <dgm:t>
        <a:bodyPr/>
        <a:lstStyle/>
        <a:p>
          <a:endParaRPr lang="es-MX"/>
        </a:p>
      </dgm:t>
    </dgm:pt>
    <dgm:pt modelId="{E6398C03-5C41-4EE8-AA2F-D9E5837CD8A7}">
      <dgm:prSet/>
      <dgm:spPr/>
      <dgm:t>
        <a:bodyPr/>
        <a:lstStyle/>
        <a:p>
          <a:r>
            <a:rPr lang="es-MX" dirty="0"/>
            <a:t>Crítica constructiva</a:t>
          </a:r>
        </a:p>
      </dgm:t>
    </dgm:pt>
    <dgm:pt modelId="{C0D5126F-1814-43A2-97A9-A606FA576147}" type="parTrans" cxnId="{CFA18439-D245-4A58-A345-FE71592EA4CF}">
      <dgm:prSet/>
      <dgm:spPr/>
      <dgm:t>
        <a:bodyPr/>
        <a:lstStyle/>
        <a:p>
          <a:endParaRPr lang="es-MX"/>
        </a:p>
      </dgm:t>
    </dgm:pt>
    <dgm:pt modelId="{3FE65E72-2F46-40BC-924E-CB8A1D6BEC79}" type="sibTrans" cxnId="{CFA18439-D245-4A58-A345-FE71592EA4CF}">
      <dgm:prSet/>
      <dgm:spPr/>
      <dgm:t>
        <a:bodyPr/>
        <a:lstStyle/>
        <a:p>
          <a:endParaRPr lang="es-MX"/>
        </a:p>
      </dgm:t>
    </dgm:pt>
    <dgm:pt modelId="{0B17C194-4F34-4291-B548-959F982035A0}">
      <dgm:prSet/>
      <dgm:spPr/>
      <dgm:t>
        <a:bodyPr/>
        <a:lstStyle/>
        <a:p>
          <a:r>
            <a:rPr lang="es-MX" dirty="0"/>
            <a:t>Uso de Herramientas para crear presentaciones</a:t>
          </a:r>
        </a:p>
      </dgm:t>
    </dgm:pt>
    <dgm:pt modelId="{D46DD1E6-CCC4-4F4F-8395-AA021692FE0C}" type="parTrans" cxnId="{D182A3FD-65F6-4EF6-B75D-7E557B4BA9EA}">
      <dgm:prSet/>
      <dgm:spPr/>
      <dgm:t>
        <a:bodyPr/>
        <a:lstStyle/>
        <a:p>
          <a:endParaRPr lang="es-MX"/>
        </a:p>
      </dgm:t>
    </dgm:pt>
    <dgm:pt modelId="{3E95FF43-2E10-4A1A-BF66-CFBA3B68806E}" type="sibTrans" cxnId="{D182A3FD-65F6-4EF6-B75D-7E557B4BA9EA}">
      <dgm:prSet/>
      <dgm:spPr/>
      <dgm:t>
        <a:bodyPr/>
        <a:lstStyle/>
        <a:p>
          <a:endParaRPr lang="es-MX"/>
        </a:p>
      </dgm:t>
    </dgm:pt>
    <dgm:pt modelId="{18040597-2D04-4F92-B846-BED88738FD0F}">
      <dgm:prSet/>
      <dgm:spPr/>
      <dgm:t>
        <a:bodyPr/>
        <a:lstStyle/>
        <a:p>
          <a:r>
            <a:rPr lang="es-MX"/>
            <a:t>Integración</a:t>
          </a:r>
          <a:endParaRPr lang="es-MX" dirty="0"/>
        </a:p>
      </dgm:t>
    </dgm:pt>
    <dgm:pt modelId="{E846FA95-6C9E-4E2F-8540-377EC5D3899E}" type="parTrans" cxnId="{602B788F-416B-4E85-A107-488C77D7D4DA}">
      <dgm:prSet/>
      <dgm:spPr/>
      <dgm:t>
        <a:bodyPr/>
        <a:lstStyle/>
        <a:p>
          <a:endParaRPr lang="es-MX"/>
        </a:p>
      </dgm:t>
    </dgm:pt>
    <dgm:pt modelId="{33ED16FB-F545-4ABC-9F06-AEF7787A9670}" type="sibTrans" cxnId="{602B788F-416B-4E85-A107-488C77D7D4DA}">
      <dgm:prSet/>
      <dgm:spPr/>
      <dgm:t>
        <a:bodyPr/>
        <a:lstStyle/>
        <a:p>
          <a:endParaRPr lang="es-MX"/>
        </a:p>
      </dgm:t>
    </dgm:pt>
    <dgm:pt modelId="{6D50A249-EE78-446B-BF0E-E20FED66C6FA}">
      <dgm:prSet/>
      <dgm:spPr/>
      <dgm:t>
        <a:bodyPr/>
        <a:lstStyle/>
        <a:p>
          <a:r>
            <a:rPr lang="es-MX"/>
            <a:t>Organización y Planeación</a:t>
          </a:r>
          <a:endParaRPr lang="es-MX" dirty="0"/>
        </a:p>
      </dgm:t>
    </dgm:pt>
    <dgm:pt modelId="{5EE06A64-9965-42C1-A096-02D7AB0F125B}" type="parTrans" cxnId="{CA5FCFE6-B72C-4FD9-BBEF-9B4F7CB49F67}">
      <dgm:prSet/>
      <dgm:spPr/>
      <dgm:t>
        <a:bodyPr/>
        <a:lstStyle/>
        <a:p>
          <a:endParaRPr lang="es-MX"/>
        </a:p>
      </dgm:t>
    </dgm:pt>
    <dgm:pt modelId="{8F53217D-8034-439C-BF6B-4C6FC2D19631}" type="sibTrans" cxnId="{CA5FCFE6-B72C-4FD9-BBEF-9B4F7CB49F67}">
      <dgm:prSet/>
      <dgm:spPr/>
      <dgm:t>
        <a:bodyPr/>
        <a:lstStyle/>
        <a:p>
          <a:endParaRPr lang="es-MX"/>
        </a:p>
      </dgm:t>
    </dgm:pt>
    <dgm:pt modelId="{071CB4A4-CD1B-4A2D-A329-F679E610FD46}">
      <dgm:prSet/>
      <dgm:spPr/>
      <dgm:t>
        <a:bodyPr/>
        <a:lstStyle/>
        <a:p>
          <a:r>
            <a:rPr lang="es-MX"/>
            <a:t>Uso de TIC</a:t>
          </a:r>
          <a:endParaRPr lang="es-MX" dirty="0"/>
        </a:p>
      </dgm:t>
    </dgm:pt>
    <dgm:pt modelId="{3C0B43A6-C62D-4D38-BE94-D117FAC846ED}" type="parTrans" cxnId="{78DE5198-5FDD-42D2-973A-B2863C34D477}">
      <dgm:prSet/>
      <dgm:spPr/>
      <dgm:t>
        <a:bodyPr/>
        <a:lstStyle/>
        <a:p>
          <a:endParaRPr lang="es-MX"/>
        </a:p>
      </dgm:t>
    </dgm:pt>
    <dgm:pt modelId="{4A239D69-F05C-48F3-9A17-A3083709464E}" type="sibTrans" cxnId="{78DE5198-5FDD-42D2-973A-B2863C34D477}">
      <dgm:prSet/>
      <dgm:spPr/>
      <dgm:t>
        <a:bodyPr/>
        <a:lstStyle/>
        <a:p>
          <a:endParaRPr lang="es-MX"/>
        </a:p>
      </dgm:t>
    </dgm:pt>
    <dgm:pt modelId="{EF6B16A9-08A7-41C1-B43C-47F1F8972F6F}" type="pres">
      <dgm:prSet presAssocID="{98829D1F-D9E9-4673-9A2B-E85CB21FC2E0}" presName="theList" presStyleCnt="0">
        <dgm:presLayoutVars>
          <dgm:dir/>
          <dgm:animLvl val="lvl"/>
          <dgm:resizeHandles val="exact"/>
        </dgm:presLayoutVars>
      </dgm:prSet>
      <dgm:spPr/>
    </dgm:pt>
    <dgm:pt modelId="{00E8496A-4AEF-492C-B87C-B7A23CF69152}" type="pres">
      <dgm:prSet presAssocID="{C1547C01-9946-4950-A43E-66B240C72E40}" presName="compNode" presStyleCnt="0"/>
      <dgm:spPr/>
    </dgm:pt>
    <dgm:pt modelId="{C988516F-4103-4B41-AF93-61F31E5E7FDE}" type="pres">
      <dgm:prSet presAssocID="{C1547C01-9946-4950-A43E-66B240C72E40}" presName="aNode" presStyleLbl="bgShp" presStyleIdx="0" presStyleCnt="2"/>
      <dgm:spPr/>
    </dgm:pt>
    <dgm:pt modelId="{91CA9D35-C4E4-4042-B12B-2218E7B12A3A}" type="pres">
      <dgm:prSet presAssocID="{C1547C01-9946-4950-A43E-66B240C72E40}" presName="textNode" presStyleLbl="bgShp" presStyleIdx="0" presStyleCnt="2"/>
      <dgm:spPr/>
    </dgm:pt>
    <dgm:pt modelId="{006C8A88-31B2-4DFA-AE57-206EF8F8693F}" type="pres">
      <dgm:prSet presAssocID="{C1547C01-9946-4950-A43E-66B240C72E40}" presName="compChildNode" presStyleCnt="0"/>
      <dgm:spPr/>
    </dgm:pt>
    <dgm:pt modelId="{5F64C3BA-4971-4311-8AB4-A5FF0AC4D48E}" type="pres">
      <dgm:prSet presAssocID="{C1547C01-9946-4950-A43E-66B240C72E40}" presName="theInnerList" presStyleCnt="0"/>
      <dgm:spPr/>
    </dgm:pt>
    <dgm:pt modelId="{3DA486FC-9801-4E4D-99DF-D407526CC1C1}" type="pres">
      <dgm:prSet presAssocID="{72887F16-FE5C-4CE8-8A01-5AEBBF0883A7}" presName="childNode" presStyleLbl="node1" presStyleIdx="0" presStyleCnt="8">
        <dgm:presLayoutVars>
          <dgm:bulletEnabled val="1"/>
        </dgm:presLayoutVars>
      </dgm:prSet>
      <dgm:spPr/>
    </dgm:pt>
    <dgm:pt modelId="{19CD9DA5-CFCD-4C08-ACA1-39AF0E48A8E7}" type="pres">
      <dgm:prSet presAssocID="{72887F16-FE5C-4CE8-8A01-5AEBBF0883A7}" presName="aSpace2" presStyleCnt="0"/>
      <dgm:spPr/>
    </dgm:pt>
    <dgm:pt modelId="{9835D632-814E-4208-8284-B1F321FC90F7}" type="pres">
      <dgm:prSet presAssocID="{519B27FE-D137-488F-A48E-1D9DE9B579BE}" presName="childNode" presStyleLbl="node1" presStyleIdx="1" presStyleCnt="8">
        <dgm:presLayoutVars>
          <dgm:bulletEnabled val="1"/>
        </dgm:presLayoutVars>
      </dgm:prSet>
      <dgm:spPr/>
    </dgm:pt>
    <dgm:pt modelId="{419F4787-13D8-4135-A459-365B63A4FA33}" type="pres">
      <dgm:prSet presAssocID="{519B27FE-D137-488F-A48E-1D9DE9B579BE}" presName="aSpace2" presStyleCnt="0"/>
      <dgm:spPr/>
    </dgm:pt>
    <dgm:pt modelId="{A88F8526-D01F-4262-80B2-61CDEF4E9A27}" type="pres">
      <dgm:prSet presAssocID="{E6398C03-5C41-4EE8-AA2F-D9E5837CD8A7}" presName="childNode" presStyleLbl="node1" presStyleIdx="2" presStyleCnt="8">
        <dgm:presLayoutVars>
          <dgm:bulletEnabled val="1"/>
        </dgm:presLayoutVars>
      </dgm:prSet>
      <dgm:spPr/>
    </dgm:pt>
    <dgm:pt modelId="{9E12E2AF-EF39-4AAA-A9DE-E4709953264F}" type="pres">
      <dgm:prSet presAssocID="{E6398C03-5C41-4EE8-AA2F-D9E5837CD8A7}" presName="aSpace2" presStyleCnt="0"/>
      <dgm:spPr/>
    </dgm:pt>
    <dgm:pt modelId="{E9EBD9F7-4C6F-43C3-9E91-86C09D038BE2}" type="pres">
      <dgm:prSet presAssocID="{0B17C194-4F34-4291-B548-959F982035A0}" presName="childNode" presStyleLbl="node1" presStyleIdx="3" presStyleCnt="8">
        <dgm:presLayoutVars>
          <dgm:bulletEnabled val="1"/>
        </dgm:presLayoutVars>
      </dgm:prSet>
      <dgm:spPr/>
    </dgm:pt>
    <dgm:pt modelId="{E991D4FD-8622-46E5-8A60-BC2215E0683B}" type="pres">
      <dgm:prSet presAssocID="{C1547C01-9946-4950-A43E-66B240C72E40}" presName="aSpace" presStyleCnt="0"/>
      <dgm:spPr/>
    </dgm:pt>
    <dgm:pt modelId="{37C420A7-B7B5-4F08-8250-8C74BA1FDE9A}" type="pres">
      <dgm:prSet presAssocID="{3EB68519-F45A-48B1-8CD3-1930C49995C4}" presName="compNode" presStyleCnt="0"/>
      <dgm:spPr/>
    </dgm:pt>
    <dgm:pt modelId="{9A51BAD3-C388-4F35-931D-9515C1F9D960}" type="pres">
      <dgm:prSet presAssocID="{3EB68519-F45A-48B1-8CD3-1930C49995C4}" presName="aNode" presStyleLbl="bgShp" presStyleIdx="1" presStyleCnt="2"/>
      <dgm:spPr/>
    </dgm:pt>
    <dgm:pt modelId="{2862DFAC-78AD-4966-A3D8-929270537D94}" type="pres">
      <dgm:prSet presAssocID="{3EB68519-F45A-48B1-8CD3-1930C49995C4}" presName="textNode" presStyleLbl="bgShp" presStyleIdx="1" presStyleCnt="2"/>
      <dgm:spPr/>
    </dgm:pt>
    <dgm:pt modelId="{9F7A80E9-2AAC-4ED5-9685-908570A62CEA}" type="pres">
      <dgm:prSet presAssocID="{3EB68519-F45A-48B1-8CD3-1930C49995C4}" presName="compChildNode" presStyleCnt="0"/>
      <dgm:spPr/>
    </dgm:pt>
    <dgm:pt modelId="{6AEFB4A9-D9F5-4F4F-A4F6-4265F68FB7EF}" type="pres">
      <dgm:prSet presAssocID="{3EB68519-F45A-48B1-8CD3-1930C49995C4}" presName="theInnerList" presStyleCnt="0"/>
      <dgm:spPr/>
    </dgm:pt>
    <dgm:pt modelId="{93BED064-2D11-48DE-AF70-E7E2A8E47BE4}" type="pres">
      <dgm:prSet presAssocID="{9B8D2632-2C5A-481D-90D7-65492F473899}" presName="childNode" presStyleLbl="node1" presStyleIdx="4" presStyleCnt="8">
        <dgm:presLayoutVars>
          <dgm:bulletEnabled val="1"/>
        </dgm:presLayoutVars>
      </dgm:prSet>
      <dgm:spPr/>
    </dgm:pt>
    <dgm:pt modelId="{603DA3CC-6D08-4FE3-BF84-5582503D6E95}" type="pres">
      <dgm:prSet presAssocID="{9B8D2632-2C5A-481D-90D7-65492F473899}" presName="aSpace2" presStyleCnt="0"/>
      <dgm:spPr/>
    </dgm:pt>
    <dgm:pt modelId="{42138451-9D5B-47F3-B276-C98035968701}" type="pres">
      <dgm:prSet presAssocID="{18040597-2D04-4F92-B846-BED88738FD0F}" presName="childNode" presStyleLbl="node1" presStyleIdx="5" presStyleCnt="8">
        <dgm:presLayoutVars>
          <dgm:bulletEnabled val="1"/>
        </dgm:presLayoutVars>
      </dgm:prSet>
      <dgm:spPr/>
    </dgm:pt>
    <dgm:pt modelId="{1646EFAE-11DC-4F9E-975F-481C064BC8F7}" type="pres">
      <dgm:prSet presAssocID="{18040597-2D04-4F92-B846-BED88738FD0F}" presName="aSpace2" presStyleCnt="0"/>
      <dgm:spPr/>
    </dgm:pt>
    <dgm:pt modelId="{E9EBD48B-A3C7-450B-8B7A-7E056CF1A966}" type="pres">
      <dgm:prSet presAssocID="{6D50A249-EE78-446B-BF0E-E20FED66C6FA}" presName="childNode" presStyleLbl="node1" presStyleIdx="6" presStyleCnt="8">
        <dgm:presLayoutVars>
          <dgm:bulletEnabled val="1"/>
        </dgm:presLayoutVars>
      </dgm:prSet>
      <dgm:spPr/>
    </dgm:pt>
    <dgm:pt modelId="{FEBD8C74-D2FA-42F8-AB97-EBE736803BE7}" type="pres">
      <dgm:prSet presAssocID="{6D50A249-EE78-446B-BF0E-E20FED66C6FA}" presName="aSpace2" presStyleCnt="0"/>
      <dgm:spPr/>
    </dgm:pt>
    <dgm:pt modelId="{940446DA-F20E-452D-8BD8-0D23ED7C934C}" type="pres">
      <dgm:prSet presAssocID="{071CB4A4-CD1B-4A2D-A329-F679E610FD46}" presName="childNode" presStyleLbl="node1" presStyleIdx="7" presStyleCnt="8">
        <dgm:presLayoutVars>
          <dgm:bulletEnabled val="1"/>
        </dgm:presLayoutVars>
      </dgm:prSet>
      <dgm:spPr/>
    </dgm:pt>
  </dgm:ptLst>
  <dgm:cxnLst>
    <dgm:cxn modelId="{0E1F730C-0A2C-43A1-80E8-0A59714A9838}" type="presOf" srcId="{98829D1F-D9E9-4673-9A2B-E85CB21FC2E0}" destId="{EF6B16A9-08A7-41C1-B43C-47F1F8972F6F}" srcOrd="0" destOrd="0" presId="urn:microsoft.com/office/officeart/2005/8/layout/lProcess2"/>
    <dgm:cxn modelId="{F4E22713-BAC8-404D-864E-63E52EAEA8E3}" srcId="{98829D1F-D9E9-4673-9A2B-E85CB21FC2E0}" destId="{C1547C01-9946-4950-A43E-66B240C72E40}" srcOrd="0" destOrd="0" parTransId="{DBE1DCC5-46AD-4890-8B0F-F0190A68D7F6}" sibTransId="{30720DA8-355A-4711-B565-525048F84CA3}"/>
    <dgm:cxn modelId="{6934C613-BCE3-4AB8-9D39-70526AF99D45}" type="presOf" srcId="{9B8D2632-2C5A-481D-90D7-65492F473899}" destId="{93BED064-2D11-48DE-AF70-E7E2A8E47BE4}" srcOrd="0" destOrd="0" presId="urn:microsoft.com/office/officeart/2005/8/layout/lProcess2"/>
    <dgm:cxn modelId="{BC160A37-FE8A-40D4-8BB0-4CE69356D485}" type="presOf" srcId="{6D50A249-EE78-446B-BF0E-E20FED66C6FA}" destId="{E9EBD48B-A3C7-450B-8B7A-7E056CF1A966}" srcOrd="0" destOrd="0" presId="urn:microsoft.com/office/officeart/2005/8/layout/lProcess2"/>
    <dgm:cxn modelId="{CFA18439-D245-4A58-A345-FE71592EA4CF}" srcId="{C1547C01-9946-4950-A43E-66B240C72E40}" destId="{E6398C03-5C41-4EE8-AA2F-D9E5837CD8A7}" srcOrd="2" destOrd="0" parTransId="{C0D5126F-1814-43A2-97A9-A606FA576147}" sibTransId="{3FE65E72-2F46-40BC-924E-CB8A1D6BEC79}"/>
    <dgm:cxn modelId="{78F2AD5E-9A4D-4FD9-B1A0-108FEE7B7EF8}" srcId="{C1547C01-9946-4950-A43E-66B240C72E40}" destId="{72887F16-FE5C-4CE8-8A01-5AEBBF0883A7}" srcOrd="0" destOrd="0" parTransId="{F473B385-9211-4CCD-B1EC-B60D49C82773}" sibTransId="{EE46CF3D-5B68-49E4-B43C-4815C85A9624}"/>
    <dgm:cxn modelId="{B7F8AA42-5E4D-42E8-95F6-222F567EDC1D}" srcId="{98829D1F-D9E9-4673-9A2B-E85CB21FC2E0}" destId="{3EB68519-F45A-48B1-8CD3-1930C49995C4}" srcOrd="1" destOrd="0" parTransId="{E7AE599C-6FAF-433E-A5D5-A4CFF105179D}" sibTransId="{4F4F5265-97E0-4307-A520-C4E4CE9B1269}"/>
    <dgm:cxn modelId="{7F476A63-B67D-4183-B6FA-7346FE672B46}" srcId="{C1547C01-9946-4950-A43E-66B240C72E40}" destId="{519B27FE-D137-488F-A48E-1D9DE9B579BE}" srcOrd="1" destOrd="0" parTransId="{A461B1FB-9425-4747-820D-6F292E5F97A8}" sibTransId="{B7AFEAA2-FF09-4625-AE1E-B133673CE9F0}"/>
    <dgm:cxn modelId="{1053C37D-C599-47B0-A809-6F54DB8A367B}" type="presOf" srcId="{E6398C03-5C41-4EE8-AA2F-D9E5837CD8A7}" destId="{A88F8526-D01F-4262-80B2-61CDEF4E9A27}" srcOrd="0" destOrd="0" presId="urn:microsoft.com/office/officeart/2005/8/layout/lProcess2"/>
    <dgm:cxn modelId="{9720C47E-80E4-46AD-A0B1-54033A88EFA7}" srcId="{3EB68519-F45A-48B1-8CD3-1930C49995C4}" destId="{9B8D2632-2C5A-481D-90D7-65492F473899}" srcOrd="0" destOrd="0" parTransId="{B4B06DFD-95DA-4423-B8F6-1A42AC16C894}" sibTransId="{ADDE7204-75A4-456B-8B13-2663349CA6AA}"/>
    <dgm:cxn modelId="{602B788F-416B-4E85-A107-488C77D7D4DA}" srcId="{3EB68519-F45A-48B1-8CD3-1930C49995C4}" destId="{18040597-2D04-4F92-B846-BED88738FD0F}" srcOrd="1" destOrd="0" parTransId="{E846FA95-6C9E-4E2F-8540-377EC5D3899E}" sibTransId="{33ED16FB-F545-4ABC-9F06-AEF7787A9670}"/>
    <dgm:cxn modelId="{48D32892-42E3-46F6-8A91-F8DB47FB35C6}" type="presOf" srcId="{071CB4A4-CD1B-4A2D-A329-F679E610FD46}" destId="{940446DA-F20E-452D-8BD8-0D23ED7C934C}" srcOrd="0" destOrd="0" presId="urn:microsoft.com/office/officeart/2005/8/layout/lProcess2"/>
    <dgm:cxn modelId="{78DE5198-5FDD-42D2-973A-B2863C34D477}" srcId="{3EB68519-F45A-48B1-8CD3-1930C49995C4}" destId="{071CB4A4-CD1B-4A2D-A329-F679E610FD46}" srcOrd="3" destOrd="0" parTransId="{3C0B43A6-C62D-4D38-BE94-D117FAC846ED}" sibTransId="{4A239D69-F05C-48F3-9A17-A3083709464E}"/>
    <dgm:cxn modelId="{765319AB-5ECB-430E-B993-E4387ABC61C1}" type="presOf" srcId="{3EB68519-F45A-48B1-8CD3-1930C49995C4}" destId="{9A51BAD3-C388-4F35-931D-9515C1F9D960}" srcOrd="0" destOrd="0" presId="urn:microsoft.com/office/officeart/2005/8/layout/lProcess2"/>
    <dgm:cxn modelId="{353E09B6-9D02-4982-8D05-1CDC671FBDF2}" type="presOf" srcId="{18040597-2D04-4F92-B846-BED88738FD0F}" destId="{42138451-9D5B-47F3-B276-C98035968701}" srcOrd="0" destOrd="0" presId="urn:microsoft.com/office/officeart/2005/8/layout/lProcess2"/>
    <dgm:cxn modelId="{61ADE1BA-3114-4245-8FEC-6E00D673BE88}" type="presOf" srcId="{3EB68519-F45A-48B1-8CD3-1930C49995C4}" destId="{2862DFAC-78AD-4966-A3D8-929270537D94}" srcOrd="1" destOrd="0" presId="urn:microsoft.com/office/officeart/2005/8/layout/lProcess2"/>
    <dgm:cxn modelId="{7CEEDFBF-9933-4C99-9993-D3BD8CA569B0}" type="presOf" srcId="{C1547C01-9946-4950-A43E-66B240C72E40}" destId="{91CA9D35-C4E4-4042-B12B-2218E7B12A3A}" srcOrd="1" destOrd="0" presId="urn:microsoft.com/office/officeart/2005/8/layout/lProcess2"/>
    <dgm:cxn modelId="{5F1421D5-7AA0-46A1-9B26-2C1BB4824705}" type="presOf" srcId="{72887F16-FE5C-4CE8-8A01-5AEBBF0883A7}" destId="{3DA486FC-9801-4E4D-99DF-D407526CC1C1}" srcOrd="0" destOrd="0" presId="urn:microsoft.com/office/officeart/2005/8/layout/lProcess2"/>
    <dgm:cxn modelId="{CA5FCFE6-B72C-4FD9-BBEF-9B4F7CB49F67}" srcId="{3EB68519-F45A-48B1-8CD3-1930C49995C4}" destId="{6D50A249-EE78-446B-BF0E-E20FED66C6FA}" srcOrd="2" destOrd="0" parTransId="{5EE06A64-9965-42C1-A096-02D7AB0F125B}" sibTransId="{8F53217D-8034-439C-BF6B-4C6FC2D19631}"/>
    <dgm:cxn modelId="{B301B1EF-3CEF-40D1-A861-941B7FEF5FB3}" type="presOf" srcId="{519B27FE-D137-488F-A48E-1D9DE9B579BE}" destId="{9835D632-814E-4208-8284-B1F321FC90F7}" srcOrd="0" destOrd="0" presId="urn:microsoft.com/office/officeart/2005/8/layout/lProcess2"/>
    <dgm:cxn modelId="{3B69A9F6-A688-4DF0-8F88-4F71686A1500}" type="presOf" srcId="{0B17C194-4F34-4291-B548-959F982035A0}" destId="{E9EBD9F7-4C6F-43C3-9E91-86C09D038BE2}" srcOrd="0" destOrd="0" presId="urn:microsoft.com/office/officeart/2005/8/layout/lProcess2"/>
    <dgm:cxn modelId="{2FEC0DFC-7D07-40E7-A70D-CE9CE5B2D38E}" type="presOf" srcId="{C1547C01-9946-4950-A43E-66B240C72E40}" destId="{C988516F-4103-4B41-AF93-61F31E5E7FDE}" srcOrd="0" destOrd="0" presId="urn:microsoft.com/office/officeart/2005/8/layout/lProcess2"/>
    <dgm:cxn modelId="{D182A3FD-65F6-4EF6-B75D-7E557B4BA9EA}" srcId="{C1547C01-9946-4950-A43E-66B240C72E40}" destId="{0B17C194-4F34-4291-B548-959F982035A0}" srcOrd="3" destOrd="0" parTransId="{D46DD1E6-CCC4-4F4F-8395-AA021692FE0C}" sibTransId="{3E95FF43-2E10-4A1A-BF66-CFBA3B68806E}"/>
    <dgm:cxn modelId="{D614835D-96E8-4BCE-B9E0-EE7B9CCE7489}" type="presParOf" srcId="{EF6B16A9-08A7-41C1-B43C-47F1F8972F6F}" destId="{00E8496A-4AEF-492C-B87C-B7A23CF69152}" srcOrd="0" destOrd="0" presId="urn:microsoft.com/office/officeart/2005/8/layout/lProcess2"/>
    <dgm:cxn modelId="{376108D8-1F74-49ED-88DC-B06BDDDB59F3}" type="presParOf" srcId="{00E8496A-4AEF-492C-B87C-B7A23CF69152}" destId="{C988516F-4103-4B41-AF93-61F31E5E7FDE}" srcOrd="0" destOrd="0" presId="urn:microsoft.com/office/officeart/2005/8/layout/lProcess2"/>
    <dgm:cxn modelId="{733CCF3B-9C0A-42A8-9CE4-9E977403A4EE}" type="presParOf" srcId="{00E8496A-4AEF-492C-B87C-B7A23CF69152}" destId="{91CA9D35-C4E4-4042-B12B-2218E7B12A3A}" srcOrd="1" destOrd="0" presId="urn:microsoft.com/office/officeart/2005/8/layout/lProcess2"/>
    <dgm:cxn modelId="{7DEC026D-83FE-4536-AAFE-5FB947A9B61A}" type="presParOf" srcId="{00E8496A-4AEF-492C-B87C-B7A23CF69152}" destId="{006C8A88-31B2-4DFA-AE57-206EF8F8693F}" srcOrd="2" destOrd="0" presId="urn:microsoft.com/office/officeart/2005/8/layout/lProcess2"/>
    <dgm:cxn modelId="{13A31351-78F8-40FF-9CF7-9B4D9D005168}" type="presParOf" srcId="{006C8A88-31B2-4DFA-AE57-206EF8F8693F}" destId="{5F64C3BA-4971-4311-8AB4-A5FF0AC4D48E}" srcOrd="0" destOrd="0" presId="urn:microsoft.com/office/officeart/2005/8/layout/lProcess2"/>
    <dgm:cxn modelId="{75DE12F2-E4D5-4ED8-89E4-A4775CDAB1AD}" type="presParOf" srcId="{5F64C3BA-4971-4311-8AB4-A5FF0AC4D48E}" destId="{3DA486FC-9801-4E4D-99DF-D407526CC1C1}" srcOrd="0" destOrd="0" presId="urn:microsoft.com/office/officeart/2005/8/layout/lProcess2"/>
    <dgm:cxn modelId="{2013A3DE-A3F5-46D7-B374-9F999B7366FF}" type="presParOf" srcId="{5F64C3BA-4971-4311-8AB4-A5FF0AC4D48E}" destId="{19CD9DA5-CFCD-4C08-ACA1-39AF0E48A8E7}" srcOrd="1" destOrd="0" presId="urn:microsoft.com/office/officeart/2005/8/layout/lProcess2"/>
    <dgm:cxn modelId="{9634215F-CA93-420F-A0BB-4550453542A8}" type="presParOf" srcId="{5F64C3BA-4971-4311-8AB4-A5FF0AC4D48E}" destId="{9835D632-814E-4208-8284-B1F321FC90F7}" srcOrd="2" destOrd="0" presId="urn:microsoft.com/office/officeart/2005/8/layout/lProcess2"/>
    <dgm:cxn modelId="{24B4977E-B916-4891-943B-29EF42C96D26}" type="presParOf" srcId="{5F64C3BA-4971-4311-8AB4-A5FF0AC4D48E}" destId="{419F4787-13D8-4135-A459-365B63A4FA33}" srcOrd="3" destOrd="0" presId="urn:microsoft.com/office/officeart/2005/8/layout/lProcess2"/>
    <dgm:cxn modelId="{50ECAD7E-3ED4-42B1-8BF9-B800815431ED}" type="presParOf" srcId="{5F64C3BA-4971-4311-8AB4-A5FF0AC4D48E}" destId="{A88F8526-D01F-4262-80B2-61CDEF4E9A27}" srcOrd="4" destOrd="0" presId="urn:microsoft.com/office/officeart/2005/8/layout/lProcess2"/>
    <dgm:cxn modelId="{6880434C-0AC6-440B-86D3-832D9E5D24F3}" type="presParOf" srcId="{5F64C3BA-4971-4311-8AB4-A5FF0AC4D48E}" destId="{9E12E2AF-EF39-4AAA-A9DE-E4709953264F}" srcOrd="5" destOrd="0" presId="urn:microsoft.com/office/officeart/2005/8/layout/lProcess2"/>
    <dgm:cxn modelId="{0857BE0A-B5BF-4586-AD68-6B85C2ED873B}" type="presParOf" srcId="{5F64C3BA-4971-4311-8AB4-A5FF0AC4D48E}" destId="{E9EBD9F7-4C6F-43C3-9E91-86C09D038BE2}" srcOrd="6" destOrd="0" presId="urn:microsoft.com/office/officeart/2005/8/layout/lProcess2"/>
    <dgm:cxn modelId="{F1692E29-7E27-4EBD-B930-B63D4BFA4E93}" type="presParOf" srcId="{EF6B16A9-08A7-41C1-B43C-47F1F8972F6F}" destId="{E991D4FD-8622-46E5-8A60-BC2215E0683B}" srcOrd="1" destOrd="0" presId="urn:microsoft.com/office/officeart/2005/8/layout/lProcess2"/>
    <dgm:cxn modelId="{4A86CF55-D6FE-4CFC-B393-193239AE30FE}" type="presParOf" srcId="{EF6B16A9-08A7-41C1-B43C-47F1F8972F6F}" destId="{37C420A7-B7B5-4F08-8250-8C74BA1FDE9A}" srcOrd="2" destOrd="0" presId="urn:microsoft.com/office/officeart/2005/8/layout/lProcess2"/>
    <dgm:cxn modelId="{EF6108BE-CE30-4AB0-B685-CA672A5FD852}" type="presParOf" srcId="{37C420A7-B7B5-4F08-8250-8C74BA1FDE9A}" destId="{9A51BAD3-C388-4F35-931D-9515C1F9D960}" srcOrd="0" destOrd="0" presId="urn:microsoft.com/office/officeart/2005/8/layout/lProcess2"/>
    <dgm:cxn modelId="{D51F310C-657E-40A6-9EF1-7237636F480F}" type="presParOf" srcId="{37C420A7-B7B5-4F08-8250-8C74BA1FDE9A}" destId="{2862DFAC-78AD-4966-A3D8-929270537D94}" srcOrd="1" destOrd="0" presId="urn:microsoft.com/office/officeart/2005/8/layout/lProcess2"/>
    <dgm:cxn modelId="{E8804A85-9060-484B-A498-00EED3FF3B8A}" type="presParOf" srcId="{37C420A7-B7B5-4F08-8250-8C74BA1FDE9A}" destId="{9F7A80E9-2AAC-4ED5-9685-908570A62CEA}" srcOrd="2" destOrd="0" presId="urn:microsoft.com/office/officeart/2005/8/layout/lProcess2"/>
    <dgm:cxn modelId="{83E72A54-D898-4135-800D-4C83CF9DF4FF}" type="presParOf" srcId="{9F7A80E9-2AAC-4ED5-9685-908570A62CEA}" destId="{6AEFB4A9-D9F5-4F4F-A4F6-4265F68FB7EF}" srcOrd="0" destOrd="0" presId="urn:microsoft.com/office/officeart/2005/8/layout/lProcess2"/>
    <dgm:cxn modelId="{FE500AF7-1AD6-4475-A8F7-87A084D36AAA}" type="presParOf" srcId="{6AEFB4A9-D9F5-4F4F-A4F6-4265F68FB7EF}" destId="{93BED064-2D11-48DE-AF70-E7E2A8E47BE4}" srcOrd="0" destOrd="0" presId="urn:microsoft.com/office/officeart/2005/8/layout/lProcess2"/>
    <dgm:cxn modelId="{92BB0068-98FA-4EA4-B904-9CE66C1A4D06}" type="presParOf" srcId="{6AEFB4A9-D9F5-4F4F-A4F6-4265F68FB7EF}" destId="{603DA3CC-6D08-4FE3-BF84-5582503D6E95}" srcOrd="1" destOrd="0" presId="urn:microsoft.com/office/officeart/2005/8/layout/lProcess2"/>
    <dgm:cxn modelId="{EBD99EEB-0E54-4CF1-86AE-CA33CEA1F9C6}" type="presParOf" srcId="{6AEFB4A9-D9F5-4F4F-A4F6-4265F68FB7EF}" destId="{42138451-9D5B-47F3-B276-C98035968701}" srcOrd="2" destOrd="0" presId="urn:microsoft.com/office/officeart/2005/8/layout/lProcess2"/>
    <dgm:cxn modelId="{452624F8-4A32-4EF7-B847-0CE07D99FB9F}" type="presParOf" srcId="{6AEFB4A9-D9F5-4F4F-A4F6-4265F68FB7EF}" destId="{1646EFAE-11DC-4F9E-975F-481C064BC8F7}" srcOrd="3" destOrd="0" presId="urn:microsoft.com/office/officeart/2005/8/layout/lProcess2"/>
    <dgm:cxn modelId="{EC7C0A48-4D5F-4DB2-8926-F6DC78B2DF8B}" type="presParOf" srcId="{6AEFB4A9-D9F5-4F4F-A4F6-4265F68FB7EF}" destId="{E9EBD48B-A3C7-450B-8B7A-7E056CF1A966}" srcOrd="4" destOrd="0" presId="urn:microsoft.com/office/officeart/2005/8/layout/lProcess2"/>
    <dgm:cxn modelId="{F106D023-FDFB-456D-9BCF-E674C0694522}" type="presParOf" srcId="{6AEFB4A9-D9F5-4F4F-A4F6-4265F68FB7EF}" destId="{FEBD8C74-D2FA-42F8-AB97-EBE736803BE7}" srcOrd="5" destOrd="0" presId="urn:microsoft.com/office/officeart/2005/8/layout/lProcess2"/>
    <dgm:cxn modelId="{9C0E2579-8F3A-429C-9DB0-B2F6887AF7DC}" type="presParOf" srcId="{6AEFB4A9-D9F5-4F4F-A4F6-4265F68FB7EF}" destId="{940446DA-F20E-452D-8BD8-0D23ED7C934C}" srcOrd="6"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F728775-A0FA-4F8D-B162-743AF649D2C2}" type="doc">
      <dgm:prSet loTypeId="urn:microsoft.com/office/officeart/2005/8/layout/hList6" loCatId="list" qsTypeId="urn:microsoft.com/office/officeart/2005/8/quickstyle/simple3" qsCatId="simple" csTypeId="urn:microsoft.com/office/officeart/2005/8/colors/colorful2" csCatId="colorful" phldr="1"/>
      <dgm:spPr/>
      <dgm:t>
        <a:bodyPr/>
        <a:lstStyle/>
        <a:p>
          <a:endParaRPr lang="es-MX"/>
        </a:p>
      </dgm:t>
    </dgm:pt>
    <dgm:pt modelId="{048B4B54-F959-4F5D-9EDA-F9806E14C0B0}">
      <dgm:prSet phldrT="[Texto]"/>
      <dgm:spPr/>
      <dgm:t>
        <a:bodyPr/>
        <a:lstStyle/>
        <a:p>
          <a:pPr>
            <a:buNone/>
          </a:pPr>
          <a:r>
            <a:rPr lang="es-MX" b="1"/>
            <a:t>INICIO</a:t>
          </a:r>
          <a:endParaRPr lang="es-MX"/>
        </a:p>
      </dgm:t>
    </dgm:pt>
    <dgm:pt modelId="{8E7B6BCD-CE1E-49D9-A845-1344AA1305BA}" type="parTrans" cxnId="{2372B64B-64A3-4214-8C23-1819305F025F}">
      <dgm:prSet/>
      <dgm:spPr/>
      <dgm:t>
        <a:bodyPr/>
        <a:lstStyle/>
        <a:p>
          <a:endParaRPr lang="es-MX"/>
        </a:p>
      </dgm:t>
    </dgm:pt>
    <dgm:pt modelId="{A15D414D-6412-46AA-A9DB-FE6FCABDF42D}" type="sibTrans" cxnId="{2372B64B-64A3-4214-8C23-1819305F025F}">
      <dgm:prSet/>
      <dgm:spPr/>
      <dgm:t>
        <a:bodyPr/>
        <a:lstStyle/>
        <a:p>
          <a:endParaRPr lang="es-MX"/>
        </a:p>
      </dgm:t>
    </dgm:pt>
    <dgm:pt modelId="{D7AC0715-EDA8-4B06-B760-4A295EA0062F}">
      <dgm:prSet/>
      <dgm:spPr/>
      <dgm:t>
        <a:bodyPr/>
        <a:lstStyle/>
        <a:p>
          <a:r>
            <a:rPr lang="es-MX" dirty="0"/>
            <a:t>Título y subtítulo (opcional) de la presentación</a:t>
          </a:r>
        </a:p>
      </dgm:t>
    </dgm:pt>
    <dgm:pt modelId="{671BC35B-0E61-4495-AD59-321890BD745E}" type="parTrans" cxnId="{A625AE3C-EFA5-4595-8561-7059F388DD72}">
      <dgm:prSet/>
      <dgm:spPr/>
      <dgm:t>
        <a:bodyPr/>
        <a:lstStyle/>
        <a:p>
          <a:endParaRPr lang="es-MX"/>
        </a:p>
      </dgm:t>
    </dgm:pt>
    <dgm:pt modelId="{B179454C-4D65-4D65-8D29-7E3C1E9C905D}" type="sibTrans" cxnId="{A625AE3C-EFA5-4595-8561-7059F388DD72}">
      <dgm:prSet/>
      <dgm:spPr/>
      <dgm:t>
        <a:bodyPr/>
        <a:lstStyle/>
        <a:p>
          <a:endParaRPr lang="es-MX"/>
        </a:p>
      </dgm:t>
    </dgm:pt>
    <dgm:pt modelId="{22D92CC0-4FB9-4ECA-AF4E-9A8A6BE659BA}">
      <dgm:prSet/>
      <dgm:spPr/>
      <dgm:t>
        <a:bodyPr/>
        <a:lstStyle/>
        <a:p>
          <a:r>
            <a:rPr lang="es-MX" dirty="0"/>
            <a:t>Nombre de los autores</a:t>
          </a:r>
        </a:p>
      </dgm:t>
    </dgm:pt>
    <dgm:pt modelId="{C0889C04-BB53-41D6-8078-2A38E0B1883A}" type="parTrans" cxnId="{74EC9544-7BD2-4943-AD59-73ABDA980DE6}">
      <dgm:prSet/>
      <dgm:spPr/>
      <dgm:t>
        <a:bodyPr/>
        <a:lstStyle/>
        <a:p>
          <a:endParaRPr lang="es-MX"/>
        </a:p>
      </dgm:t>
    </dgm:pt>
    <dgm:pt modelId="{86A99C93-D561-496B-8334-BF7A17B59AFC}" type="sibTrans" cxnId="{74EC9544-7BD2-4943-AD59-73ABDA980DE6}">
      <dgm:prSet/>
      <dgm:spPr/>
      <dgm:t>
        <a:bodyPr/>
        <a:lstStyle/>
        <a:p>
          <a:endParaRPr lang="es-MX"/>
        </a:p>
      </dgm:t>
    </dgm:pt>
    <dgm:pt modelId="{2EAFCC3A-8F2B-4F93-891D-E3458D97FCC1}">
      <dgm:prSet/>
      <dgm:spPr/>
      <dgm:t>
        <a:bodyPr/>
        <a:lstStyle/>
        <a:p>
          <a:r>
            <a:rPr lang="es-MX" dirty="0"/>
            <a:t>Procedencia de los autores</a:t>
          </a:r>
        </a:p>
      </dgm:t>
    </dgm:pt>
    <dgm:pt modelId="{8C7CD447-D181-494C-9B69-23292CD7FBC6}" type="parTrans" cxnId="{5ADDECCF-E489-4D7F-A1DF-5199CDCFEA14}">
      <dgm:prSet/>
      <dgm:spPr/>
      <dgm:t>
        <a:bodyPr/>
        <a:lstStyle/>
        <a:p>
          <a:endParaRPr lang="es-MX"/>
        </a:p>
      </dgm:t>
    </dgm:pt>
    <dgm:pt modelId="{BC22B8EA-BFA5-49B3-857C-B1E4E4796A8E}" type="sibTrans" cxnId="{5ADDECCF-E489-4D7F-A1DF-5199CDCFEA14}">
      <dgm:prSet/>
      <dgm:spPr/>
      <dgm:t>
        <a:bodyPr/>
        <a:lstStyle/>
        <a:p>
          <a:endParaRPr lang="es-MX"/>
        </a:p>
      </dgm:t>
    </dgm:pt>
    <dgm:pt modelId="{2C1844F2-3867-4092-B042-350B4638BE37}">
      <dgm:prSet/>
      <dgm:spPr/>
      <dgm:t>
        <a:bodyPr/>
        <a:lstStyle/>
        <a:p>
          <a:r>
            <a:rPr lang="es-MX" dirty="0"/>
            <a:t>Opcional: evento, fecha y lugar</a:t>
          </a:r>
        </a:p>
      </dgm:t>
    </dgm:pt>
    <dgm:pt modelId="{A0E19BF9-7A83-45D9-BCC4-97FF7E71D02D}" type="parTrans" cxnId="{79687C20-5A37-42A2-96DB-9A49F062EABB}">
      <dgm:prSet/>
      <dgm:spPr/>
      <dgm:t>
        <a:bodyPr/>
        <a:lstStyle/>
        <a:p>
          <a:endParaRPr lang="es-MX"/>
        </a:p>
      </dgm:t>
    </dgm:pt>
    <dgm:pt modelId="{0BD4267E-9E52-44BE-883B-A4E2C8754F7A}" type="sibTrans" cxnId="{79687C20-5A37-42A2-96DB-9A49F062EABB}">
      <dgm:prSet/>
      <dgm:spPr/>
      <dgm:t>
        <a:bodyPr/>
        <a:lstStyle/>
        <a:p>
          <a:endParaRPr lang="es-MX"/>
        </a:p>
      </dgm:t>
    </dgm:pt>
    <dgm:pt modelId="{4A6137E6-B8D2-4262-8EC3-2C6D77A9707B}">
      <dgm:prSet/>
      <dgm:spPr/>
      <dgm:t>
        <a:bodyPr/>
        <a:lstStyle/>
        <a:p>
          <a:r>
            <a:rPr lang="es-MX" b="1"/>
            <a:t>CONTENIDO</a:t>
          </a:r>
          <a:endParaRPr lang="es-MX" b="1" dirty="0"/>
        </a:p>
      </dgm:t>
    </dgm:pt>
    <dgm:pt modelId="{FE9B2996-1D3B-463C-939A-89E0683386CD}" type="parTrans" cxnId="{B1B350E9-A631-4D37-A2A4-8FE2A518CF0D}">
      <dgm:prSet/>
      <dgm:spPr/>
      <dgm:t>
        <a:bodyPr/>
        <a:lstStyle/>
        <a:p>
          <a:endParaRPr lang="es-MX"/>
        </a:p>
      </dgm:t>
    </dgm:pt>
    <dgm:pt modelId="{846BC1BD-9ACC-4E26-8014-C32A41FE20EB}" type="sibTrans" cxnId="{B1B350E9-A631-4D37-A2A4-8FE2A518CF0D}">
      <dgm:prSet/>
      <dgm:spPr/>
      <dgm:t>
        <a:bodyPr/>
        <a:lstStyle/>
        <a:p>
          <a:endParaRPr lang="es-MX"/>
        </a:p>
      </dgm:t>
    </dgm:pt>
    <dgm:pt modelId="{EABCDA06-CA94-44B1-8AEA-16E80CCF3532}">
      <dgm:prSet/>
      <dgm:spPr/>
      <dgm:t>
        <a:bodyPr/>
        <a:lstStyle/>
        <a:p>
          <a:r>
            <a:rPr lang="es-MX" dirty="0"/>
            <a:t>Principales apartados de la presentación (conviene repetirla cada vez que se cambie de apartado)</a:t>
          </a:r>
        </a:p>
      </dgm:t>
    </dgm:pt>
    <dgm:pt modelId="{876B7E4A-C8C1-417D-8618-867D2D06818E}" type="parTrans" cxnId="{F0265FCF-2EF3-4736-A35A-3CB28BBD3C28}">
      <dgm:prSet/>
      <dgm:spPr/>
      <dgm:t>
        <a:bodyPr/>
        <a:lstStyle/>
        <a:p>
          <a:endParaRPr lang="es-MX"/>
        </a:p>
      </dgm:t>
    </dgm:pt>
    <dgm:pt modelId="{5EBDB880-5050-4AC4-950C-8F354F40B461}" type="sibTrans" cxnId="{F0265FCF-2EF3-4736-A35A-3CB28BBD3C28}">
      <dgm:prSet/>
      <dgm:spPr/>
      <dgm:t>
        <a:bodyPr/>
        <a:lstStyle/>
        <a:p>
          <a:endParaRPr lang="es-MX"/>
        </a:p>
      </dgm:t>
    </dgm:pt>
    <dgm:pt modelId="{27D7695C-245D-41FC-B474-3826B7D02430}">
      <dgm:prSet/>
      <dgm:spPr/>
      <dgm:t>
        <a:bodyPr/>
        <a:lstStyle/>
        <a:p>
          <a:r>
            <a:rPr lang="es-MX" dirty="0"/>
            <a:t>Anuncia el contenido y estructura de la presentación</a:t>
          </a:r>
        </a:p>
      </dgm:t>
    </dgm:pt>
    <dgm:pt modelId="{6E49DD8B-1CF4-4067-8957-E2F13FB9D1BB}" type="parTrans" cxnId="{610E8B7A-5381-416D-8696-69542002CA37}">
      <dgm:prSet/>
      <dgm:spPr/>
      <dgm:t>
        <a:bodyPr/>
        <a:lstStyle/>
        <a:p>
          <a:endParaRPr lang="es-MX"/>
        </a:p>
      </dgm:t>
    </dgm:pt>
    <dgm:pt modelId="{8DD7CE48-8A6D-4B84-AF65-3717BDBC66CD}" type="sibTrans" cxnId="{610E8B7A-5381-416D-8696-69542002CA37}">
      <dgm:prSet/>
      <dgm:spPr/>
      <dgm:t>
        <a:bodyPr/>
        <a:lstStyle/>
        <a:p>
          <a:endParaRPr lang="es-MX"/>
        </a:p>
      </dgm:t>
    </dgm:pt>
    <dgm:pt modelId="{607454C0-30D4-4D59-A334-872B5E26CCF4}">
      <dgm:prSet/>
      <dgm:spPr/>
      <dgm:t>
        <a:bodyPr/>
        <a:lstStyle/>
        <a:p>
          <a:r>
            <a:rPr lang="es-MX" b="1"/>
            <a:t>CIERRE</a:t>
          </a:r>
          <a:endParaRPr lang="es-MX" b="1" dirty="0"/>
        </a:p>
      </dgm:t>
    </dgm:pt>
    <dgm:pt modelId="{744C7BFC-D6B7-4017-A5BC-F0F796F031CE}" type="parTrans" cxnId="{2200FF48-F6C9-4D63-BE9D-6C0B20172B81}">
      <dgm:prSet/>
      <dgm:spPr/>
      <dgm:t>
        <a:bodyPr/>
        <a:lstStyle/>
        <a:p>
          <a:endParaRPr lang="es-MX"/>
        </a:p>
      </dgm:t>
    </dgm:pt>
    <dgm:pt modelId="{D5FCA781-6371-4561-AEAB-E3B1CD88AED4}" type="sibTrans" cxnId="{2200FF48-F6C9-4D63-BE9D-6C0B20172B81}">
      <dgm:prSet/>
      <dgm:spPr/>
      <dgm:t>
        <a:bodyPr/>
        <a:lstStyle/>
        <a:p>
          <a:endParaRPr lang="es-MX"/>
        </a:p>
      </dgm:t>
    </dgm:pt>
    <dgm:pt modelId="{DCA8A65D-5A35-4B0F-BE6E-88BD0BA57641}">
      <dgm:prSet/>
      <dgm:spPr/>
      <dgm:t>
        <a:bodyPr/>
        <a:lstStyle/>
        <a:p>
          <a:r>
            <a:rPr lang="es-MX" dirty="0"/>
            <a:t>Similar a la de inicio</a:t>
          </a:r>
        </a:p>
      </dgm:t>
    </dgm:pt>
    <dgm:pt modelId="{08C2E6D5-C8DE-4F33-A0BE-4831CB0C924C}" type="parTrans" cxnId="{EEB55F07-DDD2-4D65-AA73-D41EACDD3469}">
      <dgm:prSet/>
      <dgm:spPr/>
      <dgm:t>
        <a:bodyPr/>
        <a:lstStyle/>
        <a:p>
          <a:endParaRPr lang="es-MX"/>
        </a:p>
      </dgm:t>
    </dgm:pt>
    <dgm:pt modelId="{42D45B64-514F-4D11-814B-8CE4782B596A}" type="sibTrans" cxnId="{EEB55F07-DDD2-4D65-AA73-D41EACDD3469}">
      <dgm:prSet/>
      <dgm:spPr/>
      <dgm:t>
        <a:bodyPr/>
        <a:lstStyle/>
        <a:p>
          <a:endParaRPr lang="es-MX"/>
        </a:p>
      </dgm:t>
    </dgm:pt>
    <dgm:pt modelId="{FA39FFEB-81B2-4272-8387-DBE0BCD07ECD}">
      <dgm:prSet/>
      <dgm:spPr/>
      <dgm:t>
        <a:bodyPr/>
        <a:lstStyle/>
        <a:p>
          <a:r>
            <a:rPr lang="es-MX" dirty="0"/>
            <a:t>Agradecimientos</a:t>
          </a:r>
        </a:p>
      </dgm:t>
    </dgm:pt>
    <dgm:pt modelId="{D81F5735-7332-4D12-BB13-BF0930113B10}" type="parTrans" cxnId="{752B2157-A683-41BE-B934-068945159AF1}">
      <dgm:prSet/>
      <dgm:spPr/>
      <dgm:t>
        <a:bodyPr/>
        <a:lstStyle/>
        <a:p>
          <a:endParaRPr lang="es-MX"/>
        </a:p>
      </dgm:t>
    </dgm:pt>
    <dgm:pt modelId="{F19E6325-AD7B-47A4-B4BD-7FFBD20D2847}" type="sibTrans" cxnId="{752B2157-A683-41BE-B934-068945159AF1}">
      <dgm:prSet/>
      <dgm:spPr/>
      <dgm:t>
        <a:bodyPr/>
        <a:lstStyle/>
        <a:p>
          <a:endParaRPr lang="es-MX"/>
        </a:p>
      </dgm:t>
    </dgm:pt>
    <dgm:pt modelId="{041669AE-0D3A-4947-9DBA-872C6DDF6717}">
      <dgm:prSet/>
      <dgm:spPr/>
      <dgm:t>
        <a:bodyPr/>
        <a:lstStyle/>
        <a:p>
          <a:r>
            <a:rPr lang="es-MX" dirty="0"/>
            <a:t>Referencias </a:t>
          </a:r>
        </a:p>
      </dgm:t>
    </dgm:pt>
    <dgm:pt modelId="{A3F39A9E-F0DF-4DF7-A1BC-443E0BF833C1}" type="parTrans" cxnId="{875ACCDB-2D6B-4D85-9FFC-09F1513F6C13}">
      <dgm:prSet/>
      <dgm:spPr/>
      <dgm:t>
        <a:bodyPr/>
        <a:lstStyle/>
        <a:p>
          <a:endParaRPr lang="es-MX"/>
        </a:p>
      </dgm:t>
    </dgm:pt>
    <dgm:pt modelId="{D315D006-7005-45D1-8EDC-B17DBFCE9FC3}" type="sibTrans" cxnId="{875ACCDB-2D6B-4D85-9FFC-09F1513F6C13}">
      <dgm:prSet/>
      <dgm:spPr/>
      <dgm:t>
        <a:bodyPr/>
        <a:lstStyle/>
        <a:p>
          <a:endParaRPr lang="es-MX"/>
        </a:p>
      </dgm:t>
    </dgm:pt>
    <dgm:pt modelId="{DB077BDE-42DB-462C-8C1E-43B1C0B6471C}" type="pres">
      <dgm:prSet presAssocID="{AF728775-A0FA-4F8D-B162-743AF649D2C2}" presName="Name0" presStyleCnt="0">
        <dgm:presLayoutVars>
          <dgm:dir/>
          <dgm:resizeHandles val="exact"/>
        </dgm:presLayoutVars>
      </dgm:prSet>
      <dgm:spPr/>
    </dgm:pt>
    <dgm:pt modelId="{2B92DED3-627E-4AE3-842F-656678847B46}" type="pres">
      <dgm:prSet presAssocID="{048B4B54-F959-4F5D-9EDA-F9806E14C0B0}" presName="node" presStyleLbl="node1" presStyleIdx="0" presStyleCnt="3">
        <dgm:presLayoutVars>
          <dgm:bulletEnabled val="1"/>
        </dgm:presLayoutVars>
      </dgm:prSet>
      <dgm:spPr/>
    </dgm:pt>
    <dgm:pt modelId="{3E86C983-AE23-44F0-B07B-37CF58E17735}" type="pres">
      <dgm:prSet presAssocID="{A15D414D-6412-46AA-A9DB-FE6FCABDF42D}" presName="sibTrans" presStyleCnt="0"/>
      <dgm:spPr/>
    </dgm:pt>
    <dgm:pt modelId="{0D5A3C8B-B960-410C-876E-1349A6D42438}" type="pres">
      <dgm:prSet presAssocID="{4A6137E6-B8D2-4262-8EC3-2C6D77A9707B}" presName="node" presStyleLbl="node1" presStyleIdx="1" presStyleCnt="3">
        <dgm:presLayoutVars>
          <dgm:bulletEnabled val="1"/>
        </dgm:presLayoutVars>
      </dgm:prSet>
      <dgm:spPr/>
    </dgm:pt>
    <dgm:pt modelId="{A1A463D0-6156-4BAD-BB2A-A989A60AD58A}" type="pres">
      <dgm:prSet presAssocID="{846BC1BD-9ACC-4E26-8014-C32A41FE20EB}" presName="sibTrans" presStyleCnt="0"/>
      <dgm:spPr/>
    </dgm:pt>
    <dgm:pt modelId="{19C1139B-DFE1-4D3C-B21D-D06454633B62}" type="pres">
      <dgm:prSet presAssocID="{607454C0-30D4-4D59-A334-872B5E26CCF4}" presName="node" presStyleLbl="node1" presStyleIdx="2" presStyleCnt="3">
        <dgm:presLayoutVars>
          <dgm:bulletEnabled val="1"/>
        </dgm:presLayoutVars>
      </dgm:prSet>
      <dgm:spPr/>
    </dgm:pt>
  </dgm:ptLst>
  <dgm:cxnLst>
    <dgm:cxn modelId="{EEB55F07-DDD2-4D65-AA73-D41EACDD3469}" srcId="{607454C0-30D4-4D59-A334-872B5E26CCF4}" destId="{DCA8A65D-5A35-4B0F-BE6E-88BD0BA57641}" srcOrd="0" destOrd="0" parTransId="{08C2E6D5-C8DE-4F33-A0BE-4831CB0C924C}" sibTransId="{42D45B64-514F-4D11-814B-8CE4782B596A}"/>
    <dgm:cxn modelId="{79687C20-5A37-42A2-96DB-9A49F062EABB}" srcId="{048B4B54-F959-4F5D-9EDA-F9806E14C0B0}" destId="{2C1844F2-3867-4092-B042-350B4638BE37}" srcOrd="3" destOrd="0" parTransId="{A0E19BF9-7A83-45D9-BCC4-97FF7E71D02D}" sibTransId="{0BD4267E-9E52-44BE-883B-A4E2C8754F7A}"/>
    <dgm:cxn modelId="{AA9DD036-7FFD-4F82-AC39-0EE963ABC487}" type="presOf" srcId="{EABCDA06-CA94-44B1-8AEA-16E80CCF3532}" destId="{0D5A3C8B-B960-410C-876E-1349A6D42438}" srcOrd="0" destOrd="1" presId="urn:microsoft.com/office/officeart/2005/8/layout/hList6"/>
    <dgm:cxn modelId="{5EEBBA37-2E8A-4763-8197-9306AC4E3438}" type="presOf" srcId="{041669AE-0D3A-4947-9DBA-872C6DDF6717}" destId="{19C1139B-DFE1-4D3C-B21D-D06454633B62}" srcOrd="0" destOrd="3" presId="urn:microsoft.com/office/officeart/2005/8/layout/hList6"/>
    <dgm:cxn modelId="{A625AE3C-EFA5-4595-8561-7059F388DD72}" srcId="{048B4B54-F959-4F5D-9EDA-F9806E14C0B0}" destId="{D7AC0715-EDA8-4B06-B760-4A295EA0062F}" srcOrd="0" destOrd="0" parTransId="{671BC35B-0E61-4495-AD59-321890BD745E}" sibTransId="{B179454C-4D65-4D65-8D29-7E3C1E9C905D}"/>
    <dgm:cxn modelId="{FACC503D-E68B-4992-B6B2-226D4C2E65F3}" type="presOf" srcId="{27D7695C-245D-41FC-B474-3826B7D02430}" destId="{0D5A3C8B-B960-410C-876E-1349A6D42438}" srcOrd="0" destOrd="2" presId="urn:microsoft.com/office/officeart/2005/8/layout/hList6"/>
    <dgm:cxn modelId="{277B5544-44E5-4049-AC8F-7EC490A9181F}" type="presOf" srcId="{607454C0-30D4-4D59-A334-872B5E26CCF4}" destId="{19C1139B-DFE1-4D3C-B21D-D06454633B62}" srcOrd="0" destOrd="0" presId="urn:microsoft.com/office/officeart/2005/8/layout/hList6"/>
    <dgm:cxn modelId="{74EC9544-7BD2-4943-AD59-73ABDA980DE6}" srcId="{048B4B54-F959-4F5D-9EDA-F9806E14C0B0}" destId="{22D92CC0-4FB9-4ECA-AF4E-9A8A6BE659BA}" srcOrd="1" destOrd="0" parTransId="{C0889C04-BB53-41D6-8078-2A38E0B1883A}" sibTransId="{86A99C93-D561-496B-8334-BF7A17B59AFC}"/>
    <dgm:cxn modelId="{BA0A8145-23AB-477C-B871-6DEA74FA124A}" type="presOf" srcId="{FA39FFEB-81B2-4272-8387-DBE0BCD07ECD}" destId="{19C1139B-DFE1-4D3C-B21D-D06454633B62}" srcOrd="0" destOrd="2" presId="urn:microsoft.com/office/officeart/2005/8/layout/hList6"/>
    <dgm:cxn modelId="{2200FF48-F6C9-4D63-BE9D-6C0B20172B81}" srcId="{AF728775-A0FA-4F8D-B162-743AF649D2C2}" destId="{607454C0-30D4-4D59-A334-872B5E26CCF4}" srcOrd="2" destOrd="0" parTransId="{744C7BFC-D6B7-4017-A5BC-F0F796F031CE}" sibTransId="{D5FCA781-6371-4561-AEAB-E3B1CD88AED4}"/>
    <dgm:cxn modelId="{2372B64B-64A3-4214-8C23-1819305F025F}" srcId="{AF728775-A0FA-4F8D-B162-743AF649D2C2}" destId="{048B4B54-F959-4F5D-9EDA-F9806E14C0B0}" srcOrd="0" destOrd="0" parTransId="{8E7B6BCD-CE1E-49D9-A845-1344AA1305BA}" sibTransId="{A15D414D-6412-46AA-A9DB-FE6FCABDF42D}"/>
    <dgm:cxn modelId="{D3AA5F4F-4634-480A-BE81-265C57A4D40E}" type="presOf" srcId="{2EAFCC3A-8F2B-4F93-891D-E3458D97FCC1}" destId="{2B92DED3-627E-4AE3-842F-656678847B46}" srcOrd="0" destOrd="3" presId="urn:microsoft.com/office/officeart/2005/8/layout/hList6"/>
    <dgm:cxn modelId="{059EFF76-6D7B-4DC3-B13E-72D19B5DCF90}" type="presOf" srcId="{DCA8A65D-5A35-4B0F-BE6E-88BD0BA57641}" destId="{19C1139B-DFE1-4D3C-B21D-D06454633B62}" srcOrd="0" destOrd="1" presId="urn:microsoft.com/office/officeart/2005/8/layout/hList6"/>
    <dgm:cxn modelId="{752B2157-A683-41BE-B934-068945159AF1}" srcId="{607454C0-30D4-4D59-A334-872B5E26CCF4}" destId="{FA39FFEB-81B2-4272-8387-DBE0BCD07ECD}" srcOrd="1" destOrd="0" parTransId="{D81F5735-7332-4D12-BB13-BF0930113B10}" sibTransId="{F19E6325-AD7B-47A4-B4BD-7FFBD20D2847}"/>
    <dgm:cxn modelId="{610E8B7A-5381-416D-8696-69542002CA37}" srcId="{4A6137E6-B8D2-4262-8EC3-2C6D77A9707B}" destId="{27D7695C-245D-41FC-B474-3826B7D02430}" srcOrd="1" destOrd="0" parTransId="{6E49DD8B-1CF4-4067-8957-E2F13FB9D1BB}" sibTransId="{8DD7CE48-8A6D-4B84-AF65-3717BDBC66CD}"/>
    <dgm:cxn modelId="{930D6C87-D037-4955-A0C5-DBADA2F3AF85}" type="presOf" srcId="{AF728775-A0FA-4F8D-B162-743AF649D2C2}" destId="{DB077BDE-42DB-462C-8C1E-43B1C0B6471C}" srcOrd="0" destOrd="0" presId="urn:microsoft.com/office/officeart/2005/8/layout/hList6"/>
    <dgm:cxn modelId="{C3ECBA9F-F4B3-48DE-BF95-E87D7262A05C}" type="presOf" srcId="{D7AC0715-EDA8-4B06-B760-4A295EA0062F}" destId="{2B92DED3-627E-4AE3-842F-656678847B46}" srcOrd="0" destOrd="1" presId="urn:microsoft.com/office/officeart/2005/8/layout/hList6"/>
    <dgm:cxn modelId="{0C92C5A8-95E2-426C-B25F-67212374306C}" type="presOf" srcId="{22D92CC0-4FB9-4ECA-AF4E-9A8A6BE659BA}" destId="{2B92DED3-627E-4AE3-842F-656678847B46}" srcOrd="0" destOrd="2" presId="urn:microsoft.com/office/officeart/2005/8/layout/hList6"/>
    <dgm:cxn modelId="{CADD7FB7-1EE8-4BDB-83A9-5B1B772CDA77}" type="presOf" srcId="{4A6137E6-B8D2-4262-8EC3-2C6D77A9707B}" destId="{0D5A3C8B-B960-410C-876E-1349A6D42438}" srcOrd="0" destOrd="0" presId="urn:microsoft.com/office/officeart/2005/8/layout/hList6"/>
    <dgm:cxn modelId="{4D543FB9-A28F-49B6-B40F-C9AFCDD64F8C}" type="presOf" srcId="{2C1844F2-3867-4092-B042-350B4638BE37}" destId="{2B92DED3-627E-4AE3-842F-656678847B46}" srcOrd="0" destOrd="4" presId="urn:microsoft.com/office/officeart/2005/8/layout/hList6"/>
    <dgm:cxn modelId="{F0265FCF-2EF3-4736-A35A-3CB28BBD3C28}" srcId="{4A6137E6-B8D2-4262-8EC3-2C6D77A9707B}" destId="{EABCDA06-CA94-44B1-8AEA-16E80CCF3532}" srcOrd="0" destOrd="0" parTransId="{876B7E4A-C8C1-417D-8618-867D2D06818E}" sibTransId="{5EBDB880-5050-4AC4-950C-8F354F40B461}"/>
    <dgm:cxn modelId="{5ADDECCF-E489-4D7F-A1DF-5199CDCFEA14}" srcId="{048B4B54-F959-4F5D-9EDA-F9806E14C0B0}" destId="{2EAFCC3A-8F2B-4F93-891D-E3458D97FCC1}" srcOrd="2" destOrd="0" parTransId="{8C7CD447-D181-494C-9B69-23292CD7FBC6}" sibTransId="{BC22B8EA-BFA5-49B3-857C-B1E4E4796A8E}"/>
    <dgm:cxn modelId="{875ACCDB-2D6B-4D85-9FFC-09F1513F6C13}" srcId="{607454C0-30D4-4D59-A334-872B5E26CCF4}" destId="{041669AE-0D3A-4947-9DBA-872C6DDF6717}" srcOrd="2" destOrd="0" parTransId="{A3F39A9E-F0DF-4DF7-A1BC-443E0BF833C1}" sibTransId="{D315D006-7005-45D1-8EDC-B17DBFCE9FC3}"/>
    <dgm:cxn modelId="{4BDB5CE9-B7A7-41BA-BB0E-8AE459E463C3}" type="presOf" srcId="{048B4B54-F959-4F5D-9EDA-F9806E14C0B0}" destId="{2B92DED3-627E-4AE3-842F-656678847B46}" srcOrd="0" destOrd="0" presId="urn:microsoft.com/office/officeart/2005/8/layout/hList6"/>
    <dgm:cxn modelId="{B1B350E9-A631-4D37-A2A4-8FE2A518CF0D}" srcId="{AF728775-A0FA-4F8D-B162-743AF649D2C2}" destId="{4A6137E6-B8D2-4262-8EC3-2C6D77A9707B}" srcOrd="1" destOrd="0" parTransId="{FE9B2996-1D3B-463C-939A-89E0683386CD}" sibTransId="{846BC1BD-9ACC-4E26-8014-C32A41FE20EB}"/>
    <dgm:cxn modelId="{F721C773-2B0B-4C02-98A3-147178F2B83B}" type="presParOf" srcId="{DB077BDE-42DB-462C-8C1E-43B1C0B6471C}" destId="{2B92DED3-627E-4AE3-842F-656678847B46}" srcOrd="0" destOrd="0" presId="urn:microsoft.com/office/officeart/2005/8/layout/hList6"/>
    <dgm:cxn modelId="{95B2EE26-4523-4A7F-ADA7-878F483E34BB}" type="presParOf" srcId="{DB077BDE-42DB-462C-8C1E-43B1C0B6471C}" destId="{3E86C983-AE23-44F0-B07B-37CF58E17735}" srcOrd="1" destOrd="0" presId="urn:microsoft.com/office/officeart/2005/8/layout/hList6"/>
    <dgm:cxn modelId="{EAA284C5-E28B-4654-9E3B-5355F9BEE88B}" type="presParOf" srcId="{DB077BDE-42DB-462C-8C1E-43B1C0B6471C}" destId="{0D5A3C8B-B960-410C-876E-1349A6D42438}" srcOrd="2" destOrd="0" presId="urn:microsoft.com/office/officeart/2005/8/layout/hList6"/>
    <dgm:cxn modelId="{46FA7E1B-6F61-4C4E-BA14-E1E765C3901E}" type="presParOf" srcId="{DB077BDE-42DB-462C-8C1E-43B1C0B6471C}" destId="{A1A463D0-6156-4BAD-BB2A-A989A60AD58A}" srcOrd="3" destOrd="0" presId="urn:microsoft.com/office/officeart/2005/8/layout/hList6"/>
    <dgm:cxn modelId="{8CBC2C38-765A-4543-802D-51124FCE8564}" type="presParOf" srcId="{DB077BDE-42DB-462C-8C1E-43B1C0B6471C}" destId="{19C1139B-DFE1-4D3C-B21D-D06454633B62}"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C025DF2-35E3-44D8-B1D4-43A0AFF79014}" type="doc">
      <dgm:prSet loTypeId="urn:microsoft.com/office/officeart/2005/8/layout/vList5" loCatId="list" qsTypeId="urn:microsoft.com/office/officeart/2005/8/quickstyle/simple3" qsCatId="simple" csTypeId="urn:microsoft.com/office/officeart/2005/8/colors/colorful2" csCatId="colorful" phldr="1"/>
      <dgm:spPr/>
      <dgm:t>
        <a:bodyPr/>
        <a:lstStyle/>
        <a:p>
          <a:endParaRPr lang="es-MX"/>
        </a:p>
      </dgm:t>
    </dgm:pt>
    <dgm:pt modelId="{A3DEAF8A-F375-42A3-8A1B-01CF43197814}">
      <dgm:prSet phldrT="[Texto]"/>
      <dgm:spPr/>
      <dgm:t>
        <a:bodyPr/>
        <a:lstStyle/>
        <a:p>
          <a:pPr>
            <a:buAutoNum type="arabicPeriod"/>
          </a:pPr>
          <a:r>
            <a:rPr lang="es-ES_tradnl" b="1" dirty="0"/>
            <a:t>A</a:t>
          </a:r>
          <a:r>
            <a:rPr lang="es-ES" b="1" dirty="0"/>
            <a:t>b</a:t>
          </a:r>
          <a:r>
            <a:rPr lang="es-ES_tradnl" b="1" dirty="0" err="1"/>
            <a:t>rir</a:t>
          </a:r>
          <a:r>
            <a:rPr lang="es-ES_tradnl" b="1" dirty="0"/>
            <a:t> PowerPoint</a:t>
          </a:r>
          <a:endParaRPr lang="es-MX" dirty="0"/>
        </a:p>
      </dgm:t>
    </dgm:pt>
    <dgm:pt modelId="{C593ADA8-BB2F-471A-BD9A-DF43E3A47FF5}" type="parTrans" cxnId="{DE59A8BE-A5AC-472A-8CBD-5C610520D54B}">
      <dgm:prSet/>
      <dgm:spPr/>
      <dgm:t>
        <a:bodyPr/>
        <a:lstStyle/>
        <a:p>
          <a:endParaRPr lang="es-MX"/>
        </a:p>
      </dgm:t>
    </dgm:pt>
    <dgm:pt modelId="{2930D4AF-9C0D-4214-B062-4E6F6724F984}" type="sibTrans" cxnId="{DE59A8BE-A5AC-472A-8CBD-5C610520D54B}">
      <dgm:prSet/>
      <dgm:spPr/>
      <dgm:t>
        <a:bodyPr/>
        <a:lstStyle/>
        <a:p>
          <a:endParaRPr lang="es-MX"/>
        </a:p>
      </dgm:t>
    </dgm:pt>
    <dgm:pt modelId="{ED461B73-A3F8-4E44-AAC3-63E4828BA901}">
      <dgm:prSet/>
      <dgm:spPr/>
      <dgm:t>
        <a:bodyPr/>
        <a:lstStyle/>
        <a:p>
          <a:r>
            <a:rPr lang="es-ES_tradnl" b="1"/>
            <a:t>Nueva Presentación</a:t>
          </a:r>
          <a:endParaRPr lang="es-ES_tradnl" b="1" dirty="0"/>
        </a:p>
      </dgm:t>
    </dgm:pt>
    <dgm:pt modelId="{5A0089DA-1D3F-4782-8520-3AA1D25C5059}" type="parTrans" cxnId="{D3FBC466-F7D1-435D-B443-BBCC65456CD2}">
      <dgm:prSet/>
      <dgm:spPr/>
      <dgm:t>
        <a:bodyPr/>
        <a:lstStyle/>
        <a:p>
          <a:endParaRPr lang="es-MX"/>
        </a:p>
      </dgm:t>
    </dgm:pt>
    <dgm:pt modelId="{5D188E50-6D30-4674-B7C5-27F604DA942E}" type="sibTrans" cxnId="{D3FBC466-F7D1-435D-B443-BBCC65456CD2}">
      <dgm:prSet/>
      <dgm:spPr/>
      <dgm:t>
        <a:bodyPr/>
        <a:lstStyle/>
        <a:p>
          <a:endParaRPr lang="es-MX"/>
        </a:p>
      </dgm:t>
    </dgm:pt>
    <dgm:pt modelId="{BC3E4EE3-DB80-4450-B3FC-ABA5CA03C0AE}">
      <dgm:prSet/>
      <dgm:spPr/>
      <dgm:t>
        <a:bodyPr/>
        <a:lstStyle/>
        <a:p>
          <a:r>
            <a:rPr lang="es-ES_tradnl" b="1"/>
            <a:t>Escoger un Tema de presentación</a:t>
          </a:r>
          <a:endParaRPr lang="es-ES_tradnl" b="1" dirty="0"/>
        </a:p>
      </dgm:t>
    </dgm:pt>
    <dgm:pt modelId="{C7138B7E-2722-4F27-8572-5E93FB8D2041}" type="parTrans" cxnId="{FC2827D6-3A27-4F4C-8BFA-328E27997502}">
      <dgm:prSet/>
      <dgm:spPr/>
      <dgm:t>
        <a:bodyPr/>
        <a:lstStyle/>
        <a:p>
          <a:endParaRPr lang="es-MX"/>
        </a:p>
      </dgm:t>
    </dgm:pt>
    <dgm:pt modelId="{0824CDED-24E2-41B6-8084-A8810C81AE2D}" type="sibTrans" cxnId="{FC2827D6-3A27-4F4C-8BFA-328E27997502}">
      <dgm:prSet/>
      <dgm:spPr/>
      <dgm:t>
        <a:bodyPr/>
        <a:lstStyle/>
        <a:p>
          <a:endParaRPr lang="es-MX"/>
        </a:p>
      </dgm:t>
    </dgm:pt>
    <dgm:pt modelId="{B378A8BA-36D4-4CC1-BD07-88567E2A9BB6}">
      <dgm:prSet/>
      <dgm:spPr/>
      <dgm:t>
        <a:bodyPr/>
        <a:lstStyle/>
        <a:p>
          <a:r>
            <a:rPr lang="es-ES_tradnl" b="1"/>
            <a:t>Agregar  diapositivas </a:t>
          </a:r>
          <a:endParaRPr lang="es-ES_tradnl" b="1" dirty="0"/>
        </a:p>
      </dgm:t>
    </dgm:pt>
    <dgm:pt modelId="{E88CAE5F-043E-4125-9C76-D8669F4B4A3F}" type="parTrans" cxnId="{B7EE8300-AC8F-4BAC-A39A-45C7BF31E838}">
      <dgm:prSet/>
      <dgm:spPr/>
      <dgm:t>
        <a:bodyPr/>
        <a:lstStyle/>
        <a:p>
          <a:endParaRPr lang="es-MX"/>
        </a:p>
      </dgm:t>
    </dgm:pt>
    <dgm:pt modelId="{4C420B64-B56B-4C45-BBB4-9EC7F8D9439F}" type="sibTrans" cxnId="{B7EE8300-AC8F-4BAC-A39A-45C7BF31E838}">
      <dgm:prSet/>
      <dgm:spPr/>
      <dgm:t>
        <a:bodyPr/>
        <a:lstStyle/>
        <a:p>
          <a:endParaRPr lang="es-MX"/>
        </a:p>
      </dgm:t>
    </dgm:pt>
    <dgm:pt modelId="{76CFBE4E-DD6A-41B0-86C8-D07C0D78B29E}">
      <dgm:prSet/>
      <dgm:spPr/>
      <dgm:t>
        <a:bodyPr/>
        <a:lstStyle/>
        <a:p>
          <a:r>
            <a:rPr lang="es-ES_tradnl" b="1" dirty="0"/>
            <a:t>Agregar texto, imágenes a cada dispositiva</a:t>
          </a:r>
        </a:p>
      </dgm:t>
    </dgm:pt>
    <dgm:pt modelId="{5421922D-7080-4C23-8280-C9E1F533A13E}" type="parTrans" cxnId="{0A07167B-E749-4BEB-863C-2724ADDF1A5A}">
      <dgm:prSet/>
      <dgm:spPr/>
      <dgm:t>
        <a:bodyPr/>
        <a:lstStyle/>
        <a:p>
          <a:endParaRPr lang="es-MX"/>
        </a:p>
      </dgm:t>
    </dgm:pt>
    <dgm:pt modelId="{4F6D92E4-90C0-43A7-8D7E-60BC42A2204C}" type="sibTrans" cxnId="{0A07167B-E749-4BEB-863C-2724ADDF1A5A}">
      <dgm:prSet/>
      <dgm:spPr/>
      <dgm:t>
        <a:bodyPr/>
        <a:lstStyle/>
        <a:p>
          <a:endParaRPr lang="es-MX"/>
        </a:p>
      </dgm:t>
    </dgm:pt>
    <dgm:pt modelId="{4CC34B75-D56A-4236-88B2-CEAEF1D93062}">
      <dgm:prSet/>
      <dgm:spPr/>
      <dgm:t>
        <a:bodyPr/>
        <a:lstStyle/>
        <a:p>
          <a:r>
            <a:rPr lang="es-ES_tradnl" b="1"/>
            <a:t>Agregar video </a:t>
          </a:r>
          <a:endParaRPr lang="es-ES_tradnl" b="1" dirty="0"/>
        </a:p>
      </dgm:t>
    </dgm:pt>
    <dgm:pt modelId="{06829FC7-FB6B-47A4-A51E-4A47B598D573}" type="parTrans" cxnId="{A219865E-6885-4A57-91B6-4E496C085076}">
      <dgm:prSet/>
      <dgm:spPr/>
      <dgm:t>
        <a:bodyPr/>
        <a:lstStyle/>
        <a:p>
          <a:endParaRPr lang="es-MX"/>
        </a:p>
      </dgm:t>
    </dgm:pt>
    <dgm:pt modelId="{D5B1E73B-D26B-45C9-8D4E-178DCD541249}" type="sibTrans" cxnId="{A219865E-6885-4A57-91B6-4E496C085076}">
      <dgm:prSet/>
      <dgm:spPr/>
      <dgm:t>
        <a:bodyPr/>
        <a:lstStyle/>
        <a:p>
          <a:endParaRPr lang="es-MX"/>
        </a:p>
      </dgm:t>
    </dgm:pt>
    <dgm:pt modelId="{682929F5-87CF-4D92-8397-8D804775FF40}">
      <dgm:prSet/>
      <dgm:spPr/>
      <dgm:t>
        <a:bodyPr/>
        <a:lstStyle/>
        <a:p>
          <a:r>
            <a:rPr lang="es-ES_tradnl" b="1"/>
            <a:t>Agregar animaciones y transiciones</a:t>
          </a:r>
          <a:endParaRPr lang="es-ES_tradnl" b="1" dirty="0"/>
        </a:p>
      </dgm:t>
    </dgm:pt>
    <dgm:pt modelId="{73BF7CF9-C449-4C6B-A863-8E278C564DA7}" type="parTrans" cxnId="{00EA7CCB-D3EF-482F-A41F-30E88ED52896}">
      <dgm:prSet/>
      <dgm:spPr/>
      <dgm:t>
        <a:bodyPr/>
        <a:lstStyle/>
        <a:p>
          <a:endParaRPr lang="es-MX"/>
        </a:p>
      </dgm:t>
    </dgm:pt>
    <dgm:pt modelId="{024C8C0D-5FD3-463C-B880-FBB652D9D32F}" type="sibTrans" cxnId="{00EA7CCB-D3EF-482F-A41F-30E88ED52896}">
      <dgm:prSet/>
      <dgm:spPr/>
      <dgm:t>
        <a:bodyPr/>
        <a:lstStyle/>
        <a:p>
          <a:endParaRPr lang="es-MX"/>
        </a:p>
      </dgm:t>
    </dgm:pt>
    <dgm:pt modelId="{509A5934-5CEA-4860-98E2-54CD7D234535}">
      <dgm:prSet/>
      <dgm:spPr/>
      <dgm:t>
        <a:bodyPr/>
        <a:lstStyle/>
        <a:p>
          <a:r>
            <a:rPr lang="es-ES_tradnl" b="1" dirty="0"/>
            <a:t>Guardar presentación</a:t>
          </a:r>
        </a:p>
      </dgm:t>
    </dgm:pt>
    <dgm:pt modelId="{8D7163C1-1B93-449F-A2BF-383F5ED12461}" type="parTrans" cxnId="{4D91E408-B7B6-4B2C-918E-A81D33F100FB}">
      <dgm:prSet/>
      <dgm:spPr/>
      <dgm:t>
        <a:bodyPr/>
        <a:lstStyle/>
        <a:p>
          <a:endParaRPr lang="es-MX"/>
        </a:p>
      </dgm:t>
    </dgm:pt>
    <dgm:pt modelId="{A80E851A-D0CC-4AF8-9964-820E617DF58F}" type="sibTrans" cxnId="{4D91E408-B7B6-4B2C-918E-A81D33F100FB}">
      <dgm:prSet/>
      <dgm:spPr/>
      <dgm:t>
        <a:bodyPr/>
        <a:lstStyle/>
        <a:p>
          <a:endParaRPr lang="es-MX"/>
        </a:p>
      </dgm:t>
    </dgm:pt>
    <dgm:pt modelId="{B28A2EE8-A71B-427E-A30C-AE9DDA9AB907}">
      <dgm:prSet/>
      <dgm:spPr/>
      <dgm:t>
        <a:bodyPr/>
        <a:lstStyle/>
        <a:p>
          <a:r>
            <a:rPr lang="es-ES_tradnl" b="1" dirty="0"/>
            <a:t>Visualizar en Modo Presentación</a:t>
          </a:r>
          <a:endParaRPr lang="es-MX" dirty="0"/>
        </a:p>
      </dgm:t>
    </dgm:pt>
    <dgm:pt modelId="{12C34475-3EC2-4979-9BAD-F73C603901CC}" type="parTrans" cxnId="{4E1C7708-7159-4115-96FB-64CFABC10194}">
      <dgm:prSet/>
      <dgm:spPr/>
      <dgm:t>
        <a:bodyPr/>
        <a:lstStyle/>
        <a:p>
          <a:endParaRPr lang="es-MX"/>
        </a:p>
      </dgm:t>
    </dgm:pt>
    <dgm:pt modelId="{94B457F1-9737-4704-8680-7A04683803E6}" type="sibTrans" cxnId="{4E1C7708-7159-4115-96FB-64CFABC10194}">
      <dgm:prSet/>
      <dgm:spPr/>
      <dgm:t>
        <a:bodyPr/>
        <a:lstStyle/>
        <a:p>
          <a:endParaRPr lang="es-MX"/>
        </a:p>
      </dgm:t>
    </dgm:pt>
    <dgm:pt modelId="{7BD515FC-2C46-447D-AED0-0734C48E648F}" type="pres">
      <dgm:prSet presAssocID="{6C025DF2-35E3-44D8-B1D4-43A0AFF79014}" presName="Name0" presStyleCnt="0">
        <dgm:presLayoutVars>
          <dgm:dir/>
          <dgm:animLvl val="lvl"/>
          <dgm:resizeHandles val="exact"/>
        </dgm:presLayoutVars>
      </dgm:prSet>
      <dgm:spPr/>
    </dgm:pt>
    <dgm:pt modelId="{365E1F3E-37F6-4C9B-BB3D-6D51B4805EA3}" type="pres">
      <dgm:prSet presAssocID="{A3DEAF8A-F375-42A3-8A1B-01CF43197814}" presName="linNode" presStyleCnt="0"/>
      <dgm:spPr/>
    </dgm:pt>
    <dgm:pt modelId="{D615B193-6479-49F5-8F52-6A192423DA16}" type="pres">
      <dgm:prSet presAssocID="{A3DEAF8A-F375-42A3-8A1B-01CF43197814}" presName="parentText" presStyleLbl="node1" presStyleIdx="0" presStyleCnt="9">
        <dgm:presLayoutVars>
          <dgm:chMax val="1"/>
          <dgm:bulletEnabled val="1"/>
        </dgm:presLayoutVars>
      </dgm:prSet>
      <dgm:spPr/>
    </dgm:pt>
    <dgm:pt modelId="{D81B79C0-0447-4E75-8CCE-9805F4BF4E88}" type="pres">
      <dgm:prSet presAssocID="{2930D4AF-9C0D-4214-B062-4E6F6724F984}" presName="sp" presStyleCnt="0"/>
      <dgm:spPr/>
    </dgm:pt>
    <dgm:pt modelId="{BCCF7A97-EE5E-46B4-9AAD-F7BADC2C49B5}" type="pres">
      <dgm:prSet presAssocID="{ED461B73-A3F8-4E44-AAC3-63E4828BA901}" presName="linNode" presStyleCnt="0"/>
      <dgm:spPr/>
    </dgm:pt>
    <dgm:pt modelId="{CC508AD2-5CAC-4C3B-8B27-2DED19248945}" type="pres">
      <dgm:prSet presAssocID="{ED461B73-A3F8-4E44-AAC3-63E4828BA901}" presName="parentText" presStyleLbl="node1" presStyleIdx="1" presStyleCnt="9">
        <dgm:presLayoutVars>
          <dgm:chMax val="1"/>
          <dgm:bulletEnabled val="1"/>
        </dgm:presLayoutVars>
      </dgm:prSet>
      <dgm:spPr/>
    </dgm:pt>
    <dgm:pt modelId="{0F4E21F4-A837-4C9A-B543-D6AF1A29E77B}" type="pres">
      <dgm:prSet presAssocID="{5D188E50-6D30-4674-B7C5-27F604DA942E}" presName="sp" presStyleCnt="0"/>
      <dgm:spPr/>
    </dgm:pt>
    <dgm:pt modelId="{76A07B2D-3BA7-4C20-8710-698A578DCC34}" type="pres">
      <dgm:prSet presAssocID="{BC3E4EE3-DB80-4450-B3FC-ABA5CA03C0AE}" presName="linNode" presStyleCnt="0"/>
      <dgm:spPr/>
    </dgm:pt>
    <dgm:pt modelId="{898336E9-9482-4340-B1EA-AD40BB3CF0D0}" type="pres">
      <dgm:prSet presAssocID="{BC3E4EE3-DB80-4450-B3FC-ABA5CA03C0AE}" presName="parentText" presStyleLbl="node1" presStyleIdx="2" presStyleCnt="9">
        <dgm:presLayoutVars>
          <dgm:chMax val="1"/>
          <dgm:bulletEnabled val="1"/>
        </dgm:presLayoutVars>
      </dgm:prSet>
      <dgm:spPr/>
    </dgm:pt>
    <dgm:pt modelId="{275210A6-7A84-4C8D-85F2-705CB17049DB}" type="pres">
      <dgm:prSet presAssocID="{0824CDED-24E2-41B6-8084-A8810C81AE2D}" presName="sp" presStyleCnt="0"/>
      <dgm:spPr/>
    </dgm:pt>
    <dgm:pt modelId="{FD3021BF-2F0C-4EF3-964F-B1212B75EF6B}" type="pres">
      <dgm:prSet presAssocID="{B378A8BA-36D4-4CC1-BD07-88567E2A9BB6}" presName="linNode" presStyleCnt="0"/>
      <dgm:spPr/>
    </dgm:pt>
    <dgm:pt modelId="{4DE2C404-1011-4A4D-8E8A-CB458FCDB4CA}" type="pres">
      <dgm:prSet presAssocID="{B378A8BA-36D4-4CC1-BD07-88567E2A9BB6}" presName="parentText" presStyleLbl="node1" presStyleIdx="3" presStyleCnt="9">
        <dgm:presLayoutVars>
          <dgm:chMax val="1"/>
          <dgm:bulletEnabled val="1"/>
        </dgm:presLayoutVars>
      </dgm:prSet>
      <dgm:spPr/>
    </dgm:pt>
    <dgm:pt modelId="{183F661F-A991-4540-8600-E90F0C237676}" type="pres">
      <dgm:prSet presAssocID="{4C420B64-B56B-4C45-BBB4-9EC7F8D9439F}" presName="sp" presStyleCnt="0"/>
      <dgm:spPr/>
    </dgm:pt>
    <dgm:pt modelId="{6347594D-186F-47B1-A4F7-72EB00FD1BF8}" type="pres">
      <dgm:prSet presAssocID="{76CFBE4E-DD6A-41B0-86C8-D07C0D78B29E}" presName="linNode" presStyleCnt="0"/>
      <dgm:spPr/>
    </dgm:pt>
    <dgm:pt modelId="{B21D4036-6EF9-4A00-991F-0915015E37C1}" type="pres">
      <dgm:prSet presAssocID="{76CFBE4E-DD6A-41B0-86C8-D07C0D78B29E}" presName="parentText" presStyleLbl="node1" presStyleIdx="4" presStyleCnt="9">
        <dgm:presLayoutVars>
          <dgm:chMax val="1"/>
          <dgm:bulletEnabled val="1"/>
        </dgm:presLayoutVars>
      </dgm:prSet>
      <dgm:spPr/>
    </dgm:pt>
    <dgm:pt modelId="{A0B0AB89-4911-495D-8238-C1E16756E777}" type="pres">
      <dgm:prSet presAssocID="{4F6D92E4-90C0-43A7-8D7E-60BC42A2204C}" presName="sp" presStyleCnt="0"/>
      <dgm:spPr/>
    </dgm:pt>
    <dgm:pt modelId="{3665AFDE-2E85-4D6F-9D30-A0D3E5AB15D4}" type="pres">
      <dgm:prSet presAssocID="{4CC34B75-D56A-4236-88B2-CEAEF1D93062}" presName="linNode" presStyleCnt="0"/>
      <dgm:spPr/>
    </dgm:pt>
    <dgm:pt modelId="{C091E55E-20F3-427B-B152-09437470057D}" type="pres">
      <dgm:prSet presAssocID="{4CC34B75-D56A-4236-88B2-CEAEF1D93062}" presName="parentText" presStyleLbl="node1" presStyleIdx="5" presStyleCnt="9">
        <dgm:presLayoutVars>
          <dgm:chMax val="1"/>
          <dgm:bulletEnabled val="1"/>
        </dgm:presLayoutVars>
      </dgm:prSet>
      <dgm:spPr/>
    </dgm:pt>
    <dgm:pt modelId="{C76D198F-44E0-4600-B621-DBAEA6704580}" type="pres">
      <dgm:prSet presAssocID="{D5B1E73B-D26B-45C9-8D4E-178DCD541249}" presName="sp" presStyleCnt="0"/>
      <dgm:spPr/>
    </dgm:pt>
    <dgm:pt modelId="{A701AAEE-18AD-472A-B81D-657038336F7C}" type="pres">
      <dgm:prSet presAssocID="{682929F5-87CF-4D92-8397-8D804775FF40}" presName="linNode" presStyleCnt="0"/>
      <dgm:spPr/>
    </dgm:pt>
    <dgm:pt modelId="{A579541D-6785-402D-9976-562C1EB95910}" type="pres">
      <dgm:prSet presAssocID="{682929F5-87CF-4D92-8397-8D804775FF40}" presName="parentText" presStyleLbl="node1" presStyleIdx="6" presStyleCnt="9">
        <dgm:presLayoutVars>
          <dgm:chMax val="1"/>
          <dgm:bulletEnabled val="1"/>
        </dgm:presLayoutVars>
      </dgm:prSet>
      <dgm:spPr/>
    </dgm:pt>
    <dgm:pt modelId="{96F5CEE7-7F96-42FF-BDA1-20A704222A0C}" type="pres">
      <dgm:prSet presAssocID="{024C8C0D-5FD3-463C-B880-FBB652D9D32F}" presName="sp" presStyleCnt="0"/>
      <dgm:spPr/>
    </dgm:pt>
    <dgm:pt modelId="{897A5012-030E-4FC7-B3B8-90DB0F681697}" type="pres">
      <dgm:prSet presAssocID="{509A5934-5CEA-4860-98E2-54CD7D234535}" presName="linNode" presStyleCnt="0"/>
      <dgm:spPr/>
    </dgm:pt>
    <dgm:pt modelId="{0190EE0D-ECFB-4660-BAA3-F540525A2536}" type="pres">
      <dgm:prSet presAssocID="{509A5934-5CEA-4860-98E2-54CD7D234535}" presName="parentText" presStyleLbl="node1" presStyleIdx="7" presStyleCnt="9">
        <dgm:presLayoutVars>
          <dgm:chMax val="1"/>
          <dgm:bulletEnabled val="1"/>
        </dgm:presLayoutVars>
      </dgm:prSet>
      <dgm:spPr/>
    </dgm:pt>
    <dgm:pt modelId="{7A58B190-7B3B-4FE8-9E06-20750425324E}" type="pres">
      <dgm:prSet presAssocID="{A80E851A-D0CC-4AF8-9964-820E617DF58F}" presName="sp" presStyleCnt="0"/>
      <dgm:spPr/>
    </dgm:pt>
    <dgm:pt modelId="{74BAFB17-6507-4306-A2BB-98D631A91490}" type="pres">
      <dgm:prSet presAssocID="{B28A2EE8-A71B-427E-A30C-AE9DDA9AB907}" presName="linNode" presStyleCnt="0"/>
      <dgm:spPr/>
    </dgm:pt>
    <dgm:pt modelId="{AE4D74B0-3CBC-4742-AF7C-BF0BE1F0077C}" type="pres">
      <dgm:prSet presAssocID="{B28A2EE8-A71B-427E-A30C-AE9DDA9AB907}" presName="parentText" presStyleLbl="node1" presStyleIdx="8" presStyleCnt="9">
        <dgm:presLayoutVars>
          <dgm:chMax val="1"/>
          <dgm:bulletEnabled val="1"/>
        </dgm:presLayoutVars>
      </dgm:prSet>
      <dgm:spPr/>
    </dgm:pt>
  </dgm:ptLst>
  <dgm:cxnLst>
    <dgm:cxn modelId="{B7EE8300-AC8F-4BAC-A39A-45C7BF31E838}" srcId="{6C025DF2-35E3-44D8-B1D4-43A0AFF79014}" destId="{B378A8BA-36D4-4CC1-BD07-88567E2A9BB6}" srcOrd="3" destOrd="0" parTransId="{E88CAE5F-043E-4125-9C76-D8669F4B4A3F}" sibTransId="{4C420B64-B56B-4C45-BBB4-9EC7F8D9439F}"/>
    <dgm:cxn modelId="{4E1C7708-7159-4115-96FB-64CFABC10194}" srcId="{6C025DF2-35E3-44D8-B1D4-43A0AFF79014}" destId="{B28A2EE8-A71B-427E-A30C-AE9DDA9AB907}" srcOrd="8" destOrd="0" parTransId="{12C34475-3EC2-4979-9BAD-F73C603901CC}" sibTransId="{94B457F1-9737-4704-8680-7A04683803E6}"/>
    <dgm:cxn modelId="{4D91E408-B7B6-4B2C-918E-A81D33F100FB}" srcId="{6C025DF2-35E3-44D8-B1D4-43A0AFF79014}" destId="{509A5934-5CEA-4860-98E2-54CD7D234535}" srcOrd="7" destOrd="0" parTransId="{8D7163C1-1B93-449F-A2BF-383F5ED12461}" sibTransId="{A80E851A-D0CC-4AF8-9964-820E617DF58F}"/>
    <dgm:cxn modelId="{ED1C130D-F171-4777-ABA6-F498CDC154D1}" type="presOf" srcId="{A3DEAF8A-F375-42A3-8A1B-01CF43197814}" destId="{D615B193-6479-49F5-8F52-6A192423DA16}" srcOrd="0" destOrd="0" presId="urn:microsoft.com/office/officeart/2005/8/layout/vList5"/>
    <dgm:cxn modelId="{6039B113-FB79-4516-B008-AF7A8CD899AB}" type="presOf" srcId="{BC3E4EE3-DB80-4450-B3FC-ABA5CA03C0AE}" destId="{898336E9-9482-4340-B1EA-AD40BB3CF0D0}" srcOrd="0" destOrd="0" presId="urn:microsoft.com/office/officeart/2005/8/layout/vList5"/>
    <dgm:cxn modelId="{80C35723-AC54-432B-9864-CDADC8C368A8}" type="presOf" srcId="{76CFBE4E-DD6A-41B0-86C8-D07C0D78B29E}" destId="{B21D4036-6EF9-4A00-991F-0915015E37C1}" srcOrd="0" destOrd="0" presId="urn:microsoft.com/office/officeart/2005/8/layout/vList5"/>
    <dgm:cxn modelId="{A219865E-6885-4A57-91B6-4E496C085076}" srcId="{6C025DF2-35E3-44D8-B1D4-43A0AFF79014}" destId="{4CC34B75-D56A-4236-88B2-CEAEF1D93062}" srcOrd="5" destOrd="0" parTransId="{06829FC7-FB6B-47A4-A51E-4A47B598D573}" sibTransId="{D5B1E73B-D26B-45C9-8D4E-178DCD541249}"/>
    <dgm:cxn modelId="{A3786060-D6F5-4C59-B0F8-341B16E0B960}" type="presOf" srcId="{509A5934-5CEA-4860-98E2-54CD7D234535}" destId="{0190EE0D-ECFB-4660-BAA3-F540525A2536}" srcOrd="0" destOrd="0" presId="urn:microsoft.com/office/officeart/2005/8/layout/vList5"/>
    <dgm:cxn modelId="{3D250341-3763-477E-BF48-D5676CE766DD}" type="presOf" srcId="{B378A8BA-36D4-4CC1-BD07-88567E2A9BB6}" destId="{4DE2C404-1011-4A4D-8E8A-CB458FCDB4CA}" srcOrd="0" destOrd="0" presId="urn:microsoft.com/office/officeart/2005/8/layout/vList5"/>
    <dgm:cxn modelId="{D3FBC466-F7D1-435D-B443-BBCC65456CD2}" srcId="{6C025DF2-35E3-44D8-B1D4-43A0AFF79014}" destId="{ED461B73-A3F8-4E44-AAC3-63E4828BA901}" srcOrd="1" destOrd="0" parTransId="{5A0089DA-1D3F-4782-8520-3AA1D25C5059}" sibTransId="{5D188E50-6D30-4674-B7C5-27F604DA942E}"/>
    <dgm:cxn modelId="{08FBBC6F-E6E8-494A-9204-74D2D27C8903}" type="presOf" srcId="{B28A2EE8-A71B-427E-A30C-AE9DDA9AB907}" destId="{AE4D74B0-3CBC-4742-AF7C-BF0BE1F0077C}" srcOrd="0" destOrd="0" presId="urn:microsoft.com/office/officeart/2005/8/layout/vList5"/>
    <dgm:cxn modelId="{6A2C6557-0E6F-4CC5-B764-70DBDB6E807C}" type="presOf" srcId="{4CC34B75-D56A-4236-88B2-CEAEF1D93062}" destId="{C091E55E-20F3-427B-B152-09437470057D}" srcOrd="0" destOrd="0" presId="urn:microsoft.com/office/officeart/2005/8/layout/vList5"/>
    <dgm:cxn modelId="{0A07167B-E749-4BEB-863C-2724ADDF1A5A}" srcId="{6C025DF2-35E3-44D8-B1D4-43A0AFF79014}" destId="{76CFBE4E-DD6A-41B0-86C8-D07C0D78B29E}" srcOrd="4" destOrd="0" parTransId="{5421922D-7080-4C23-8280-C9E1F533A13E}" sibTransId="{4F6D92E4-90C0-43A7-8D7E-60BC42A2204C}"/>
    <dgm:cxn modelId="{D022C99C-FE54-4605-B738-8043B937896C}" type="presOf" srcId="{6C025DF2-35E3-44D8-B1D4-43A0AFF79014}" destId="{7BD515FC-2C46-447D-AED0-0734C48E648F}" srcOrd="0" destOrd="0" presId="urn:microsoft.com/office/officeart/2005/8/layout/vList5"/>
    <dgm:cxn modelId="{DE59A8BE-A5AC-472A-8CBD-5C610520D54B}" srcId="{6C025DF2-35E3-44D8-B1D4-43A0AFF79014}" destId="{A3DEAF8A-F375-42A3-8A1B-01CF43197814}" srcOrd="0" destOrd="0" parTransId="{C593ADA8-BB2F-471A-BD9A-DF43E3A47FF5}" sibTransId="{2930D4AF-9C0D-4214-B062-4E6F6724F984}"/>
    <dgm:cxn modelId="{738076C5-1976-4C60-9F99-FE4E2E948E73}" type="presOf" srcId="{682929F5-87CF-4D92-8397-8D804775FF40}" destId="{A579541D-6785-402D-9976-562C1EB95910}" srcOrd="0" destOrd="0" presId="urn:microsoft.com/office/officeart/2005/8/layout/vList5"/>
    <dgm:cxn modelId="{00EA7CCB-D3EF-482F-A41F-30E88ED52896}" srcId="{6C025DF2-35E3-44D8-B1D4-43A0AFF79014}" destId="{682929F5-87CF-4D92-8397-8D804775FF40}" srcOrd="6" destOrd="0" parTransId="{73BF7CF9-C449-4C6B-A863-8E278C564DA7}" sibTransId="{024C8C0D-5FD3-463C-B880-FBB652D9D32F}"/>
    <dgm:cxn modelId="{FC2827D6-3A27-4F4C-8BFA-328E27997502}" srcId="{6C025DF2-35E3-44D8-B1D4-43A0AFF79014}" destId="{BC3E4EE3-DB80-4450-B3FC-ABA5CA03C0AE}" srcOrd="2" destOrd="0" parTransId="{C7138B7E-2722-4F27-8572-5E93FB8D2041}" sibTransId="{0824CDED-24E2-41B6-8084-A8810C81AE2D}"/>
    <dgm:cxn modelId="{4DCE0AE5-3229-49AC-8459-C19588125609}" type="presOf" srcId="{ED461B73-A3F8-4E44-AAC3-63E4828BA901}" destId="{CC508AD2-5CAC-4C3B-8B27-2DED19248945}" srcOrd="0" destOrd="0" presId="urn:microsoft.com/office/officeart/2005/8/layout/vList5"/>
    <dgm:cxn modelId="{07763104-B4E3-4D18-BB69-0D51B47574A9}" type="presParOf" srcId="{7BD515FC-2C46-447D-AED0-0734C48E648F}" destId="{365E1F3E-37F6-4C9B-BB3D-6D51B4805EA3}" srcOrd="0" destOrd="0" presId="urn:microsoft.com/office/officeart/2005/8/layout/vList5"/>
    <dgm:cxn modelId="{20B2211C-FC96-47A6-812E-1C0F82756256}" type="presParOf" srcId="{365E1F3E-37F6-4C9B-BB3D-6D51B4805EA3}" destId="{D615B193-6479-49F5-8F52-6A192423DA16}" srcOrd="0" destOrd="0" presId="urn:microsoft.com/office/officeart/2005/8/layout/vList5"/>
    <dgm:cxn modelId="{45C7F845-7C1C-4A3C-8F55-C8A26B489298}" type="presParOf" srcId="{7BD515FC-2C46-447D-AED0-0734C48E648F}" destId="{D81B79C0-0447-4E75-8CCE-9805F4BF4E88}" srcOrd="1" destOrd="0" presId="urn:microsoft.com/office/officeart/2005/8/layout/vList5"/>
    <dgm:cxn modelId="{E57BEBE0-A182-4FCF-8DEE-538E0DA861D1}" type="presParOf" srcId="{7BD515FC-2C46-447D-AED0-0734C48E648F}" destId="{BCCF7A97-EE5E-46B4-9AAD-F7BADC2C49B5}" srcOrd="2" destOrd="0" presId="urn:microsoft.com/office/officeart/2005/8/layout/vList5"/>
    <dgm:cxn modelId="{D8D645C0-4C1A-4E86-923A-B4B13E9427FA}" type="presParOf" srcId="{BCCF7A97-EE5E-46B4-9AAD-F7BADC2C49B5}" destId="{CC508AD2-5CAC-4C3B-8B27-2DED19248945}" srcOrd="0" destOrd="0" presId="urn:microsoft.com/office/officeart/2005/8/layout/vList5"/>
    <dgm:cxn modelId="{D7515AF3-6253-4F28-AD51-7BE7021836DD}" type="presParOf" srcId="{7BD515FC-2C46-447D-AED0-0734C48E648F}" destId="{0F4E21F4-A837-4C9A-B543-D6AF1A29E77B}" srcOrd="3" destOrd="0" presId="urn:microsoft.com/office/officeart/2005/8/layout/vList5"/>
    <dgm:cxn modelId="{F1A56C5F-7C97-456F-9992-56FB87C7F6CF}" type="presParOf" srcId="{7BD515FC-2C46-447D-AED0-0734C48E648F}" destId="{76A07B2D-3BA7-4C20-8710-698A578DCC34}" srcOrd="4" destOrd="0" presId="urn:microsoft.com/office/officeart/2005/8/layout/vList5"/>
    <dgm:cxn modelId="{5588E5FE-31A0-464B-B50B-77001C0E9F8A}" type="presParOf" srcId="{76A07B2D-3BA7-4C20-8710-698A578DCC34}" destId="{898336E9-9482-4340-B1EA-AD40BB3CF0D0}" srcOrd="0" destOrd="0" presId="urn:microsoft.com/office/officeart/2005/8/layout/vList5"/>
    <dgm:cxn modelId="{975BE00F-C00F-4752-9441-0D13429C11B9}" type="presParOf" srcId="{7BD515FC-2C46-447D-AED0-0734C48E648F}" destId="{275210A6-7A84-4C8D-85F2-705CB17049DB}" srcOrd="5" destOrd="0" presId="urn:microsoft.com/office/officeart/2005/8/layout/vList5"/>
    <dgm:cxn modelId="{559BC7AC-10A1-4502-8DB1-4CAE7EBBE9CE}" type="presParOf" srcId="{7BD515FC-2C46-447D-AED0-0734C48E648F}" destId="{FD3021BF-2F0C-4EF3-964F-B1212B75EF6B}" srcOrd="6" destOrd="0" presId="urn:microsoft.com/office/officeart/2005/8/layout/vList5"/>
    <dgm:cxn modelId="{8D74718E-FCB9-430C-9126-07989993BBA1}" type="presParOf" srcId="{FD3021BF-2F0C-4EF3-964F-B1212B75EF6B}" destId="{4DE2C404-1011-4A4D-8E8A-CB458FCDB4CA}" srcOrd="0" destOrd="0" presId="urn:microsoft.com/office/officeart/2005/8/layout/vList5"/>
    <dgm:cxn modelId="{E608601F-4AE5-4305-88A3-8320CA016744}" type="presParOf" srcId="{7BD515FC-2C46-447D-AED0-0734C48E648F}" destId="{183F661F-A991-4540-8600-E90F0C237676}" srcOrd="7" destOrd="0" presId="urn:microsoft.com/office/officeart/2005/8/layout/vList5"/>
    <dgm:cxn modelId="{B1E046EA-7FBF-4545-B766-E8FB2EE20B88}" type="presParOf" srcId="{7BD515FC-2C46-447D-AED0-0734C48E648F}" destId="{6347594D-186F-47B1-A4F7-72EB00FD1BF8}" srcOrd="8" destOrd="0" presId="urn:microsoft.com/office/officeart/2005/8/layout/vList5"/>
    <dgm:cxn modelId="{2F1109D7-1ADC-4F2E-87F3-DD107F9C2511}" type="presParOf" srcId="{6347594D-186F-47B1-A4F7-72EB00FD1BF8}" destId="{B21D4036-6EF9-4A00-991F-0915015E37C1}" srcOrd="0" destOrd="0" presId="urn:microsoft.com/office/officeart/2005/8/layout/vList5"/>
    <dgm:cxn modelId="{39C363CB-AD31-4FA6-B1B6-472E511E75F8}" type="presParOf" srcId="{7BD515FC-2C46-447D-AED0-0734C48E648F}" destId="{A0B0AB89-4911-495D-8238-C1E16756E777}" srcOrd="9" destOrd="0" presId="urn:microsoft.com/office/officeart/2005/8/layout/vList5"/>
    <dgm:cxn modelId="{0342296F-88F9-4919-AFDC-820093117D69}" type="presParOf" srcId="{7BD515FC-2C46-447D-AED0-0734C48E648F}" destId="{3665AFDE-2E85-4D6F-9D30-A0D3E5AB15D4}" srcOrd="10" destOrd="0" presId="urn:microsoft.com/office/officeart/2005/8/layout/vList5"/>
    <dgm:cxn modelId="{C1FC09F8-12B6-43B1-ACB1-EB3ED59BB801}" type="presParOf" srcId="{3665AFDE-2E85-4D6F-9D30-A0D3E5AB15D4}" destId="{C091E55E-20F3-427B-B152-09437470057D}" srcOrd="0" destOrd="0" presId="urn:microsoft.com/office/officeart/2005/8/layout/vList5"/>
    <dgm:cxn modelId="{F84EAC25-3095-452B-9B0F-4DF7F643D4C5}" type="presParOf" srcId="{7BD515FC-2C46-447D-AED0-0734C48E648F}" destId="{C76D198F-44E0-4600-B621-DBAEA6704580}" srcOrd="11" destOrd="0" presId="urn:microsoft.com/office/officeart/2005/8/layout/vList5"/>
    <dgm:cxn modelId="{1BE80AB4-40DA-4A9F-BE92-1EC726D74DB9}" type="presParOf" srcId="{7BD515FC-2C46-447D-AED0-0734C48E648F}" destId="{A701AAEE-18AD-472A-B81D-657038336F7C}" srcOrd="12" destOrd="0" presId="urn:microsoft.com/office/officeart/2005/8/layout/vList5"/>
    <dgm:cxn modelId="{D368CF33-6CC6-4D9A-BE08-0CB23293217D}" type="presParOf" srcId="{A701AAEE-18AD-472A-B81D-657038336F7C}" destId="{A579541D-6785-402D-9976-562C1EB95910}" srcOrd="0" destOrd="0" presId="urn:microsoft.com/office/officeart/2005/8/layout/vList5"/>
    <dgm:cxn modelId="{06273923-FF26-48A7-A981-3E2A1FAE9284}" type="presParOf" srcId="{7BD515FC-2C46-447D-AED0-0734C48E648F}" destId="{96F5CEE7-7F96-42FF-BDA1-20A704222A0C}" srcOrd="13" destOrd="0" presId="urn:microsoft.com/office/officeart/2005/8/layout/vList5"/>
    <dgm:cxn modelId="{5A27459F-D10F-485F-87A9-DCE7CA5510D9}" type="presParOf" srcId="{7BD515FC-2C46-447D-AED0-0734C48E648F}" destId="{897A5012-030E-4FC7-B3B8-90DB0F681697}" srcOrd="14" destOrd="0" presId="urn:microsoft.com/office/officeart/2005/8/layout/vList5"/>
    <dgm:cxn modelId="{93F07BB4-A6B1-4E2F-BCF7-9A4FD9FF29D3}" type="presParOf" srcId="{897A5012-030E-4FC7-B3B8-90DB0F681697}" destId="{0190EE0D-ECFB-4660-BAA3-F540525A2536}" srcOrd="0" destOrd="0" presId="urn:microsoft.com/office/officeart/2005/8/layout/vList5"/>
    <dgm:cxn modelId="{5D0F0FD9-236A-4A33-A3A0-A13C9F7574BE}" type="presParOf" srcId="{7BD515FC-2C46-447D-AED0-0734C48E648F}" destId="{7A58B190-7B3B-4FE8-9E06-20750425324E}" srcOrd="15" destOrd="0" presId="urn:microsoft.com/office/officeart/2005/8/layout/vList5"/>
    <dgm:cxn modelId="{354669FE-D0B6-49DF-B00A-7C6DD87E10CC}" type="presParOf" srcId="{7BD515FC-2C46-447D-AED0-0734C48E648F}" destId="{74BAFB17-6507-4306-A2BB-98D631A91490}" srcOrd="16" destOrd="0" presId="urn:microsoft.com/office/officeart/2005/8/layout/vList5"/>
    <dgm:cxn modelId="{EFE763B8-1047-481D-8477-93F4A7D0C043}" type="presParOf" srcId="{74BAFB17-6507-4306-A2BB-98D631A91490}" destId="{AE4D74B0-3CBC-4742-AF7C-BF0BE1F0077C}"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1413D6-930F-41CF-92E9-EBBD261123C7}" type="doc">
      <dgm:prSet loTypeId="urn:microsoft.com/office/officeart/2005/8/layout/list1" loCatId="list" qsTypeId="urn:microsoft.com/office/officeart/2005/8/quickstyle/simple3" qsCatId="simple" csTypeId="urn:microsoft.com/office/officeart/2005/8/colors/colorful2" csCatId="colorful" phldr="1"/>
      <dgm:spPr/>
      <dgm:t>
        <a:bodyPr/>
        <a:lstStyle/>
        <a:p>
          <a:endParaRPr lang="es-MX"/>
        </a:p>
      </dgm:t>
    </dgm:pt>
    <dgm:pt modelId="{389373C9-A775-43D5-927E-2EF757DFFAF0}">
      <dgm:prSet phldrT="[Texto]" custT="1"/>
      <dgm:spPr/>
      <dgm:t>
        <a:bodyPr/>
        <a:lstStyle/>
        <a:p>
          <a:r>
            <a:rPr lang="es-MX" sz="1800" b="1" dirty="0"/>
            <a:t>Cuidar el diseño de la presentación</a:t>
          </a:r>
          <a:endParaRPr lang="es-MX" sz="1800" dirty="0"/>
        </a:p>
      </dgm:t>
    </dgm:pt>
    <dgm:pt modelId="{59EF6A01-F9C9-44A4-B77A-2B0E287FA2AC}" type="parTrans" cxnId="{97049806-E914-4AD9-991C-F33E08610339}">
      <dgm:prSet/>
      <dgm:spPr/>
      <dgm:t>
        <a:bodyPr/>
        <a:lstStyle/>
        <a:p>
          <a:endParaRPr lang="es-MX" sz="2800"/>
        </a:p>
      </dgm:t>
    </dgm:pt>
    <dgm:pt modelId="{D84052E3-39C1-4B86-BBAA-749E139CB044}" type="sibTrans" cxnId="{97049806-E914-4AD9-991C-F33E08610339}">
      <dgm:prSet/>
      <dgm:spPr/>
      <dgm:t>
        <a:bodyPr/>
        <a:lstStyle/>
        <a:p>
          <a:endParaRPr lang="es-MX" sz="2800"/>
        </a:p>
      </dgm:t>
    </dgm:pt>
    <dgm:pt modelId="{04D1962E-8FFC-4469-965C-C809BFB4B389}">
      <dgm:prSet phldrT="[Texto]" custT="1"/>
      <dgm:spPr/>
      <dgm:t>
        <a:bodyPr/>
        <a:lstStyle/>
        <a:p>
          <a:r>
            <a:rPr lang="es-MX" sz="1800" b="1" dirty="0"/>
            <a:t>En una presentación, menos es más</a:t>
          </a:r>
          <a:endParaRPr lang="es-MX" sz="1800" dirty="0"/>
        </a:p>
      </dgm:t>
    </dgm:pt>
    <dgm:pt modelId="{9B54DFA6-9D75-4706-B53B-72834B93F844}" type="parTrans" cxnId="{B74415B0-4A9B-43C5-977F-F3D4C09729EB}">
      <dgm:prSet/>
      <dgm:spPr/>
      <dgm:t>
        <a:bodyPr/>
        <a:lstStyle/>
        <a:p>
          <a:endParaRPr lang="es-MX" sz="2800"/>
        </a:p>
      </dgm:t>
    </dgm:pt>
    <dgm:pt modelId="{BE869CA2-8B04-4773-A49C-1A074E1E7EE2}" type="sibTrans" cxnId="{B74415B0-4A9B-43C5-977F-F3D4C09729EB}">
      <dgm:prSet/>
      <dgm:spPr/>
      <dgm:t>
        <a:bodyPr/>
        <a:lstStyle/>
        <a:p>
          <a:endParaRPr lang="es-MX" sz="2800"/>
        </a:p>
      </dgm:t>
    </dgm:pt>
    <dgm:pt modelId="{294A2178-4229-491E-8017-46B84AC57B40}">
      <dgm:prSet phldrT="[Texto]" custT="1"/>
      <dgm:spPr/>
      <dgm:t>
        <a:bodyPr/>
        <a:lstStyle/>
        <a:p>
          <a:r>
            <a:rPr lang="es-MX" sz="1800" b="1" dirty="0"/>
            <a:t>Alinear los elementos</a:t>
          </a:r>
          <a:endParaRPr lang="es-MX" sz="1800" dirty="0"/>
        </a:p>
      </dgm:t>
    </dgm:pt>
    <dgm:pt modelId="{14A3EDF3-8A9D-402B-BF8F-87F7AEBA68F8}" type="parTrans" cxnId="{CA642019-A94D-47D3-8D71-846B6CB00288}">
      <dgm:prSet/>
      <dgm:spPr/>
      <dgm:t>
        <a:bodyPr/>
        <a:lstStyle/>
        <a:p>
          <a:endParaRPr lang="es-MX" sz="2800"/>
        </a:p>
      </dgm:t>
    </dgm:pt>
    <dgm:pt modelId="{5A6BF891-6D7C-40D1-9A21-1F3CCFEC5ADD}" type="sibTrans" cxnId="{CA642019-A94D-47D3-8D71-846B6CB00288}">
      <dgm:prSet/>
      <dgm:spPr/>
      <dgm:t>
        <a:bodyPr/>
        <a:lstStyle/>
        <a:p>
          <a:endParaRPr lang="es-MX" sz="2800"/>
        </a:p>
      </dgm:t>
    </dgm:pt>
    <dgm:pt modelId="{A31EBCD2-131F-4538-A24B-5C23981AA274}">
      <dgm:prSet phldrT="[Texto]" custT="1"/>
      <dgm:spPr/>
      <dgm:t>
        <a:bodyPr/>
        <a:lstStyle/>
        <a:p>
          <a:r>
            <a:rPr lang="es-MX" sz="1800" b="1" dirty="0"/>
            <a:t>Párrafos breves</a:t>
          </a:r>
        </a:p>
      </dgm:t>
    </dgm:pt>
    <dgm:pt modelId="{A916714E-4F9D-42CE-9242-CC4044CA7E2F}" type="parTrans" cxnId="{19D5A095-2BF6-44BF-83EE-704C5EF6F26E}">
      <dgm:prSet/>
      <dgm:spPr/>
      <dgm:t>
        <a:bodyPr/>
        <a:lstStyle/>
        <a:p>
          <a:endParaRPr lang="es-MX" sz="2800"/>
        </a:p>
      </dgm:t>
    </dgm:pt>
    <dgm:pt modelId="{17FF4290-7CA3-4D93-8891-BA020FC35D50}" type="sibTrans" cxnId="{19D5A095-2BF6-44BF-83EE-704C5EF6F26E}">
      <dgm:prSet/>
      <dgm:spPr/>
      <dgm:t>
        <a:bodyPr/>
        <a:lstStyle/>
        <a:p>
          <a:endParaRPr lang="es-MX" sz="2800"/>
        </a:p>
      </dgm:t>
    </dgm:pt>
    <dgm:pt modelId="{B4478EE9-BC1E-4409-A0A2-BBAD66533D6F}">
      <dgm:prSet phldrT="[Texto]" custT="1"/>
      <dgm:spPr/>
      <dgm:t>
        <a:bodyPr/>
        <a:lstStyle/>
        <a:p>
          <a:r>
            <a:rPr lang="es-MX" sz="1800" b="1" dirty="0"/>
            <a:t>Contacto visual: la clave de una buena presentación</a:t>
          </a:r>
          <a:endParaRPr lang="es-MX" sz="1800" dirty="0"/>
        </a:p>
      </dgm:t>
    </dgm:pt>
    <dgm:pt modelId="{313481FF-4C34-4CBD-828A-3347BF7B7D3E}" type="parTrans" cxnId="{FC987EDA-4CA4-45EA-8399-7EDAFCBE3C4A}">
      <dgm:prSet/>
      <dgm:spPr/>
      <dgm:t>
        <a:bodyPr/>
        <a:lstStyle/>
        <a:p>
          <a:endParaRPr lang="es-MX" sz="2800"/>
        </a:p>
      </dgm:t>
    </dgm:pt>
    <dgm:pt modelId="{906A6328-DDE7-47C1-848E-4AD945B32E58}" type="sibTrans" cxnId="{FC987EDA-4CA4-45EA-8399-7EDAFCBE3C4A}">
      <dgm:prSet/>
      <dgm:spPr/>
      <dgm:t>
        <a:bodyPr/>
        <a:lstStyle/>
        <a:p>
          <a:endParaRPr lang="es-MX" sz="2800"/>
        </a:p>
      </dgm:t>
    </dgm:pt>
    <dgm:pt modelId="{9AAB874A-4F8F-4AA0-A015-03AA3BB433EB}">
      <dgm:prSet phldrT="[Texto]" custT="1"/>
      <dgm:spPr/>
      <dgm:t>
        <a:bodyPr/>
        <a:lstStyle/>
        <a:p>
          <a:r>
            <a:rPr lang="es-MX" sz="1800" b="1" dirty="0"/>
            <a:t>Practica lo que se va a presentar</a:t>
          </a:r>
          <a:endParaRPr lang="es-MX" sz="1800" dirty="0"/>
        </a:p>
      </dgm:t>
    </dgm:pt>
    <dgm:pt modelId="{19E417CB-71FF-4BBF-80C6-DB954A450A45}" type="parTrans" cxnId="{79640720-0243-4C88-AB9A-F21AAC9AD020}">
      <dgm:prSet/>
      <dgm:spPr/>
      <dgm:t>
        <a:bodyPr/>
        <a:lstStyle/>
        <a:p>
          <a:endParaRPr lang="es-MX" sz="2800"/>
        </a:p>
      </dgm:t>
    </dgm:pt>
    <dgm:pt modelId="{B5FC0CA9-CEC8-425C-B22C-8F8FB3799084}" type="sibTrans" cxnId="{79640720-0243-4C88-AB9A-F21AAC9AD020}">
      <dgm:prSet/>
      <dgm:spPr/>
      <dgm:t>
        <a:bodyPr/>
        <a:lstStyle/>
        <a:p>
          <a:endParaRPr lang="es-MX" sz="2800"/>
        </a:p>
      </dgm:t>
    </dgm:pt>
    <dgm:pt modelId="{40C40F73-BBFB-4494-B78E-BBAF925D1E3E}">
      <dgm:prSet phldrT="[Texto]" custT="1"/>
      <dgm:spPr/>
      <dgm:t>
        <a:bodyPr/>
        <a:lstStyle/>
        <a:p>
          <a:r>
            <a:rPr lang="es-MX" sz="1800" b="1" dirty="0"/>
            <a:t>El día de la presentación, ser puntual o anticipado </a:t>
          </a:r>
          <a:endParaRPr lang="es-MX" sz="1800" dirty="0"/>
        </a:p>
      </dgm:t>
    </dgm:pt>
    <dgm:pt modelId="{647431B0-3BF5-4185-A494-080A24780E98}" type="parTrans" cxnId="{0B8155C6-97D7-4A31-A3FE-1502AA3073BA}">
      <dgm:prSet/>
      <dgm:spPr/>
      <dgm:t>
        <a:bodyPr/>
        <a:lstStyle/>
        <a:p>
          <a:endParaRPr lang="es-MX" sz="2800"/>
        </a:p>
      </dgm:t>
    </dgm:pt>
    <dgm:pt modelId="{B91A9F2F-32E0-462D-B50C-8D3A99E27812}" type="sibTrans" cxnId="{0B8155C6-97D7-4A31-A3FE-1502AA3073BA}">
      <dgm:prSet/>
      <dgm:spPr/>
      <dgm:t>
        <a:bodyPr/>
        <a:lstStyle/>
        <a:p>
          <a:endParaRPr lang="es-MX" sz="2800"/>
        </a:p>
      </dgm:t>
    </dgm:pt>
    <dgm:pt modelId="{AF2A72E6-8B6E-4834-A0D7-7BE50F6CCD72}">
      <dgm:prSet phldrT="[Texto]" custT="1"/>
      <dgm:spPr/>
      <dgm:t>
        <a:bodyPr/>
        <a:lstStyle/>
        <a:p>
          <a:r>
            <a:rPr lang="es-MX" sz="1800" b="1" dirty="0"/>
            <a:t>Proyectar la voz</a:t>
          </a:r>
          <a:endParaRPr lang="es-MX" sz="1800" dirty="0"/>
        </a:p>
      </dgm:t>
    </dgm:pt>
    <dgm:pt modelId="{DF6B1AB5-0DB1-4732-A7D3-FF85CB87EEE1}" type="parTrans" cxnId="{9BDA0734-CE05-4FDD-B276-9F5D0B997485}">
      <dgm:prSet/>
      <dgm:spPr/>
      <dgm:t>
        <a:bodyPr/>
        <a:lstStyle/>
        <a:p>
          <a:endParaRPr lang="es-MX" sz="2800"/>
        </a:p>
      </dgm:t>
    </dgm:pt>
    <dgm:pt modelId="{D154EB64-5352-403E-87EC-07514401494B}" type="sibTrans" cxnId="{9BDA0734-CE05-4FDD-B276-9F5D0B997485}">
      <dgm:prSet/>
      <dgm:spPr/>
      <dgm:t>
        <a:bodyPr/>
        <a:lstStyle/>
        <a:p>
          <a:endParaRPr lang="es-MX" sz="2800"/>
        </a:p>
      </dgm:t>
    </dgm:pt>
    <dgm:pt modelId="{A1AE0F92-A387-4F95-ACE9-7AD637801F61}">
      <dgm:prSet phldrT="[Texto]" custT="1"/>
      <dgm:spPr/>
      <dgm:t>
        <a:bodyPr/>
        <a:lstStyle/>
        <a:p>
          <a:r>
            <a:rPr lang="es-MX" sz="1800" b="1" dirty="0"/>
            <a:t>Una presentación amena y entretenida</a:t>
          </a:r>
          <a:endParaRPr lang="es-MX" sz="1800" dirty="0"/>
        </a:p>
      </dgm:t>
    </dgm:pt>
    <dgm:pt modelId="{CF8312C8-E401-4770-9410-5F806FFA8B63}" type="parTrans" cxnId="{D6EDBA93-63DF-4FEC-BC85-6F25D149B1D9}">
      <dgm:prSet/>
      <dgm:spPr/>
      <dgm:t>
        <a:bodyPr/>
        <a:lstStyle/>
        <a:p>
          <a:endParaRPr lang="es-MX" sz="2800"/>
        </a:p>
      </dgm:t>
    </dgm:pt>
    <dgm:pt modelId="{98815355-6759-420A-A37D-44F0FAFD5F89}" type="sibTrans" cxnId="{D6EDBA93-63DF-4FEC-BC85-6F25D149B1D9}">
      <dgm:prSet/>
      <dgm:spPr/>
      <dgm:t>
        <a:bodyPr/>
        <a:lstStyle/>
        <a:p>
          <a:endParaRPr lang="es-MX" sz="2800"/>
        </a:p>
      </dgm:t>
    </dgm:pt>
    <dgm:pt modelId="{47A538B4-EE82-4B6A-B3BC-3EF4332D3129}" type="pres">
      <dgm:prSet presAssocID="{B31413D6-930F-41CF-92E9-EBBD261123C7}" presName="linear" presStyleCnt="0">
        <dgm:presLayoutVars>
          <dgm:dir/>
          <dgm:animLvl val="lvl"/>
          <dgm:resizeHandles val="exact"/>
        </dgm:presLayoutVars>
      </dgm:prSet>
      <dgm:spPr/>
    </dgm:pt>
    <dgm:pt modelId="{CCFE3B63-6684-4424-9053-FE34F7B6D24E}" type="pres">
      <dgm:prSet presAssocID="{389373C9-A775-43D5-927E-2EF757DFFAF0}" presName="parentLin" presStyleCnt="0"/>
      <dgm:spPr/>
    </dgm:pt>
    <dgm:pt modelId="{4A9CD563-A4EA-4BB1-A441-E0F8885DF007}" type="pres">
      <dgm:prSet presAssocID="{389373C9-A775-43D5-927E-2EF757DFFAF0}" presName="parentLeftMargin" presStyleLbl="node1" presStyleIdx="0" presStyleCnt="9"/>
      <dgm:spPr/>
    </dgm:pt>
    <dgm:pt modelId="{87488EF8-4CC7-4139-B357-E3499B6C78FB}" type="pres">
      <dgm:prSet presAssocID="{389373C9-A775-43D5-927E-2EF757DFFAF0}" presName="parentText" presStyleLbl="node1" presStyleIdx="0" presStyleCnt="9">
        <dgm:presLayoutVars>
          <dgm:chMax val="0"/>
          <dgm:bulletEnabled val="1"/>
        </dgm:presLayoutVars>
      </dgm:prSet>
      <dgm:spPr/>
    </dgm:pt>
    <dgm:pt modelId="{8171D000-EB64-4791-B92A-535635A4730D}" type="pres">
      <dgm:prSet presAssocID="{389373C9-A775-43D5-927E-2EF757DFFAF0}" presName="negativeSpace" presStyleCnt="0"/>
      <dgm:spPr/>
    </dgm:pt>
    <dgm:pt modelId="{EFC73328-F923-4110-9B87-4D02A1C9EBA3}" type="pres">
      <dgm:prSet presAssocID="{389373C9-A775-43D5-927E-2EF757DFFAF0}" presName="childText" presStyleLbl="conFgAcc1" presStyleIdx="0" presStyleCnt="9">
        <dgm:presLayoutVars>
          <dgm:bulletEnabled val="1"/>
        </dgm:presLayoutVars>
      </dgm:prSet>
      <dgm:spPr/>
    </dgm:pt>
    <dgm:pt modelId="{3B929640-A07C-47E0-AC1F-8BF3C3137165}" type="pres">
      <dgm:prSet presAssocID="{D84052E3-39C1-4B86-BBAA-749E139CB044}" presName="spaceBetweenRectangles" presStyleCnt="0"/>
      <dgm:spPr/>
    </dgm:pt>
    <dgm:pt modelId="{E7CE5D75-F904-4795-825B-962A7F2F560A}" type="pres">
      <dgm:prSet presAssocID="{04D1962E-8FFC-4469-965C-C809BFB4B389}" presName="parentLin" presStyleCnt="0"/>
      <dgm:spPr/>
    </dgm:pt>
    <dgm:pt modelId="{6519CF28-276D-4001-B371-88FCC8B0BC6F}" type="pres">
      <dgm:prSet presAssocID="{04D1962E-8FFC-4469-965C-C809BFB4B389}" presName="parentLeftMargin" presStyleLbl="node1" presStyleIdx="0" presStyleCnt="9"/>
      <dgm:spPr/>
    </dgm:pt>
    <dgm:pt modelId="{8324A6F2-B425-4DBE-9B4F-8A496811B49D}" type="pres">
      <dgm:prSet presAssocID="{04D1962E-8FFC-4469-965C-C809BFB4B389}" presName="parentText" presStyleLbl="node1" presStyleIdx="1" presStyleCnt="9">
        <dgm:presLayoutVars>
          <dgm:chMax val="0"/>
          <dgm:bulletEnabled val="1"/>
        </dgm:presLayoutVars>
      </dgm:prSet>
      <dgm:spPr/>
    </dgm:pt>
    <dgm:pt modelId="{E09F2EB3-21C8-4583-B9A4-9AE33FD33267}" type="pres">
      <dgm:prSet presAssocID="{04D1962E-8FFC-4469-965C-C809BFB4B389}" presName="negativeSpace" presStyleCnt="0"/>
      <dgm:spPr/>
    </dgm:pt>
    <dgm:pt modelId="{AE982D63-D7C2-43E9-9C8F-4F64F5C62B92}" type="pres">
      <dgm:prSet presAssocID="{04D1962E-8FFC-4469-965C-C809BFB4B389}" presName="childText" presStyleLbl="conFgAcc1" presStyleIdx="1" presStyleCnt="9">
        <dgm:presLayoutVars>
          <dgm:bulletEnabled val="1"/>
        </dgm:presLayoutVars>
      </dgm:prSet>
      <dgm:spPr/>
    </dgm:pt>
    <dgm:pt modelId="{734D50CD-6578-4C75-BDF3-C0E45009456C}" type="pres">
      <dgm:prSet presAssocID="{BE869CA2-8B04-4773-A49C-1A074E1E7EE2}" presName="spaceBetweenRectangles" presStyleCnt="0"/>
      <dgm:spPr/>
    </dgm:pt>
    <dgm:pt modelId="{0C7B6927-E887-48C7-BEF3-2E8064574424}" type="pres">
      <dgm:prSet presAssocID="{294A2178-4229-491E-8017-46B84AC57B40}" presName="parentLin" presStyleCnt="0"/>
      <dgm:spPr/>
    </dgm:pt>
    <dgm:pt modelId="{59C366C6-4209-4F76-A1AE-8404911AACE0}" type="pres">
      <dgm:prSet presAssocID="{294A2178-4229-491E-8017-46B84AC57B40}" presName="parentLeftMargin" presStyleLbl="node1" presStyleIdx="1" presStyleCnt="9"/>
      <dgm:spPr/>
    </dgm:pt>
    <dgm:pt modelId="{93D49B81-334F-4303-8CB1-D434A0DB540C}" type="pres">
      <dgm:prSet presAssocID="{294A2178-4229-491E-8017-46B84AC57B40}" presName="parentText" presStyleLbl="node1" presStyleIdx="2" presStyleCnt="9">
        <dgm:presLayoutVars>
          <dgm:chMax val="0"/>
          <dgm:bulletEnabled val="1"/>
        </dgm:presLayoutVars>
      </dgm:prSet>
      <dgm:spPr/>
    </dgm:pt>
    <dgm:pt modelId="{E4E78FBF-6C23-4FE4-B34B-03A1C17EC0D5}" type="pres">
      <dgm:prSet presAssocID="{294A2178-4229-491E-8017-46B84AC57B40}" presName="negativeSpace" presStyleCnt="0"/>
      <dgm:spPr/>
    </dgm:pt>
    <dgm:pt modelId="{A49BBA6D-86C0-459B-9006-256EB3510C23}" type="pres">
      <dgm:prSet presAssocID="{294A2178-4229-491E-8017-46B84AC57B40}" presName="childText" presStyleLbl="conFgAcc1" presStyleIdx="2" presStyleCnt="9">
        <dgm:presLayoutVars>
          <dgm:bulletEnabled val="1"/>
        </dgm:presLayoutVars>
      </dgm:prSet>
      <dgm:spPr/>
    </dgm:pt>
    <dgm:pt modelId="{D8B5D756-A190-49C2-BB75-D97259291E80}" type="pres">
      <dgm:prSet presAssocID="{5A6BF891-6D7C-40D1-9A21-1F3CCFEC5ADD}" presName="spaceBetweenRectangles" presStyleCnt="0"/>
      <dgm:spPr/>
    </dgm:pt>
    <dgm:pt modelId="{A7A2286A-0D5F-4C66-8EED-16419FE715B4}" type="pres">
      <dgm:prSet presAssocID="{A31EBCD2-131F-4538-A24B-5C23981AA274}" presName="parentLin" presStyleCnt="0"/>
      <dgm:spPr/>
    </dgm:pt>
    <dgm:pt modelId="{AEE1A60D-3ED3-410E-9AC0-C1CDEC23C68E}" type="pres">
      <dgm:prSet presAssocID="{A31EBCD2-131F-4538-A24B-5C23981AA274}" presName="parentLeftMargin" presStyleLbl="node1" presStyleIdx="2" presStyleCnt="9"/>
      <dgm:spPr/>
    </dgm:pt>
    <dgm:pt modelId="{80EA7DB1-3D30-484D-B732-6AC37641BF7C}" type="pres">
      <dgm:prSet presAssocID="{A31EBCD2-131F-4538-A24B-5C23981AA274}" presName="parentText" presStyleLbl="node1" presStyleIdx="3" presStyleCnt="9">
        <dgm:presLayoutVars>
          <dgm:chMax val="0"/>
          <dgm:bulletEnabled val="1"/>
        </dgm:presLayoutVars>
      </dgm:prSet>
      <dgm:spPr/>
    </dgm:pt>
    <dgm:pt modelId="{69B4E935-DA4D-4233-96CD-1E6040998558}" type="pres">
      <dgm:prSet presAssocID="{A31EBCD2-131F-4538-A24B-5C23981AA274}" presName="negativeSpace" presStyleCnt="0"/>
      <dgm:spPr/>
    </dgm:pt>
    <dgm:pt modelId="{98B0C650-727F-476B-BD8F-826C0062AF9D}" type="pres">
      <dgm:prSet presAssocID="{A31EBCD2-131F-4538-A24B-5C23981AA274}" presName="childText" presStyleLbl="conFgAcc1" presStyleIdx="3" presStyleCnt="9">
        <dgm:presLayoutVars>
          <dgm:bulletEnabled val="1"/>
        </dgm:presLayoutVars>
      </dgm:prSet>
      <dgm:spPr/>
    </dgm:pt>
    <dgm:pt modelId="{4E0C3F7B-F20A-48EC-9445-B7397E6C08C0}" type="pres">
      <dgm:prSet presAssocID="{17FF4290-7CA3-4D93-8891-BA020FC35D50}" presName="spaceBetweenRectangles" presStyleCnt="0"/>
      <dgm:spPr/>
    </dgm:pt>
    <dgm:pt modelId="{88B7F5BE-0EE0-4BA5-A105-7BB2A3C891B5}" type="pres">
      <dgm:prSet presAssocID="{B4478EE9-BC1E-4409-A0A2-BBAD66533D6F}" presName="parentLin" presStyleCnt="0"/>
      <dgm:spPr/>
    </dgm:pt>
    <dgm:pt modelId="{4874768C-DA9C-4089-80D8-3F0E1087DF97}" type="pres">
      <dgm:prSet presAssocID="{B4478EE9-BC1E-4409-A0A2-BBAD66533D6F}" presName="parentLeftMargin" presStyleLbl="node1" presStyleIdx="3" presStyleCnt="9"/>
      <dgm:spPr/>
    </dgm:pt>
    <dgm:pt modelId="{AA00EE2D-A6F7-41E4-A0B7-BE591CB8AC1C}" type="pres">
      <dgm:prSet presAssocID="{B4478EE9-BC1E-4409-A0A2-BBAD66533D6F}" presName="parentText" presStyleLbl="node1" presStyleIdx="4" presStyleCnt="9">
        <dgm:presLayoutVars>
          <dgm:chMax val="0"/>
          <dgm:bulletEnabled val="1"/>
        </dgm:presLayoutVars>
      </dgm:prSet>
      <dgm:spPr/>
    </dgm:pt>
    <dgm:pt modelId="{25130B6B-1F17-4A26-85D6-9EEA17055A72}" type="pres">
      <dgm:prSet presAssocID="{B4478EE9-BC1E-4409-A0A2-BBAD66533D6F}" presName="negativeSpace" presStyleCnt="0"/>
      <dgm:spPr/>
    </dgm:pt>
    <dgm:pt modelId="{11BE69D9-02A4-4AD6-937A-2B3789AFEE3A}" type="pres">
      <dgm:prSet presAssocID="{B4478EE9-BC1E-4409-A0A2-BBAD66533D6F}" presName="childText" presStyleLbl="conFgAcc1" presStyleIdx="4" presStyleCnt="9">
        <dgm:presLayoutVars>
          <dgm:bulletEnabled val="1"/>
        </dgm:presLayoutVars>
      </dgm:prSet>
      <dgm:spPr/>
    </dgm:pt>
    <dgm:pt modelId="{DEC057B2-CDF0-4EAE-8CF4-84993674D782}" type="pres">
      <dgm:prSet presAssocID="{906A6328-DDE7-47C1-848E-4AD945B32E58}" presName="spaceBetweenRectangles" presStyleCnt="0"/>
      <dgm:spPr/>
    </dgm:pt>
    <dgm:pt modelId="{8D4D15D8-9118-4387-9F49-D0E277F8956D}" type="pres">
      <dgm:prSet presAssocID="{9AAB874A-4F8F-4AA0-A015-03AA3BB433EB}" presName="parentLin" presStyleCnt="0"/>
      <dgm:spPr/>
    </dgm:pt>
    <dgm:pt modelId="{FB807BDC-263C-41B4-9A68-5F155E919409}" type="pres">
      <dgm:prSet presAssocID="{9AAB874A-4F8F-4AA0-A015-03AA3BB433EB}" presName="parentLeftMargin" presStyleLbl="node1" presStyleIdx="4" presStyleCnt="9"/>
      <dgm:spPr/>
    </dgm:pt>
    <dgm:pt modelId="{917B3932-CC3E-49AE-A2C2-BBD611C89315}" type="pres">
      <dgm:prSet presAssocID="{9AAB874A-4F8F-4AA0-A015-03AA3BB433EB}" presName="parentText" presStyleLbl="node1" presStyleIdx="5" presStyleCnt="9">
        <dgm:presLayoutVars>
          <dgm:chMax val="0"/>
          <dgm:bulletEnabled val="1"/>
        </dgm:presLayoutVars>
      </dgm:prSet>
      <dgm:spPr/>
    </dgm:pt>
    <dgm:pt modelId="{64189098-A8B7-4436-B524-72924F57E334}" type="pres">
      <dgm:prSet presAssocID="{9AAB874A-4F8F-4AA0-A015-03AA3BB433EB}" presName="negativeSpace" presStyleCnt="0"/>
      <dgm:spPr/>
    </dgm:pt>
    <dgm:pt modelId="{A672F884-F74E-41C0-B263-E0A4829D38C6}" type="pres">
      <dgm:prSet presAssocID="{9AAB874A-4F8F-4AA0-A015-03AA3BB433EB}" presName="childText" presStyleLbl="conFgAcc1" presStyleIdx="5" presStyleCnt="9">
        <dgm:presLayoutVars>
          <dgm:bulletEnabled val="1"/>
        </dgm:presLayoutVars>
      </dgm:prSet>
      <dgm:spPr/>
    </dgm:pt>
    <dgm:pt modelId="{82B92048-2D4C-4432-9DC4-E1376F21188E}" type="pres">
      <dgm:prSet presAssocID="{B5FC0CA9-CEC8-425C-B22C-8F8FB3799084}" presName="spaceBetweenRectangles" presStyleCnt="0"/>
      <dgm:spPr/>
    </dgm:pt>
    <dgm:pt modelId="{91230E55-3E13-4622-9DBE-5FC93AD471D6}" type="pres">
      <dgm:prSet presAssocID="{40C40F73-BBFB-4494-B78E-BBAF925D1E3E}" presName="parentLin" presStyleCnt="0"/>
      <dgm:spPr/>
    </dgm:pt>
    <dgm:pt modelId="{C5B954A4-2E5A-44AA-9CA2-F726BAAD9CB5}" type="pres">
      <dgm:prSet presAssocID="{40C40F73-BBFB-4494-B78E-BBAF925D1E3E}" presName="parentLeftMargin" presStyleLbl="node1" presStyleIdx="5" presStyleCnt="9"/>
      <dgm:spPr/>
    </dgm:pt>
    <dgm:pt modelId="{EFD54185-3A63-4A03-BECB-EE0C9BA396EB}" type="pres">
      <dgm:prSet presAssocID="{40C40F73-BBFB-4494-B78E-BBAF925D1E3E}" presName="parentText" presStyleLbl="node1" presStyleIdx="6" presStyleCnt="9">
        <dgm:presLayoutVars>
          <dgm:chMax val="0"/>
          <dgm:bulletEnabled val="1"/>
        </dgm:presLayoutVars>
      </dgm:prSet>
      <dgm:spPr/>
    </dgm:pt>
    <dgm:pt modelId="{E1F4D314-BD8A-487B-A40F-AD068E56359A}" type="pres">
      <dgm:prSet presAssocID="{40C40F73-BBFB-4494-B78E-BBAF925D1E3E}" presName="negativeSpace" presStyleCnt="0"/>
      <dgm:spPr/>
    </dgm:pt>
    <dgm:pt modelId="{9A86DC5E-61F7-4A6F-B272-814CA1A295CD}" type="pres">
      <dgm:prSet presAssocID="{40C40F73-BBFB-4494-B78E-BBAF925D1E3E}" presName="childText" presStyleLbl="conFgAcc1" presStyleIdx="6" presStyleCnt="9">
        <dgm:presLayoutVars>
          <dgm:bulletEnabled val="1"/>
        </dgm:presLayoutVars>
      </dgm:prSet>
      <dgm:spPr/>
    </dgm:pt>
    <dgm:pt modelId="{C075D7EB-C9D8-405A-BB01-A9389F272AF6}" type="pres">
      <dgm:prSet presAssocID="{B91A9F2F-32E0-462D-B50C-8D3A99E27812}" presName="spaceBetweenRectangles" presStyleCnt="0"/>
      <dgm:spPr/>
    </dgm:pt>
    <dgm:pt modelId="{23BD8739-79DA-46D5-8D7A-637BEF40772C}" type="pres">
      <dgm:prSet presAssocID="{AF2A72E6-8B6E-4834-A0D7-7BE50F6CCD72}" presName="parentLin" presStyleCnt="0"/>
      <dgm:spPr/>
    </dgm:pt>
    <dgm:pt modelId="{54F4844F-2006-4C55-AFE9-1390534F2EB2}" type="pres">
      <dgm:prSet presAssocID="{AF2A72E6-8B6E-4834-A0D7-7BE50F6CCD72}" presName="parentLeftMargin" presStyleLbl="node1" presStyleIdx="6" presStyleCnt="9"/>
      <dgm:spPr/>
    </dgm:pt>
    <dgm:pt modelId="{271BEF33-D27A-4AC6-A138-61C8259DE4CD}" type="pres">
      <dgm:prSet presAssocID="{AF2A72E6-8B6E-4834-A0D7-7BE50F6CCD72}" presName="parentText" presStyleLbl="node1" presStyleIdx="7" presStyleCnt="9">
        <dgm:presLayoutVars>
          <dgm:chMax val="0"/>
          <dgm:bulletEnabled val="1"/>
        </dgm:presLayoutVars>
      </dgm:prSet>
      <dgm:spPr/>
    </dgm:pt>
    <dgm:pt modelId="{07B05938-8C9D-48B3-A07D-8EA0BB930502}" type="pres">
      <dgm:prSet presAssocID="{AF2A72E6-8B6E-4834-A0D7-7BE50F6CCD72}" presName="negativeSpace" presStyleCnt="0"/>
      <dgm:spPr/>
    </dgm:pt>
    <dgm:pt modelId="{A0A2AA18-8FF9-44C2-94E4-83FBE1A07FE0}" type="pres">
      <dgm:prSet presAssocID="{AF2A72E6-8B6E-4834-A0D7-7BE50F6CCD72}" presName="childText" presStyleLbl="conFgAcc1" presStyleIdx="7" presStyleCnt="9">
        <dgm:presLayoutVars>
          <dgm:bulletEnabled val="1"/>
        </dgm:presLayoutVars>
      </dgm:prSet>
      <dgm:spPr/>
    </dgm:pt>
    <dgm:pt modelId="{1E184FFD-701C-4E17-A013-BD2BEA38E49B}" type="pres">
      <dgm:prSet presAssocID="{D154EB64-5352-403E-87EC-07514401494B}" presName="spaceBetweenRectangles" presStyleCnt="0"/>
      <dgm:spPr/>
    </dgm:pt>
    <dgm:pt modelId="{D3E6C2A9-93E9-44BF-95E7-5DE52B4C2005}" type="pres">
      <dgm:prSet presAssocID="{A1AE0F92-A387-4F95-ACE9-7AD637801F61}" presName="parentLin" presStyleCnt="0"/>
      <dgm:spPr/>
    </dgm:pt>
    <dgm:pt modelId="{C19C1AD9-F709-4A79-9739-43D8AFAA0CCE}" type="pres">
      <dgm:prSet presAssocID="{A1AE0F92-A387-4F95-ACE9-7AD637801F61}" presName="parentLeftMargin" presStyleLbl="node1" presStyleIdx="7" presStyleCnt="9"/>
      <dgm:spPr/>
    </dgm:pt>
    <dgm:pt modelId="{35834FDC-1505-483F-B1A0-C3FC9EDABDBF}" type="pres">
      <dgm:prSet presAssocID="{A1AE0F92-A387-4F95-ACE9-7AD637801F61}" presName="parentText" presStyleLbl="node1" presStyleIdx="8" presStyleCnt="9">
        <dgm:presLayoutVars>
          <dgm:chMax val="0"/>
          <dgm:bulletEnabled val="1"/>
        </dgm:presLayoutVars>
      </dgm:prSet>
      <dgm:spPr/>
    </dgm:pt>
    <dgm:pt modelId="{FA1C5BBC-C378-4192-B76A-C01676F42423}" type="pres">
      <dgm:prSet presAssocID="{A1AE0F92-A387-4F95-ACE9-7AD637801F61}" presName="negativeSpace" presStyleCnt="0"/>
      <dgm:spPr/>
    </dgm:pt>
    <dgm:pt modelId="{1D1195D1-2F10-423B-B198-CF810334B07F}" type="pres">
      <dgm:prSet presAssocID="{A1AE0F92-A387-4F95-ACE9-7AD637801F61}" presName="childText" presStyleLbl="conFgAcc1" presStyleIdx="8" presStyleCnt="9">
        <dgm:presLayoutVars>
          <dgm:bulletEnabled val="1"/>
        </dgm:presLayoutVars>
      </dgm:prSet>
      <dgm:spPr/>
    </dgm:pt>
  </dgm:ptLst>
  <dgm:cxnLst>
    <dgm:cxn modelId="{97049806-E914-4AD9-991C-F33E08610339}" srcId="{B31413D6-930F-41CF-92E9-EBBD261123C7}" destId="{389373C9-A775-43D5-927E-2EF757DFFAF0}" srcOrd="0" destOrd="0" parTransId="{59EF6A01-F9C9-44A4-B77A-2B0E287FA2AC}" sibTransId="{D84052E3-39C1-4B86-BBAA-749E139CB044}"/>
    <dgm:cxn modelId="{CA642019-A94D-47D3-8D71-846B6CB00288}" srcId="{B31413D6-930F-41CF-92E9-EBBD261123C7}" destId="{294A2178-4229-491E-8017-46B84AC57B40}" srcOrd="2" destOrd="0" parTransId="{14A3EDF3-8A9D-402B-BF8F-87F7AEBA68F8}" sibTransId="{5A6BF891-6D7C-40D1-9A21-1F3CCFEC5ADD}"/>
    <dgm:cxn modelId="{79640720-0243-4C88-AB9A-F21AAC9AD020}" srcId="{B31413D6-930F-41CF-92E9-EBBD261123C7}" destId="{9AAB874A-4F8F-4AA0-A015-03AA3BB433EB}" srcOrd="5" destOrd="0" parTransId="{19E417CB-71FF-4BBF-80C6-DB954A450A45}" sibTransId="{B5FC0CA9-CEC8-425C-B22C-8F8FB3799084}"/>
    <dgm:cxn modelId="{071CBB21-25B0-47DB-A4C4-C153E2240327}" type="presOf" srcId="{294A2178-4229-491E-8017-46B84AC57B40}" destId="{59C366C6-4209-4F76-A1AE-8404911AACE0}" srcOrd="0" destOrd="0" presId="urn:microsoft.com/office/officeart/2005/8/layout/list1"/>
    <dgm:cxn modelId="{58886D2E-EE03-4DD9-ACAF-CC056B3D5CD3}" type="presOf" srcId="{04D1962E-8FFC-4469-965C-C809BFB4B389}" destId="{6519CF28-276D-4001-B371-88FCC8B0BC6F}" srcOrd="0" destOrd="0" presId="urn:microsoft.com/office/officeart/2005/8/layout/list1"/>
    <dgm:cxn modelId="{9BDA0734-CE05-4FDD-B276-9F5D0B997485}" srcId="{B31413D6-930F-41CF-92E9-EBBD261123C7}" destId="{AF2A72E6-8B6E-4834-A0D7-7BE50F6CCD72}" srcOrd="7" destOrd="0" parTransId="{DF6B1AB5-0DB1-4732-A7D3-FF85CB87EEE1}" sibTransId="{D154EB64-5352-403E-87EC-07514401494B}"/>
    <dgm:cxn modelId="{806F973D-AD99-4E41-827D-1404A43EB928}" type="presOf" srcId="{40C40F73-BBFB-4494-B78E-BBAF925D1E3E}" destId="{C5B954A4-2E5A-44AA-9CA2-F726BAAD9CB5}" srcOrd="0" destOrd="0" presId="urn:microsoft.com/office/officeart/2005/8/layout/list1"/>
    <dgm:cxn modelId="{CAFDAF5D-1E9F-4328-9CA0-79C215528BD9}" type="presOf" srcId="{389373C9-A775-43D5-927E-2EF757DFFAF0}" destId="{4A9CD563-A4EA-4BB1-A441-E0F8885DF007}" srcOrd="0" destOrd="0" presId="urn:microsoft.com/office/officeart/2005/8/layout/list1"/>
    <dgm:cxn modelId="{43E88D60-A710-4F63-8893-1A127C4DE077}" type="presOf" srcId="{AF2A72E6-8B6E-4834-A0D7-7BE50F6CCD72}" destId="{271BEF33-D27A-4AC6-A138-61C8259DE4CD}" srcOrd="1" destOrd="0" presId="urn:microsoft.com/office/officeart/2005/8/layout/list1"/>
    <dgm:cxn modelId="{63F99A68-1617-47FA-8504-7EA86B9E0B0D}" type="presOf" srcId="{389373C9-A775-43D5-927E-2EF757DFFAF0}" destId="{87488EF8-4CC7-4139-B357-E3499B6C78FB}" srcOrd="1" destOrd="0" presId="urn:microsoft.com/office/officeart/2005/8/layout/list1"/>
    <dgm:cxn modelId="{2A78E748-1362-4ED9-BF58-1FB8F112BD54}" type="presOf" srcId="{B31413D6-930F-41CF-92E9-EBBD261123C7}" destId="{47A538B4-EE82-4B6A-B3BC-3EF4332D3129}" srcOrd="0" destOrd="0" presId="urn:microsoft.com/office/officeart/2005/8/layout/list1"/>
    <dgm:cxn modelId="{B3D13992-8944-4728-8B43-FED5FF2CBCC5}" type="presOf" srcId="{AF2A72E6-8B6E-4834-A0D7-7BE50F6CCD72}" destId="{54F4844F-2006-4C55-AFE9-1390534F2EB2}" srcOrd="0" destOrd="0" presId="urn:microsoft.com/office/officeart/2005/8/layout/list1"/>
    <dgm:cxn modelId="{D6EDBA93-63DF-4FEC-BC85-6F25D149B1D9}" srcId="{B31413D6-930F-41CF-92E9-EBBD261123C7}" destId="{A1AE0F92-A387-4F95-ACE9-7AD637801F61}" srcOrd="8" destOrd="0" parTransId="{CF8312C8-E401-4770-9410-5F806FFA8B63}" sibTransId="{98815355-6759-420A-A37D-44F0FAFD5F89}"/>
    <dgm:cxn modelId="{19D5A095-2BF6-44BF-83EE-704C5EF6F26E}" srcId="{B31413D6-930F-41CF-92E9-EBBD261123C7}" destId="{A31EBCD2-131F-4538-A24B-5C23981AA274}" srcOrd="3" destOrd="0" parTransId="{A916714E-4F9D-42CE-9242-CC4044CA7E2F}" sibTransId="{17FF4290-7CA3-4D93-8891-BA020FC35D50}"/>
    <dgm:cxn modelId="{1C9E09A4-C6FA-43A8-986E-19071373017E}" type="presOf" srcId="{9AAB874A-4F8F-4AA0-A015-03AA3BB433EB}" destId="{917B3932-CC3E-49AE-A2C2-BBD611C89315}" srcOrd="1" destOrd="0" presId="urn:microsoft.com/office/officeart/2005/8/layout/list1"/>
    <dgm:cxn modelId="{909532A4-DFAA-4AB0-82FB-23A7652F6F98}" type="presOf" srcId="{B4478EE9-BC1E-4409-A0A2-BBAD66533D6F}" destId="{4874768C-DA9C-4089-80D8-3F0E1087DF97}" srcOrd="0" destOrd="0" presId="urn:microsoft.com/office/officeart/2005/8/layout/list1"/>
    <dgm:cxn modelId="{450A3FA5-D7C1-400D-B4D5-CB68BA4FD557}" type="presOf" srcId="{04D1962E-8FFC-4469-965C-C809BFB4B389}" destId="{8324A6F2-B425-4DBE-9B4F-8A496811B49D}" srcOrd="1" destOrd="0" presId="urn:microsoft.com/office/officeart/2005/8/layout/list1"/>
    <dgm:cxn modelId="{B74415B0-4A9B-43C5-977F-F3D4C09729EB}" srcId="{B31413D6-930F-41CF-92E9-EBBD261123C7}" destId="{04D1962E-8FFC-4469-965C-C809BFB4B389}" srcOrd="1" destOrd="0" parTransId="{9B54DFA6-9D75-4706-B53B-72834B93F844}" sibTransId="{BE869CA2-8B04-4773-A49C-1A074E1E7EE2}"/>
    <dgm:cxn modelId="{0B8155C6-97D7-4A31-A3FE-1502AA3073BA}" srcId="{B31413D6-930F-41CF-92E9-EBBD261123C7}" destId="{40C40F73-BBFB-4494-B78E-BBAF925D1E3E}" srcOrd="6" destOrd="0" parTransId="{647431B0-3BF5-4185-A494-080A24780E98}" sibTransId="{B91A9F2F-32E0-462D-B50C-8D3A99E27812}"/>
    <dgm:cxn modelId="{2BD43BC9-20F8-4228-BC73-F6809618CEFE}" type="presOf" srcId="{294A2178-4229-491E-8017-46B84AC57B40}" destId="{93D49B81-334F-4303-8CB1-D434A0DB540C}" srcOrd="1" destOrd="0" presId="urn:microsoft.com/office/officeart/2005/8/layout/list1"/>
    <dgm:cxn modelId="{053D86CB-9AC7-4DB2-9739-0CEB8F81F02D}" type="presOf" srcId="{A31EBCD2-131F-4538-A24B-5C23981AA274}" destId="{AEE1A60D-3ED3-410E-9AC0-C1CDEC23C68E}" srcOrd="0" destOrd="0" presId="urn:microsoft.com/office/officeart/2005/8/layout/list1"/>
    <dgm:cxn modelId="{FD7834CD-13D9-4414-9F95-F59E07E8D600}" type="presOf" srcId="{9AAB874A-4F8F-4AA0-A015-03AA3BB433EB}" destId="{FB807BDC-263C-41B4-9A68-5F155E919409}" srcOrd="0" destOrd="0" presId="urn:microsoft.com/office/officeart/2005/8/layout/list1"/>
    <dgm:cxn modelId="{6F921DD4-E9BA-4E9A-80FC-0CA49A804639}" type="presOf" srcId="{A31EBCD2-131F-4538-A24B-5C23981AA274}" destId="{80EA7DB1-3D30-484D-B732-6AC37641BF7C}" srcOrd="1" destOrd="0" presId="urn:microsoft.com/office/officeart/2005/8/layout/list1"/>
    <dgm:cxn modelId="{FC987EDA-4CA4-45EA-8399-7EDAFCBE3C4A}" srcId="{B31413D6-930F-41CF-92E9-EBBD261123C7}" destId="{B4478EE9-BC1E-4409-A0A2-BBAD66533D6F}" srcOrd="4" destOrd="0" parTransId="{313481FF-4C34-4CBD-828A-3347BF7B7D3E}" sibTransId="{906A6328-DDE7-47C1-848E-4AD945B32E58}"/>
    <dgm:cxn modelId="{CA99F4EC-9DDA-4DAE-9C72-DD671465CC1E}" type="presOf" srcId="{B4478EE9-BC1E-4409-A0A2-BBAD66533D6F}" destId="{AA00EE2D-A6F7-41E4-A0B7-BE591CB8AC1C}" srcOrd="1" destOrd="0" presId="urn:microsoft.com/office/officeart/2005/8/layout/list1"/>
    <dgm:cxn modelId="{A7FD6BEF-AF71-4E8B-B452-017114A540BA}" type="presOf" srcId="{40C40F73-BBFB-4494-B78E-BBAF925D1E3E}" destId="{EFD54185-3A63-4A03-BECB-EE0C9BA396EB}" srcOrd="1" destOrd="0" presId="urn:microsoft.com/office/officeart/2005/8/layout/list1"/>
    <dgm:cxn modelId="{FF728AFA-F35B-4AA2-9918-AAE6E8183192}" type="presOf" srcId="{A1AE0F92-A387-4F95-ACE9-7AD637801F61}" destId="{C19C1AD9-F709-4A79-9739-43D8AFAA0CCE}" srcOrd="0" destOrd="0" presId="urn:microsoft.com/office/officeart/2005/8/layout/list1"/>
    <dgm:cxn modelId="{CAA090FB-BA19-47AE-9D00-FC711EE9D7D3}" type="presOf" srcId="{A1AE0F92-A387-4F95-ACE9-7AD637801F61}" destId="{35834FDC-1505-483F-B1A0-C3FC9EDABDBF}" srcOrd="1" destOrd="0" presId="urn:microsoft.com/office/officeart/2005/8/layout/list1"/>
    <dgm:cxn modelId="{A3D31144-FAB0-470B-8978-B204783C4DFB}" type="presParOf" srcId="{47A538B4-EE82-4B6A-B3BC-3EF4332D3129}" destId="{CCFE3B63-6684-4424-9053-FE34F7B6D24E}" srcOrd="0" destOrd="0" presId="urn:microsoft.com/office/officeart/2005/8/layout/list1"/>
    <dgm:cxn modelId="{AEBCD49E-9752-4B5D-B68E-0653CC174FDE}" type="presParOf" srcId="{CCFE3B63-6684-4424-9053-FE34F7B6D24E}" destId="{4A9CD563-A4EA-4BB1-A441-E0F8885DF007}" srcOrd="0" destOrd="0" presId="urn:microsoft.com/office/officeart/2005/8/layout/list1"/>
    <dgm:cxn modelId="{B9265531-2267-4AF2-9AC6-7CF597A735BE}" type="presParOf" srcId="{CCFE3B63-6684-4424-9053-FE34F7B6D24E}" destId="{87488EF8-4CC7-4139-B357-E3499B6C78FB}" srcOrd="1" destOrd="0" presId="urn:microsoft.com/office/officeart/2005/8/layout/list1"/>
    <dgm:cxn modelId="{2D24A040-4B4E-42C8-A13F-77F1B5A05224}" type="presParOf" srcId="{47A538B4-EE82-4B6A-B3BC-3EF4332D3129}" destId="{8171D000-EB64-4791-B92A-535635A4730D}" srcOrd="1" destOrd="0" presId="urn:microsoft.com/office/officeart/2005/8/layout/list1"/>
    <dgm:cxn modelId="{B4B8E2CC-6A97-46FA-82F5-56F28D44C757}" type="presParOf" srcId="{47A538B4-EE82-4B6A-B3BC-3EF4332D3129}" destId="{EFC73328-F923-4110-9B87-4D02A1C9EBA3}" srcOrd="2" destOrd="0" presId="urn:microsoft.com/office/officeart/2005/8/layout/list1"/>
    <dgm:cxn modelId="{F7AB932C-20FC-4293-93B7-34832A209EC9}" type="presParOf" srcId="{47A538B4-EE82-4B6A-B3BC-3EF4332D3129}" destId="{3B929640-A07C-47E0-AC1F-8BF3C3137165}" srcOrd="3" destOrd="0" presId="urn:microsoft.com/office/officeart/2005/8/layout/list1"/>
    <dgm:cxn modelId="{E445AF1D-F804-4D90-80BD-7923C2B75E98}" type="presParOf" srcId="{47A538B4-EE82-4B6A-B3BC-3EF4332D3129}" destId="{E7CE5D75-F904-4795-825B-962A7F2F560A}" srcOrd="4" destOrd="0" presId="urn:microsoft.com/office/officeart/2005/8/layout/list1"/>
    <dgm:cxn modelId="{982449FB-50C3-4BDC-AFB7-42E77B61FC1D}" type="presParOf" srcId="{E7CE5D75-F904-4795-825B-962A7F2F560A}" destId="{6519CF28-276D-4001-B371-88FCC8B0BC6F}" srcOrd="0" destOrd="0" presId="urn:microsoft.com/office/officeart/2005/8/layout/list1"/>
    <dgm:cxn modelId="{8C56DA7F-6FF7-4FDF-A6C0-6AB74D649E1D}" type="presParOf" srcId="{E7CE5D75-F904-4795-825B-962A7F2F560A}" destId="{8324A6F2-B425-4DBE-9B4F-8A496811B49D}" srcOrd="1" destOrd="0" presId="urn:microsoft.com/office/officeart/2005/8/layout/list1"/>
    <dgm:cxn modelId="{60E4A9BE-275E-487C-ABD7-8B512A4A4664}" type="presParOf" srcId="{47A538B4-EE82-4B6A-B3BC-3EF4332D3129}" destId="{E09F2EB3-21C8-4583-B9A4-9AE33FD33267}" srcOrd="5" destOrd="0" presId="urn:microsoft.com/office/officeart/2005/8/layout/list1"/>
    <dgm:cxn modelId="{B157765C-9D77-47E4-A63D-83CDB9F23ADE}" type="presParOf" srcId="{47A538B4-EE82-4B6A-B3BC-3EF4332D3129}" destId="{AE982D63-D7C2-43E9-9C8F-4F64F5C62B92}" srcOrd="6" destOrd="0" presId="urn:microsoft.com/office/officeart/2005/8/layout/list1"/>
    <dgm:cxn modelId="{20EFA43E-7078-4B40-B3AC-33F08B01FBAF}" type="presParOf" srcId="{47A538B4-EE82-4B6A-B3BC-3EF4332D3129}" destId="{734D50CD-6578-4C75-BDF3-C0E45009456C}" srcOrd="7" destOrd="0" presId="urn:microsoft.com/office/officeart/2005/8/layout/list1"/>
    <dgm:cxn modelId="{0DC59DB5-C05C-49FF-B81A-1B99F33FF910}" type="presParOf" srcId="{47A538B4-EE82-4B6A-B3BC-3EF4332D3129}" destId="{0C7B6927-E887-48C7-BEF3-2E8064574424}" srcOrd="8" destOrd="0" presId="urn:microsoft.com/office/officeart/2005/8/layout/list1"/>
    <dgm:cxn modelId="{3185FFF5-4AF6-4130-ADD4-C432333A9E03}" type="presParOf" srcId="{0C7B6927-E887-48C7-BEF3-2E8064574424}" destId="{59C366C6-4209-4F76-A1AE-8404911AACE0}" srcOrd="0" destOrd="0" presId="urn:microsoft.com/office/officeart/2005/8/layout/list1"/>
    <dgm:cxn modelId="{E0DA6DB2-65EA-46E4-AE94-49F30A2E2BAE}" type="presParOf" srcId="{0C7B6927-E887-48C7-BEF3-2E8064574424}" destId="{93D49B81-334F-4303-8CB1-D434A0DB540C}" srcOrd="1" destOrd="0" presId="urn:microsoft.com/office/officeart/2005/8/layout/list1"/>
    <dgm:cxn modelId="{ABF29E3E-11BD-4D86-8544-2B6D1335C0E7}" type="presParOf" srcId="{47A538B4-EE82-4B6A-B3BC-3EF4332D3129}" destId="{E4E78FBF-6C23-4FE4-B34B-03A1C17EC0D5}" srcOrd="9" destOrd="0" presId="urn:microsoft.com/office/officeart/2005/8/layout/list1"/>
    <dgm:cxn modelId="{0A923EC6-B8F8-4678-B38B-2C173DAE49E3}" type="presParOf" srcId="{47A538B4-EE82-4B6A-B3BC-3EF4332D3129}" destId="{A49BBA6D-86C0-459B-9006-256EB3510C23}" srcOrd="10" destOrd="0" presId="urn:microsoft.com/office/officeart/2005/8/layout/list1"/>
    <dgm:cxn modelId="{140A8F64-179D-4F3F-B6CE-2FA78B75473B}" type="presParOf" srcId="{47A538B4-EE82-4B6A-B3BC-3EF4332D3129}" destId="{D8B5D756-A190-49C2-BB75-D97259291E80}" srcOrd="11" destOrd="0" presId="urn:microsoft.com/office/officeart/2005/8/layout/list1"/>
    <dgm:cxn modelId="{B7070148-28DE-47EE-B9C6-1E9AE6ACAB47}" type="presParOf" srcId="{47A538B4-EE82-4B6A-B3BC-3EF4332D3129}" destId="{A7A2286A-0D5F-4C66-8EED-16419FE715B4}" srcOrd="12" destOrd="0" presId="urn:microsoft.com/office/officeart/2005/8/layout/list1"/>
    <dgm:cxn modelId="{D00148C2-8714-4045-8BE0-A2F0B7EA0D45}" type="presParOf" srcId="{A7A2286A-0D5F-4C66-8EED-16419FE715B4}" destId="{AEE1A60D-3ED3-410E-9AC0-C1CDEC23C68E}" srcOrd="0" destOrd="0" presId="urn:microsoft.com/office/officeart/2005/8/layout/list1"/>
    <dgm:cxn modelId="{D65011AF-ADAD-4B6A-9281-4FD92D6243FE}" type="presParOf" srcId="{A7A2286A-0D5F-4C66-8EED-16419FE715B4}" destId="{80EA7DB1-3D30-484D-B732-6AC37641BF7C}" srcOrd="1" destOrd="0" presId="urn:microsoft.com/office/officeart/2005/8/layout/list1"/>
    <dgm:cxn modelId="{47C40760-1F92-4EE7-B9BF-6D97F709B736}" type="presParOf" srcId="{47A538B4-EE82-4B6A-B3BC-3EF4332D3129}" destId="{69B4E935-DA4D-4233-96CD-1E6040998558}" srcOrd="13" destOrd="0" presId="urn:microsoft.com/office/officeart/2005/8/layout/list1"/>
    <dgm:cxn modelId="{B5259252-D44F-42B0-9777-2ECACFB99952}" type="presParOf" srcId="{47A538B4-EE82-4B6A-B3BC-3EF4332D3129}" destId="{98B0C650-727F-476B-BD8F-826C0062AF9D}" srcOrd="14" destOrd="0" presId="urn:microsoft.com/office/officeart/2005/8/layout/list1"/>
    <dgm:cxn modelId="{D7663813-7CBC-4150-BCF3-8B08F0E306BD}" type="presParOf" srcId="{47A538B4-EE82-4B6A-B3BC-3EF4332D3129}" destId="{4E0C3F7B-F20A-48EC-9445-B7397E6C08C0}" srcOrd="15" destOrd="0" presId="urn:microsoft.com/office/officeart/2005/8/layout/list1"/>
    <dgm:cxn modelId="{BB42647C-9B9B-41A4-B49B-399A1116F15A}" type="presParOf" srcId="{47A538B4-EE82-4B6A-B3BC-3EF4332D3129}" destId="{88B7F5BE-0EE0-4BA5-A105-7BB2A3C891B5}" srcOrd="16" destOrd="0" presId="urn:microsoft.com/office/officeart/2005/8/layout/list1"/>
    <dgm:cxn modelId="{487C8972-EE1E-464C-9E33-ED9897E7EABE}" type="presParOf" srcId="{88B7F5BE-0EE0-4BA5-A105-7BB2A3C891B5}" destId="{4874768C-DA9C-4089-80D8-3F0E1087DF97}" srcOrd="0" destOrd="0" presId="urn:microsoft.com/office/officeart/2005/8/layout/list1"/>
    <dgm:cxn modelId="{F8C568B5-89BC-4D83-9059-C112E7FC16F0}" type="presParOf" srcId="{88B7F5BE-0EE0-4BA5-A105-7BB2A3C891B5}" destId="{AA00EE2D-A6F7-41E4-A0B7-BE591CB8AC1C}" srcOrd="1" destOrd="0" presId="urn:microsoft.com/office/officeart/2005/8/layout/list1"/>
    <dgm:cxn modelId="{DD07B172-AB86-4D6A-B116-284E0F140B27}" type="presParOf" srcId="{47A538B4-EE82-4B6A-B3BC-3EF4332D3129}" destId="{25130B6B-1F17-4A26-85D6-9EEA17055A72}" srcOrd="17" destOrd="0" presId="urn:microsoft.com/office/officeart/2005/8/layout/list1"/>
    <dgm:cxn modelId="{8C2E1649-AE05-4A1D-846C-32E2228C70F4}" type="presParOf" srcId="{47A538B4-EE82-4B6A-B3BC-3EF4332D3129}" destId="{11BE69D9-02A4-4AD6-937A-2B3789AFEE3A}" srcOrd="18" destOrd="0" presId="urn:microsoft.com/office/officeart/2005/8/layout/list1"/>
    <dgm:cxn modelId="{19DABAD4-4EC4-430D-834A-EF1B0586B68E}" type="presParOf" srcId="{47A538B4-EE82-4B6A-B3BC-3EF4332D3129}" destId="{DEC057B2-CDF0-4EAE-8CF4-84993674D782}" srcOrd="19" destOrd="0" presId="urn:microsoft.com/office/officeart/2005/8/layout/list1"/>
    <dgm:cxn modelId="{5F57C3A4-6A6F-4E60-834A-E8DBD3FF2E33}" type="presParOf" srcId="{47A538B4-EE82-4B6A-B3BC-3EF4332D3129}" destId="{8D4D15D8-9118-4387-9F49-D0E277F8956D}" srcOrd="20" destOrd="0" presId="urn:microsoft.com/office/officeart/2005/8/layout/list1"/>
    <dgm:cxn modelId="{172DD948-D9D1-4025-9160-C1AB1EF762BC}" type="presParOf" srcId="{8D4D15D8-9118-4387-9F49-D0E277F8956D}" destId="{FB807BDC-263C-41B4-9A68-5F155E919409}" srcOrd="0" destOrd="0" presId="urn:microsoft.com/office/officeart/2005/8/layout/list1"/>
    <dgm:cxn modelId="{A0F699B5-BA32-4E80-8E97-984665E5BFCC}" type="presParOf" srcId="{8D4D15D8-9118-4387-9F49-D0E277F8956D}" destId="{917B3932-CC3E-49AE-A2C2-BBD611C89315}" srcOrd="1" destOrd="0" presId="urn:microsoft.com/office/officeart/2005/8/layout/list1"/>
    <dgm:cxn modelId="{E1F84A62-156A-49AC-84FE-C155F9986F1D}" type="presParOf" srcId="{47A538B4-EE82-4B6A-B3BC-3EF4332D3129}" destId="{64189098-A8B7-4436-B524-72924F57E334}" srcOrd="21" destOrd="0" presId="urn:microsoft.com/office/officeart/2005/8/layout/list1"/>
    <dgm:cxn modelId="{0C2E4EA6-856D-40CC-8F4A-EC3AED726630}" type="presParOf" srcId="{47A538B4-EE82-4B6A-B3BC-3EF4332D3129}" destId="{A672F884-F74E-41C0-B263-E0A4829D38C6}" srcOrd="22" destOrd="0" presId="urn:microsoft.com/office/officeart/2005/8/layout/list1"/>
    <dgm:cxn modelId="{D3D05390-F778-48D9-B84D-6E0B59F74B63}" type="presParOf" srcId="{47A538B4-EE82-4B6A-B3BC-3EF4332D3129}" destId="{82B92048-2D4C-4432-9DC4-E1376F21188E}" srcOrd="23" destOrd="0" presId="urn:microsoft.com/office/officeart/2005/8/layout/list1"/>
    <dgm:cxn modelId="{1F710C1F-94D5-48C1-9619-44AE4636FB02}" type="presParOf" srcId="{47A538B4-EE82-4B6A-B3BC-3EF4332D3129}" destId="{91230E55-3E13-4622-9DBE-5FC93AD471D6}" srcOrd="24" destOrd="0" presId="urn:microsoft.com/office/officeart/2005/8/layout/list1"/>
    <dgm:cxn modelId="{CDE5DFAD-1DA5-4FFC-8C0F-F8334043B9A7}" type="presParOf" srcId="{91230E55-3E13-4622-9DBE-5FC93AD471D6}" destId="{C5B954A4-2E5A-44AA-9CA2-F726BAAD9CB5}" srcOrd="0" destOrd="0" presId="urn:microsoft.com/office/officeart/2005/8/layout/list1"/>
    <dgm:cxn modelId="{FB459485-91B6-480C-AB6A-E7D710AA46D9}" type="presParOf" srcId="{91230E55-3E13-4622-9DBE-5FC93AD471D6}" destId="{EFD54185-3A63-4A03-BECB-EE0C9BA396EB}" srcOrd="1" destOrd="0" presId="urn:microsoft.com/office/officeart/2005/8/layout/list1"/>
    <dgm:cxn modelId="{1465B424-66AD-4473-A096-9EC91A6BBDEB}" type="presParOf" srcId="{47A538B4-EE82-4B6A-B3BC-3EF4332D3129}" destId="{E1F4D314-BD8A-487B-A40F-AD068E56359A}" srcOrd="25" destOrd="0" presId="urn:microsoft.com/office/officeart/2005/8/layout/list1"/>
    <dgm:cxn modelId="{0A57CB20-3EE3-4051-8EF0-9A48F9E22C67}" type="presParOf" srcId="{47A538B4-EE82-4B6A-B3BC-3EF4332D3129}" destId="{9A86DC5E-61F7-4A6F-B272-814CA1A295CD}" srcOrd="26" destOrd="0" presId="urn:microsoft.com/office/officeart/2005/8/layout/list1"/>
    <dgm:cxn modelId="{79D19BC8-CF06-4989-AC15-FD2F31C1971C}" type="presParOf" srcId="{47A538B4-EE82-4B6A-B3BC-3EF4332D3129}" destId="{C075D7EB-C9D8-405A-BB01-A9389F272AF6}" srcOrd="27" destOrd="0" presId="urn:microsoft.com/office/officeart/2005/8/layout/list1"/>
    <dgm:cxn modelId="{EFFAE2A9-A995-406E-9BEA-E5799E14AB75}" type="presParOf" srcId="{47A538B4-EE82-4B6A-B3BC-3EF4332D3129}" destId="{23BD8739-79DA-46D5-8D7A-637BEF40772C}" srcOrd="28" destOrd="0" presId="urn:microsoft.com/office/officeart/2005/8/layout/list1"/>
    <dgm:cxn modelId="{56742917-0D02-431E-9CEA-2EE982E597A0}" type="presParOf" srcId="{23BD8739-79DA-46D5-8D7A-637BEF40772C}" destId="{54F4844F-2006-4C55-AFE9-1390534F2EB2}" srcOrd="0" destOrd="0" presId="urn:microsoft.com/office/officeart/2005/8/layout/list1"/>
    <dgm:cxn modelId="{638155BD-3EB7-40AC-8B6A-EC9110CEB62C}" type="presParOf" srcId="{23BD8739-79DA-46D5-8D7A-637BEF40772C}" destId="{271BEF33-D27A-4AC6-A138-61C8259DE4CD}" srcOrd="1" destOrd="0" presId="urn:microsoft.com/office/officeart/2005/8/layout/list1"/>
    <dgm:cxn modelId="{2AC95CCB-3A42-4440-A7A4-B4F66C973406}" type="presParOf" srcId="{47A538B4-EE82-4B6A-B3BC-3EF4332D3129}" destId="{07B05938-8C9D-48B3-A07D-8EA0BB930502}" srcOrd="29" destOrd="0" presId="urn:microsoft.com/office/officeart/2005/8/layout/list1"/>
    <dgm:cxn modelId="{90DED62D-D6EF-44FC-B384-CDE6E0FA6B58}" type="presParOf" srcId="{47A538B4-EE82-4B6A-B3BC-3EF4332D3129}" destId="{A0A2AA18-8FF9-44C2-94E4-83FBE1A07FE0}" srcOrd="30" destOrd="0" presId="urn:microsoft.com/office/officeart/2005/8/layout/list1"/>
    <dgm:cxn modelId="{9D399955-89EA-4C05-9A6E-C7552E7B80AC}" type="presParOf" srcId="{47A538B4-EE82-4B6A-B3BC-3EF4332D3129}" destId="{1E184FFD-701C-4E17-A013-BD2BEA38E49B}" srcOrd="31" destOrd="0" presId="urn:microsoft.com/office/officeart/2005/8/layout/list1"/>
    <dgm:cxn modelId="{5A261ACD-E3F0-4FA6-A0EC-C16B6C963B52}" type="presParOf" srcId="{47A538B4-EE82-4B6A-B3BC-3EF4332D3129}" destId="{D3E6C2A9-93E9-44BF-95E7-5DE52B4C2005}" srcOrd="32" destOrd="0" presId="urn:microsoft.com/office/officeart/2005/8/layout/list1"/>
    <dgm:cxn modelId="{0E104415-20E1-4516-B02C-BCA07DCB3E95}" type="presParOf" srcId="{D3E6C2A9-93E9-44BF-95E7-5DE52B4C2005}" destId="{C19C1AD9-F709-4A79-9739-43D8AFAA0CCE}" srcOrd="0" destOrd="0" presId="urn:microsoft.com/office/officeart/2005/8/layout/list1"/>
    <dgm:cxn modelId="{028BB8C8-F021-484B-8174-1EB96EFF918A}" type="presParOf" srcId="{D3E6C2A9-93E9-44BF-95E7-5DE52B4C2005}" destId="{35834FDC-1505-483F-B1A0-C3FC9EDABDBF}" srcOrd="1" destOrd="0" presId="urn:microsoft.com/office/officeart/2005/8/layout/list1"/>
    <dgm:cxn modelId="{BEEF35D6-69BC-41B0-8DF9-402FA3A4BC87}" type="presParOf" srcId="{47A538B4-EE82-4B6A-B3BC-3EF4332D3129}" destId="{FA1C5BBC-C378-4192-B76A-C01676F42423}" srcOrd="33" destOrd="0" presId="urn:microsoft.com/office/officeart/2005/8/layout/list1"/>
    <dgm:cxn modelId="{576DC797-B608-4F71-9D0A-E43B41BC82F1}" type="presParOf" srcId="{47A538B4-EE82-4B6A-B3BC-3EF4332D3129}" destId="{1D1195D1-2F10-423B-B198-CF810334B07F}" srcOrd="3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8DF384-B495-CD49-B6CF-682482DC1BEF}" type="doc">
      <dgm:prSet loTypeId="urn:microsoft.com/office/officeart/2005/8/layout/matrix3" loCatId="" qsTypeId="urn:microsoft.com/office/officeart/2005/8/quickstyle/simple3" qsCatId="simple" csTypeId="urn:microsoft.com/office/officeart/2005/8/colors/accent3_5" csCatId="accent3" phldr="1"/>
      <dgm:spPr/>
      <dgm:t>
        <a:bodyPr/>
        <a:lstStyle/>
        <a:p>
          <a:endParaRPr lang="es-ES"/>
        </a:p>
      </dgm:t>
    </dgm:pt>
    <dgm:pt modelId="{1C679C21-FE31-DB4C-A63D-437B0D0E51EE}">
      <dgm:prSet phldrT="[Texto]" custT="1"/>
      <dgm:spPr/>
      <dgm:t>
        <a:bodyPr/>
        <a:lstStyle/>
        <a:p>
          <a:r>
            <a:rPr lang="es-ES_tradnl" sz="1500" b="1" dirty="0"/>
            <a:t>Conjunto de tecnologías desarrolladas para gestionar información y enviarla de un lugar a otro. </a:t>
          </a:r>
          <a:endParaRPr lang="es-ES" sz="1500" b="1" dirty="0"/>
        </a:p>
      </dgm:t>
    </dgm:pt>
    <dgm:pt modelId="{760D3A89-B62E-C840-96A3-B4CBFF6E197A}" type="parTrans" cxnId="{DFDAA009-B345-DB43-B63D-08B1CC7AF260}">
      <dgm:prSet/>
      <dgm:spPr/>
      <dgm:t>
        <a:bodyPr/>
        <a:lstStyle/>
        <a:p>
          <a:endParaRPr lang="es-ES" sz="1500" b="1">
            <a:solidFill>
              <a:schemeClr val="tx1"/>
            </a:solidFill>
          </a:endParaRPr>
        </a:p>
      </dgm:t>
    </dgm:pt>
    <dgm:pt modelId="{3C04CE92-513E-2149-A74E-7523F8BFAE3E}" type="sibTrans" cxnId="{DFDAA009-B345-DB43-B63D-08B1CC7AF260}">
      <dgm:prSet/>
      <dgm:spPr/>
      <dgm:t>
        <a:bodyPr/>
        <a:lstStyle/>
        <a:p>
          <a:endParaRPr lang="es-ES" sz="1500" b="1">
            <a:solidFill>
              <a:schemeClr val="tx1"/>
            </a:solidFill>
          </a:endParaRPr>
        </a:p>
      </dgm:t>
    </dgm:pt>
    <dgm:pt modelId="{A37DEABF-0494-B24A-8C3E-EB07B8E4A04F}">
      <dgm:prSet custT="1"/>
      <dgm:spPr/>
      <dgm:t>
        <a:bodyPr/>
        <a:lstStyle/>
        <a:p>
          <a:r>
            <a:rPr lang="es-ES_tradnl" sz="1500" b="1" dirty="0"/>
            <a:t>Tecnologías para almacenar, enviar y recibir información y procesar  y recuperarla.</a:t>
          </a:r>
        </a:p>
      </dgm:t>
    </dgm:pt>
    <dgm:pt modelId="{BAA2D12A-5662-4B4D-B758-3FE40BE259B7}" type="parTrans" cxnId="{6169EE1B-1698-FB4F-8521-089996D4D97C}">
      <dgm:prSet/>
      <dgm:spPr/>
      <dgm:t>
        <a:bodyPr/>
        <a:lstStyle/>
        <a:p>
          <a:endParaRPr lang="es-ES" sz="1500" b="1">
            <a:solidFill>
              <a:schemeClr val="tx1"/>
            </a:solidFill>
          </a:endParaRPr>
        </a:p>
      </dgm:t>
    </dgm:pt>
    <dgm:pt modelId="{6FCFF147-75B3-594E-9343-B1A3A585B8C1}" type="sibTrans" cxnId="{6169EE1B-1698-FB4F-8521-089996D4D97C}">
      <dgm:prSet/>
      <dgm:spPr/>
      <dgm:t>
        <a:bodyPr/>
        <a:lstStyle/>
        <a:p>
          <a:endParaRPr lang="es-ES" sz="1500" b="1">
            <a:solidFill>
              <a:schemeClr val="tx1"/>
            </a:solidFill>
          </a:endParaRPr>
        </a:p>
      </dgm:t>
    </dgm:pt>
    <dgm:pt modelId="{5582179B-2448-B740-9F09-1454AB9769BA}">
      <dgm:prSet custT="1"/>
      <dgm:spPr/>
      <dgm:t>
        <a:bodyPr/>
        <a:lstStyle/>
        <a:p>
          <a:r>
            <a:rPr lang="es-MX" sz="1500" b="1" dirty="0"/>
            <a:t>Tareas, integrar actividades de aprendizaje, hacer ejercicios, tener redes de comunicación, contar con entornos de aprendizaje interactivos.</a:t>
          </a:r>
          <a:endParaRPr lang="es-ES_tradnl" sz="1500" b="1" dirty="0"/>
        </a:p>
      </dgm:t>
    </dgm:pt>
    <dgm:pt modelId="{007BD2E4-0557-B742-93EA-123D46CB9D3B}" type="parTrans" cxnId="{5A48C15F-09CA-4348-90D3-FBB5902FAD4F}">
      <dgm:prSet/>
      <dgm:spPr/>
      <dgm:t>
        <a:bodyPr/>
        <a:lstStyle/>
        <a:p>
          <a:endParaRPr lang="es-ES" sz="1500" b="1">
            <a:solidFill>
              <a:schemeClr val="tx1"/>
            </a:solidFill>
          </a:endParaRPr>
        </a:p>
      </dgm:t>
    </dgm:pt>
    <dgm:pt modelId="{7E914BCE-3AEB-784D-B29B-59BFFB61EADE}" type="sibTrans" cxnId="{5A48C15F-09CA-4348-90D3-FBB5902FAD4F}">
      <dgm:prSet/>
      <dgm:spPr/>
      <dgm:t>
        <a:bodyPr/>
        <a:lstStyle/>
        <a:p>
          <a:endParaRPr lang="es-ES" sz="1500" b="1">
            <a:solidFill>
              <a:schemeClr val="tx1"/>
            </a:solidFill>
          </a:endParaRPr>
        </a:p>
      </dgm:t>
    </dgm:pt>
    <dgm:pt modelId="{17A46878-EEF4-1849-97C8-B71B54F714D5}">
      <dgm:prSet custT="1"/>
      <dgm:spPr/>
      <dgm:t>
        <a:bodyPr/>
        <a:lstStyle/>
        <a:p>
          <a:r>
            <a:rPr lang="es-MX" sz="1500" b="1" dirty="0"/>
            <a:t>TIC´s relevantes en el establecimiento de comunidades virtuales de aprendizaje, con las cuales se propicia un aprendizaje continuo y eficaz. </a:t>
          </a:r>
          <a:endParaRPr lang="es-ES" sz="1500" b="1" dirty="0"/>
        </a:p>
      </dgm:t>
    </dgm:pt>
    <dgm:pt modelId="{BA10179D-7C94-E049-8FAB-537EE1C48B40}" type="parTrans" cxnId="{8C9BCF46-732A-EE45-A287-1E68F61E2DD3}">
      <dgm:prSet/>
      <dgm:spPr/>
      <dgm:t>
        <a:bodyPr/>
        <a:lstStyle/>
        <a:p>
          <a:endParaRPr lang="es-ES" sz="1500" b="1">
            <a:solidFill>
              <a:schemeClr val="tx1"/>
            </a:solidFill>
          </a:endParaRPr>
        </a:p>
      </dgm:t>
    </dgm:pt>
    <dgm:pt modelId="{1A8ECCC8-4695-344F-B1E5-1017A6067B18}" type="sibTrans" cxnId="{8C9BCF46-732A-EE45-A287-1E68F61E2DD3}">
      <dgm:prSet/>
      <dgm:spPr/>
      <dgm:t>
        <a:bodyPr/>
        <a:lstStyle/>
        <a:p>
          <a:endParaRPr lang="es-ES" sz="1500" b="1">
            <a:solidFill>
              <a:schemeClr val="tx1"/>
            </a:solidFill>
          </a:endParaRPr>
        </a:p>
      </dgm:t>
    </dgm:pt>
    <dgm:pt modelId="{23524A6B-0CFC-FF4B-B498-C4E385180D66}" type="pres">
      <dgm:prSet presAssocID="{F38DF384-B495-CD49-B6CF-682482DC1BEF}" presName="matrix" presStyleCnt="0">
        <dgm:presLayoutVars>
          <dgm:chMax val="1"/>
          <dgm:dir/>
          <dgm:resizeHandles val="exact"/>
        </dgm:presLayoutVars>
      </dgm:prSet>
      <dgm:spPr/>
    </dgm:pt>
    <dgm:pt modelId="{494E9339-02A8-8F4A-8CD2-40330F7CC7FA}" type="pres">
      <dgm:prSet presAssocID="{F38DF384-B495-CD49-B6CF-682482DC1BEF}" presName="diamond" presStyleLbl="bgShp" presStyleIdx="0" presStyleCnt="1"/>
      <dgm:spPr/>
    </dgm:pt>
    <dgm:pt modelId="{DA1CE8B2-E1DD-4349-AB87-320A3E7C79BE}" type="pres">
      <dgm:prSet presAssocID="{F38DF384-B495-CD49-B6CF-682482DC1BEF}" presName="quad1" presStyleLbl="node1" presStyleIdx="0" presStyleCnt="4">
        <dgm:presLayoutVars>
          <dgm:chMax val="0"/>
          <dgm:chPref val="0"/>
          <dgm:bulletEnabled val="1"/>
        </dgm:presLayoutVars>
      </dgm:prSet>
      <dgm:spPr/>
    </dgm:pt>
    <dgm:pt modelId="{8C24BB0E-A16E-E447-9893-C472C7AA7EEA}" type="pres">
      <dgm:prSet presAssocID="{F38DF384-B495-CD49-B6CF-682482DC1BEF}" presName="quad2" presStyleLbl="node1" presStyleIdx="1" presStyleCnt="4">
        <dgm:presLayoutVars>
          <dgm:chMax val="0"/>
          <dgm:chPref val="0"/>
          <dgm:bulletEnabled val="1"/>
        </dgm:presLayoutVars>
      </dgm:prSet>
      <dgm:spPr/>
    </dgm:pt>
    <dgm:pt modelId="{632CBA84-F452-4F49-86AF-A148FB74BB2E}" type="pres">
      <dgm:prSet presAssocID="{F38DF384-B495-CD49-B6CF-682482DC1BEF}" presName="quad3" presStyleLbl="node1" presStyleIdx="2" presStyleCnt="4">
        <dgm:presLayoutVars>
          <dgm:chMax val="0"/>
          <dgm:chPref val="0"/>
          <dgm:bulletEnabled val="1"/>
        </dgm:presLayoutVars>
      </dgm:prSet>
      <dgm:spPr/>
    </dgm:pt>
    <dgm:pt modelId="{158340DC-BE93-F94C-8C9C-A4C2E2F552E9}" type="pres">
      <dgm:prSet presAssocID="{F38DF384-B495-CD49-B6CF-682482DC1BEF}" presName="quad4" presStyleLbl="node1" presStyleIdx="3" presStyleCnt="4">
        <dgm:presLayoutVars>
          <dgm:chMax val="0"/>
          <dgm:chPref val="0"/>
          <dgm:bulletEnabled val="1"/>
        </dgm:presLayoutVars>
      </dgm:prSet>
      <dgm:spPr/>
    </dgm:pt>
  </dgm:ptLst>
  <dgm:cxnLst>
    <dgm:cxn modelId="{DFDAA009-B345-DB43-B63D-08B1CC7AF260}" srcId="{F38DF384-B495-CD49-B6CF-682482DC1BEF}" destId="{1C679C21-FE31-DB4C-A63D-437B0D0E51EE}" srcOrd="0" destOrd="0" parTransId="{760D3A89-B62E-C840-96A3-B4CBFF6E197A}" sibTransId="{3C04CE92-513E-2149-A74E-7523F8BFAE3E}"/>
    <dgm:cxn modelId="{6169EE1B-1698-FB4F-8521-089996D4D97C}" srcId="{F38DF384-B495-CD49-B6CF-682482DC1BEF}" destId="{A37DEABF-0494-B24A-8C3E-EB07B8E4A04F}" srcOrd="1" destOrd="0" parTransId="{BAA2D12A-5662-4B4D-B758-3FE40BE259B7}" sibTransId="{6FCFF147-75B3-594E-9343-B1A3A585B8C1}"/>
    <dgm:cxn modelId="{ED1E7E3A-9A89-CE40-86E6-FAB6FEC8E362}" type="presOf" srcId="{F38DF384-B495-CD49-B6CF-682482DC1BEF}" destId="{23524A6B-0CFC-FF4B-B498-C4E385180D66}" srcOrd="0" destOrd="0" presId="urn:microsoft.com/office/officeart/2005/8/layout/matrix3"/>
    <dgm:cxn modelId="{E3128B3D-6589-A141-B1D1-5C39DB5C129C}" type="presOf" srcId="{5582179B-2448-B740-9F09-1454AB9769BA}" destId="{632CBA84-F452-4F49-86AF-A148FB74BB2E}" srcOrd="0" destOrd="0" presId="urn:microsoft.com/office/officeart/2005/8/layout/matrix3"/>
    <dgm:cxn modelId="{5A48C15F-09CA-4348-90D3-FBB5902FAD4F}" srcId="{F38DF384-B495-CD49-B6CF-682482DC1BEF}" destId="{5582179B-2448-B740-9F09-1454AB9769BA}" srcOrd="2" destOrd="0" parTransId="{007BD2E4-0557-B742-93EA-123D46CB9D3B}" sibTransId="{7E914BCE-3AEB-784D-B29B-59BFFB61EADE}"/>
    <dgm:cxn modelId="{8C9BCF46-732A-EE45-A287-1E68F61E2DD3}" srcId="{F38DF384-B495-CD49-B6CF-682482DC1BEF}" destId="{17A46878-EEF4-1849-97C8-B71B54F714D5}" srcOrd="3" destOrd="0" parTransId="{BA10179D-7C94-E049-8FAB-537EE1C48B40}" sibTransId="{1A8ECCC8-4695-344F-B1E5-1017A6067B18}"/>
    <dgm:cxn modelId="{2F1CCB96-EB8E-0645-B147-68F573C1C838}" type="presOf" srcId="{A37DEABF-0494-B24A-8C3E-EB07B8E4A04F}" destId="{8C24BB0E-A16E-E447-9893-C472C7AA7EEA}" srcOrd="0" destOrd="0" presId="urn:microsoft.com/office/officeart/2005/8/layout/matrix3"/>
    <dgm:cxn modelId="{827A4CA4-14DB-0A4B-B8B5-5AB4AA8E717C}" type="presOf" srcId="{1C679C21-FE31-DB4C-A63D-437B0D0E51EE}" destId="{DA1CE8B2-E1DD-4349-AB87-320A3E7C79BE}" srcOrd="0" destOrd="0" presId="urn:microsoft.com/office/officeart/2005/8/layout/matrix3"/>
    <dgm:cxn modelId="{95F413B3-2E5A-BB47-AF20-BF4AB2E0AA89}" type="presOf" srcId="{17A46878-EEF4-1849-97C8-B71B54F714D5}" destId="{158340DC-BE93-F94C-8C9C-A4C2E2F552E9}" srcOrd="0" destOrd="0" presId="urn:microsoft.com/office/officeart/2005/8/layout/matrix3"/>
    <dgm:cxn modelId="{3AB67582-9111-CE43-9477-CAD134618E64}" type="presParOf" srcId="{23524A6B-0CFC-FF4B-B498-C4E385180D66}" destId="{494E9339-02A8-8F4A-8CD2-40330F7CC7FA}" srcOrd="0" destOrd="0" presId="urn:microsoft.com/office/officeart/2005/8/layout/matrix3"/>
    <dgm:cxn modelId="{9210DC78-17A3-B944-9967-2C3F1B8E1A1F}" type="presParOf" srcId="{23524A6B-0CFC-FF4B-B498-C4E385180D66}" destId="{DA1CE8B2-E1DD-4349-AB87-320A3E7C79BE}" srcOrd="1" destOrd="0" presId="urn:microsoft.com/office/officeart/2005/8/layout/matrix3"/>
    <dgm:cxn modelId="{256D03E7-E575-DA45-B67B-A337C9EB7269}" type="presParOf" srcId="{23524A6B-0CFC-FF4B-B498-C4E385180D66}" destId="{8C24BB0E-A16E-E447-9893-C472C7AA7EEA}" srcOrd="2" destOrd="0" presId="urn:microsoft.com/office/officeart/2005/8/layout/matrix3"/>
    <dgm:cxn modelId="{EA5CEA45-8CDA-B64F-9B02-439D66BCE0EA}" type="presParOf" srcId="{23524A6B-0CFC-FF4B-B498-C4E385180D66}" destId="{632CBA84-F452-4F49-86AF-A148FB74BB2E}" srcOrd="3" destOrd="0" presId="urn:microsoft.com/office/officeart/2005/8/layout/matrix3"/>
    <dgm:cxn modelId="{F2005EA3-2A5A-B149-B324-F7454C4C019D}" type="presParOf" srcId="{23524A6B-0CFC-FF4B-B498-C4E385180D66}" destId="{158340DC-BE93-F94C-8C9C-A4C2E2F552E9}"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559BC8-3C1B-4EE6-8303-EEBA62A494FA}" type="doc">
      <dgm:prSet loTypeId="urn:microsoft.com/office/officeart/2005/8/layout/default" loCatId="list" qsTypeId="urn:microsoft.com/office/officeart/2005/8/quickstyle/simple3" qsCatId="simple" csTypeId="urn:microsoft.com/office/officeart/2005/8/colors/colorful2" csCatId="colorful" phldr="1"/>
      <dgm:spPr/>
      <dgm:t>
        <a:bodyPr/>
        <a:lstStyle/>
        <a:p>
          <a:endParaRPr lang="es-MX"/>
        </a:p>
      </dgm:t>
    </dgm:pt>
    <dgm:pt modelId="{26CF137A-8053-4DF4-8347-206FADC42F82}">
      <dgm:prSet phldrT="[Texto]" custT="1"/>
      <dgm:spPr/>
      <dgm:t>
        <a:bodyPr/>
        <a:lstStyle/>
        <a:p>
          <a:r>
            <a:rPr lang="es-ES_tradnl" sz="2400" b="1" dirty="0"/>
            <a:t>Las TIC, </a:t>
          </a:r>
          <a:r>
            <a:rPr lang="es-ES" sz="2400" b="1" dirty="0"/>
            <a:t>conjunto de tecnologías desarrolladas para gestionar información y enviarla de un lugar a otro. </a:t>
          </a:r>
          <a:endParaRPr lang="es-MX" sz="2400" b="1" dirty="0"/>
        </a:p>
      </dgm:t>
    </dgm:pt>
    <dgm:pt modelId="{B900E5DA-2A49-4755-AADB-63D8EF64E313}" type="parTrans" cxnId="{BC284C8F-5543-418F-9EB3-65E405E87DB2}">
      <dgm:prSet/>
      <dgm:spPr/>
      <dgm:t>
        <a:bodyPr/>
        <a:lstStyle/>
        <a:p>
          <a:endParaRPr lang="es-MX" sz="1800" b="1"/>
        </a:p>
      </dgm:t>
    </dgm:pt>
    <dgm:pt modelId="{E834F5EE-7DF4-42C8-8151-82A2083AE75B}" type="sibTrans" cxnId="{BC284C8F-5543-418F-9EB3-65E405E87DB2}">
      <dgm:prSet/>
      <dgm:spPr/>
      <dgm:t>
        <a:bodyPr/>
        <a:lstStyle/>
        <a:p>
          <a:endParaRPr lang="es-MX" sz="1800" b="1"/>
        </a:p>
      </dgm:t>
    </dgm:pt>
    <dgm:pt modelId="{9322202B-C3A3-430A-9308-0AD853AF7F5C}">
      <dgm:prSet custT="1"/>
      <dgm:spPr/>
      <dgm:t>
        <a:bodyPr/>
        <a:lstStyle/>
        <a:p>
          <a:r>
            <a:rPr lang="es-ES" sz="2400" b="1"/>
            <a:t>Incluyen las tecnologías para almacenar información y recuperarla después, enviar y recibir información de un sitio a otro, o procesar información para poder calcular resultados y elaborar informes. </a:t>
          </a:r>
          <a:endParaRPr lang="es-ES" sz="2400" b="1" dirty="0"/>
        </a:p>
      </dgm:t>
    </dgm:pt>
    <dgm:pt modelId="{9E51C139-EEE3-455E-886F-AE1DB87F1A4A}" type="parTrans" cxnId="{A9150EC7-C0C7-4BBF-97A0-73AC4412112D}">
      <dgm:prSet/>
      <dgm:spPr/>
      <dgm:t>
        <a:bodyPr/>
        <a:lstStyle/>
        <a:p>
          <a:endParaRPr lang="es-MX" sz="1800" b="1"/>
        </a:p>
      </dgm:t>
    </dgm:pt>
    <dgm:pt modelId="{E8AB3CD6-C337-4F58-BF85-31F8E4DB9D13}" type="sibTrans" cxnId="{A9150EC7-C0C7-4BBF-97A0-73AC4412112D}">
      <dgm:prSet/>
      <dgm:spPr/>
      <dgm:t>
        <a:bodyPr/>
        <a:lstStyle/>
        <a:p>
          <a:endParaRPr lang="es-MX" sz="1800" b="1"/>
        </a:p>
      </dgm:t>
    </dgm:pt>
    <dgm:pt modelId="{2079F55A-3C1B-43C4-A3BE-F4A0ED42656C}">
      <dgm:prSet custT="1"/>
      <dgm:spPr/>
      <dgm:t>
        <a:bodyPr/>
        <a:lstStyle/>
        <a:p>
          <a:r>
            <a:rPr lang="es-ES" sz="2400" b="1"/>
            <a:t>En </a:t>
          </a:r>
          <a:r>
            <a:rPr lang="es-ES_tradnl" sz="2400" b="1"/>
            <a:t>la educación, </a:t>
          </a:r>
          <a:r>
            <a:rPr lang="es-ES" sz="2400" b="1"/>
            <a:t>pueden contribuir al acceso universal, la igualdad en la instrucción, el ejercicio de la enseñanza y el aprendizaje de calidad y el desarrollo profesional de los docentes. </a:t>
          </a:r>
          <a:endParaRPr lang="es-ES" sz="2400" b="1" dirty="0"/>
        </a:p>
      </dgm:t>
    </dgm:pt>
    <dgm:pt modelId="{A190C14A-4185-4FD9-91E2-95B122060591}" type="parTrans" cxnId="{32B23D2E-4FCE-43C9-988B-2EF6241A39BD}">
      <dgm:prSet/>
      <dgm:spPr/>
      <dgm:t>
        <a:bodyPr/>
        <a:lstStyle/>
        <a:p>
          <a:endParaRPr lang="es-MX" sz="1800" b="1"/>
        </a:p>
      </dgm:t>
    </dgm:pt>
    <dgm:pt modelId="{BCEF670B-3BA7-444E-9911-A04756FB5CA5}" type="sibTrans" cxnId="{32B23D2E-4FCE-43C9-988B-2EF6241A39BD}">
      <dgm:prSet/>
      <dgm:spPr/>
      <dgm:t>
        <a:bodyPr/>
        <a:lstStyle/>
        <a:p>
          <a:endParaRPr lang="es-MX" sz="1800" b="1"/>
        </a:p>
      </dgm:t>
    </dgm:pt>
    <dgm:pt modelId="{BA23483E-181F-48C8-85C8-AB93CA8562BC}">
      <dgm:prSet custT="1"/>
      <dgm:spPr/>
      <dgm:t>
        <a:bodyPr/>
        <a:lstStyle/>
        <a:p>
          <a:r>
            <a:rPr lang="es-ES_tradnl" sz="2400" b="1"/>
            <a:t>Las TIC apoyan en la elaboración de material didáctico, como por ejemplo presentaciones elaboradas en PowerPoint.</a:t>
          </a:r>
          <a:endParaRPr lang="es-ES_tradnl" sz="2400" b="1" dirty="0"/>
        </a:p>
      </dgm:t>
    </dgm:pt>
    <dgm:pt modelId="{B8CC5D74-660E-4A40-8DF9-45A3037E73A8}" type="parTrans" cxnId="{A8273C2E-36B6-4FFB-8BB6-689EBC9EC3ED}">
      <dgm:prSet/>
      <dgm:spPr/>
      <dgm:t>
        <a:bodyPr/>
        <a:lstStyle/>
        <a:p>
          <a:endParaRPr lang="es-MX" sz="1800" b="1"/>
        </a:p>
      </dgm:t>
    </dgm:pt>
    <dgm:pt modelId="{7CC659C9-4F14-49AB-9C71-5356F9BA33EE}" type="sibTrans" cxnId="{A8273C2E-36B6-4FFB-8BB6-689EBC9EC3ED}">
      <dgm:prSet/>
      <dgm:spPr/>
      <dgm:t>
        <a:bodyPr/>
        <a:lstStyle/>
        <a:p>
          <a:endParaRPr lang="es-MX" sz="1800" b="1"/>
        </a:p>
      </dgm:t>
    </dgm:pt>
    <dgm:pt modelId="{FB536FAA-5B60-41A1-838B-EDC4E0623C30}" type="pres">
      <dgm:prSet presAssocID="{6F559BC8-3C1B-4EE6-8303-EEBA62A494FA}" presName="diagram" presStyleCnt="0">
        <dgm:presLayoutVars>
          <dgm:dir/>
          <dgm:resizeHandles val="exact"/>
        </dgm:presLayoutVars>
      </dgm:prSet>
      <dgm:spPr/>
    </dgm:pt>
    <dgm:pt modelId="{E2679851-C6D9-4E17-A392-400D304FDBDD}" type="pres">
      <dgm:prSet presAssocID="{26CF137A-8053-4DF4-8347-206FADC42F82}" presName="node" presStyleLbl="node1" presStyleIdx="0" presStyleCnt="4">
        <dgm:presLayoutVars>
          <dgm:bulletEnabled val="1"/>
        </dgm:presLayoutVars>
      </dgm:prSet>
      <dgm:spPr/>
    </dgm:pt>
    <dgm:pt modelId="{C6D19E51-CA9C-4A9E-9D2A-93A07E6E0E62}" type="pres">
      <dgm:prSet presAssocID="{E834F5EE-7DF4-42C8-8151-82A2083AE75B}" presName="sibTrans" presStyleCnt="0"/>
      <dgm:spPr/>
    </dgm:pt>
    <dgm:pt modelId="{BFD20624-B75F-4828-B977-810FB017B92C}" type="pres">
      <dgm:prSet presAssocID="{9322202B-C3A3-430A-9308-0AD853AF7F5C}" presName="node" presStyleLbl="node1" presStyleIdx="1" presStyleCnt="4">
        <dgm:presLayoutVars>
          <dgm:bulletEnabled val="1"/>
        </dgm:presLayoutVars>
      </dgm:prSet>
      <dgm:spPr/>
    </dgm:pt>
    <dgm:pt modelId="{9D8C4464-2ACB-4D5D-BB18-6C0A0202884C}" type="pres">
      <dgm:prSet presAssocID="{E8AB3CD6-C337-4F58-BF85-31F8E4DB9D13}" presName="sibTrans" presStyleCnt="0"/>
      <dgm:spPr/>
    </dgm:pt>
    <dgm:pt modelId="{838A3BB3-4097-4A36-B3FB-34A66B3BB699}" type="pres">
      <dgm:prSet presAssocID="{2079F55A-3C1B-43C4-A3BE-F4A0ED42656C}" presName="node" presStyleLbl="node1" presStyleIdx="2" presStyleCnt="4">
        <dgm:presLayoutVars>
          <dgm:bulletEnabled val="1"/>
        </dgm:presLayoutVars>
      </dgm:prSet>
      <dgm:spPr/>
    </dgm:pt>
    <dgm:pt modelId="{0A546497-7CF1-4B9A-99C0-96DA5E0B9E59}" type="pres">
      <dgm:prSet presAssocID="{BCEF670B-3BA7-444E-9911-A04756FB5CA5}" presName="sibTrans" presStyleCnt="0"/>
      <dgm:spPr/>
    </dgm:pt>
    <dgm:pt modelId="{B22BEF17-7EE6-4A69-9886-B5E9880D9D7F}" type="pres">
      <dgm:prSet presAssocID="{BA23483E-181F-48C8-85C8-AB93CA8562BC}" presName="node" presStyleLbl="node1" presStyleIdx="3" presStyleCnt="4">
        <dgm:presLayoutVars>
          <dgm:bulletEnabled val="1"/>
        </dgm:presLayoutVars>
      </dgm:prSet>
      <dgm:spPr/>
    </dgm:pt>
  </dgm:ptLst>
  <dgm:cxnLst>
    <dgm:cxn modelId="{5BC60D16-1293-43CA-8E7A-9D18469B99CD}" type="presOf" srcId="{26CF137A-8053-4DF4-8347-206FADC42F82}" destId="{E2679851-C6D9-4E17-A392-400D304FDBDD}" srcOrd="0" destOrd="0" presId="urn:microsoft.com/office/officeart/2005/8/layout/default"/>
    <dgm:cxn modelId="{1F626029-27ED-4C55-A260-0D5E66D957FF}" type="presOf" srcId="{BA23483E-181F-48C8-85C8-AB93CA8562BC}" destId="{B22BEF17-7EE6-4A69-9886-B5E9880D9D7F}" srcOrd="0" destOrd="0" presId="urn:microsoft.com/office/officeart/2005/8/layout/default"/>
    <dgm:cxn modelId="{A8273C2E-36B6-4FFB-8BB6-689EBC9EC3ED}" srcId="{6F559BC8-3C1B-4EE6-8303-EEBA62A494FA}" destId="{BA23483E-181F-48C8-85C8-AB93CA8562BC}" srcOrd="3" destOrd="0" parTransId="{B8CC5D74-660E-4A40-8DF9-45A3037E73A8}" sibTransId="{7CC659C9-4F14-49AB-9C71-5356F9BA33EE}"/>
    <dgm:cxn modelId="{32B23D2E-4FCE-43C9-988B-2EF6241A39BD}" srcId="{6F559BC8-3C1B-4EE6-8303-EEBA62A494FA}" destId="{2079F55A-3C1B-43C4-A3BE-F4A0ED42656C}" srcOrd="2" destOrd="0" parTransId="{A190C14A-4185-4FD9-91E2-95B122060591}" sibTransId="{BCEF670B-3BA7-444E-9911-A04756FB5CA5}"/>
    <dgm:cxn modelId="{E685AF73-F643-4E78-BE48-971E7762C7A7}" type="presOf" srcId="{2079F55A-3C1B-43C4-A3BE-F4A0ED42656C}" destId="{838A3BB3-4097-4A36-B3FB-34A66B3BB699}" srcOrd="0" destOrd="0" presId="urn:microsoft.com/office/officeart/2005/8/layout/default"/>
    <dgm:cxn modelId="{8780F97A-35C7-4949-9853-D80CA54DE8C6}" type="presOf" srcId="{6F559BC8-3C1B-4EE6-8303-EEBA62A494FA}" destId="{FB536FAA-5B60-41A1-838B-EDC4E0623C30}" srcOrd="0" destOrd="0" presId="urn:microsoft.com/office/officeart/2005/8/layout/default"/>
    <dgm:cxn modelId="{BC284C8F-5543-418F-9EB3-65E405E87DB2}" srcId="{6F559BC8-3C1B-4EE6-8303-EEBA62A494FA}" destId="{26CF137A-8053-4DF4-8347-206FADC42F82}" srcOrd="0" destOrd="0" parTransId="{B900E5DA-2A49-4755-AADB-63D8EF64E313}" sibTransId="{E834F5EE-7DF4-42C8-8151-82A2083AE75B}"/>
    <dgm:cxn modelId="{CCE1BEBF-4B94-4343-86DA-9119ECA702DF}" type="presOf" srcId="{9322202B-C3A3-430A-9308-0AD853AF7F5C}" destId="{BFD20624-B75F-4828-B977-810FB017B92C}" srcOrd="0" destOrd="0" presId="urn:microsoft.com/office/officeart/2005/8/layout/default"/>
    <dgm:cxn modelId="{A9150EC7-C0C7-4BBF-97A0-73AC4412112D}" srcId="{6F559BC8-3C1B-4EE6-8303-EEBA62A494FA}" destId="{9322202B-C3A3-430A-9308-0AD853AF7F5C}" srcOrd="1" destOrd="0" parTransId="{9E51C139-EEE3-455E-886F-AE1DB87F1A4A}" sibTransId="{E8AB3CD6-C337-4F58-BF85-31F8E4DB9D13}"/>
    <dgm:cxn modelId="{8F0CF3F0-249E-437D-9F60-B5C469D8EF5C}" type="presParOf" srcId="{FB536FAA-5B60-41A1-838B-EDC4E0623C30}" destId="{E2679851-C6D9-4E17-A392-400D304FDBDD}" srcOrd="0" destOrd="0" presId="urn:microsoft.com/office/officeart/2005/8/layout/default"/>
    <dgm:cxn modelId="{41104C5A-9159-496D-A910-4DA5393F1ACB}" type="presParOf" srcId="{FB536FAA-5B60-41A1-838B-EDC4E0623C30}" destId="{C6D19E51-CA9C-4A9E-9D2A-93A07E6E0E62}" srcOrd="1" destOrd="0" presId="urn:microsoft.com/office/officeart/2005/8/layout/default"/>
    <dgm:cxn modelId="{0B0BE558-6CD9-4621-ACCB-8928205E4902}" type="presParOf" srcId="{FB536FAA-5B60-41A1-838B-EDC4E0623C30}" destId="{BFD20624-B75F-4828-B977-810FB017B92C}" srcOrd="2" destOrd="0" presId="urn:microsoft.com/office/officeart/2005/8/layout/default"/>
    <dgm:cxn modelId="{E233524D-E230-4F13-9D09-0D8B3BDCC5B3}" type="presParOf" srcId="{FB536FAA-5B60-41A1-838B-EDC4E0623C30}" destId="{9D8C4464-2ACB-4D5D-BB18-6C0A0202884C}" srcOrd="3" destOrd="0" presId="urn:microsoft.com/office/officeart/2005/8/layout/default"/>
    <dgm:cxn modelId="{0B98731E-0467-4AEC-AF84-BCA3823548A0}" type="presParOf" srcId="{FB536FAA-5B60-41A1-838B-EDC4E0623C30}" destId="{838A3BB3-4097-4A36-B3FB-34A66B3BB699}" srcOrd="4" destOrd="0" presId="urn:microsoft.com/office/officeart/2005/8/layout/default"/>
    <dgm:cxn modelId="{3624CBB1-B709-4E4E-9657-F80FF712AA75}" type="presParOf" srcId="{FB536FAA-5B60-41A1-838B-EDC4E0623C30}" destId="{0A546497-7CF1-4B9A-99C0-96DA5E0B9E59}" srcOrd="5" destOrd="0" presId="urn:microsoft.com/office/officeart/2005/8/layout/default"/>
    <dgm:cxn modelId="{EB9C3B4C-7913-4CCB-AE33-DCB0D8EB4ACD}" type="presParOf" srcId="{FB536FAA-5B60-41A1-838B-EDC4E0623C30}" destId="{B22BEF17-7EE6-4A69-9886-B5E9880D9D7F}"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068DD1-D909-4ABF-9E49-50088F4C260E}" type="doc">
      <dgm:prSet loTypeId="urn:microsoft.com/office/officeart/2005/8/layout/default" loCatId="list" qsTypeId="urn:microsoft.com/office/officeart/2005/8/quickstyle/simple3" qsCatId="simple" csTypeId="urn:microsoft.com/office/officeart/2005/8/colors/colorful2" csCatId="colorful" phldr="1"/>
      <dgm:spPr/>
      <dgm:t>
        <a:bodyPr/>
        <a:lstStyle/>
        <a:p>
          <a:endParaRPr lang="es-MX"/>
        </a:p>
      </dgm:t>
    </dgm:pt>
    <dgm:pt modelId="{D85AFC9F-A551-4FC4-A9F2-0BE29DDADA95}">
      <dgm:prSet phldrT="[Texto]"/>
      <dgm:spPr/>
      <dgm:t>
        <a:bodyPr/>
        <a:lstStyle/>
        <a:p>
          <a:r>
            <a:rPr lang="es-ES_tradnl" b="1" dirty="0"/>
            <a:t>Este tipo de presentaciones son atractivas para los alumnos, ya que pueden tener imágenes, sonidos y animaciones. </a:t>
          </a:r>
          <a:endParaRPr lang="es-MX" b="1" dirty="0"/>
        </a:p>
      </dgm:t>
    </dgm:pt>
    <dgm:pt modelId="{586CED92-4A34-4833-9271-0AD83CD03496}" type="parTrans" cxnId="{568F786D-B964-4E14-99C9-669B0AE29C9D}">
      <dgm:prSet/>
      <dgm:spPr/>
      <dgm:t>
        <a:bodyPr/>
        <a:lstStyle/>
        <a:p>
          <a:endParaRPr lang="es-MX" b="1"/>
        </a:p>
      </dgm:t>
    </dgm:pt>
    <dgm:pt modelId="{76657C4B-34C1-4CA1-BB71-6B07701319A6}" type="sibTrans" cxnId="{568F786D-B964-4E14-99C9-669B0AE29C9D}">
      <dgm:prSet/>
      <dgm:spPr/>
      <dgm:t>
        <a:bodyPr/>
        <a:lstStyle/>
        <a:p>
          <a:endParaRPr lang="es-MX" b="1"/>
        </a:p>
      </dgm:t>
    </dgm:pt>
    <dgm:pt modelId="{61CE5397-0D19-4EBF-9B26-5671093DFB5D}">
      <dgm:prSet/>
      <dgm:spPr/>
      <dgm:t>
        <a:bodyPr/>
        <a:lstStyle/>
        <a:p>
          <a:r>
            <a:rPr lang="es-ES_tradnl" b="1" dirty="0"/>
            <a:t>Entre las ventajas de las TIC está que </a:t>
          </a:r>
          <a:r>
            <a:rPr lang="es-ES" b="1" dirty="0"/>
            <a:t>favorecen la continua actividad intelectual y desarrollan la creatividad y el aprendizaje cooperativo. </a:t>
          </a:r>
          <a:endParaRPr lang="es-ES_tradnl" b="1" dirty="0"/>
        </a:p>
      </dgm:t>
    </dgm:pt>
    <dgm:pt modelId="{1195C767-91A5-4792-AF3F-E96710B7E42F}" type="parTrans" cxnId="{7A2A76D2-DB43-4C83-83D7-7567207EBAFC}">
      <dgm:prSet/>
      <dgm:spPr/>
      <dgm:t>
        <a:bodyPr/>
        <a:lstStyle/>
        <a:p>
          <a:endParaRPr lang="es-MX" b="1"/>
        </a:p>
      </dgm:t>
    </dgm:pt>
    <dgm:pt modelId="{721FF583-D8F7-4ED3-B1FA-01676E0F2D93}" type="sibTrans" cxnId="{7A2A76D2-DB43-4C83-83D7-7567207EBAFC}">
      <dgm:prSet/>
      <dgm:spPr/>
      <dgm:t>
        <a:bodyPr/>
        <a:lstStyle/>
        <a:p>
          <a:endParaRPr lang="es-MX" b="1"/>
        </a:p>
      </dgm:t>
    </dgm:pt>
    <dgm:pt modelId="{900AFBFD-3EDA-495E-BA10-7ACE19E47FDE}">
      <dgm:prSet/>
      <dgm:spPr/>
      <dgm:t>
        <a:bodyPr/>
        <a:lstStyle/>
        <a:p>
          <a:r>
            <a:rPr lang="es-ES" b="1" dirty="0"/>
            <a:t>Mejoran las competencias de expresión y creatividad y desarrolla habilidades de búsqueda y selección de información. </a:t>
          </a:r>
        </a:p>
      </dgm:t>
    </dgm:pt>
    <dgm:pt modelId="{84E8B72B-F269-4FD1-844D-D29BBB9DEA9E}" type="parTrans" cxnId="{243F1119-8B30-43FB-9C72-CAF37A90D30D}">
      <dgm:prSet/>
      <dgm:spPr/>
      <dgm:t>
        <a:bodyPr/>
        <a:lstStyle/>
        <a:p>
          <a:endParaRPr lang="es-MX" b="1"/>
        </a:p>
      </dgm:t>
    </dgm:pt>
    <dgm:pt modelId="{EE6CA54F-6180-4E7C-A43C-6925DB31FF39}" type="sibTrans" cxnId="{243F1119-8B30-43FB-9C72-CAF37A90D30D}">
      <dgm:prSet/>
      <dgm:spPr/>
      <dgm:t>
        <a:bodyPr/>
        <a:lstStyle/>
        <a:p>
          <a:endParaRPr lang="es-MX" b="1"/>
        </a:p>
      </dgm:t>
    </dgm:pt>
    <dgm:pt modelId="{6736305D-AF8C-4248-B164-DE743F2D70BA}">
      <dgm:prSet/>
      <dgm:spPr/>
      <dgm:t>
        <a:bodyPr/>
        <a:lstStyle/>
        <a:p>
          <a:r>
            <a:rPr lang="es-ES" b="1" dirty="0"/>
            <a:t>También son un canal de fácil acceso a información de todo tipo.</a:t>
          </a:r>
          <a:r>
            <a:rPr lang="es-ES_tradnl" b="1" dirty="0"/>
            <a:t> </a:t>
          </a:r>
          <a:endParaRPr lang="es-ES" b="1" dirty="0"/>
        </a:p>
      </dgm:t>
    </dgm:pt>
    <dgm:pt modelId="{CD234C11-F5E8-4249-8F1E-525F264010CD}" type="parTrans" cxnId="{1F284E69-B17A-4759-8CEC-F9EA83A6032E}">
      <dgm:prSet/>
      <dgm:spPr/>
      <dgm:t>
        <a:bodyPr/>
        <a:lstStyle/>
        <a:p>
          <a:endParaRPr lang="es-MX" b="1"/>
        </a:p>
      </dgm:t>
    </dgm:pt>
    <dgm:pt modelId="{FBBD732B-E210-4C1C-B919-F49288CE6A49}" type="sibTrans" cxnId="{1F284E69-B17A-4759-8CEC-F9EA83A6032E}">
      <dgm:prSet/>
      <dgm:spPr/>
      <dgm:t>
        <a:bodyPr/>
        <a:lstStyle/>
        <a:p>
          <a:endParaRPr lang="es-MX" b="1"/>
        </a:p>
      </dgm:t>
    </dgm:pt>
    <dgm:pt modelId="{B383C414-609D-47ED-9E9D-010301C26BE9}" type="pres">
      <dgm:prSet presAssocID="{3A068DD1-D909-4ABF-9E49-50088F4C260E}" presName="diagram" presStyleCnt="0">
        <dgm:presLayoutVars>
          <dgm:dir/>
          <dgm:resizeHandles val="exact"/>
        </dgm:presLayoutVars>
      </dgm:prSet>
      <dgm:spPr/>
    </dgm:pt>
    <dgm:pt modelId="{0003C958-8059-4B10-AABC-C7503FE0ACE9}" type="pres">
      <dgm:prSet presAssocID="{D85AFC9F-A551-4FC4-A9F2-0BE29DDADA95}" presName="node" presStyleLbl="node1" presStyleIdx="0" presStyleCnt="4">
        <dgm:presLayoutVars>
          <dgm:bulletEnabled val="1"/>
        </dgm:presLayoutVars>
      </dgm:prSet>
      <dgm:spPr/>
    </dgm:pt>
    <dgm:pt modelId="{F8BE1684-7356-4ABC-AE32-54A1761A7F35}" type="pres">
      <dgm:prSet presAssocID="{76657C4B-34C1-4CA1-BB71-6B07701319A6}" presName="sibTrans" presStyleCnt="0"/>
      <dgm:spPr/>
    </dgm:pt>
    <dgm:pt modelId="{DAE0102A-4178-4E43-9BED-23A5AAEC7184}" type="pres">
      <dgm:prSet presAssocID="{61CE5397-0D19-4EBF-9B26-5671093DFB5D}" presName="node" presStyleLbl="node1" presStyleIdx="1" presStyleCnt="4">
        <dgm:presLayoutVars>
          <dgm:bulletEnabled val="1"/>
        </dgm:presLayoutVars>
      </dgm:prSet>
      <dgm:spPr/>
    </dgm:pt>
    <dgm:pt modelId="{A2A64560-8555-4AD4-8D9E-80531A10440C}" type="pres">
      <dgm:prSet presAssocID="{721FF583-D8F7-4ED3-B1FA-01676E0F2D93}" presName="sibTrans" presStyleCnt="0"/>
      <dgm:spPr/>
    </dgm:pt>
    <dgm:pt modelId="{4731641B-7128-43EC-B27A-BE9EA80225B1}" type="pres">
      <dgm:prSet presAssocID="{900AFBFD-3EDA-495E-BA10-7ACE19E47FDE}" presName="node" presStyleLbl="node1" presStyleIdx="2" presStyleCnt="4">
        <dgm:presLayoutVars>
          <dgm:bulletEnabled val="1"/>
        </dgm:presLayoutVars>
      </dgm:prSet>
      <dgm:spPr/>
    </dgm:pt>
    <dgm:pt modelId="{935E8199-FA93-4C28-B308-0AD50889BE90}" type="pres">
      <dgm:prSet presAssocID="{EE6CA54F-6180-4E7C-A43C-6925DB31FF39}" presName="sibTrans" presStyleCnt="0"/>
      <dgm:spPr/>
    </dgm:pt>
    <dgm:pt modelId="{11164A1D-7D6B-4D9C-8FA7-AAF4DCC590E3}" type="pres">
      <dgm:prSet presAssocID="{6736305D-AF8C-4248-B164-DE743F2D70BA}" presName="node" presStyleLbl="node1" presStyleIdx="3" presStyleCnt="4">
        <dgm:presLayoutVars>
          <dgm:bulletEnabled val="1"/>
        </dgm:presLayoutVars>
      </dgm:prSet>
      <dgm:spPr/>
    </dgm:pt>
  </dgm:ptLst>
  <dgm:cxnLst>
    <dgm:cxn modelId="{D14F4510-C0D6-49DF-AE85-43FD00A00FBC}" type="presOf" srcId="{900AFBFD-3EDA-495E-BA10-7ACE19E47FDE}" destId="{4731641B-7128-43EC-B27A-BE9EA80225B1}" srcOrd="0" destOrd="0" presId="urn:microsoft.com/office/officeart/2005/8/layout/default"/>
    <dgm:cxn modelId="{01335611-F79B-4345-82CF-8B590BCC569E}" type="presOf" srcId="{D85AFC9F-A551-4FC4-A9F2-0BE29DDADA95}" destId="{0003C958-8059-4B10-AABC-C7503FE0ACE9}" srcOrd="0" destOrd="0" presId="urn:microsoft.com/office/officeart/2005/8/layout/default"/>
    <dgm:cxn modelId="{243F1119-8B30-43FB-9C72-CAF37A90D30D}" srcId="{3A068DD1-D909-4ABF-9E49-50088F4C260E}" destId="{900AFBFD-3EDA-495E-BA10-7ACE19E47FDE}" srcOrd="2" destOrd="0" parTransId="{84E8B72B-F269-4FD1-844D-D29BBB9DEA9E}" sibTransId="{EE6CA54F-6180-4E7C-A43C-6925DB31FF39}"/>
    <dgm:cxn modelId="{B506DC26-1B92-487A-ADCE-7241CFDF3E9E}" type="presOf" srcId="{61CE5397-0D19-4EBF-9B26-5671093DFB5D}" destId="{DAE0102A-4178-4E43-9BED-23A5AAEC7184}" srcOrd="0" destOrd="0" presId="urn:microsoft.com/office/officeart/2005/8/layout/default"/>
    <dgm:cxn modelId="{B747AC29-1A6A-47E1-ADB2-4C2CECF21156}" type="presOf" srcId="{3A068DD1-D909-4ABF-9E49-50088F4C260E}" destId="{B383C414-609D-47ED-9E9D-010301C26BE9}" srcOrd="0" destOrd="0" presId="urn:microsoft.com/office/officeart/2005/8/layout/default"/>
    <dgm:cxn modelId="{1F284E69-B17A-4759-8CEC-F9EA83A6032E}" srcId="{3A068DD1-D909-4ABF-9E49-50088F4C260E}" destId="{6736305D-AF8C-4248-B164-DE743F2D70BA}" srcOrd="3" destOrd="0" parTransId="{CD234C11-F5E8-4249-8F1E-525F264010CD}" sibTransId="{FBBD732B-E210-4C1C-B919-F49288CE6A49}"/>
    <dgm:cxn modelId="{568F786D-B964-4E14-99C9-669B0AE29C9D}" srcId="{3A068DD1-D909-4ABF-9E49-50088F4C260E}" destId="{D85AFC9F-A551-4FC4-A9F2-0BE29DDADA95}" srcOrd="0" destOrd="0" parTransId="{586CED92-4A34-4833-9271-0AD83CD03496}" sibTransId="{76657C4B-34C1-4CA1-BB71-6B07701319A6}"/>
    <dgm:cxn modelId="{26A471A4-65D0-4694-B264-C2E37EF6C40F}" type="presOf" srcId="{6736305D-AF8C-4248-B164-DE743F2D70BA}" destId="{11164A1D-7D6B-4D9C-8FA7-AAF4DCC590E3}" srcOrd="0" destOrd="0" presId="urn:microsoft.com/office/officeart/2005/8/layout/default"/>
    <dgm:cxn modelId="{7A2A76D2-DB43-4C83-83D7-7567207EBAFC}" srcId="{3A068DD1-D909-4ABF-9E49-50088F4C260E}" destId="{61CE5397-0D19-4EBF-9B26-5671093DFB5D}" srcOrd="1" destOrd="0" parTransId="{1195C767-91A5-4792-AF3F-E96710B7E42F}" sibTransId="{721FF583-D8F7-4ED3-B1FA-01676E0F2D93}"/>
    <dgm:cxn modelId="{EB6101E2-67E1-4A24-BB03-2E1DE3D02434}" type="presParOf" srcId="{B383C414-609D-47ED-9E9D-010301C26BE9}" destId="{0003C958-8059-4B10-AABC-C7503FE0ACE9}" srcOrd="0" destOrd="0" presId="urn:microsoft.com/office/officeart/2005/8/layout/default"/>
    <dgm:cxn modelId="{0E1AC809-3C06-431B-8F6E-7EF9AD74777E}" type="presParOf" srcId="{B383C414-609D-47ED-9E9D-010301C26BE9}" destId="{F8BE1684-7356-4ABC-AE32-54A1761A7F35}" srcOrd="1" destOrd="0" presId="urn:microsoft.com/office/officeart/2005/8/layout/default"/>
    <dgm:cxn modelId="{EC56DB81-C883-4D5B-A959-D31A77AF59F1}" type="presParOf" srcId="{B383C414-609D-47ED-9E9D-010301C26BE9}" destId="{DAE0102A-4178-4E43-9BED-23A5AAEC7184}" srcOrd="2" destOrd="0" presId="urn:microsoft.com/office/officeart/2005/8/layout/default"/>
    <dgm:cxn modelId="{A2EFB03B-DC3F-4BC9-AC21-8573E0386129}" type="presParOf" srcId="{B383C414-609D-47ED-9E9D-010301C26BE9}" destId="{A2A64560-8555-4AD4-8D9E-80531A10440C}" srcOrd="3" destOrd="0" presId="urn:microsoft.com/office/officeart/2005/8/layout/default"/>
    <dgm:cxn modelId="{8A4831D7-FBD2-44C8-A5E3-E188640C1F19}" type="presParOf" srcId="{B383C414-609D-47ED-9E9D-010301C26BE9}" destId="{4731641B-7128-43EC-B27A-BE9EA80225B1}" srcOrd="4" destOrd="0" presId="urn:microsoft.com/office/officeart/2005/8/layout/default"/>
    <dgm:cxn modelId="{FE17FADE-7888-4078-A69B-2EAC86082F2C}" type="presParOf" srcId="{B383C414-609D-47ED-9E9D-010301C26BE9}" destId="{935E8199-FA93-4C28-B308-0AD50889BE90}" srcOrd="5" destOrd="0" presId="urn:microsoft.com/office/officeart/2005/8/layout/default"/>
    <dgm:cxn modelId="{509E9DC5-5CED-4920-86E7-ECFC86F0A132}" type="presParOf" srcId="{B383C414-609D-47ED-9E9D-010301C26BE9}" destId="{11164A1D-7D6B-4D9C-8FA7-AAF4DCC590E3}"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102BC7-7724-8C4D-8EF5-B9D8640B5EFD}" type="doc">
      <dgm:prSet loTypeId="urn:microsoft.com/office/officeart/2005/8/layout/bProcess3" loCatId="" qsTypeId="urn:microsoft.com/office/officeart/2005/8/quickstyle/simple3" qsCatId="simple" csTypeId="urn:microsoft.com/office/officeart/2005/8/colors/colorful1" csCatId="colorful" phldr="1"/>
      <dgm:spPr/>
    </dgm:pt>
    <dgm:pt modelId="{095BCCDF-466A-7D4D-85CC-B5582B5F65FC}">
      <dgm:prSet phldrT="[Texto]" custT="1"/>
      <dgm:spPr/>
      <dgm:t>
        <a:bodyPr/>
        <a:lstStyle/>
        <a:p>
          <a:r>
            <a:rPr lang="es-ES_tradnl" sz="1500" dirty="0">
              <a:solidFill>
                <a:srgbClr val="000000"/>
              </a:solidFill>
            </a:rPr>
            <a:t>1876. Graham Bell inventa el </a:t>
          </a:r>
          <a:r>
            <a:rPr lang="es-ES_tradnl" sz="1500" b="1" dirty="0">
              <a:solidFill>
                <a:srgbClr val="000000"/>
              </a:solidFill>
            </a:rPr>
            <a:t>teléfono</a:t>
          </a:r>
          <a:r>
            <a:rPr lang="es-ES_tradnl" sz="1500" dirty="0">
              <a:solidFill>
                <a:srgbClr val="000000"/>
              </a:solidFill>
            </a:rPr>
            <a:t>.</a:t>
          </a:r>
          <a:endParaRPr lang="es-ES" sz="1500" dirty="0">
            <a:solidFill>
              <a:srgbClr val="000000"/>
            </a:solidFill>
          </a:endParaRPr>
        </a:p>
      </dgm:t>
    </dgm:pt>
    <dgm:pt modelId="{E486F8AB-FB52-7C48-B8BD-06DABA3BDE04}" type="parTrans" cxnId="{D21BB054-F098-6D48-8D05-2014AE2CCC16}">
      <dgm:prSet/>
      <dgm:spPr/>
      <dgm:t>
        <a:bodyPr/>
        <a:lstStyle/>
        <a:p>
          <a:endParaRPr lang="es-ES" sz="1500">
            <a:solidFill>
              <a:srgbClr val="000000"/>
            </a:solidFill>
          </a:endParaRPr>
        </a:p>
      </dgm:t>
    </dgm:pt>
    <dgm:pt modelId="{1E0C4D73-1951-3C45-BC94-1B22F6EFBF6A}" type="sibTrans" cxnId="{D21BB054-F098-6D48-8D05-2014AE2CCC16}">
      <dgm:prSet custT="1"/>
      <dgm:spPr/>
      <dgm:t>
        <a:bodyPr/>
        <a:lstStyle/>
        <a:p>
          <a:endParaRPr lang="es-ES" sz="1500">
            <a:solidFill>
              <a:srgbClr val="000000"/>
            </a:solidFill>
          </a:endParaRPr>
        </a:p>
      </dgm:t>
    </dgm:pt>
    <dgm:pt modelId="{A3C0A0BC-26D4-5448-9C08-D7B63C3F0CD5}">
      <dgm:prSet custT="1"/>
      <dgm:spPr/>
      <dgm:t>
        <a:bodyPr/>
        <a:lstStyle/>
        <a:p>
          <a:r>
            <a:rPr lang="es-ES_tradnl" sz="1500" dirty="0">
              <a:solidFill>
                <a:srgbClr val="000000"/>
              </a:solidFill>
            </a:rPr>
            <a:t>1963. Se instala la primera </a:t>
          </a:r>
          <a:r>
            <a:rPr lang="es-ES_tradnl" sz="1500" b="1" dirty="0">
              <a:solidFill>
                <a:srgbClr val="000000"/>
              </a:solidFill>
            </a:rPr>
            <a:t>central pública telefónica</a:t>
          </a:r>
          <a:r>
            <a:rPr lang="es-ES_tradnl" sz="1500" dirty="0">
              <a:solidFill>
                <a:srgbClr val="000000"/>
              </a:solidFill>
            </a:rPr>
            <a:t>, en EUA, con componentes electrónicos y digitales</a:t>
          </a:r>
        </a:p>
      </dgm:t>
    </dgm:pt>
    <dgm:pt modelId="{01A23A95-F26F-184B-B670-2EF88C9309A5}" type="parTrans" cxnId="{1E057F47-7FC1-5A4B-953F-EA619C2C0BE5}">
      <dgm:prSet/>
      <dgm:spPr/>
      <dgm:t>
        <a:bodyPr/>
        <a:lstStyle/>
        <a:p>
          <a:endParaRPr lang="es-ES" sz="1500">
            <a:solidFill>
              <a:srgbClr val="000000"/>
            </a:solidFill>
          </a:endParaRPr>
        </a:p>
      </dgm:t>
    </dgm:pt>
    <dgm:pt modelId="{4C1820A3-B2A1-F64E-A312-3C00C6CB4FAD}" type="sibTrans" cxnId="{1E057F47-7FC1-5A4B-953F-EA619C2C0BE5}">
      <dgm:prSet custT="1"/>
      <dgm:spPr/>
      <dgm:t>
        <a:bodyPr/>
        <a:lstStyle/>
        <a:p>
          <a:endParaRPr lang="es-ES" sz="1500">
            <a:solidFill>
              <a:srgbClr val="000000"/>
            </a:solidFill>
          </a:endParaRPr>
        </a:p>
      </dgm:t>
    </dgm:pt>
    <dgm:pt modelId="{42DA8213-816D-8544-9182-C312F413096A}">
      <dgm:prSet custT="1"/>
      <dgm:spPr/>
      <dgm:t>
        <a:bodyPr/>
        <a:lstStyle/>
        <a:p>
          <a:r>
            <a:rPr lang="es-ES_tradnl" sz="1500" dirty="0">
              <a:solidFill>
                <a:srgbClr val="000000"/>
              </a:solidFill>
            </a:rPr>
            <a:t>1965. Se instala en EUA la primera </a:t>
          </a:r>
          <a:r>
            <a:rPr lang="es-ES_tradnl" sz="1500" b="1" dirty="0">
              <a:solidFill>
                <a:srgbClr val="000000"/>
              </a:solidFill>
            </a:rPr>
            <a:t>oficina informatizada </a:t>
          </a:r>
          <a:r>
            <a:rPr lang="es-ES_tradnl" sz="1500" dirty="0">
              <a:solidFill>
                <a:srgbClr val="000000"/>
              </a:solidFill>
            </a:rPr>
            <a:t>(desarrollo informático).</a:t>
          </a:r>
        </a:p>
      </dgm:t>
    </dgm:pt>
    <dgm:pt modelId="{60769010-074F-CB48-B2B9-2AAE9D38A133}" type="parTrans" cxnId="{2F0E38F3-9AB2-4D4E-B68D-80EA44B3D4F3}">
      <dgm:prSet/>
      <dgm:spPr/>
      <dgm:t>
        <a:bodyPr/>
        <a:lstStyle/>
        <a:p>
          <a:endParaRPr lang="es-ES" sz="1500">
            <a:solidFill>
              <a:srgbClr val="000000"/>
            </a:solidFill>
          </a:endParaRPr>
        </a:p>
      </dgm:t>
    </dgm:pt>
    <dgm:pt modelId="{AABF72BC-5970-004C-8063-5633C8EFD8A5}" type="sibTrans" cxnId="{2F0E38F3-9AB2-4D4E-B68D-80EA44B3D4F3}">
      <dgm:prSet custT="1"/>
      <dgm:spPr/>
      <dgm:t>
        <a:bodyPr/>
        <a:lstStyle/>
        <a:p>
          <a:endParaRPr lang="es-ES" sz="1500">
            <a:solidFill>
              <a:srgbClr val="000000"/>
            </a:solidFill>
          </a:endParaRPr>
        </a:p>
      </dgm:t>
    </dgm:pt>
    <dgm:pt modelId="{028B934F-2D42-B34C-B0CA-65BF93E57AD5}">
      <dgm:prSet phldrT="[Texto]" custT="1"/>
      <dgm:spPr/>
      <dgm:t>
        <a:bodyPr/>
        <a:lstStyle/>
        <a:p>
          <a:r>
            <a:rPr lang="es-ES_tradnl" sz="1500" dirty="0">
              <a:solidFill>
                <a:srgbClr val="000000"/>
              </a:solidFill>
            </a:rPr>
            <a:t>1927. Primera transmisión de </a:t>
          </a:r>
          <a:r>
            <a:rPr lang="es-ES_tradnl" sz="1500" b="1" dirty="0">
              <a:solidFill>
                <a:srgbClr val="000000"/>
              </a:solidFill>
            </a:rPr>
            <a:t>radiotelefonía</a:t>
          </a:r>
          <a:r>
            <a:rPr lang="es-ES_tradnl" sz="1500" dirty="0">
              <a:solidFill>
                <a:srgbClr val="000000"/>
              </a:solidFill>
            </a:rPr>
            <a:t> de larga distancia, entre USA y el Reino Unido.</a:t>
          </a:r>
          <a:endParaRPr lang="es-ES" sz="1500" dirty="0">
            <a:solidFill>
              <a:srgbClr val="000000"/>
            </a:solidFill>
          </a:endParaRPr>
        </a:p>
      </dgm:t>
    </dgm:pt>
    <dgm:pt modelId="{E4FD72B8-C96D-A64F-BB8E-CAE47EE43211}" type="parTrans" cxnId="{6293E272-9E20-674A-B776-16ED97325948}">
      <dgm:prSet/>
      <dgm:spPr/>
      <dgm:t>
        <a:bodyPr/>
        <a:lstStyle/>
        <a:p>
          <a:endParaRPr lang="es-ES" sz="1500">
            <a:solidFill>
              <a:srgbClr val="000000"/>
            </a:solidFill>
          </a:endParaRPr>
        </a:p>
      </dgm:t>
    </dgm:pt>
    <dgm:pt modelId="{72373F22-1A61-5E43-9D25-38BCDC413832}" type="sibTrans" cxnId="{6293E272-9E20-674A-B776-16ED97325948}">
      <dgm:prSet custT="1"/>
      <dgm:spPr/>
      <dgm:t>
        <a:bodyPr/>
        <a:lstStyle/>
        <a:p>
          <a:endParaRPr lang="es-ES" sz="1500">
            <a:solidFill>
              <a:srgbClr val="000000"/>
            </a:solidFill>
          </a:endParaRPr>
        </a:p>
      </dgm:t>
    </dgm:pt>
    <dgm:pt modelId="{5BD6994F-C422-B743-969D-6D860F000587}">
      <dgm:prSet phldrT="[Texto]" custT="1"/>
      <dgm:spPr/>
      <dgm:t>
        <a:bodyPr/>
        <a:lstStyle/>
        <a:p>
          <a:r>
            <a:rPr lang="es-ES_tradnl" sz="1500" dirty="0">
              <a:solidFill>
                <a:srgbClr val="000000"/>
              </a:solidFill>
            </a:rPr>
            <a:t>1948. Se inventó el </a:t>
          </a:r>
          <a:r>
            <a:rPr lang="es-ES_tradnl" sz="1500" b="1" dirty="0">
              <a:solidFill>
                <a:srgbClr val="000000"/>
              </a:solidFill>
            </a:rPr>
            <a:t>transistor</a:t>
          </a:r>
          <a:r>
            <a:rPr lang="es-ES_tradnl" sz="1500" dirty="0">
              <a:solidFill>
                <a:srgbClr val="000000"/>
              </a:solidFill>
            </a:rPr>
            <a:t>.</a:t>
          </a:r>
          <a:endParaRPr lang="es-ES" sz="1500" dirty="0">
            <a:solidFill>
              <a:srgbClr val="000000"/>
            </a:solidFill>
          </a:endParaRPr>
        </a:p>
      </dgm:t>
    </dgm:pt>
    <dgm:pt modelId="{E6A7CBC4-A03A-1648-B214-82F415466D22}" type="parTrans" cxnId="{C4111950-4DDE-BE4D-BC66-9599563B49B6}">
      <dgm:prSet/>
      <dgm:spPr/>
      <dgm:t>
        <a:bodyPr/>
        <a:lstStyle/>
        <a:p>
          <a:endParaRPr lang="es-ES" sz="1500">
            <a:solidFill>
              <a:srgbClr val="000000"/>
            </a:solidFill>
          </a:endParaRPr>
        </a:p>
      </dgm:t>
    </dgm:pt>
    <dgm:pt modelId="{4A5694E6-1941-E342-BCF9-A3099BE22165}" type="sibTrans" cxnId="{C4111950-4DDE-BE4D-BC66-9599563B49B6}">
      <dgm:prSet custT="1"/>
      <dgm:spPr/>
      <dgm:t>
        <a:bodyPr/>
        <a:lstStyle/>
        <a:p>
          <a:endParaRPr lang="es-ES" sz="1500">
            <a:solidFill>
              <a:srgbClr val="000000"/>
            </a:solidFill>
          </a:endParaRPr>
        </a:p>
      </dgm:t>
    </dgm:pt>
    <dgm:pt modelId="{A4A68700-EAF6-9749-BF12-157B4C8A1C3D}">
      <dgm:prSet phldrT="[Texto]" custT="1"/>
      <dgm:spPr/>
      <dgm:t>
        <a:bodyPr/>
        <a:lstStyle/>
        <a:p>
          <a:r>
            <a:rPr lang="es-ES_tradnl" sz="1500" dirty="0">
              <a:solidFill>
                <a:srgbClr val="000000"/>
              </a:solidFill>
            </a:rPr>
            <a:t>1951. Comienza a operar el primer </a:t>
          </a:r>
          <a:r>
            <a:rPr lang="es-ES_tradnl" sz="1500" b="1" dirty="0">
              <a:solidFill>
                <a:srgbClr val="000000"/>
              </a:solidFill>
            </a:rPr>
            <a:t>sistema transcontinental de microondas.</a:t>
          </a:r>
          <a:endParaRPr lang="es-ES" sz="1500" b="1" dirty="0">
            <a:solidFill>
              <a:srgbClr val="000000"/>
            </a:solidFill>
          </a:endParaRPr>
        </a:p>
      </dgm:t>
    </dgm:pt>
    <dgm:pt modelId="{188E7E8C-4FE8-C143-82FC-416A5A5C1676}" type="parTrans" cxnId="{C2BF8E77-7613-1F4E-8AE9-540F9CEE50CD}">
      <dgm:prSet/>
      <dgm:spPr/>
      <dgm:t>
        <a:bodyPr/>
        <a:lstStyle/>
        <a:p>
          <a:endParaRPr lang="es-ES" sz="1500">
            <a:solidFill>
              <a:srgbClr val="000000"/>
            </a:solidFill>
          </a:endParaRPr>
        </a:p>
      </dgm:t>
    </dgm:pt>
    <dgm:pt modelId="{F9DCD941-6D87-624E-873A-8F3ABEBC5AEA}" type="sibTrans" cxnId="{C2BF8E77-7613-1F4E-8AE9-540F9CEE50CD}">
      <dgm:prSet custT="1"/>
      <dgm:spPr/>
      <dgm:t>
        <a:bodyPr/>
        <a:lstStyle/>
        <a:p>
          <a:endParaRPr lang="es-ES" sz="1500">
            <a:solidFill>
              <a:srgbClr val="000000"/>
            </a:solidFill>
          </a:endParaRPr>
        </a:p>
      </dgm:t>
    </dgm:pt>
    <dgm:pt modelId="{17332B7F-200D-D24F-B5DB-F924A6E671DF}">
      <dgm:prSet phldrT="[Texto]" custT="1"/>
      <dgm:spPr/>
      <dgm:t>
        <a:bodyPr/>
        <a:lstStyle/>
        <a:p>
          <a:r>
            <a:rPr lang="es-ES_tradnl" sz="1500" dirty="0">
              <a:solidFill>
                <a:srgbClr val="000000"/>
              </a:solidFill>
            </a:rPr>
            <a:t>1956. Comienza a instalarse el primer </a:t>
          </a:r>
          <a:r>
            <a:rPr lang="es-ES_tradnl" sz="1500" b="1" dirty="0">
              <a:solidFill>
                <a:srgbClr val="000000"/>
              </a:solidFill>
            </a:rPr>
            <a:t>cable telefónico </a:t>
          </a:r>
          <a:r>
            <a:rPr lang="es-ES_tradnl" sz="1500" dirty="0">
              <a:solidFill>
                <a:srgbClr val="000000"/>
              </a:solidFill>
            </a:rPr>
            <a:t>trasatlántico.</a:t>
          </a:r>
          <a:endParaRPr lang="es-ES" sz="1500" dirty="0">
            <a:solidFill>
              <a:srgbClr val="000000"/>
            </a:solidFill>
          </a:endParaRPr>
        </a:p>
      </dgm:t>
    </dgm:pt>
    <dgm:pt modelId="{EA3C0B33-69C4-F540-8252-0BBC48D8A425}" type="parTrans" cxnId="{0E11E890-7A1F-B34E-8144-6DB2665981D5}">
      <dgm:prSet/>
      <dgm:spPr/>
      <dgm:t>
        <a:bodyPr/>
        <a:lstStyle/>
        <a:p>
          <a:endParaRPr lang="es-ES" sz="1500">
            <a:solidFill>
              <a:srgbClr val="000000"/>
            </a:solidFill>
          </a:endParaRPr>
        </a:p>
      </dgm:t>
    </dgm:pt>
    <dgm:pt modelId="{0E16A0E1-E7B3-5B40-B852-6E8D7850CFE1}" type="sibTrans" cxnId="{0E11E890-7A1F-B34E-8144-6DB2665981D5}">
      <dgm:prSet custT="1"/>
      <dgm:spPr/>
      <dgm:t>
        <a:bodyPr/>
        <a:lstStyle/>
        <a:p>
          <a:endParaRPr lang="es-ES" sz="1500">
            <a:solidFill>
              <a:srgbClr val="000000"/>
            </a:solidFill>
          </a:endParaRPr>
        </a:p>
      </dgm:t>
    </dgm:pt>
    <dgm:pt modelId="{0F171E0F-DA95-1F4A-91A7-093578CF8EC4}">
      <dgm:prSet custT="1"/>
      <dgm:spPr/>
      <dgm:t>
        <a:bodyPr/>
        <a:lstStyle/>
        <a:p>
          <a:r>
            <a:rPr lang="es-ES_tradnl" sz="1500" dirty="0">
              <a:solidFill>
                <a:srgbClr val="000000"/>
              </a:solidFill>
            </a:rPr>
            <a:t>1984. AT&amp;T se divide en siete proveedores: liberación de operadores de telecomunicaciones.</a:t>
          </a:r>
        </a:p>
      </dgm:t>
    </dgm:pt>
    <dgm:pt modelId="{74F489C7-9590-494A-A37C-CB971FD2930D}" type="sibTrans" cxnId="{C24E0FB1-5433-734A-A14D-014CB92A2209}">
      <dgm:prSet custT="1"/>
      <dgm:spPr/>
      <dgm:t>
        <a:bodyPr/>
        <a:lstStyle/>
        <a:p>
          <a:endParaRPr lang="es-ES" sz="1500">
            <a:solidFill>
              <a:srgbClr val="000000"/>
            </a:solidFill>
          </a:endParaRPr>
        </a:p>
      </dgm:t>
    </dgm:pt>
    <dgm:pt modelId="{57002BF8-94A3-4F43-8F44-CDAD7C2A0210}" type="parTrans" cxnId="{C24E0FB1-5433-734A-A14D-014CB92A2209}">
      <dgm:prSet/>
      <dgm:spPr/>
      <dgm:t>
        <a:bodyPr/>
        <a:lstStyle/>
        <a:p>
          <a:endParaRPr lang="es-ES" sz="1500">
            <a:solidFill>
              <a:srgbClr val="000000"/>
            </a:solidFill>
          </a:endParaRPr>
        </a:p>
      </dgm:t>
    </dgm:pt>
    <dgm:pt modelId="{7099BAC0-6EED-B14F-9515-B939A4373766}">
      <dgm:prSet phldrT="[Texto]" custT="1"/>
      <dgm:spPr/>
      <dgm:t>
        <a:bodyPr/>
        <a:lstStyle/>
        <a:p>
          <a:r>
            <a:rPr lang="es-ES" sz="1500" dirty="0">
              <a:solidFill>
                <a:srgbClr val="000000"/>
              </a:solidFill>
            </a:rPr>
            <a:t>1833. Invención del </a:t>
          </a:r>
          <a:r>
            <a:rPr lang="es-ES" sz="1500" b="1" dirty="0">
              <a:solidFill>
                <a:srgbClr val="000000"/>
              </a:solidFill>
            </a:rPr>
            <a:t>telégrafo</a:t>
          </a:r>
          <a:r>
            <a:rPr lang="es-ES" sz="1500" dirty="0">
              <a:solidFill>
                <a:srgbClr val="000000"/>
              </a:solidFill>
            </a:rPr>
            <a:t>.</a:t>
          </a:r>
        </a:p>
      </dgm:t>
    </dgm:pt>
    <dgm:pt modelId="{FC8DE814-5970-2048-B660-57CEDA358968}" type="parTrans" cxnId="{52B65DD0-1C21-9245-938A-E403A9A4BE65}">
      <dgm:prSet/>
      <dgm:spPr/>
      <dgm:t>
        <a:bodyPr/>
        <a:lstStyle/>
        <a:p>
          <a:endParaRPr lang="es-ES" sz="1500">
            <a:solidFill>
              <a:srgbClr val="000000"/>
            </a:solidFill>
          </a:endParaRPr>
        </a:p>
      </dgm:t>
    </dgm:pt>
    <dgm:pt modelId="{A3816668-B7AC-3F4A-995F-E73F4E93AAF2}" type="sibTrans" cxnId="{52B65DD0-1C21-9245-938A-E403A9A4BE65}">
      <dgm:prSet custT="1"/>
      <dgm:spPr/>
      <dgm:t>
        <a:bodyPr/>
        <a:lstStyle/>
        <a:p>
          <a:endParaRPr lang="es-ES" sz="1500">
            <a:solidFill>
              <a:srgbClr val="000000"/>
            </a:solidFill>
          </a:endParaRPr>
        </a:p>
      </dgm:t>
    </dgm:pt>
    <dgm:pt modelId="{8763A92A-63A7-1F46-B161-33F6E961AAD4}">
      <dgm:prSet custT="1"/>
      <dgm:spPr/>
      <dgm:t>
        <a:bodyPr/>
        <a:lstStyle/>
        <a:p>
          <a:r>
            <a:rPr lang="es-ES_tradnl" sz="1500" dirty="0">
              <a:solidFill>
                <a:srgbClr val="000000"/>
              </a:solidFill>
            </a:rPr>
            <a:t>1995. Los equipos han ido incorporando </a:t>
          </a:r>
          <a:r>
            <a:rPr lang="es-ES_tradnl" sz="1500" b="1" dirty="0">
              <a:solidFill>
                <a:srgbClr val="000000"/>
              </a:solidFill>
            </a:rPr>
            <a:t>tecnología digital.</a:t>
          </a:r>
          <a:r>
            <a:rPr lang="es-ES_tradnl" sz="1500" dirty="0">
              <a:solidFill>
                <a:srgbClr val="000000"/>
              </a:solidFill>
            </a:rPr>
            <a:t> Se abandona la transmisión analógica y nace la Modulación por Impulsos Codificados.</a:t>
          </a:r>
        </a:p>
      </dgm:t>
    </dgm:pt>
    <dgm:pt modelId="{41FC08D5-7ED2-2A48-968D-CE05BCAF00BD}" type="parTrans" cxnId="{DD06CB4E-C806-6C4F-91A4-0131A7B65A25}">
      <dgm:prSet/>
      <dgm:spPr/>
      <dgm:t>
        <a:bodyPr/>
        <a:lstStyle/>
        <a:p>
          <a:endParaRPr lang="es-ES" sz="1500">
            <a:solidFill>
              <a:srgbClr val="000000"/>
            </a:solidFill>
          </a:endParaRPr>
        </a:p>
      </dgm:t>
    </dgm:pt>
    <dgm:pt modelId="{092C2ED4-E7E2-934E-B102-4311A1FEB092}" type="sibTrans" cxnId="{DD06CB4E-C806-6C4F-91A4-0131A7B65A25}">
      <dgm:prSet/>
      <dgm:spPr/>
      <dgm:t>
        <a:bodyPr/>
        <a:lstStyle/>
        <a:p>
          <a:endParaRPr lang="es-ES" sz="1500">
            <a:solidFill>
              <a:srgbClr val="000000"/>
            </a:solidFill>
          </a:endParaRPr>
        </a:p>
      </dgm:t>
    </dgm:pt>
    <dgm:pt modelId="{766C28C6-C86A-8847-81FB-068454C9B994}" type="pres">
      <dgm:prSet presAssocID="{23102BC7-7724-8C4D-8EF5-B9D8640B5EFD}" presName="Name0" presStyleCnt="0">
        <dgm:presLayoutVars>
          <dgm:dir/>
          <dgm:resizeHandles val="exact"/>
        </dgm:presLayoutVars>
      </dgm:prSet>
      <dgm:spPr/>
    </dgm:pt>
    <dgm:pt modelId="{1422DA58-9C92-3346-B88A-3EF6A4E7D067}" type="pres">
      <dgm:prSet presAssocID="{7099BAC0-6EED-B14F-9515-B939A4373766}" presName="node" presStyleLbl="node1" presStyleIdx="0" presStyleCnt="10" custScaleY="132610">
        <dgm:presLayoutVars>
          <dgm:bulletEnabled val="1"/>
        </dgm:presLayoutVars>
      </dgm:prSet>
      <dgm:spPr/>
    </dgm:pt>
    <dgm:pt modelId="{16D1BEC5-7511-4C4B-B5F7-EE71C3A1BDCD}" type="pres">
      <dgm:prSet presAssocID="{A3816668-B7AC-3F4A-995F-E73F4E93AAF2}" presName="sibTrans" presStyleLbl="sibTrans1D1" presStyleIdx="0" presStyleCnt="9"/>
      <dgm:spPr/>
    </dgm:pt>
    <dgm:pt modelId="{6E734087-B3B0-C74E-87D1-F7CE21BFA0C6}" type="pres">
      <dgm:prSet presAssocID="{A3816668-B7AC-3F4A-995F-E73F4E93AAF2}" presName="connectorText" presStyleLbl="sibTrans1D1" presStyleIdx="0" presStyleCnt="9"/>
      <dgm:spPr/>
    </dgm:pt>
    <dgm:pt modelId="{38F6E9A2-D768-254B-B913-5DA6ADB33811}" type="pres">
      <dgm:prSet presAssocID="{095BCCDF-466A-7D4D-85CC-B5582B5F65FC}" presName="node" presStyleLbl="node1" presStyleIdx="1" presStyleCnt="10" custScaleY="152622">
        <dgm:presLayoutVars>
          <dgm:bulletEnabled val="1"/>
        </dgm:presLayoutVars>
      </dgm:prSet>
      <dgm:spPr/>
    </dgm:pt>
    <dgm:pt modelId="{D8BACCC1-0BB3-C242-B96B-E54708965C4F}" type="pres">
      <dgm:prSet presAssocID="{1E0C4D73-1951-3C45-BC94-1B22F6EFBF6A}" presName="sibTrans" presStyleLbl="sibTrans1D1" presStyleIdx="1" presStyleCnt="9"/>
      <dgm:spPr/>
    </dgm:pt>
    <dgm:pt modelId="{267129B7-58E6-9547-95E6-166055D2A461}" type="pres">
      <dgm:prSet presAssocID="{1E0C4D73-1951-3C45-BC94-1B22F6EFBF6A}" presName="connectorText" presStyleLbl="sibTrans1D1" presStyleIdx="1" presStyleCnt="9"/>
      <dgm:spPr/>
    </dgm:pt>
    <dgm:pt modelId="{944B97CA-585B-DD4B-8E7E-372220A02CBD}" type="pres">
      <dgm:prSet presAssocID="{028B934F-2D42-B34C-B0CA-65BF93E57AD5}" presName="node" presStyleLbl="node1" presStyleIdx="2" presStyleCnt="10" custScaleX="123339" custScaleY="243198">
        <dgm:presLayoutVars>
          <dgm:bulletEnabled val="1"/>
        </dgm:presLayoutVars>
      </dgm:prSet>
      <dgm:spPr/>
    </dgm:pt>
    <dgm:pt modelId="{480C1A27-2F8F-E944-B20D-77D1046AB704}" type="pres">
      <dgm:prSet presAssocID="{72373F22-1A61-5E43-9D25-38BCDC413832}" presName="sibTrans" presStyleLbl="sibTrans1D1" presStyleIdx="2" presStyleCnt="9"/>
      <dgm:spPr/>
    </dgm:pt>
    <dgm:pt modelId="{A1C266A9-6C05-564E-AD5C-52D266014631}" type="pres">
      <dgm:prSet presAssocID="{72373F22-1A61-5E43-9D25-38BCDC413832}" presName="connectorText" presStyleLbl="sibTrans1D1" presStyleIdx="2" presStyleCnt="9"/>
      <dgm:spPr/>
    </dgm:pt>
    <dgm:pt modelId="{D780D984-7C4B-F649-BC16-0F7816AB47E1}" type="pres">
      <dgm:prSet presAssocID="{5BD6994F-C422-B743-969D-6D860F000587}" presName="node" presStyleLbl="node1" presStyleIdx="3" presStyleCnt="10">
        <dgm:presLayoutVars>
          <dgm:bulletEnabled val="1"/>
        </dgm:presLayoutVars>
      </dgm:prSet>
      <dgm:spPr/>
    </dgm:pt>
    <dgm:pt modelId="{5484FAF0-6A7E-5741-8561-1C14B59C5671}" type="pres">
      <dgm:prSet presAssocID="{4A5694E6-1941-E342-BCF9-A3099BE22165}" presName="sibTrans" presStyleLbl="sibTrans1D1" presStyleIdx="3" presStyleCnt="9"/>
      <dgm:spPr/>
    </dgm:pt>
    <dgm:pt modelId="{D732B50E-E644-9C43-AE18-2155CCC48E82}" type="pres">
      <dgm:prSet presAssocID="{4A5694E6-1941-E342-BCF9-A3099BE22165}" presName="connectorText" presStyleLbl="sibTrans1D1" presStyleIdx="3" presStyleCnt="9"/>
      <dgm:spPr/>
    </dgm:pt>
    <dgm:pt modelId="{AD6FD650-0652-7E44-B811-6D7C13336D23}" type="pres">
      <dgm:prSet presAssocID="{A4A68700-EAF6-9749-BF12-157B4C8A1C3D}" presName="node" presStyleLbl="node1" presStyleIdx="4" presStyleCnt="10" custScaleX="144106" custScaleY="161384">
        <dgm:presLayoutVars>
          <dgm:bulletEnabled val="1"/>
        </dgm:presLayoutVars>
      </dgm:prSet>
      <dgm:spPr/>
    </dgm:pt>
    <dgm:pt modelId="{8E165718-F321-FA47-8816-AF60ACA9B8D0}" type="pres">
      <dgm:prSet presAssocID="{F9DCD941-6D87-624E-873A-8F3ABEBC5AEA}" presName="sibTrans" presStyleLbl="sibTrans1D1" presStyleIdx="4" presStyleCnt="9"/>
      <dgm:spPr/>
    </dgm:pt>
    <dgm:pt modelId="{849D99E3-1BB0-1749-B32F-26452F4A4DF1}" type="pres">
      <dgm:prSet presAssocID="{F9DCD941-6D87-624E-873A-8F3ABEBC5AEA}" presName="connectorText" presStyleLbl="sibTrans1D1" presStyleIdx="4" presStyleCnt="9"/>
      <dgm:spPr/>
    </dgm:pt>
    <dgm:pt modelId="{D2259516-71AE-8B4C-9E3A-57B5BFECBDBD}" type="pres">
      <dgm:prSet presAssocID="{17332B7F-200D-D24F-B5DB-F924A6E671DF}" presName="node" presStyleLbl="node1" presStyleIdx="5" presStyleCnt="10" custScaleX="123138" custScaleY="193789">
        <dgm:presLayoutVars>
          <dgm:bulletEnabled val="1"/>
        </dgm:presLayoutVars>
      </dgm:prSet>
      <dgm:spPr/>
    </dgm:pt>
    <dgm:pt modelId="{D6DC743F-3259-EB4F-A9C0-8A34978BC3B9}" type="pres">
      <dgm:prSet presAssocID="{0E16A0E1-E7B3-5B40-B852-6E8D7850CFE1}" presName="sibTrans" presStyleLbl="sibTrans1D1" presStyleIdx="5" presStyleCnt="9"/>
      <dgm:spPr/>
    </dgm:pt>
    <dgm:pt modelId="{0D14717C-A275-9044-9997-C1A52E70BCA4}" type="pres">
      <dgm:prSet presAssocID="{0E16A0E1-E7B3-5B40-B852-6E8D7850CFE1}" presName="connectorText" presStyleLbl="sibTrans1D1" presStyleIdx="5" presStyleCnt="9"/>
      <dgm:spPr/>
    </dgm:pt>
    <dgm:pt modelId="{F8D516C8-4982-D044-A0FA-261AE28940AB}" type="pres">
      <dgm:prSet presAssocID="{A3C0A0BC-26D4-5448-9C08-D7B63C3F0CD5}" presName="node" presStyleLbl="node1" presStyleIdx="6" presStyleCnt="10" custScaleY="347128">
        <dgm:presLayoutVars>
          <dgm:bulletEnabled val="1"/>
        </dgm:presLayoutVars>
      </dgm:prSet>
      <dgm:spPr/>
    </dgm:pt>
    <dgm:pt modelId="{7C4F1BE5-6D05-2941-A852-7E855ABEF152}" type="pres">
      <dgm:prSet presAssocID="{4C1820A3-B2A1-F64E-A312-3C00C6CB4FAD}" presName="sibTrans" presStyleLbl="sibTrans1D1" presStyleIdx="6" presStyleCnt="9"/>
      <dgm:spPr/>
    </dgm:pt>
    <dgm:pt modelId="{6904ABB7-41C3-5248-8262-53402C5D7C5F}" type="pres">
      <dgm:prSet presAssocID="{4C1820A3-B2A1-F64E-A312-3C00C6CB4FAD}" presName="connectorText" presStyleLbl="sibTrans1D1" presStyleIdx="6" presStyleCnt="9"/>
      <dgm:spPr/>
    </dgm:pt>
    <dgm:pt modelId="{59BD8C93-5747-4C4E-9BED-7CCCCE8C464C}" type="pres">
      <dgm:prSet presAssocID="{42DA8213-816D-8544-9182-C312F413096A}" presName="node" presStyleLbl="node1" presStyleIdx="7" presStyleCnt="10" custScaleX="169690" custScaleY="186096">
        <dgm:presLayoutVars>
          <dgm:bulletEnabled val="1"/>
        </dgm:presLayoutVars>
      </dgm:prSet>
      <dgm:spPr/>
    </dgm:pt>
    <dgm:pt modelId="{2BC4DFD0-D243-B14E-B8C6-FF4233EFD25B}" type="pres">
      <dgm:prSet presAssocID="{AABF72BC-5970-004C-8063-5633C8EFD8A5}" presName="sibTrans" presStyleLbl="sibTrans1D1" presStyleIdx="7" presStyleCnt="9"/>
      <dgm:spPr/>
    </dgm:pt>
    <dgm:pt modelId="{6932A3B5-F8D0-9249-855E-6DFF98935D33}" type="pres">
      <dgm:prSet presAssocID="{AABF72BC-5970-004C-8063-5633C8EFD8A5}" presName="connectorText" presStyleLbl="sibTrans1D1" presStyleIdx="7" presStyleCnt="9"/>
      <dgm:spPr/>
    </dgm:pt>
    <dgm:pt modelId="{CB5BB1F6-7F3E-1647-B2B3-2CA75BBD0C90}" type="pres">
      <dgm:prSet presAssocID="{0F171E0F-DA95-1F4A-91A7-093578CF8EC4}" presName="node" presStyleLbl="node1" presStyleIdx="8" presStyleCnt="10" custScaleX="174641" custScaleY="178403">
        <dgm:presLayoutVars>
          <dgm:bulletEnabled val="1"/>
        </dgm:presLayoutVars>
      </dgm:prSet>
      <dgm:spPr/>
    </dgm:pt>
    <dgm:pt modelId="{70615E95-52E1-E644-8ACE-D8A95B3F0D6A}" type="pres">
      <dgm:prSet presAssocID="{74F489C7-9590-494A-A37C-CB971FD2930D}" presName="sibTrans" presStyleLbl="sibTrans1D1" presStyleIdx="8" presStyleCnt="9"/>
      <dgm:spPr/>
    </dgm:pt>
    <dgm:pt modelId="{7A5E3F93-7291-514A-BACA-3BD08E41F242}" type="pres">
      <dgm:prSet presAssocID="{74F489C7-9590-494A-A37C-CB971FD2930D}" presName="connectorText" presStyleLbl="sibTrans1D1" presStyleIdx="8" presStyleCnt="9"/>
      <dgm:spPr/>
    </dgm:pt>
    <dgm:pt modelId="{6F953CEA-ED10-1D46-ADD1-D23FDD81DCA3}" type="pres">
      <dgm:prSet presAssocID="{8763A92A-63A7-1F46-B161-33F6E961AAD4}" presName="node" presStyleLbl="node1" presStyleIdx="9" presStyleCnt="10" custScaleX="358675" custLinFactNeighborY="-6832">
        <dgm:presLayoutVars>
          <dgm:bulletEnabled val="1"/>
        </dgm:presLayoutVars>
      </dgm:prSet>
      <dgm:spPr/>
    </dgm:pt>
  </dgm:ptLst>
  <dgm:cxnLst>
    <dgm:cxn modelId="{28CAEC07-7D0C-C940-A822-19146FDC265B}" type="presOf" srcId="{095BCCDF-466A-7D4D-85CC-B5582B5F65FC}" destId="{38F6E9A2-D768-254B-B913-5DA6ADB33811}" srcOrd="0" destOrd="0" presId="urn:microsoft.com/office/officeart/2005/8/layout/bProcess3"/>
    <dgm:cxn modelId="{8B8FA90B-F722-8643-B940-B1EC89AD60C9}" type="presOf" srcId="{4A5694E6-1941-E342-BCF9-A3099BE22165}" destId="{D732B50E-E644-9C43-AE18-2155CCC48E82}" srcOrd="1" destOrd="0" presId="urn:microsoft.com/office/officeart/2005/8/layout/bProcess3"/>
    <dgm:cxn modelId="{9B88250F-9105-D147-8422-ED87064A6D21}" type="presOf" srcId="{0F171E0F-DA95-1F4A-91A7-093578CF8EC4}" destId="{CB5BB1F6-7F3E-1647-B2B3-2CA75BBD0C90}" srcOrd="0" destOrd="0" presId="urn:microsoft.com/office/officeart/2005/8/layout/bProcess3"/>
    <dgm:cxn modelId="{628E0B10-D076-E14C-81DE-22B04D2AB4A5}" type="presOf" srcId="{4A5694E6-1941-E342-BCF9-A3099BE22165}" destId="{5484FAF0-6A7E-5741-8561-1C14B59C5671}" srcOrd="0" destOrd="0" presId="urn:microsoft.com/office/officeart/2005/8/layout/bProcess3"/>
    <dgm:cxn modelId="{4BC0291F-EFE9-AD41-B388-A382BAF9CF89}" type="presOf" srcId="{72373F22-1A61-5E43-9D25-38BCDC413832}" destId="{480C1A27-2F8F-E944-B20D-77D1046AB704}" srcOrd="0" destOrd="0" presId="urn:microsoft.com/office/officeart/2005/8/layout/bProcess3"/>
    <dgm:cxn modelId="{B6606326-D195-784B-9042-3A50F1092C79}" type="presOf" srcId="{23102BC7-7724-8C4D-8EF5-B9D8640B5EFD}" destId="{766C28C6-C86A-8847-81FB-068454C9B994}" srcOrd="0" destOrd="0" presId="urn:microsoft.com/office/officeart/2005/8/layout/bProcess3"/>
    <dgm:cxn modelId="{7E55F63E-0E40-1B41-BD41-E66B4D6252AF}" type="presOf" srcId="{A3C0A0BC-26D4-5448-9C08-D7B63C3F0CD5}" destId="{F8D516C8-4982-D044-A0FA-261AE28940AB}" srcOrd="0" destOrd="0" presId="urn:microsoft.com/office/officeart/2005/8/layout/bProcess3"/>
    <dgm:cxn modelId="{EE5C4463-320F-E744-B2F0-A644694AC23F}" type="presOf" srcId="{0E16A0E1-E7B3-5B40-B852-6E8D7850CFE1}" destId="{D6DC743F-3259-EB4F-A9C0-8A34978BC3B9}" srcOrd="0" destOrd="0" presId="urn:microsoft.com/office/officeart/2005/8/layout/bProcess3"/>
    <dgm:cxn modelId="{1E057F47-7FC1-5A4B-953F-EA619C2C0BE5}" srcId="{23102BC7-7724-8C4D-8EF5-B9D8640B5EFD}" destId="{A3C0A0BC-26D4-5448-9C08-D7B63C3F0CD5}" srcOrd="6" destOrd="0" parTransId="{01A23A95-F26F-184B-B670-2EF88C9309A5}" sibTransId="{4C1820A3-B2A1-F64E-A312-3C00C6CB4FAD}"/>
    <dgm:cxn modelId="{EDBCE469-758F-944A-BB3E-5ED93619128D}" type="presOf" srcId="{028B934F-2D42-B34C-B0CA-65BF93E57AD5}" destId="{944B97CA-585B-DD4B-8E7E-372220A02CBD}" srcOrd="0" destOrd="0" presId="urn:microsoft.com/office/officeart/2005/8/layout/bProcess3"/>
    <dgm:cxn modelId="{5EDBFE4C-18F4-A844-93DC-5B878DCDF435}" type="presOf" srcId="{AABF72BC-5970-004C-8063-5633C8EFD8A5}" destId="{6932A3B5-F8D0-9249-855E-6DFF98935D33}" srcOrd="1" destOrd="0" presId="urn:microsoft.com/office/officeart/2005/8/layout/bProcess3"/>
    <dgm:cxn modelId="{695D426D-E9BE-AE4B-9A36-2B3D352450FE}" type="presOf" srcId="{0E16A0E1-E7B3-5B40-B852-6E8D7850CFE1}" destId="{0D14717C-A275-9044-9997-C1A52E70BCA4}" srcOrd="1" destOrd="0" presId="urn:microsoft.com/office/officeart/2005/8/layout/bProcess3"/>
    <dgm:cxn modelId="{DD06CB4E-C806-6C4F-91A4-0131A7B65A25}" srcId="{23102BC7-7724-8C4D-8EF5-B9D8640B5EFD}" destId="{8763A92A-63A7-1F46-B161-33F6E961AAD4}" srcOrd="9" destOrd="0" parTransId="{41FC08D5-7ED2-2A48-968D-CE05BCAF00BD}" sibTransId="{092C2ED4-E7E2-934E-B102-4311A1FEB092}"/>
    <dgm:cxn modelId="{8972146F-5594-0D4C-9F13-60114418B8D6}" type="presOf" srcId="{A3816668-B7AC-3F4A-995F-E73F4E93AAF2}" destId="{16D1BEC5-7511-4C4B-B5F7-EE71C3A1BDCD}" srcOrd="0" destOrd="0" presId="urn:microsoft.com/office/officeart/2005/8/layout/bProcess3"/>
    <dgm:cxn modelId="{C4111950-4DDE-BE4D-BC66-9599563B49B6}" srcId="{23102BC7-7724-8C4D-8EF5-B9D8640B5EFD}" destId="{5BD6994F-C422-B743-969D-6D860F000587}" srcOrd="3" destOrd="0" parTransId="{E6A7CBC4-A03A-1648-B214-82F415466D22}" sibTransId="{4A5694E6-1941-E342-BCF9-A3099BE22165}"/>
    <dgm:cxn modelId="{6293E272-9E20-674A-B776-16ED97325948}" srcId="{23102BC7-7724-8C4D-8EF5-B9D8640B5EFD}" destId="{028B934F-2D42-B34C-B0CA-65BF93E57AD5}" srcOrd="2" destOrd="0" parTransId="{E4FD72B8-C96D-A64F-BB8E-CAE47EE43211}" sibTransId="{72373F22-1A61-5E43-9D25-38BCDC413832}"/>
    <dgm:cxn modelId="{AA8D9073-A93A-014E-8EE7-C4B0674CA4EA}" type="presOf" srcId="{A4A68700-EAF6-9749-BF12-157B4C8A1C3D}" destId="{AD6FD650-0652-7E44-B811-6D7C13336D23}" srcOrd="0" destOrd="0" presId="urn:microsoft.com/office/officeart/2005/8/layout/bProcess3"/>
    <dgm:cxn modelId="{D21BB054-F098-6D48-8D05-2014AE2CCC16}" srcId="{23102BC7-7724-8C4D-8EF5-B9D8640B5EFD}" destId="{095BCCDF-466A-7D4D-85CC-B5582B5F65FC}" srcOrd="1" destOrd="0" parTransId="{E486F8AB-FB52-7C48-B8BD-06DABA3BDE04}" sibTransId="{1E0C4D73-1951-3C45-BC94-1B22F6EFBF6A}"/>
    <dgm:cxn modelId="{734C6977-CB0D-8343-94FA-38BC327B4FBF}" type="presOf" srcId="{1E0C4D73-1951-3C45-BC94-1B22F6EFBF6A}" destId="{D8BACCC1-0BB3-C242-B96B-E54708965C4F}" srcOrd="0" destOrd="0" presId="urn:microsoft.com/office/officeart/2005/8/layout/bProcess3"/>
    <dgm:cxn modelId="{C2BF8E77-7613-1F4E-8AE9-540F9CEE50CD}" srcId="{23102BC7-7724-8C4D-8EF5-B9D8640B5EFD}" destId="{A4A68700-EAF6-9749-BF12-157B4C8A1C3D}" srcOrd="4" destOrd="0" parTransId="{188E7E8C-4FE8-C143-82FC-416A5A5C1676}" sibTransId="{F9DCD941-6D87-624E-873A-8F3ABEBC5AEA}"/>
    <dgm:cxn modelId="{CE6EE57C-7FAE-2341-A84D-52FF60EDC7DB}" type="presOf" srcId="{74F489C7-9590-494A-A37C-CB971FD2930D}" destId="{70615E95-52E1-E644-8ACE-D8A95B3F0D6A}" srcOrd="0" destOrd="0" presId="urn:microsoft.com/office/officeart/2005/8/layout/bProcess3"/>
    <dgm:cxn modelId="{C25EE680-D821-F641-B98E-9E3276A27C36}" type="presOf" srcId="{F9DCD941-6D87-624E-873A-8F3ABEBC5AEA}" destId="{8E165718-F321-FA47-8816-AF60ACA9B8D0}" srcOrd="0" destOrd="0" presId="urn:microsoft.com/office/officeart/2005/8/layout/bProcess3"/>
    <dgm:cxn modelId="{5019F987-BD12-8847-9A1F-A88A47C6A021}" type="presOf" srcId="{72373F22-1A61-5E43-9D25-38BCDC413832}" destId="{A1C266A9-6C05-564E-AD5C-52D266014631}" srcOrd="1" destOrd="0" presId="urn:microsoft.com/office/officeart/2005/8/layout/bProcess3"/>
    <dgm:cxn modelId="{0E11E890-7A1F-B34E-8144-6DB2665981D5}" srcId="{23102BC7-7724-8C4D-8EF5-B9D8640B5EFD}" destId="{17332B7F-200D-D24F-B5DB-F924A6E671DF}" srcOrd="5" destOrd="0" parTransId="{EA3C0B33-69C4-F540-8252-0BBC48D8A425}" sibTransId="{0E16A0E1-E7B3-5B40-B852-6E8D7850CFE1}"/>
    <dgm:cxn modelId="{82106192-0D61-9B45-BBC5-B47CD9450B0C}" type="presOf" srcId="{AABF72BC-5970-004C-8063-5633C8EFD8A5}" destId="{2BC4DFD0-D243-B14E-B8C6-FF4233EFD25B}" srcOrd="0" destOrd="0" presId="urn:microsoft.com/office/officeart/2005/8/layout/bProcess3"/>
    <dgm:cxn modelId="{07F4A69E-24DF-B548-B91F-6D6B731714C6}" type="presOf" srcId="{5BD6994F-C422-B743-969D-6D860F000587}" destId="{D780D984-7C4B-F649-BC16-0F7816AB47E1}" srcOrd="0" destOrd="0" presId="urn:microsoft.com/office/officeart/2005/8/layout/bProcess3"/>
    <dgm:cxn modelId="{03B6CBA1-73E3-134C-982D-9010BB46BDCC}" type="presOf" srcId="{1E0C4D73-1951-3C45-BC94-1B22F6EFBF6A}" destId="{267129B7-58E6-9547-95E6-166055D2A461}" srcOrd="1" destOrd="0" presId="urn:microsoft.com/office/officeart/2005/8/layout/bProcess3"/>
    <dgm:cxn modelId="{FE64F5A6-61D0-0841-BFE4-E66F7344A68C}" type="presOf" srcId="{74F489C7-9590-494A-A37C-CB971FD2930D}" destId="{7A5E3F93-7291-514A-BACA-3BD08E41F242}" srcOrd="1" destOrd="0" presId="urn:microsoft.com/office/officeart/2005/8/layout/bProcess3"/>
    <dgm:cxn modelId="{33889BAA-9139-1347-8075-C5E4ABA5FF14}" type="presOf" srcId="{8763A92A-63A7-1F46-B161-33F6E961AAD4}" destId="{6F953CEA-ED10-1D46-ADD1-D23FDD81DCA3}" srcOrd="0" destOrd="0" presId="urn:microsoft.com/office/officeart/2005/8/layout/bProcess3"/>
    <dgm:cxn modelId="{C24E0FB1-5433-734A-A14D-014CB92A2209}" srcId="{23102BC7-7724-8C4D-8EF5-B9D8640B5EFD}" destId="{0F171E0F-DA95-1F4A-91A7-093578CF8EC4}" srcOrd="8" destOrd="0" parTransId="{57002BF8-94A3-4F43-8F44-CDAD7C2A0210}" sibTransId="{74F489C7-9590-494A-A37C-CB971FD2930D}"/>
    <dgm:cxn modelId="{19A658B3-53E7-AF4D-99C9-6E99563FCE53}" type="presOf" srcId="{7099BAC0-6EED-B14F-9515-B939A4373766}" destId="{1422DA58-9C92-3346-B88A-3EF6A4E7D067}" srcOrd="0" destOrd="0" presId="urn:microsoft.com/office/officeart/2005/8/layout/bProcess3"/>
    <dgm:cxn modelId="{43207EC1-BF57-E540-936B-7ECD228F1113}" type="presOf" srcId="{4C1820A3-B2A1-F64E-A312-3C00C6CB4FAD}" destId="{7C4F1BE5-6D05-2941-A852-7E855ABEF152}" srcOrd="0" destOrd="0" presId="urn:microsoft.com/office/officeart/2005/8/layout/bProcess3"/>
    <dgm:cxn modelId="{D41D5ACC-B886-E446-A9D5-3D45ACD9D6EC}" type="presOf" srcId="{F9DCD941-6D87-624E-873A-8F3ABEBC5AEA}" destId="{849D99E3-1BB0-1749-B32F-26452F4A4DF1}" srcOrd="1" destOrd="0" presId="urn:microsoft.com/office/officeart/2005/8/layout/bProcess3"/>
    <dgm:cxn modelId="{52B65DD0-1C21-9245-938A-E403A9A4BE65}" srcId="{23102BC7-7724-8C4D-8EF5-B9D8640B5EFD}" destId="{7099BAC0-6EED-B14F-9515-B939A4373766}" srcOrd="0" destOrd="0" parTransId="{FC8DE814-5970-2048-B660-57CEDA358968}" sibTransId="{A3816668-B7AC-3F4A-995F-E73F4E93AAF2}"/>
    <dgm:cxn modelId="{1CD943D7-E38F-E743-97CB-9EE01334BEC5}" type="presOf" srcId="{4C1820A3-B2A1-F64E-A312-3C00C6CB4FAD}" destId="{6904ABB7-41C3-5248-8262-53402C5D7C5F}" srcOrd="1" destOrd="0" presId="urn:microsoft.com/office/officeart/2005/8/layout/bProcess3"/>
    <dgm:cxn modelId="{492D13E8-B9FB-494E-B02D-8442675898EE}" type="presOf" srcId="{17332B7F-200D-D24F-B5DB-F924A6E671DF}" destId="{D2259516-71AE-8B4C-9E3A-57B5BFECBDBD}" srcOrd="0" destOrd="0" presId="urn:microsoft.com/office/officeart/2005/8/layout/bProcess3"/>
    <dgm:cxn modelId="{734EEBEC-E0F1-F244-A985-41589289DD63}" type="presOf" srcId="{42DA8213-816D-8544-9182-C312F413096A}" destId="{59BD8C93-5747-4C4E-9BED-7CCCCE8C464C}" srcOrd="0" destOrd="0" presId="urn:microsoft.com/office/officeart/2005/8/layout/bProcess3"/>
    <dgm:cxn modelId="{2387FDEE-8836-0D4F-BF61-09112836D794}" type="presOf" srcId="{A3816668-B7AC-3F4A-995F-E73F4E93AAF2}" destId="{6E734087-B3B0-C74E-87D1-F7CE21BFA0C6}" srcOrd="1" destOrd="0" presId="urn:microsoft.com/office/officeart/2005/8/layout/bProcess3"/>
    <dgm:cxn modelId="{2F0E38F3-9AB2-4D4E-B68D-80EA44B3D4F3}" srcId="{23102BC7-7724-8C4D-8EF5-B9D8640B5EFD}" destId="{42DA8213-816D-8544-9182-C312F413096A}" srcOrd="7" destOrd="0" parTransId="{60769010-074F-CB48-B2B9-2AAE9D38A133}" sibTransId="{AABF72BC-5970-004C-8063-5633C8EFD8A5}"/>
    <dgm:cxn modelId="{96B40376-2DF9-0549-AD21-5584AB8D1AED}" type="presParOf" srcId="{766C28C6-C86A-8847-81FB-068454C9B994}" destId="{1422DA58-9C92-3346-B88A-3EF6A4E7D067}" srcOrd="0" destOrd="0" presId="urn:microsoft.com/office/officeart/2005/8/layout/bProcess3"/>
    <dgm:cxn modelId="{05E7117F-02A1-1247-B554-15938DB5CF71}" type="presParOf" srcId="{766C28C6-C86A-8847-81FB-068454C9B994}" destId="{16D1BEC5-7511-4C4B-B5F7-EE71C3A1BDCD}" srcOrd="1" destOrd="0" presId="urn:microsoft.com/office/officeart/2005/8/layout/bProcess3"/>
    <dgm:cxn modelId="{53E639BF-1DF9-EE43-9E47-C23152A4EB0C}" type="presParOf" srcId="{16D1BEC5-7511-4C4B-B5F7-EE71C3A1BDCD}" destId="{6E734087-B3B0-C74E-87D1-F7CE21BFA0C6}" srcOrd="0" destOrd="0" presId="urn:microsoft.com/office/officeart/2005/8/layout/bProcess3"/>
    <dgm:cxn modelId="{BBA4A4C6-DA9F-024B-B0CA-68068C4BFA65}" type="presParOf" srcId="{766C28C6-C86A-8847-81FB-068454C9B994}" destId="{38F6E9A2-D768-254B-B913-5DA6ADB33811}" srcOrd="2" destOrd="0" presId="urn:microsoft.com/office/officeart/2005/8/layout/bProcess3"/>
    <dgm:cxn modelId="{DA5F553F-80C9-8B4D-8B96-9B560E8067D4}" type="presParOf" srcId="{766C28C6-C86A-8847-81FB-068454C9B994}" destId="{D8BACCC1-0BB3-C242-B96B-E54708965C4F}" srcOrd="3" destOrd="0" presId="urn:microsoft.com/office/officeart/2005/8/layout/bProcess3"/>
    <dgm:cxn modelId="{25556C86-1C45-E549-84EA-9D9BDCC4ED5F}" type="presParOf" srcId="{D8BACCC1-0BB3-C242-B96B-E54708965C4F}" destId="{267129B7-58E6-9547-95E6-166055D2A461}" srcOrd="0" destOrd="0" presId="urn:microsoft.com/office/officeart/2005/8/layout/bProcess3"/>
    <dgm:cxn modelId="{CF0AE917-2117-7E42-8434-5B0C6AE41741}" type="presParOf" srcId="{766C28C6-C86A-8847-81FB-068454C9B994}" destId="{944B97CA-585B-DD4B-8E7E-372220A02CBD}" srcOrd="4" destOrd="0" presId="urn:microsoft.com/office/officeart/2005/8/layout/bProcess3"/>
    <dgm:cxn modelId="{30E125A7-B8F3-5E4E-BB4C-8668F077175B}" type="presParOf" srcId="{766C28C6-C86A-8847-81FB-068454C9B994}" destId="{480C1A27-2F8F-E944-B20D-77D1046AB704}" srcOrd="5" destOrd="0" presId="urn:microsoft.com/office/officeart/2005/8/layout/bProcess3"/>
    <dgm:cxn modelId="{8D287925-D87D-D645-B000-8A80C6CC89F0}" type="presParOf" srcId="{480C1A27-2F8F-E944-B20D-77D1046AB704}" destId="{A1C266A9-6C05-564E-AD5C-52D266014631}" srcOrd="0" destOrd="0" presId="urn:microsoft.com/office/officeart/2005/8/layout/bProcess3"/>
    <dgm:cxn modelId="{A6537764-65DB-484B-BBAB-53DAAE5904F2}" type="presParOf" srcId="{766C28C6-C86A-8847-81FB-068454C9B994}" destId="{D780D984-7C4B-F649-BC16-0F7816AB47E1}" srcOrd="6" destOrd="0" presId="urn:microsoft.com/office/officeart/2005/8/layout/bProcess3"/>
    <dgm:cxn modelId="{C474E2B9-8934-6A41-926C-B1BE56EB2208}" type="presParOf" srcId="{766C28C6-C86A-8847-81FB-068454C9B994}" destId="{5484FAF0-6A7E-5741-8561-1C14B59C5671}" srcOrd="7" destOrd="0" presId="urn:microsoft.com/office/officeart/2005/8/layout/bProcess3"/>
    <dgm:cxn modelId="{C4F0F0D7-15C7-764E-8BC2-EE96B2B92A42}" type="presParOf" srcId="{5484FAF0-6A7E-5741-8561-1C14B59C5671}" destId="{D732B50E-E644-9C43-AE18-2155CCC48E82}" srcOrd="0" destOrd="0" presId="urn:microsoft.com/office/officeart/2005/8/layout/bProcess3"/>
    <dgm:cxn modelId="{99DCA4A1-20D1-1149-959D-56937AA135CE}" type="presParOf" srcId="{766C28C6-C86A-8847-81FB-068454C9B994}" destId="{AD6FD650-0652-7E44-B811-6D7C13336D23}" srcOrd="8" destOrd="0" presId="urn:microsoft.com/office/officeart/2005/8/layout/bProcess3"/>
    <dgm:cxn modelId="{F0B244F2-A23D-454D-A34E-3A9F5C23BAEE}" type="presParOf" srcId="{766C28C6-C86A-8847-81FB-068454C9B994}" destId="{8E165718-F321-FA47-8816-AF60ACA9B8D0}" srcOrd="9" destOrd="0" presId="urn:microsoft.com/office/officeart/2005/8/layout/bProcess3"/>
    <dgm:cxn modelId="{E9DA3BD7-102B-DA46-AC85-5C70A4A59D24}" type="presParOf" srcId="{8E165718-F321-FA47-8816-AF60ACA9B8D0}" destId="{849D99E3-1BB0-1749-B32F-26452F4A4DF1}" srcOrd="0" destOrd="0" presId="urn:microsoft.com/office/officeart/2005/8/layout/bProcess3"/>
    <dgm:cxn modelId="{D2BCFE07-1C91-7040-95FC-83D60E97E13C}" type="presParOf" srcId="{766C28C6-C86A-8847-81FB-068454C9B994}" destId="{D2259516-71AE-8B4C-9E3A-57B5BFECBDBD}" srcOrd="10" destOrd="0" presId="urn:microsoft.com/office/officeart/2005/8/layout/bProcess3"/>
    <dgm:cxn modelId="{4086E949-45D5-7349-85BA-2A436962ADAB}" type="presParOf" srcId="{766C28C6-C86A-8847-81FB-068454C9B994}" destId="{D6DC743F-3259-EB4F-A9C0-8A34978BC3B9}" srcOrd="11" destOrd="0" presId="urn:microsoft.com/office/officeart/2005/8/layout/bProcess3"/>
    <dgm:cxn modelId="{0551700D-8916-BF4B-9F4F-F62FAD42EF45}" type="presParOf" srcId="{D6DC743F-3259-EB4F-A9C0-8A34978BC3B9}" destId="{0D14717C-A275-9044-9997-C1A52E70BCA4}" srcOrd="0" destOrd="0" presId="urn:microsoft.com/office/officeart/2005/8/layout/bProcess3"/>
    <dgm:cxn modelId="{97A4BC6C-CD39-874A-A274-ED1B6DF5AC7A}" type="presParOf" srcId="{766C28C6-C86A-8847-81FB-068454C9B994}" destId="{F8D516C8-4982-D044-A0FA-261AE28940AB}" srcOrd="12" destOrd="0" presId="urn:microsoft.com/office/officeart/2005/8/layout/bProcess3"/>
    <dgm:cxn modelId="{7001A1BE-023F-644F-BD0C-218B0560341B}" type="presParOf" srcId="{766C28C6-C86A-8847-81FB-068454C9B994}" destId="{7C4F1BE5-6D05-2941-A852-7E855ABEF152}" srcOrd="13" destOrd="0" presId="urn:microsoft.com/office/officeart/2005/8/layout/bProcess3"/>
    <dgm:cxn modelId="{A8AFF55E-07D5-1E45-8540-F4C072268E3D}" type="presParOf" srcId="{7C4F1BE5-6D05-2941-A852-7E855ABEF152}" destId="{6904ABB7-41C3-5248-8262-53402C5D7C5F}" srcOrd="0" destOrd="0" presId="urn:microsoft.com/office/officeart/2005/8/layout/bProcess3"/>
    <dgm:cxn modelId="{3885589B-22B5-AE45-8CB7-236C4193991B}" type="presParOf" srcId="{766C28C6-C86A-8847-81FB-068454C9B994}" destId="{59BD8C93-5747-4C4E-9BED-7CCCCE8C464C}" srcOrd="14" destOrd="0" presId="urn:microsoft.com/office/officeart/2005/8/layout/bProcess3"/>
    <dgm:cxn modelId="{8AAD3B6F-4404-1F42-8001-E7C104BE5801}" type="presParOf" srcId="{766C28C6-C86A-8847-81FB-068454C9B994}" destId="{2BC4DFD0-D243-B14E-B8C6-FF4233EFD25B}" srcOrd="15" destOrd="0" presId="urn:microsoft.com/office/officeart/2005/8/layout/bProcess3"/>
    <dgm:cxn modelId="{21AC62E5-3A97-3D45-B429-7C0EA69CCE7D}" type="presParOf" srcId="{2BC4DFD0-D243-B14E-B8C6-FF4233EFD25B}" destId="{6932A3B5-F8D0-9249-855E-6DFF98935D33}" srcOrd="0" destOrd="0" presId="urn:microsoft.com/office/officeart/2005/8/layout/bProcess3"/>
    <dgm:cxn modelId="{83DDF8D2-6132-9440-AFE4-3E8D14A27747}" type="presParOf" srcId="{766C28C6-C86A-8847-81FB-068454C9B994}" destId="{CB5BB1F6-7F3E-1647-B2B3-2CA75BBD0C90}" srcOrd="16" destOrd="0" presId="urn:microsoft.com/office/officeart/2005/8/layout/bProcess3"/>
    <dgm:cxn modelId="{3E62D0D1-7AC4-BD47-AE07-021A382C8AA1}" type="presParOf" srcId="{766C28C6-C86A-8847-81FB-068454C9B994}" destId="{70615E95-52E1-E644-8ACE-D8A95B3F0D6A}" srcOrd="17" destOrd="0" presId="urn:microsoft.com/office/officeart/2005/8/layout/bProcess3"/>
    <dgm:cxn modelId="{5CFC9208-1C19-C14D-91C1-FD1B36D0DA28}" type="presParOf" srcId="{70615E95-52E1-E644-8ACE-D8A95B3F0D6A}" destId="{7A5E3F93-7291-514A-BACA-3BD08E41F242}" srcOrd="0" destOrd="0" presId="urn:microsoft.com/office/officeart/2005/8/layout/bProcess3"/>
    <dgm:cxn modelId="{BAE852F8-04EA-EB40-AD82-6EAEBD68A5B7}" type="presParOf" srcId="{766C28C6-C86A-8847-81FB-068454C9B994}" destId="{6F953CEA-ED10-1D46-ADD1-D23FDD81DCA3}" srcOrd="1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10F95A1-E38B-DB4B-8C53-32BEF4853950}" type="doc">
      <dgm:prSet loTypeId="urn:microsoft.com/office/officeart/2008/layout/PictureStrips" loCatId="" qsTypeId="urn:microsoft.com/office/officeart/2005/8/quickstyle/simple4" qsCatId="simple" csTypeId="urn:microsoft.com/office/officeart/2005/8/colors/accent3_2" csCatId="accent3" phldr="1"/>
      <dgm:spPr/>
      <dgm:t>
        <a:bodyPr/>
        <a:lstStyle/>
        <a:p>
          <a:endParaRPr lang="es-ES"/>
        </a:p>
      </dgm:t>
    </dgm:pt>
    <dgm:pt modelId="{589A40A6-F3AD-854D-99F4-CA0368AA57AB}">
      <dgm:prSet phldrT="[Texto]" custT="1"/>
      <dgm:spPr/>
      <dgm:t>
        <a:bodyPr/>
        <a:lstStyle/>
        <a:p>
          <a:r>
            <a:rPr lang="es-ES" sz="1400" dirty="0">
              <a:solidFill>
                <a:srgbClr val="000000"/>
              </a:solidFill>
            </a:rPr>
            <a:t>Revolución electrónica (1970) desarrollo creciente de la Era Digital. </a:t>
          </a:r>
        </a:p>
      </dgm:t>
    </dgm:pt>
    <dgm:pt modelId="{A6222356-D126-0845-806C-6A27F954153C}" type="parTrans" cxnId="{56A94124-F69A-B348-900D-FFC4FBC62DCE}">
      <dgm:prSet/>
      <dgm:spPr/>
      <dgm:t>
        <a:bodyPr/>
        <a:lstStyle/>
        <a:p>
          <a:endParaRPr lang="es-ES" sz="1400">
            <a:solidFill>
              <a:srgbClr val="000000"/>
            </a:solidFill>
          </a:endParaRPr>
        </a:p>
      </dgm:t>
    </dgm:pt>
    <dgm:pt modelId="{1A59A4E4-4C9D-0646-975B-72DA620E78C5}" type="sibTrans" cxnId="{56A94124-F69A-B348-900D-FFC4FBC62DCE}">
      <dgm:prSet/>
      <dgm:spPr/>
      <dgm:t>
        <a:bodyPr/>
        <a:lstStyle/>
        <a:p>
          <a:endParaRPr lang="es-ES" sz="1400">
            <a:solidFill>
              <a:srgbClr val="000000"/>
            </a:solidFill>
          </a:endParaRPr>
        </a:p>
      </dgm:t>
    </dgm:pt>
    <dgm:pt modelId="{7CAF1632-9789-7149-9ADC-2E95EA4BF622}">
      <dgm:prSet custT="1"/>
      <dgm:spPr/>
      <dgm:t>
        <a:bodyPr/>
        <a:lstStyle/>
        <a:p>
          <a:r>
            <a:rPr lang="es-ES" sz="1400" dirty="0">
              <a:solidFill>
                <a:srgbClr val="000000"/>
              </a:solidFill>
            </a:rPr>
            <a:t>Avances científicos en la electrónica y el software.</a:t>
          </a:r>
          <a:endParaRPr lang="es-ES_tradnl" sz="1400" dirty="0">
            <a:solidFill>
              <a:srgbClr val="000000"/>
            </a:solidFill>
          </a:endParaRPr>
        </a:p>
      </dgm:t>
    </dgm:pt>
    <dgm:pt modelId="{F85172B5-A8C5-1543-B611-332F2B4D9083}" type="parTrans" cxnId="{CBBA26F7-A5A7-6548-9773-F7EDEF71F299}">
      <dgm:prSet/>
      <dgm:spPr/>
      <dgm:t>
        <a:bodyPr/>
        <a:lstStyle/>
        <a:p>
          <a:endParaRPr lang="es-ES" sz="1400">
            <a:solidFill>
              <a:srgbClr val="000000"/>
            </a:solidFill>
          </a:endParaRPr>
        </a:p>
      </dgm:t>
    </dgm:pt>
    <dgm:pt modelId="{087C9715-EF1A-8F41-88AF-44E7FF63147D}" type="sibTrans" cxnId="{CBBA26F7-A5A7-6548-9773-F7EDEF71F299}">
      <dgm:prSet/>
      <dgm:spPr/>
      <dgm:t>
        <a:bodyPr/>
        <a:lstStyle/>
        <a:p>
          <a:endParaRPr lang="es-ES" sz="1400">
            <a:solidFill>
              <a:srgbClr val="000000"/>
            </a:solidFill>
          </a:endParaRPr>
        </a:p>
      </dgm:t>
    </dgm:pt>
    <dgm:pt modelId="{4635A17B-02FA-6345-8771-948D16D409FD}">
      <dgm:prSet custT="1"/>
      <dgm:spPr/>
      <dgm:t>
        <a:bodyPr/>
        <a:lstStyle/>
        <a:p>
          <a:r>
            <a:rPr lang="es-ES" sz="1400" dirty="0">
              <a:solidFill>
                <a:srgbClr val="000000"/>
              </a:solidFill>
            </a:rPr>
            <a:t>1980. Avances en electrónica, informática y telecomunicaciones(redes). </a:t>
          </a:r>
          <a:endParaRPr lang="es-ES_tradnl" sz="1400" dirty="0">
            <a:solidFill>
              <a:srgbClr val="000000"/>
            </a:solidFill>
          </a:endParaRPr>
        </a:p>
      </dgm:t>
    </dgm:pt>
    <dgm:pt modelId="{7D7FEF40-F399-5341-8ED1-1846A633C459}" type="parTrans" cxnId="{F4C5E374-C049-174D-B0F4-7056E1BA8548}">
      <dgm:prSet/>
      <dgm:spPr/>
      <dgm:t>
        <a:bodyPr/>
        <a:lstStyle/>
        <a:p>
          <a:endParaRPr lang="es-ES" sz="1400">
            <a:solidFill>
              <a:srgbClr val="000000"/>
            </a:solidFill>
          </a:endParaRPr>
        </a:p>
      </dgm:t>
    </dgm:pt>
    <dgm:pt modelId="{CD80DA28-E9CC-8F49-A544-246A083C403F}" type="sibTrans" cxnId="{F4C5E374-C049-174D-B0F4-7056E1BA8548}">
      <dgm:prSet/>
      <dgm:spPr/>
      <dgm:t>
        <a:bodyPr/>
        <a:lstStyle/>
        <a:p>
          <a:endParaRPr lang="es-ES" sz="1400">
            <a:solidFill>
              <a:srgbClr val="000000"/>
            </a:solidFill>
          </a:endParaRPr>
        </a:p>
      </dgm:t>
    </dgm:pt>
    <dgm:pt modelId="{7C41CEF6-EB95-0041-AC22-49AFFB8346C9}">
      <dgm:prSet custT="1"/>
      <dgm:spPr/>
      <dgm:t>
        <a:bodyPr/>
        <a:lstStyle/>
        <a:p>
          <a:r>
            <a:rPr lang="es-ES" sz="1400" dirty="0">
              <a:solidFill>
                <a:srgbClr val="000000"/>
              </a:solidFill>
            </a:rPr>
            <a:t>Innovaciones tecnológicas</a:t>
          </a:r>
          <a:endParaRPr lang="es-ES_tradnl" sz="1400" dirty="0">
            <a:solidFill>
              <a:srgbClr val="000000"/>
            </a:solidFill>
          </a:endParaRPr>
        </a:p>
      </dgm:t>
    </dgm:pt>
    <dgm:pt modelId="{CECE7B87-F13A-834B-B37D-44AEC1AD25A2}" type="parTrans" cxnId="{790E49EF-0316-3749-BECF-FA20D0DC13CC}">
      <dgm:prSet/>
      <dgm:spPr/>
      <dgm:t>
        <a:bodyPr/>
        <a:lstStyle/>
        <a:p>
          <a:endParaRPr lang="es-ES" sz="1400">
            <a:solidFill>
              <a:srgbClr val="000000"/>
            </a:solidFill>
          </a:endParaRPr>
        </a:p>
      </dgm:t>
    </dgm:pt>
    <dgm:pt modelId="{CF6670AC-F394-2F45-8123-1407FB829EAC}" type="sibTrans" cxnId="{790E49EF-0316-3749-BECF-FA20D0DC13CC}">
      <dgm:prSet/>
      <dgm:spPr/>
      <dgm:t>
        <a:bodyPr/>
        <a:lstStyle/>
        <a:p>
          <a:endParaRPr lang="es-ES" sz="1400">
            <a:solidFill>
              <a:srgbClr val="000000"/>
            </a:solidFill>
          </a:endParaRPr>
        </a:p>
      </dgm:t>
    </dgm:pt>
    <dgm:pt modelId="{CDC81449-D7C2-C643-8ED2-B882B0EEEF1E}">
      <dgm:prSet custT="1"/>
      <dgm:spPr/>
      <dgm:t>
        <a:bodyPr/>
        <a:lstStyle/>
        <a:p>
          <a:r>
            <a:rPr lang="es-ES" sz="1400" dirty="0">
              <a:solidFill>
                <a:srgbClr val="000000"/>
              </a:solidFill>
            </a:rPr>
            <a:t>La revolución de las TIC: democratización del conocimiento, control de la tecnología, producción de bienes y servicios. </a:t>
          </a:r>
          <a:endParaRPr lang="es-ES_tradnl" sz="1400" dirty="0">
            <a:solidFill>
              <a:srgbClr val="000000"/>
            </a:solidFill>
          </a:endParaRPr>
        </a:p>
      </dgm:t>
    </dgm:pt>
    <dgm:pt modelId="{97378293-87C7-DD45-B3B8-DF9A31E1869E}" type="parTrans" cxnId="{BB8DF704-CD97-9E40-9872-54E1CECECDDA}">
      <dgm:prSet/>
      <dgm:spPr/>
      <dgm:t>
        <a:bodyPr/>
        <a:lstStyle/>
        <a:p>
          <a:endParaRPr lang="es-ES" sz="1400">
            <a:solidFill>
              <a:srgbClr val="000000"/>
            </a:solidFill>
          </a:endParaRPr>
        </a:p>
      </dgm:t>
    </dgm:pt>
    <dgm:pt modelId="{B97BE82A-9D6C-9C48-BAB5-9E575EE545B6}" type="sibTrans" cxnId="{BB8DF704-CD97-9E40-9872-54E1CECECDDA}">
      <dgm:prSet/>
      <dgm:spPr/>
      <dgm:t>
        <a:bodyPr/>
        <a:lstStyle/>
        <a:p>
          <a:endParaRPr lang="es-ES" sz="1400">
            <a:solidFill>
              <a:srgbClr val="000000"/>
            </a:solidFill>
          </a:endParaRPr>
        </a:p>
      </dgm:t>
    </dgm:pt>
    <dgm:pt modelId="{4B4CA41D-D821-834E-86D4-2827C40AE174}">
      <dgm:prSet custT="1"/>
      <dgm:spPr/>
      <dgm:t>
        <a:bodyPr/>
        <a:lstStyle/>
        <a:p>
          <a:r>
            <a:rPr lang="es-ES" sz="1400" dirty="0">
              <a:solidFill>
                <a:srgbClr val="000000"/>
              </a:solidFill>
            </a:rPr>
            <a:t>El ser humano es capaz de convertir su pensamiento en bienes y servicios y distribuirlos globalmente. </a:t>
          </a:r>
          <a:endParaRPr lang="es-ES_tradnl" sz="1400" dirty="0">
            <a:solidFill>
              <a:srgbClr val="000000"/>
            </a:solidFill>
          </a:endParaRPr>
        </a:p>
      </dgm:t>
    </dgm:pt>
    <dgm:pt modelId="{73A2AA59-3AAA-2E4D-9AF2-BE4A59466138}" type="parTrans" cxnId="{12B75FD8-7AB6-0040-94DB-E8C0F31DD525}">
      <dgm:prSet/>
      <dgm:spPr/>
      <dgm:t>
        <a:bodyPr/>
        <a:lstStyle/>
        <a:p>
          <a:endParaRPr lang="es-ES" sz="1400">
            <a:solidFill>
              <a:srgbClr val="000000"/>
            </a:solidFill>
          </a:endParaRPr>
        </a:p>
      </dgm:t>
    </dgm:pt>
    <dgm:pt modelId="{4D6FF81B-9CC9-AA48-B03C-E36C50351B9A}" type="sibTrans" cxnId="{12B75FD8-7AB6-0040-94DB-E8C0F31DD525}">
      <dgm:prSet/>
      <dgm:spPr/>
      <dgm:t>
        <a:bodyPr/>
        <a:lstStyle/>
        <a:p>
          <a:endParaRPr lang="es-ES" sz="1400">
            <a:solidFill>
              <a:srgbClr val="000000"/>
            </a:solidFill>
          </a:endParaRPr>
        </a:p>
      </dgm:t>
    </dgm:pt>
    <dgm:pt modelId="{2FD7E4C2-B662-5F40-B34A-9F3860660EF4}">
      <dgm:prSet custT="1"/>
      <dgm:spPr/>
      <dgm:t>
        <a:bodyPr/>
        <a:lstStyle/>
        <a:p>
          <a:r>
            <a:rPr lang="es-ES" sz="1400" dirty="0">
              <a:solidFill>
                <a:srgbClr val="000000"/>
              </a:solidFill>
            </a:rPr>
            <a:t>Desarrollo de la Informática: documentos, correo electrónico, dibujos, efectos visuales y sonoros, folletos y libros, contabilidad.</a:t>
          </a:r>
          <a:endParaRPr lang="es-ES_tradnl" sz="1400" dirty="0">
            <a:solidFill>
              <a:srgbClr val="000000"/>
            </a:solidFill>
          </a:endParaRPr>
        </a:p>
      </dgm:t>
    </dgm:pt>
    <dgm:pt modelId="{E394A422-5C9F-7047-A7D0-917B3CC7B8EA}" type="parTrans" cxnId="{66AB25E3-57D3-EE4E-AD6C-2E98E21262EA}">
      <dgm:prSet/>
      <dgm:spPr/>
      <dgm:t>
        <a:bodyPr/>
        <a:lstStyle/>
        <a:p>
          <a:endParaRPr lang="es-ES" sz="2000">
            <a:solidFill>
              <a:srgbClr val="000000"/>
            </a:solidFill>
          </a:endParaRPr>
        </a:p>
      </dgm:t>
    </dgm:pt>
    <dgm:pt modelId="{621750E5-BFD8-9C43-AAA6-6431B8C329A6}" type="sibTrans" cxnId="{66AB25E3-57D3-EE4E-AD6C-2E98E21262EA}">
      <dgm:prSet/>
      <dgm:spPr/>
      <dgm:t>
        <a:bodyPr/>
        <a:lstStyle/>
        <a:p>
          <a:endParaRPr lang="es-ES" sz="2000">
            <a:solidFill>
              <a:srgbClr val="000000"/>
            </a:solidFill>
          </a:endParaRPr>
        </a:p>
      </dgm:t>
    </dgm:pt>
    <dgm:pt modelId="{71739B5C-C03C-9C44-B94A-ACDC73D423FE}">
      <dgm:prSet custT="1"/>
      <dgm:spPr/>
      <dgm:t>
        <a:bodyPr/>
        <a:lstStyle/>
        <a:p>
          <a:r>
            <a:rPr lang="es-ES" sz="1400" dirty="0">
              <a:solidFill>
                <a:srgbClr val="000000"/>
              </a:solidFill>
            </a:rPr>
            <a:t>Desarrollo de la informática: diseño, programación y uso de computadoras</a:t>
          </a:r>
          <a:endParaRPr lang="es-ES_tradnl" sz="1400" dirty="0">
            <a:solidFill>
              <a:srgbClr val="000000"/>
            </a:solidFill>
          </a:endParaRPr>
        </a:p>
      </dgm:t>
    </dgm:pt>
    <dgm:pt modelId="{9189D65D-1288-C349-B0BC-B51FFF9D2A9B}" type="parTrans" cxnId="{29A23F73-2CAF-AA40-9D52-16E8B7C3B7E2}">
      <dgm:prSet/>
      <dgm:spPr/>
      <dgm:t>
        <a:bodyPr/>
        <a:lstStyle/>
        <a:p>
          <a:endParaRPr lang="es-ES" sz="2000">
            <a:solidFill>
              <a:srgbClr val="000000"/>
            </a:solidFill>
          </a:endParaRPr>
        </a:p>
      </dgm:t>
    </dgm:pt>
    <dgm:pt modelId="{56DD4810-A68D-4841-8241-A8E0A4E3E966}" type="sibTrans" cxnId="{29A23F73-2CAF-AA40-9D52-16E8B7C3B7E2}">
      <dgm:prSet/>
      <dgm:spPr/>
      <dgm:t>
        <a:bodyPr/>
        <a:lstStyle/>
        <a:p>
          <a:endParaRPr lang="es-ES" sz="2000">
            <a:solidFill>
              <a:srgbClr val="000000"/>
            </a:solidFill>
          </a:endParaRPr>
        </a:p>
      </dgm:t>
    </dgm:pt>
    <dgm:pt modelId="{B69A67EA-A353-4440-B05C-8861140DFE46}">
      <dgm:prSet custT="1"/>
      <dgm:spPr/>
      <dgm:t>
        <a:bodyPr/>
        <a:lstStyle/>
        <a:p>
          <a:r>
            <a:rPr lang="es-ES" sz="1400" dirty="0">
              <a:solidFill>
                <a:srgbClr val="000000"/>
              </a:solidFill>
            </a:rPr>
            <a:t>Sociedad moderna utiliza las computadoras para procesar datos con ahorro de tiempo y esfuerzo.</a:t>
          </a:r>
          <a:endParaRPr lang="es-ES_tradnl" sz="1400" dirty="0">
            <a:solidFill>
              <a:srgbClr val="000000"/>
            </a:solidFill>
          </a:endParaRPr>
        </a:p>
      </dgm:t>
    </dgm:pt>
    <dgm:pt modelId="{C92953B5-EDD3-F945-B20E-F808ACA26BEF}" type="parTrans" cxnId="{EB90BEB4-8443-EE4D-ADDC-051794C6A2AD}">
      <dgm:prSet/>
      <dgm:spPr/>
      <dgm:t>
        <a:bodyPr/>
        <a:lstStyle/>
        <a:p>
          <a:endParaRPr lang="es-ES" sz="2000">
            <a:solidFill>
              <a:srgbClr val="000000"/>
            </a:solidFill>
          </a:endParaRPr>
        </a:p>
      </dgm:t>
    </dgm:pt>
    <dgm:pt modelId="{DFAE9F7A-3FE0-9343-9AE3-B7D77F0675EE}" type="sibTrans" cxnId="{EB90BEB4-8443-EE4D-ADDC-051794C6A2AD}">
      <dgm:prSet/>
      <dgm:spPr/>
      <dgm:t>
        <a:bodyPr/>
        <a:lstStyle/>
        <a:p>
          <a:endParaRPr lang="es-ES" sz="2000">
            <a:solidFill>
              <a:srgbClr val="000000"/>
            </a:solidFill>
          </a:endParaRPr>
        </a:p>
      </dgm:t>
    </dgm:pt>
    <dgm:pt modelId="{D5B45959-1CED-2247-929E-2C7784F8F8AB}" type="pres">
      <dgm:prSet presAssocID="{D10F95A1-E38B-DB4B-8C53-32BEF4853950}" presName="Name0" presStyleCnt="0">
        <dgm:presLayoutVars>
          <dgm:dir/>
          <dgm:resizeHandles val="exact"/>
        </dgm:presLayoutVars>
      </dgm:prSet>
      <dgm:spPr/>
    </dgm:pt>
    <dgm:pt modelId="{F9C7ED74-49C7-E44B-986B-B1B988300F99}" type="pres">
      <dgm:prSet presAssocID="{589A40A6-F3AD-854D-99F4-CA0368AA57AB}" presName="composite" presStyleCnt="0"/>
      <dgm:spPr/>
    </dgm:pt>
    <dgm:pt modelId="{E9A7F907-3D36-1C44-9FEA-703F6CD87B41}" type="pres">
      <dgm:prSet presAssocID="{589A40A6-F3AD-854D-99F4-CA0368AA57AB}" presName="rect1" presStyleLbl="trAlignAcc1" presStyleIdx="0" presStyleCnt="9">
        <dgm:presLayoutVars>
          <dgm:bulletEnabled val="1"/>
        </dgm:presLayoutVars>
      </dgm:prSet>
      <dgm:spPr/>
    </dgm:pt>
    <dgm:pt modelId="{28A8AB72-B126-3142-BE4E-B61AE4BFC829}" type="pres">
      <dgm:prSet presAssocID="{589A40A6-F3AD-854D-99F4-CA0368AA57AB}" presName="rect2" presStyleLbl="fgImgPlace1" presStyleIdx="0" presStyleCnt="9"/>
      <dgm:spPr>
        <a:blipFill>
          <a:blip xmlns:r="http://schemas.openxmlformats.org/officeDocument/2006/relationships" r:embed="rId1">
            <a:extLst>
              <a:ext uri="{28A0092B-C50C-407E-A947-70E740481C1C}">
                <a14:useLocalDpi xmlns:a14="http://schemas.microsoft.com/office/drawing/2010/main" val="0"/>
              </a:ext>
            </a:extLst>
          </a:blip>
          <a:srcRect/>
          <a:stretch>
            <a:fillRect l="-40000" r="-40000"/>
          </a:stretch>
        </a:blipFill>
      </dgm:spPr>
    </dgm:pt>
    <dgm:pt modelId="{83A11AC6-4C68-8447-A30A-08F6D91F552A}" type="pres">
      <dgm:prSet presAssocID="{1A59A4E4-4C9D-0646-975B-72DA620E78C5}" presName="sibTrans" presStyleCnt="0"/>
      <dgm:spPr/>
    </dgm:pt>
    <dgm:pt modelId="{5E566920-E3BA-6244-A785-11778CE54BEF}" type="pres">
      <dgm:prSet presAssocID="{7CAF1632-9789-7149-9ADC-2E95EA4BF622}" presName="composite" presStyleCnt="0"/>
      <dgm:spPr/>
    </dgm:pt>
    <dgm:pt modelId="{42627549-577B-974A-8CD2-D82420DB2866}" type="pres">
      <dgm:prSet presAssocID="{7CAF1632-9789-7149-9ADC-2E95EA4BF622}" presName="rect1" presStyleLbl="trAlignAcc1" presStyleIdx="1" presStyleCnt="9">
        <dgm:presLayoutVars>
          <dgm:bulletEnabled val="1"/>
        </dgm:presLayoutVars>
      </dgm:prSet>
      <dgm:spPr/>
    </dgm:pt>
    <dgm:pt modelId="{08AE5D65-6E3F-B443-9123-AB11E20FAC35}" type="pres">
      <dgm:prSet presAssocID="{7CAF1632-9789-7149-9ADC-2E95EA4BF622}" presName="rect2" presStyleLbl="fgImgPlace1" presStyleIdx="1" presStyleCnt="9"/>
      <dgm:spPr>
        <a:blipFill>
          <a:blip xmlns:r="http://schemas.openxmlformats.org/officeDocument/2006/relationships" r:embed="rId2">
            <a:extLst>
              <a:ext uri="{28A0092B-C50C-407E-A947-70E740481C1C}">
                <a14:useLocalDpi xmlns:a14="http://schemas.microsoft.com/office/drawing/2010/main" val="0"/>
              </a:ext>
            </a:extLst>
          </a:blip>
          <a:srcRect/>
          <a:stretch>
            <a:fillRect l="-75000" r="-75000"/>
          </a:stretch>
        </a:blipFill>
      </dgm:spPr>
    </dgm:pt>
    <dgm:pt modelId="{15E97C95-B93C-0D45-BF45-B2FA2C7AC271}" type="pres">
      <dgm:prSet presAssocID="{087C9715-EF1A-8F41-88AF-44E7FF63147D}" presName="sibTrans" presStyleCnt="0"/>
      <dgm:spPr/>
    </dgm:pt>
    <dgm:pt modelId="{97813110-8D8B-904C-9873-3CEF381102B9}" type="pres">
      <dgm:prSet presAssocID="{4635A17B-02FA-6345-8771-948D16D409FD}" presName="composite" presStyleCnt="0"/>
      <dgm:spPr/>
    </dgm:pt>
    <dgm:pt modelId="{A671AC66-E96A-EF40-AC73-6208B542B773}" type="pres">
      <dgm:prSet presAssocID="{4635A17B-02FA-6345-8771-948D16D409FD}" presName="rect1" presStyleLbl="trAlignAcc1" presStyleIdx="2" presStyleCnt="9">
        <dgm:presLayoutVars>
          <dgm:bulletEnabled val="1"/>
        </dgm:presLayoutVars>
      </dgm:prSet>
      <dgm:spPr/>
    </dgm:pt>
    <dgm:pt modelId="{20F4FF01-698C-9548-9ECB-7B1C3F998DE8}" type="pres">
      <dgm:prSet presAssocID="{4635A17B-02FA-6345-8771-948D16D409FD}" presName="rect2" presStyleLbl="fgImgPlace1" presStyleIdx="2" presStyleCnt="9"/>
      <dgm:spPr>
        <a:blipFill>
          <a:blip xmlns:r="http://schemas.openxmlformats.org/officeDocument/2006/relationships" r:embed="rId3">
            <a:extLst>
              <a:ext uri="{28A0092B-C50C-407E-A947-70E740481C1C}">
                <a14:useLocalDpi xmlns:a14="http://schemas.microsoft.com/office/drawing/2010/main" val="0"/>
              </a:ext>
            </a:extLst>
          </a:blip>
          <a:srcRect/>
          <a:stretch>
            <a:fillRect t="-21000" b="-21000"/>
          </a:stretch>
        </a:blipFill>
      </dgm:spPr>
    </dgm:pt>
    <dgm:pt modelId="{B8728222-FBD5-D044-ADE2-7F8A2C7D8185}" type="pres">
      <dgm:prSet presAssocID="{CD80DA28-E9CC-8F49-A544-246A083C403F}" presName="sibTrans" presStyleCnt="0"/>
      <dgm:spPr/>
    </dgm:pt>
    <dgm:pt modelId="{9E95BF61-AAA6-CF4E-B823-25462F296F5F}" type="pres">
      <dgm:prSet presAssocID="{7C41CEF6-EB95-0041-AC22-49AFFB8346C9}" presName="composite" presStyleCnt="0"/>
      <dgm:spPr/>
    </dgm:pt>
    <dgm:pt modelId="{A9F48364-DB6B-C94E-8CB7-939CE292E809}" type="pres">
      <dgm:prSet presAssocID="{7C41CEF6-EB95-0041-AC22-49AFFB8346C9}" presName="rect1" presStyleLbl="trAlignAcc1" presStyleIdx="3" presStyleCnt="9">
        <dgm:presLayoutVars>
          <dgm:bulletEnabled val="1"/>
        </dgm:presLayoutVars>
      </dgm:prSet>
      <dgm:spPr/>
    </dgm:pt>
    <dgm:pt modelId="{16A643BB-00B3-1B4A-9B02-05499EB19C00}" type="pres">
      <dgm:prSet presAssocID="{7C41CEF6-EB95-0041-AC22-49AFFB8346C9}" presName="rect2" presStyleLbl="fgImgPlace1" presStyleIdx="3" presStyleCnt="9"/>
      <dgm:spPr>
        <a:blipFill>
          <a:blip xmlns:r="http://schemas.openxmlformats.org/officeDocument/2006/relationships" r:embed="rId4">
            <a:extLst>
              <a:ext uri="{28A0092B-C50C-407E-A947-70E740481C1C}">
                <a14:useLocalDpi xmlns:a14="http://schemas.microsoft.com/office/drawing/2010/main" val="0"/>
              </a:ext>
            </a:extLst>
          </a:blip>
          <a:srcRect/>
          <a:stretch>
            <a:fillRect l="-35000" r="-35000"/>
          </a:stretch>
        </a:blipFill>
      </dgm:spPr>
    </dgm:pt>
    <dgm:pt modelId="{4A1FA601-3D71-F549-B92D-01A3817FA9B0}" type="pres">
      <dgm:prSet presAssocID="{CF6670AC-F394-2F45-8123-1407FB829EAC}" presName="sibTrans" presStyleCnt="0"/>
      <dgm:spPr/>
    </dgm:pt>
    <dgm:pt modelId="{49144149-8B5A-C740-A7E2-9DDFCA40E692}" type="pres">
      <dgm:prSet presAssocID="{2FD7E4C2-B662-5F40-B34A-9F3860660EF4}" presName="composite" presStyleCnt="0"/>
      <dgm:spPr/>
    </dgm:pt>
    <dgm:pt modelId="{F9D4F9A7-AC34-B944-B99D-71C230F6E5EA}" type="pres">
      <dgm:prSet presAssocID="{2FD7E4C2-B662-5F40-B34A-9F3860660EF4}" presName="rect1" presStyleLbl="trAlignAcc1" presStyleIdx="4" presStyleCnt="9">
        <dgm:presLayoutVars>
          <dgm:bulletEnabled val="1"/>
        </dgm:presLayoutVars>
      </dgm:prSet>
      <dgm:spPr/>
    </dgm:pt>
    <dgm:pt modelId="{56B981C2-B118-1E4C-A1B8-6A1712DE4A3D}" type="pres">
      <dgm:prSet presAssocID="{2FD7E4C2-B662-5F40-B34A-9F3860660EF4}" presName="rect2" presStyleLbl="fgImgPlace1" presStyleIdx="4" presStyleCnt="9"/>
      <dgm:spPr>
        <a:blipFill>
          <a:blip xmlns:r="http://schemas.openxmlformats.org/officeDocument/2006/relationships" r:embed="rId5">
            <a:extLst>
              <a:ext uri="{28A0092B-C50C-407E-A947-70E740481C1C}">
                <a14:useLocalDpi xmlns:a14="http://schemas.microsoft.com/office/drawing/2010/main" val="0"/>
              </a:ext>
            </a:extLst>
          </a:blip>
          <a:srcRect/>
          <a:stretch>
            <a:fillRect l="-33000" r="-33000"/>
          </a:stretch>
        </a:blipFill>
      </dgm:spPr>
    </dgm:pt>
    <dgm:pt modelId="{05630543-D4CA-0E44-92FB-7E06E14F3956}" type="pres">
      <dgm:prSet presAssocID="{621750E5-BFD8-9C43-AAA6-6431B8C329A6}" presName="sibTrans" presStyleCnt="0"/>
      <dgm:spPr/>
    </dgm:pt>
    <dgm:pt modelId="{77F193A7-C5FA-364D-8AF0-4BAFA78355F7}" type="pres">
      <dgm:prSet presAssocID="{71739B5C-C03C-9C44-B94A-ACDC73D423FE}" presName="composite" presStyleCnt="0"/>
      <dgm:spPr/>
    </dgm:pt>
    <dgm:pt modelId="{EBD5BB7E-D9B7-DA41-B9AA-62EAC359725A}" type="pres">
      <dgm:prSet presAssocID="{71739B5C-C03C-9C44-B94A-ACDC73D423FE}" presName="rect1" presStyleLbl="trAlignAcc1" presStyleIdx="5" presStyleCnt="9">
        <dgm:presLayoutVars>
          <dgm:bulletEnabled val="1"/>
        </dgm:presLayoutVars>
      </dgm:prSet>
      <dgm:spPr/>
    </dgm:pt>
    <dgm:pt modelId="{FCF80896-0B37-A94D-B96E-18273B389EAF}" type="pres">
      <dgm:prSet presAssocID="{71739B5C-C03C-9C44-B94A-ACDC73D423FE}" presName="rect2" presStyleLbl="fgImgPlace1" presStyleIdx="5" presStyleCnt="9"/>
      <dgm:spPr>
        <a:blipFill>
          <a:blip xmlns:r="http://schemas.openxmlformats.org/officeDocument/2006/relationships" r:embed="rId6">
            <a:extLst>
              <a:ext uri="{28A0092B-C50C-407E-A947-70E740481C1C}">
                <a14:useLocalDpi xmlns:a14="http://schemas.microsoft.com/office/drawing/2010/main" val="0"/>
              </a:ext>
            </a:extLst>
          </a:blip>
          <a:srcRect/>
          <a:stretch>
            <a:fillRect l="-63000" r="-63000"/>
          </a:stretch>
        </a:blipFill>
      </dgm:spPr>
    </dgm:pt>
    <dgm:pt modelId="{FFA632A3-FFE7-3843-919B-32E8A63523B2}" type="pres">
      <dgm:prSet presAssocID="{56DD4810-A68D-4841-8241-A8E0A4E3E966}" presName="sibTrans" presStyleCnt="0"/>
      <dgm:spPr/>
    </dgm:pt>
    <dgm:pt modelId="{4EC50C06-EF4C-7B46-9D29-EED1052FCEC1}" type="pres">
      <dgm:prSet presAssocID="{B69A67EA-A353-4440-B05C-8861140DFE46}" presName="composite" presStyleCnt="0"/>
      <dgm:spPr/>
    </dgm:pt>
    <dgm:pt modelId="{B6BBD314-5C0C-8646-A9DA-868E4DAB0849}" type="pres">
      <dgm:prSet presAssocID="{B69A67EA-A353-4440-B05C-8861140DFE46}" presName="rect1" presStyleLbl="trAlignAcc1" presStyleIdx="6" presStyleCnt="9">
        <dgm:presLayoutVars>
          <dgm:bulletEnabled val="1"/>
        </dgm:presLayoutVars>
      </dgm:prSet>
      <dgm:spPr/>
    </dgm:pt>
    <dgm:pt modelId="{7FF1A8AB-E7B4-DE44-8C90-9105B9FBC4CE}" type="pres">
      <dgm:prSet presAssocID="{B69A67EA-A353-4440-B05C-8861140DFE46}" presName="rect2" presStyleLbl="fgImgPlace1" presStyleIdx="6" presStyleCnt="9"/>
      <dgm:spPr>
        <a:blipFill>
          <a:blip xmlns:r="http://schemas.openxmlformats.org/officeDocument/2006/relationships" r:embed="rId7">
            <a:extLst>
              <a:ext uri="{28A0092B-C50C-407E-A947-70E740481C1C}">
                <a14:useLocalDpi xmlns:a14="http://schemas.microsoft.com/office/drawing/2010/main" val="0"/>
              </a:ext>
            </a:extLst>
          </a:blip>
          <a:srcRect/>
          <a:stretch>
            <a:fillRect l="-63000" r="-63000"/>
          </a:stretch>
        </a:blipFill>
      </dgm:spPr>
    </dgm:pt>
    <dgm:pt modelId="{ACA234D2-86E7-2143-89A0-DBDE2541A1D0}" type="pres">
      <dgm:prSet presAssocID="{DFAE9F7A-3FE0-9343-9AE3-B7D77F0675EE}" presName="sibTrans" presStyleCnt="0"/>
      <dgm:spPr/>
    </dgm:pt>
    <dgm:pt modelId="{413540D9-C50C-6A4A-A323-6F3E5342DA6C}" type="pres">
      <dgm:prSet presAssocID="{CDC81449-D7C2-C643-8ED2-B882B0EEEF1E}" presName="composite" presStyleCnt="0"/>
      <dgm:spPr/>
    </dgm:pt>
    <dgm:pt modelId="{324DCF0E-5A72-FE47-A4CF-63C55670B0D2}" type="pres">
      <dgm:prSet presAssocID="{CDC81449-D7C2-C643-8ED2-B882B0EEEF1E}" presName="rect1" presStyleLbl="trAlignAcc1" presStyleIdx="7" presStyleCnt="9">
        <dgm:presLayoutVars>
          <dgm:bulletEnabled val="1"/>
        </dgm:presLayoutVars>
      </dgm:prSet>
      <dgm:spPr/>
    </dgm:pt>
    <dgm:pt modelId="{475D129D-D9BE-CE40-A3D5-152C9AD9D389}" type="pres">
      <dgm:prSet presAssocID="{CDC81449-D7C2-C643-8ED2-B882B0EEEF1E}" presName="rect2" presStyleLbl="fgImgPlace1" presStyleIdx="7" presStyleCnt="9"/>
      <dgm:spPr>
        <a:blipFill>
          <a:blip xmlns:r="http://schemas.openxmlformats.org/officeDocument/2006/relationships" r:embed="rId8">
            <a:extLst>
              <a:ext uri="{28A0092B-C50C-407E-A947-70E740481C1C}">
                <a14:useLocalDpi xmlns:a14="http://schemas.microsoft.com/office/drawing/2010/main" val="0"/>
              </a:ext>
            </a:extLst>
          </a:blip>
          <a:srcRect/>
          <a:stretch>
            <a:fillRect l="-111000" r="-111000"/>
          </a:stretch>
        </a:blipFill>
      </dgm:spPr>
    </dgm:pt>
    <dgm:pt modelId="{E0C7F150-3F39-0E46-9217-D129ABA37EB1}" type="pres">
      <dgm:prSet presAssocID="{B97BE82A-9D6C-9C48-BAB5-9E575EE545B6}" presName="sibTrans" presStyleCnt="0"/>
      <dgm:spPr/>
    </dgm:pt>
    <dgm:pt modelId="{35CE91A0-4875-5640-B1E3-DD7F544E61FC}" type="pres">
      <dgm:prSet presAssocID="{4B4CA41D-D821-834E-86D4-2827C40AE174}" presName="composite" presStyleCnt="0"/>
      <dgm:spPr/>
    </dgm:pt>
    <dgm:pt modelId="{DD0591BE-25AA-FC4B-989E-676ED2895DF0}" type="pres">
      <dgm:prSet presAssocID="{4B4CA41D-D821-834E-86D4-2827C40AE174}" presName="rect1" presStyleLbl="trAlignAcc1" presStyleIdx="8" presStyleCnt="9">
        <dgm:presLayoutVars>
          <dgm:bulletEnabled val="1"/>
        </dgm:presLayoutVars>
      </dgm:prSet>
      <dgm:spPr/>
    </dgm:pt>
    <dgm:pt modelId="{86B28579-EEE4-9C4B-A4BA-27DF46BDC6FB}" type="pres">
      <dgm:prSet presAssocID="{4B4CA41D-D821-834E-86D4-2827C40AE174}" presName="rect2" presStyleLbl="fgImgPlace1" presStyleIdx="8" presStyleCnt="9"/>
      <dgm:spPr>
        <a:blipFill>
          <a:blip xmlns:r="http://schemas.openxmlformats.org/officeDocument/2006/relationships" r:embed="rId9">
            <a:extLst>
              <a:ext uri="{28A0092B-C50C-407E-A947-70E740481C1C}">
                <a14:useLocalDpi xmlns:a14="http://schemas.microsoft.com/office/drawing/2010/main" val="0"/>
              </a:ext>
            </a:extLst>
          </a:blip>
          <a:srcRect/>
          <a:stretch>
            <a:fillRect l="-55000" r="-55000"/>
          </a:stretch>
        </a:blipFill>
      </dgm:spPr>
    </dgm:pt>
  </dgm:ptLst>
  <dgm:cxnLst>
    <dgm:cxn modelId="{697FD300-69F5-044F-97DC-6F3D626B8437}" type="presOf" srcId="{7CAF1632-9789-7149-9ADC-2E95EA4BF622}" destId="{42627549-577B-974A-8CD2-D82420DB2866}" srcOrd="0" destOrd="0" presId="urn:microsoft.com/office/officeart/2008/layout/PictureStrips"/>
    <dgm:cxn modelId="{BB8DF704-CD97-9E40-9872-54E1CECECDDA}" srcId="{D10F95A1-E38B-DB4B-8C53-32BEF4853950}" destId="{CDC81449-D7C2-C643-8ED2-B882B0EEEF1E}" srcOrd="7" destOrd="0" parTransId="{97378293-87C7-DD45-B3B8-DF9A31E1869E}" sibTransId="{B97BE82A-9D6C-9C48-BAB5-9E575EE545B6}"/>
    <dgm:cxn modelId="{BE57E306-1CAF-2141-90BE-30A2D91779B0}" type="presOf" srcId="{B69A67EA-A353-4440-B05C-8861140DFE46}" destId="{B6BBD314-5C0C-8646-A9DA-868E4DAB0849}" srcOrd="0" destOrd="0" presId="urn:microsoft.com/office/officeart/2008/layout/PictureStrips"/>
    <dgm:cxn modelId="{DE78A209-35D9-9A49-862F-D64977B4B20F}" type="presOf" srcId="{D10F95A1-E38B-DB4B-8C53-32BEF4853950}" destId="{D5B45959-1CED-2247-929E-2C7784F8F8AB}" srcOrd="0" destOrd="0" presId="urn:microsoft.com/office/officeart/2008/layout/PictureStrips"/>
    <dgm:cxn modelId="{C23E4F1A-6E3A-244B-BF0A-8DC3771033C5}" type="presOf" srcId="{CDC81449-D7C2-C643-8ED2-B882B0EEEF1E}" destId="{324DCF0E-5A72-FE47-A4CF-63C55670B0D2}" srcOrd="0" destOrd="0" presId="urn:microsoft.com/office/officeart/2008/layout/PictureStrips"/>
    <dgm:cxn modelId="{56A94124-F69A-B348-900D-FFC4FBC62DCE}" srcId="{D10F95A1-E38B-DB4B-8C53-32BEF4853950}" destId="{589A40A6-F3AD-854D-99F4-CA0368AA57AB}" srcOrd="0" destOrd="0" parTransId="{A6222356-D126-0845-806C-6A27F954153C}" sibTransId="{1A59A4E4-4C9D-0646-975B-72DA620E78C5}"/>
    <dgm:cxn modelId="{723DD56B-DE0D-6D45-B186-34FF08D08BF6}" type="presOf" srcId="{7C41CEF6-EB95-0041-AC22-49AFFB8346C9}" destId="{A9F48364-DB6B-C94E-8CB7-939CE292E809}" srcOrd="0" destOrd="0" presId="urn:microsoft.com/office/officeart/2008/layout/PictureStrips"/>
    <dgm:cxn modelId="{29A23F73-2CAF-AA40-9D52-16E8B7C3B7E2}" srcId="{D10F95A1-E38B-DB4B-8C53-32BEF4853950}" destId="{71739B5C-C03C-9C44-B94A-ACDC73D423FE}" srcOrd="5" destOrd="0" parTransId="{9189D65D-1288-C349-B0BC-B51FFF9D2A9B}" sibTransId="{56DD4810-A68D-4841-8241-A8E0A4E3E966}"/>
    <dgm:cxn modelId="{F4C5E374-C049-174D-B0F4-7056E1BA8548}" srcId="{D10F95A1-E38B-DB4B-8C53-32BEF4853950}" destId="{4635A17B-02FA-6345-8771-948D16D409FD}" srcOrd="2" destOrd="0" parTransId="{7D7FEF40-F399-5341-8ED1-1846A633C459}" sibTransId="{CD80DA28-E9CC-8F49-A544-246A083C403F}"/>
    <dgm:cxn modelId="{3C817281-18EC-0A44-B1C5-21A2AE11F687}" type="presOf" srcId="{589A40A6-F3AD-854D-99F4-CA0368AA57AB}" destId="{E9A7F907-3D36-1C44-9FEA-703F6CD87B41}" srcOrd="0" destOrd="0" presId="urn:microsoft.com/office/officeart/2008/layout/PictureStrips"/>
    <dgm:cxn modelId="{0E639F90-35D4-B743-8E11-DEA1A0DA78E1}" type="presOf" srcId="{4B4CA41D-D821-834E-86D4-2827C40AE174}" destId="{DD0591BE-25AA-FC4B-989E-676ED2895DF0}" srcOrd="0" destOrd="0" presId="urn:microsoft.com/office/officeart/2008/layout/PictureStrips"/>
    <dgm:cxn modelId="{EB90BEB4-8443-EE4D-ADDC-051794C6A2AD}" srcId="{D10F95A1-E38B-DB4B-8C53-32BEF4853950}" destId="{B69A67EA-A353-4440-B05C-8861140DFE46}" srcOrd="6" destOrd="0" parTransId="{C92953B5-EDD3-F945-B20E-F808ACA26BEF}" sibTransId="{DFAE9F7A-3FE0-9343-9AE3-B7D77F0675EE}"/>
    <dgm:cxn modelId="{8C1DCAC3-54C3-6248-B675-7DA1EBC00F05}" type="presOf" srcId="{4635A17B-02FA-6345-8771-948D16D409FD}" destId="{A671AC66-E96A-EF40-AC73-6208B542B773}" srcOrd="0" destOrd="0" presId="urn:microsoft.com/office/officeart/2008/layout/PictureStrips"/>
    <dgm:cxn modelId="{D7048ECB-147D-384D-9B59-1C3B3963218D}" type="presOf" srcId="{2FD7E4C2-B662-5F40-B34A-9F3860660EF4}" destId="{F9D4F9A7-AC34-B944-B99D-71C230F6E5EA}" srcOrd="0" destOrd="0" presId="urn:microsoft.com/office/officeart/2008/layout/PictureStrips"/>
    <dgm:cxn modelId="{12B75FD8-7AB6-0040-94DB-E8C0F31DD525}" srcId="{D10F95A1-E38B-DB4B-8C53-32BEF4853950}" destId="{4B4CA41D-D821-834E-86D4-2827C40AE174}" srcOrd="8" destOrd="0" parTransId="{73A2AA59-3AAA-2E4D-9AF2-BE4A59466138}" sibTransId="{4D6FF81B-9CC9-AA48-B03C-E36C50351B9A}"/>
    <dgm:cxn modelId="{66AB25E3-57D3-EE4E-AD6C-2E98E21262EA}" srcId="{D10F95A1-E38B-DB4B-8C53-32BEF4853950}" destId="{2FD7E4C2-B662-5F40-B34A-9F3860660EF4}" srcOrd="4" destOrd="0" parTransId="{E394A422-5C9F-7047-A7D0-917B3CC7B8EA}" sibTransId="{621750E5-BFD8-9C43-AAA6-6431B8C329A6}"/>
    <dgm:cxn modelId="{790E49EF-0316-3749-BECF-FA20D0DC13CC}" srcId="{D10F95A1-E38B-DB4B-8C53-32BEF4853950}" destId="{7C41CEF6-EB95-0041-AC22-49AFFB8346C9}" srcOrd="3" destOrd="0" parTransId="{CECE7B87-F13A-834B-B37D-44AEC1AD25A2}" sibTransId="{CF6670AC-F394-2F45-8123-1407FB829EAC}"/>
    <dgm:cxn modelId="{CBBA26F7-A5A7-6548-9773-F7EDEF71F299}" srcId="{D10F95A1-E38B-DB4B-8C53-32BEF4853950}" destId="{7CAF1632-9789-7149-9ADC-2E95EA4BF622}" srcOrd="1" destOrd="0" parTransId="{F85172B5-A8C5-1543-B611-332F2B4D9083}" sibTransId="{087C9715-EF1A-8F41-88AF-44E7FF63147D}"/>
    <dgm:cxn modelId="{209303FF-E1DC-3741-8415-AE052BB8F807}" type="presOf" srcId="{71739B5C-C03C-9C44-B94A-ACDC73D423FE}" destId="{EBD5BB7E-D9B7-DA41-B9AA-62EAC359725A}" srcOrd="0" destOrd="0" presId="urn:microsoft.com/office/officeart/2008/layout/PictureStrips"/>
    <dgm:cxn modelId="{D1F76640-D4BF-2545-8F60-16C1C2E95F6C}" type="presParOf" srcId="{D5B45959-1CED-2247-929E-2C7784F8F8AB}" destId="{F9C7ED74-49C7-E44B-986B-B1B988300F99}" srcOrd="0" destOrd="0" presId="urn:microsoft.com/office/officeart/2008/layout/PictureStrips"/>
    <dgm:cxn modelId="{B5233B12-AD6B-5245-8A8F-CAA8905E2531}" type="presParOf" srcId="{F9C7ED74-49C7-E44B-986B-B1B988300F99}" destId="{E9A7F907-3D36-1C44-9FEA-703F6CD87B41}" srcOrd="0" destOrd="0" presId="urn:microsoft.com/office/officeart/2008/layout/PictureStrips"/>
    <dgm:cxn modelId="{EC404BE1-5FE5-0142-929B-2E5ABC36DE92}" type="presParOf" srcId="{F9C7ED74-49C7-E44B-986B-B1B988300F99}" destId="{28A8AB72-B126-3142-BE4E-B61AE4BFC829}" srcOrd="1" destOrd="0" presId="urn:microsoft.com/office/officeart/2008/layout/PictureStrips"/>
    <dgm:cxn modelId="{0076BE02-266E-B84B-BD7C-9F3805343D49}" type="presParOf" srcId="{D5B45959-1CED-2247-929E-2C7784F8F8AB}" destId="{83A11AC6-4C68-8447-A30A-08F6D91F552A}" srcOrd="1" destOrd="0" presId="urn:microsoft.com/office/officeart/2008/layout/PictureStrips"/>
    <dgm:cxn modelId="{472FC39A-DA6F-B545-8FFE-00D703CED382}" type="presParOf" srcId="{D5B45959-1CED-2247-929E-2C7784F8F8AB}" destId="{5E566920-E3BA-6244-A785-11778CE54BEF}" srcOrd="2" destOrd="0" presId="urn:microsoft.com/office/officeart/2008/layout/PictureStrips"/>
    <dgm:cxn modelId="{F53CCE09-AA8C-9C46-8244-4EA64F46E74A}" type="presParOf" srcId="{5E566920-E3BA-6244-A785-11778CE54BEF}" destId="{42627549-577B-974A-8CD2-D82420DB2866}" srcOrd="0" destOrd="0" presId="urn:microsoft.com/office/officeart/2008/layout/PictureStrips"/>
    <dgm:cxn modelId="{E81F7889-639A-E94E-8329-8AF05FB5A3E1}" type="presParOf" srcId="{5E566920-E3BA-6244-A785-11778CE54BEF}" destId="{08AE5D65-6E3F-B443-9123-AB11E20FAC35}" srcOrd="1" destOrd="0" presId="urn:microsoft.com/office/officeart/2008/layout/PictureStrips"/>
    <dgm:cxn modelId="{F2E3AECA-0F14-BB4E-950F-301D3E91F524}" type="presParOf" srcId="{D5B45959-1CED-2247-929E-2C7784F8F8AB}" destId="{15E97C95-B93C-0D45-BF45-B2FA2C7AC271}" srcOrd="3" destOrd="0" presId="urn:microsoft.com/office/officeart/2008/layout/PictureStrips"/>
    <dgm:cxn modelId="{F3D9C8FC-E9E3-644A-8BBE-07549B783D80}" type="presParOf" srcId="{D5B45959-1CED-2247-929E-2C7784F8F8AB}" destId="{97813110-8D8B-904C-9873-3CEF381102B9}" srcOrd="4" destOrd="0" presId="urn:microsoft.com/office/officeart/2008/layout/PictureStrips"/>
    <dgm:cxn modelId="{F7062CE0-402F-2342-8A1B-F026FF393EF5}" type="presParOf" srcId="{97813110-8D8B-904C-9873-3CEF381102B9}" destId="{A671AC66-E96A-EF40-AC73-6208B542B773}" srcOrd="0" destOrd="0" presId="urn:microsoft.com/office/officeart/2008/layout/PictureStrips"/>
    <dgm:cxn modelId="{5FE45154-9B00-164A-B51B-4DD19D7BF4AC}" type="presParOf" srcId="{97813110-8D8B-904C-9873-3CEF381102B9}" destId="{20F4FF01-698C-9548-9ECB-7B1C3F998DE8}" srcOrd="1" destOrd="0" presId="urn:microsoft.com/office/officeart/2008/layout/PictureStrips"/>
    <dgm:cxn modelId="{5FE75F5C-5B2A-8D47-A520-C7E339EBE0A3}" type="presParOf" srcId="{D5B45959-1CED-2247-929E-2C7784F8F8AB}" destId="{B8728222-FBD5-D044-ADE2-7F8A2C7D8185}" srcOrd="5" destOrd="0" presId="urn:microsoft.com/office/officeart/2008/layout/PictureStrips"/>
    <dgm:cxn modelId="{EEB4D465-6185-0349-9BEC-44769D33227D}" type="presParOf" srcId="{D5B45959-1CED-2247-929E-2C7784F8F8AB}" destId="{9E95BF61-AAA6-CF4E-B823-25462F296F5F}" srcOrd="6" destOrd="0" presId="urn:microsoft.com/office/officeart/2008/layout/PictureStrips"/>
    <dgm:cxn modelId="{888FEC05-2263-E849-BDD5-B5DD3B3A98A6}" type="presParOf" srcId="{9E95BF61-AAA6-CF4E-B823-25462F296F5F}" destId="{A9F48364-DB6B-C94E-8CB7-939CE292E809}" srcOrd="0" destOrd="0" presId="urn:microsoft.com/office/officeart/2008/layout/PictureStrips"/>
    <dgm:cxn modelId="{7A458A42-134E-A342-A394-E9B04510BDBF}" type="presParOf" srcId="{9E95BF61-AAA6-CF4E-B823-25462F296F5F}" destId="{16A643BB-00B3-1B4A-9B02-05499EB19C00}" srcOrd="1" destOrd="0" presId="urn:microsoft.com/office/officeart/2008/layout/PictureStrips"/>
    <dgm:cxn modelId="{8E9B42CF-9798-6344-AB56-CAD5340B5D81}" type="presParOf" srcId="{D5B45959-1CED-2247-929E-2C7784F8F8AB}" destId="{4A1FA601-3D71-F549-B92D-01A3817FA9B0}" srcOrd="7" destOrd="0" presId="urn:microsoft.com/office/officeart/2008/layout/PictureStrips"/>
    <dgm:cxn modelId="{65617F8B-3859-D743-A687-FADCCEE6C605}" type="presParOf" srcId="{D5B45959-1CED-2247-929E-2C7784F8F8AB}" destId="{49144149-8B5A-C740-A7E2-9DDFCA40E692}" srcOrd="8" destOrd="0" presId="urn:microsoft.com/office/officeart/2008/layout/PictureStrips"/>
    <dgm:cxn modelId="{A08BF684-C822-6841-95AE-DE7190FCC30F}" type="presParOf" srcId="{49144149-8B5A-C740-A7E2-9DDFCA40E692}" destId="{F9D4F9A7-AC34-B944-B99D-71C230F6E5EA}" srcOrd="0" destOrd="0" presId="urn:microsoft.com/office/officeart/2008/layout/PictureStrips"/>
    <dgm:cxn modelId="{A58AA499-17ED-284D-BF83-1A95E115E017}" type="presParOf" srcId="{49144149-8B5A-C740-A7E2-9DDFCA40E692}" destId="{56B981C2-B118-1E4C-A1B8-6A1712DE4A3D}" srcOrd="1" destOrd="0" presId="urn:microsoft.com/office/officeart/2008/layout/PictureStrips"/>
    <dgm:cxn modelId="{A882FB8A-DA97-984B-A2FB-C9D2AE9BA6D6}" type="presParOf" srcId="{D5B45959-1CED-2247-929E-2C7784F8F8AB}" destId="{05630543-D4CA-0E44-92FB-7E06E14F3956}" srcOrd="9" destOrd="0" presId="urn:microsoft.com/office/officeart/2008/layout/PictureStrips"/>
    <dgm:cxn modelId="{92221946-505C-CA49-AE15-D0543A1A71D7}" type="presParOf" srcId="{D5B45959-1CED-2247-929E-2C7784F8F8AB}" destId="{77F193A7-C5FA-364D-8AF0-4BAFA78355F7}" srcOrd="10" destOrd="0" presId="urn:microsoft.com/office/officeart/2008/layout/PictureStrips"/>
    <dgm:cxn modelId="{A783CAB3-1632-F548-8E87-C7BC8397AFBC}" type="presParOf" srcId="{77F193A7-C5FA-364D-8AF0-4BAFA78355F7}" destId="{EBD5BB7E-D9B7-DA41-B9AA-62EAC359725A}" srcOrd="0" destOrd="0" presId="urn:microsoft.com/office/officeart/2008/layout/PictureStrips"/>
    <dgm:cxn modelId="{BF444CD8-9AC3-F042-8D2E-0CEA27CF06AE}" type="presParOf" srcId="{77F193A7-C5FA-364D-8AF0-4BAFA78355F7}" destId="{FCF80896-0B37-A94D-B96E-18273B389EAF}" srcOrd="1" destOrd="0" presId="urn:microsoft.com/office/officeart/2008/layout/PictureStrips"/>
    <dgm:cxn modelId="{40E97D70-38E5-1B41-9DBF-41622CA57423}" type="presParOf" srcId="{D5B45959-1CED-2247-929E-2C7784F8F8AB}" destId="{FFA632A3-FFE7-3843-919B-32E8A63523B2}" srcOrd="11" destOrd="0" presId="urn:microsoft.com/office/officeart/2008/layout/PictureStrips"/>
    <dgm:cxn modelId="{403B9117-5908-FB46-98A6-776DC9A85D0B}" type="presParOf" srcId="{D5B45959-1CED-2247-929E-2C7784F8F8AB}" destId="{4EC50C06-EF4C-7B46-9D29-EED1052FCEC1}" srcOrd="12" destOrd="0" presId="urn:microsoft.com/office/officeart/2008/layout/PictureStrips"/>
    <dgm:cxn modelId="{9B20D6B5-319E-0041-9304-1DF036646097}" type="presParOf" srcId="{4EC50C06-EF4C-7B46-9D29-EED1052FCEC1}" destId="{B6BBD314-5C0C-8646-A9DA-868E4DAB0849}" srcOrd="0" destOrd="0" presId="urn:microsoft.com/office/officeart/2008/layout/PictureStrips"/>
    <dgm:cxn modelId="{F4CAECDC-DB1D-444A-B971-87D19DD8400E}" type="presParOf" srcId="{4EC50C06-EF4C-7B46-9D29-EED1052FCEC1}" destId="{7FF1A8AB-E7B4-DE44-8C90-9105B9FBC4CE}" srcOrd="1" destOrd="0" presId="urn:microsoft.com/office/officeart/2008/layout/PictureStrips"/>
    <dgm:cxn modelId="{82939474-1932-1748-97DD-B480B7B068A1}" type="presParOf" srcId="{D5B45959-1CED-2247-929E-2C7784F8F8AB}" destId="{ACA234D2-86E7-2143-89A0-DBDE2541A1D0}" srcOrd="13" destOrd="0" presId="urn:microsoft.com/office/officeart/2008/layout/PictureStrips"/>
    <dgm:cxn modelId="{0A297C98-989E-7E4C-881B-B1F7956B267D}" type="presParOf" srcId="{D5B45959-1CED-2247-929E-2C7784F8F8AB}" destId="{413540D9-C50C-6A4A-A323-6F3E5342DA6C}" srcOrd="14" destOrd="0" presId="urn:microsoft.com/office/officeart/2008/layout/PictureStrips"/>
    <dgm:cxn modelId="{3D381B75-5185-2A4E-AEF0-F076339636CA}" type="presParOf" srcId="{413540D9-C50C-6A4A-A323-6F3E5342DA6C}" destId="{324DCF0E-5A72-FE47-A4CF-63C55670B0D2}" srcOrd="0" destOrd="0" presId="urn:microsoft.com/office/officeart/2008/layout/PictureStrips"/>
    <dgm:cxn modelId="{7A8D8500-E876-4E4D-82B0-11D7692A2FDA}" type="presParOf" srcId="{413540D9-C50C-6A4A-A323-6F3E5342DA6C}" destId="{475D129D-D9BE-CE40-A3D5-152C9AD9D389}" srcOrd="1" destOrd="0" presId="urn:microsoft.com/office/officeart/2008/layout/PictureStrips"/>
    <dgm:cxn modelId="{CC0A283A-AE3C-1C44-B035-890C9966F80C}" type="presParOf" srcId="{D5B45959-1CED-2247-929E-2C7784F8F8AB}" destId="{E0C7F150-3F39-0E46-9217-D129ABA37EB1}" srcOrd="15" destOrd="0" presId="urn:microsoft.com/office/officeart/2008/layout/PictureStrips"/>
    <dgm:cxn modelId="{00613F2A-EBE5-5345-A44C-C1E5215E4BE5}" type="presParOf" srcId="{D5B45959-1CED-2247-929E-2C7784F8F8AB}" destId="{35CE91A0-4875-5640-B1E3-DD7F544E61FC}" srcOrd="16" destOrd="0" presId="urn:microsoft.com/office/officeart/2008/layout/PictureStrips"/>
    <dgm:cxn modelId="{96750771-03CB-5C4E-9767-70FB686B9F72}" type="presParOf" srcId="{35CE91A0-4875-5640-B1E3-DD7F544E61FC}" destId="{DD0591BE-25AA-FC4B-989E-676ED2895DF0}" srcOrd="0" destOrd="0" presId="urn:microsoft.com/office/officeart/2008/layout/PictureStrips"/>
    <dgm:cxn modelId="{934C28C8-5203-A54C-88AC-635A57683F99}" type="presParOf" srcId="{35CE91A0-4875-5640-B1E3-DD7F544E61FC}" destId="{86B28579-EEE4-9C4B-A4BA-27DF46BDC6FB}"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58DFD09-7E55-47A1-A702-4B90B0DFD427}" type="doc">
      <dgm:prSet loTypeId="urn:microsoft.com/office/officeart/2005/8/layout/hList7" loCatId="list" qsTypeId="urn:microsoft.com/office/officeart/2005/8/quickstyle/simple3" qsCatId="simple" csTypeId="urn:microsoft.com/office/officeart/2005/8/colors/colorful1" csCatId="colorful" phldr="1"/>
      <dgm:spPr/>
    </dgm:pt>
    <dgm:pt modelId="{2BF90BED-2547-4DA9-91A5-50DD544A7C7C}">
      <dgm:prSet phldrT="[Texto]" custT="1"/>
      <dgm:spPr/>
      <dgm:t>
        <a:bodyPr/>
        <a:lstStyle/>
        <a:p>
          <a:r>
            <a:rPr lang="es-ES" sz="1800" b="1"/>
            <a:t>En la actualidad, las TIC están en todas partes y en la mayoría de las acciones que realizamos a diario.</a:t>
          </a:r>
          <a:endParaRPr lang="es-MX" sz="1800" b="1" dirty="0"/>
        </a:p>
      </dgm:t>
    </dgm:pt>
    <dgm:pt modelId="{1FF16478-FD4C-463A-A404-7995628F88ED}" type="parTrans" cxnId="{2770737B-8ED9-488D-88A9-BBD2BE1D6F66}">
      <dgm:prSet/>
      <dgm:spPr/>
      <dgm:t>
        <a:bodyPr/>
        <a:lstStyle/>
        <a:p>
          <a:endParaRPr lang="es-MX" sz="2800">
            <a:solidFill>
              <a:schemeClr val="tx1"/>
            </a:solidFill>
          </a:endParaRPr>
        </a:p>
      </dgm:t>
    </dgm:pt>
    <dgm:pt modelId="{44311F94-2D57-425A-BD86-267CB9447124}" type="sibTrans" cxnId="{2770737B-8ED9-488D-88A9-BBD2BE1D6F66}">
      <dgm:prSet/>
      <dgm:spPr/>
      <dgm:t>
        <a:bodyPr/>
        <a:lstStyle/>
        <a:p>
          <a:endParaRPr lang="es-MX" sz="2800">
            <a:solidFill>
              <a:schemeClr val="tx1"/>
            </a:solidFill>
          </a:endParaRPr>
        </a:p>
      </dgm:t>
    </dgm:pt>
    <dgm:pt modelId="{05759476-60CC-4D51-A1D2-67F04C57C1AE}">
      <dgm:prSet custT="1"/>
      <dgm:spPr/>
      <dgm:t>
        <a:bodyPr/>
        <a:lstStyle/>
        <a:p>
          <a:r>
            <a:rPr lang="es-ES" sz="1800" b="1" dirty="0"/>
            <a:t>El hablar por celular, revisar el correo electrónico, la red social en las que estemos escritos o la acción de chatear con algún amigo, ya estamos utilizando las nuevas tecnologías. </a:t>
          </a:r>
          <a:endParaRPr lang="es-MX" sz="1800" b="1" dirty="0"/>
        </a:p>
      </dgm:t>
    </dgm:pt>
    <dgm:pt modelId="{7CAA8EE7-325E-4F40-AB6B-6B6E133B4D4B}" type="parTrans" cxnId="{700FDDCA-A227-404B-B16A-0384C4239790}">
      <dgm:prSet/>
      <dgm:spPr/>
      <dgm:t>
        <a:bodyPr/>
        <a:lstStyle/>
        <a:p>
          <a:endParaRPr lang="es-MX" sz="2800">
            <a:solidFill>
              <a:schemeClr val="tx1"/>
            </a:solidFill>
          </a:endParaRPr>
        </a:p>
      </dgm:t>
    </dgm:pt>
    <dgm:pt modelId="{EE506183-CA29-408C-81E5-5386A236E0D6}" type="sibTrans" cxnId="{700FDDCA-A227-404B-B16A-0384C4239790}">
      <dgm:prSet/>
      <dgm:spPr/>
      <dgm:t>
        <a:bodyPr/>
        <a:lstStyle/>
        <a:p>
          <a:endParaRPr lang="es-MX" sz="2800">
            <a:solidFill>
              <a:schemeClr val="tx1"/>
            </a:solidFill>
          </a:endParaRPr>
        </a:p>
      </dgm:t>
    </dgm:pt>
    <dgm:pt modelId="{6EA2692C-3965-4E95-8306-D3DE90C293D8}">
      <dgm:prSet custT="1"/>
      <dgm:spPr/>
      <dgm:t>
        <a:bodyPr/>
        <a:lstStyle/>
        <a:p>
          <a:endParaRPr lang="es-ES" sz="1800" dirty="0"/>
        </a:p>
        <a:p>
          <a:endParaRPr lang="es-ES" sz="1800" dirty="0"/>
        </a:p>
        <a:p>
          <a:r>
            <a:rPr lang="es-ES" sz="1800" b="1" dirty="0"/>
            <a:t>En el ámbito docente y de investigación estas herramientas han sido subutilizadas. </a:t>
          </a:r>
        </a:p>
        <a:p>
          <a:r>
            <a:rPr lang="es-ES" sz="1800" b="1" dirty="0"/>
            <a:t>Su uso en el salón de clases a través del material didáctico multimedia, apoyará en el aprendizaje significativo de los estudiantes. </a:t>
          </a:r>
          <a:br>
            <a:rPr lang="es-MX" sz="1800" b="1" dirty="0"/>
          </a:br>
          <a:endParaRPr lang="es-MX" sz="1800" b="1" dirty="0"/>
        </a:p>
      </dgm:t>
    </dgm:pt>
    <dgm:pt modelId="{4E733A1C-08BE-4189-98FD-40E20C9A7092}" type="parTrans" cxnId="{16B88475-DB00-4AF2-BFAD-B2C10B44E5D0}">
      <dgm:prSet/>
      <dgm:spPr/>
      <dgm:t>
        <a:bodyPr/>
        <a:lstStyle/>
        <a:p>
          <a:endParaRPr lang="es-MX" sz="2800">
            <a:solidFill>
              <a:schemeClr val="tx1"/>
            </a:solidFill>
          </a:endParaRPr>
        </a:p>
      </dgm:t>
    </dgm:pt>
    <dgm:pt modelId="{13E3AB90-2D23-43CB-9C52-64C4219DB56C}" type="sibTrans" cxnId="{16B88475-DB00-4AF2-BFAD-B2C10B44E5D0}">
      <dgm:prSet/>
      <dgm:spPr/>
      <dgm:t>
        <a:bodyPr/>
        <a:lstStyle/>
        <a:p>
          <a:endParaRPr lang="es-MX" sz="2800">
            <a:solidFill>
              <a:schemeClr val="tx1"/>
            </a:solidFill>
          </a:endParaRPr>
        </a:p>
      </dgm:t>
    </dgm:pt>
    <dgm:pt modelId="{648E08AC-A8D2-4F38-AB1E-9EEDCA508B75}" type="pres">
      <dgm:prSet presAssocID="{558DFD09-7E55-47A1-A702-4B90B0DFD427}" presName="Name0" presStyleCnt="0">
        <dgm:presLayoutVars>
          <dgm:dir/>
          <dgm:resizeHandles val="exact"/>
        </dgm:presLayoutVars>
      </dgm:prSet>
      <dgm:spPr/>
    </dgm:pt>
    <dgm:pt modelId="{A57D79D9-EFE2-405F-94DF-71C6EE39CF77}" type="pres">
      <dgm:prSet presAssocID="{558DFD09-7E55-47A1-A702-4B90B0DFD427}" presName="fgShape" presStyleLbl="fgShp" presStyleIdx="0" presStyleCnt="1" custScaleY="51001" custLinFactNeighborY="32521"/>
      <dgm:spPr/>
    </dgm:pt>
    <dgm:pt modelId="{68C79E60-91DB-47E4-962B-29CAA98C68DB}" type="pres">
      <dgm:prSet presAssocID="{558DFD09-7E55-47A1-A702-4B90B0DFD427}" presName="linComp" presStyleCnt="0"/>
      <dgm:spPr/>
    </dgm:pt>
    <dgm:pt modelId="{F8521A50-F942-41A0-9EC2-2BDECC4D6730}" type="pres">
      <dgm:prSet presAssocID="{2BF90BED-2547-4DA9-91A5-50DD544A7C7C}" presName="compNode" presStyleCnt="0"/>
      <dgm:spPr/>
    </dgm:pt>
    <dgm:pt modelId="{F89048DC-10C3-4B47-8492-9FF935EA4683}" type="pres">
      <dgm:prSet presAssocID="{2BF90BED-2547-4DA9-91A5-50DD544A7C7C}" presName="bkgdShape" presStyleLbl="node1" presStyleIdx="0" presStyleCnt="3"/>
      <dgm:spPr/>
    </dgm:pt>
    <dgm:pt modelId="{5DC9793C-E2E3-4F20-A5F7-D4ADD7796B94}" type="pres">
      <dgm:prSet presAssocID="{2BF90BED-2547-4DA9-91A5-50DD544A7C7C}" presName="nodeTx" presStyleLbl="node1" presStyleIdx="0" presStyleCnt="3">
        <dgm:presLayoutVars>
          <dgm:bulletEnabled val="1"/>
        </dgm:presLayoutVars>
      </dgm:prSet>
      <dgm:spPr/>
    </dgm:pt>
    <dgm:pt modelId="{5355C636-6CFA-4540-BB46-1966DAB61C17}" type="pres">
      <dgm:prSet presAssocID="{2BF90BED-2547-4DA9-91A5-50DD544A7C7C}" presName="invisiNode" presStyleLbl="node1" presStyleIdx="0" presStyleCnt="3"/>
      <dgm:spPr/>
    </dgm:pt>
    <dgm:pt modelId="{6811996B-CE75-4155-A761-59C8F7814886}" type="pres">
      <dgm:prSet presAssocID="{2BF90BED-2547-4DA9-91A5-50DD544A7C7C}"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dgm:spPr>
    </dgm:pt>
    <dgm:pt modelId="{886333B3-26CB-4C64-A25A-059D7D8B14D1}" type="pres">
      <dgm:prSet presAssocID="{44311F94-2D57-425A-BD86-267CB9447124}" presName="sibTrans" presStyleLbl="sibTrans2D1" presStyleIdx="0" presStyleCnt="0"/>
      <dgm:spPr/>
    </dgm:pt>
    <dgm:pt modelId="{667B3F83-FD35-48B9-8BC8-CA88BE03B98D}" type="pres">
      <dgm:prSet presAssocID="{05759476-60CC-4D51-A1D2-67F04C57C1AE}" presName="compNode" presStyleCnt="0"/>
      <dgm:spPr/>
    </dgm:pt>
    <dgm:pt modelId="{8C9CF1FB-F198-4E98-BB83-FD5EB67A9436}" type="pres">
      <dgm:prSet presAssocID="{05759476-60CC-4D51-A1D2-67F04C57C1AE}" presName="bkgdShape" presStyleLbl="node1" presStyleIdx="1" presStyleCnt="3"/>
      <dgm:spPr/>
    </dgm:pt>
    <dgm:pt modelId="{375F9D7B-2EE0-4774-AC58-8C7905055E52}" type="pres">
      <dgm:prSet presAssocID="{05759476-60CC-4D51-A1D2-67F04C57C1AE}" presName="nodeTx" presStyleLbl="node1" presStyleIdx="1" presStyleCnt="3">
        <dgm:presLayoutVars>
          <dgm:bulletEnabled val="1"/>
        </dgm:presLayoutVars>
      </dgm:prSet>
      <dgm:spPr/>
    </dgm:pt>
    <dgm:pt modelId="{30A67C2F-F55F-4974-935C-5FD8DAAB9B76}" type="pres">
      <dgm:prSet presAssocID="{05759476-60CC-4D51-A1D2-67F04C57C1AE}" presName="invisiNode" presStyleLbl="node1" presStyleIdx="1" presStyleCnt="3"/>
      <dgm:spPr/>
    </dgm:pt>
    <dgm:pt modelId="{5C51CA55-2092-4C99-A7ED-613BB4FC777A}" type="pres">
      <dgm:prSet presAssocID="{05759476-60CC-4D51-A1D2-67F04C57C1AE}"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0000" r="-20000"/>
          </a:stretch>
        </a:blipFill>
      </dgm:spPr>
    </dgm:pt>
    <dgm:pt modelId="{C865D45F-7D92-4F57-95B5-6BDDB1B3AE6A}" type="pres">
      <dgm:prSet presAssocID="{EE506183-CA29-408C-81E5-5386A236E0D6}" presName="sibTrans" presStyleLbl="sibTrans2D1" presStyleIdx="0" presStyleCnt="0"/>
      <dgm:spPr/>
    </dgm:pt>
    <dgm:pt modelId="{CE7FE6DF-9B57-44F2-87DF-EF04FE810FF9}" type="pres">
      <dgm:prSet presAssocID="{6EA2692C-3965-4E95-8306-D3DE90C293D8}" presName="compNode" presStyleCnt="0"/>
      <dgm:spPr/>
    </dgm:pt>
    <dgm:pt modelId="{887E933E-B288-4B03-80BA-169E01105891}" type="pres">
      <dgm:prSet presAssocID="{6EA2692C-3965-4E95-8306-D3DE90C293D8}" presName="bkgdShape" presStyleLbl="node1" presStyleIdx="2" presStyleCnt="3"/>
      <dgm:spPr/>
    </dgm:pt>
    <dgm:pt modelId="{62B7757B-D9E5-4BA6-9EF6-6EF00972100C}" type="pres">
      <dgm:prSet presAssocID="{6EA2692C-3965-4E95-8306-D3DE90C293D8}" presName="nodeTx" presStyleLbl="node1" presStyleIdx="2" presStyleCnt="3">
        <dgm:presLayoutVars>
          <dgm:bulletEnabled val="1"/>
        </dgm:presLayoutVars>
      </dgm:prSet>
      <dgm:spPr/>
    </dgm:pt>
    <dgm:pt modelId="{569DE7C3-3208-4258-853F-0CE45C69886D}" type="pres">
      <dgm:prSet presAssocID="{6EA2692C-3965-4E95-8306-D3DE90C293D8}" presName="invisiNode" presStyleLbl="node1" presStyleIdx="2" presStyleCnt="3"/>
      <dgm:spPr/>
    </dgm:pt>
    <dgm:pt modelId="{7FCC9C08-C44C-4495-B64F-855A136408FC}" type="pres">
      <dgm:prSet presAssocID="{6EA2692C-3965-4E95-8306-D3DE90C293D8}"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dgm:spPr>
    </dgm:pt>
  </dgm:ptLst>
  <dgm:cxnLst>
    <dgm:cxn modelId="{24626204-96CD-40F8-B60D-17EF85CACDE9}" type="presOf" srcId="{6EA2692C-3965-4E95-8306-D3DE90C293D8}" destId="{62B7757B-D9E5-4BA6-9EF6-6EF00972100C}" srcOrd="1" destOrd="0" presId="urn:microsoft.com/office/officeart/2005/8/layout/hList7"/>
    <dgm:cxn modelId="{5588DF21-3211-467B-B450-589535B2DB24}" type="presOf" srcId="{44311F94-2D57-425A-BD86-267CB9447124}" destId="{886333B3-26CB-4C64-A25A-059D7D8B14D1}" srcOrd="0" destOrd="0" presId="urn:microsoft.com/office/officeart/2005/8/layout/hList7"/>
    <dgm:cxn modelId="{7BD3B74E-AA2C-49FB-9F93-C6BC2CC7A4A8}" type="presOf" srcId="{05759476-60CC-4D51-A1D2-67F04C57C1AE}" destId="{8C9CF1FB-F198-4E98-BB83-FD5EB67A9436}" srcOrd="0" destOrd="0" presId="urn:microsoft.com/office/officeart/2005/8/layout/hList7"/>
    <dgm:cxn modelId="{16B88475-DB00-4AF2-BFAD-B2C10B44E5D0}" srcId="{558DFD09-7E55-47A1-A702-4B90B0DFD427}" destId="{6EA2692C-3965-4E95-8306-D3DE90C293D8}" srcOrd="2" destOrd="0" parTransId="{4E733A1C-08BE-4189-98FD-40E20C9A7092}" sibTransId="{13E3AB90-2D23-43CB-9C52-64C4219DB56C}"/>
    <dgm:cxn modelId="{B605C455-DBEC-462D-A67B-A0B47E0780D4}" type="presOf" srcId="{2BF90BED-2547-4DA9-91A5-50DD544A7C7C}" destId="{5DC9793C-E2E3-4F20-A5F7-D4ADD7796B94}" srcOrd="1" destOrd="0" presId="urn:microsoft.com/office/officeart/2005/8/layout/hList7"/>
    <dgm:cxn modelId="{2770737B-8ED9-488D-88A9-BBD2BE1D6F66}" srcId="{558DFD09-7E55-47A1-A702-4B90B0DFD427}" destId="{2BF90BED-2547-4DA9-91A5-50DD544A7C7C}" srcOrd="0" destOrd="0" parTransId="{1FF16478-FD4C-463A-A404-7995628F88ED}" sibTransId="{44311F94-2D57-425A-BD86-267CB9447124}"/>
    <dgm:cxn modelId="{E3DA91AE-1E5F-4204-8057-B1BD18A57A04}" type="presOf" srcId="{05759476-60CC-4D51-A1D2-67F04C57C1AE}" destId="{375F9D7B-2EE0-4774-AC58-8C7905055E52}" srcOrd="1" destOrd="0" presId="urn:microsoft.com/office/officeart/2005/8/layout/hList7"/>
    <dgm:cxn modelId="{2775B2B8-C9D5-4A1F-AD0E-3AB82FBA79B9}" type="presOf" srcId="{2BF90BED-2547-4DA9-91A5-50DD544A7C7C}" destId="{F89048DC-10C3-4B47-8492-9FF935EA4683}" srcOrd="0" destOrd="0" presId="urn:microsoft.com/office/officeart/2005/8/layout/hList7"/>
    <dgm:cxn modelId="{4575B7C7-F331-481E-B31A-40A4C5A7D40D}" type="presOf" srcId="{EE506183-CA29-408C-81E5-5386A236E0D6}" destId="{C865D45F-7D92-4F57-95B5-6BDDB1B3AE6A}" srcOrd="0" destOrd="0" presId="urn:microsoft.com/office/officeart/2005/8/layout/hList7"/>
    <dgm:cxn modelId="{700FDDCA-A227-404B-B16A-0384C4239790}" srcId="{558DFD09-7E55-47A1-A702-4B90B0DFD427}" destId="{05759476-60CC-4D51-A1D2-67F04C57C1AE}" srcOrd="1" destOrd="0" parTransId="{7CAA8EE7-325E-4F40-AB6B-6B6E133B4D4B}" sibTransId="{EE506183-CA29-408C-81E5-5386A236E0D6}"/>
    <dgm:cxn modelId="{41BF80CF-D2EC-4032-B884-BF2BAB6A4AA4}" type="presOf" srcId="{6EA2692C-3965-4E95-8306-D3DE90C293D8}" destId="{887E933E-B288-4B03-80BA-169E01105891}" srcOrd="0" destOrd="0" presId="urn:microsoft.com/office/officeart/2005/8/layout/hList7"/>
    <dgm:cxn modelId="{2434D3D7-8A37-471B-AB60-35AC87722212}" type="presOf" srcId="{558DFD09-7E55-47A1-A702-4B90B0DFD427}" destId="{648E08AC-A8D2-4F38-AB1E-9EEDCA508B75}" srcOrd="0" destOrd="0" presId="urn:microsoft.com/office/officeart/2005/8/layout/hList7"/>
    <dgm:cxn modelId="{1DCDC119-9B50-4EFD-9908-C58026BF1F1C}" type="presParOf" srcId="{648E08AC-A8D2-4F38-AB1E-9EEDCA508B75}" destId="{A57D79D9-EFE2-405F-94DF-71C6EE39CF77}" srcOrd="0" destOrd="0" presId="urn:microsoft.com/office/officeart/2005/8/layout/hList7"/>
    <dgm:cxn modelId="{C70DA642-46A6-41E9-B0C8-E0B94EFEFA7D}" type="presParOf" srcId="{648E08AC-A8D2-4F38-AB1E-9EEDCA508B75}" destId="{68C79E60-91DB-47E4-962B-29CAA98C68DB}" srcOrd="1" destOrd="0" presId="urn:microsoft.com/office/officeart/2005/8/layout/hList7"/>
    <dgm:cxn modelId="{AC050C53-F857-4EAD-BB5E-8F57897E8D3D}" type="presParOf" srcId="{68C79E60-91DB-47E4-962B-29CAA98C68DB}" destId="{F8521A50-F942-41A0-9EC2-2BDECC4D6730}" srcOrd="0" destOrd="0" presId="urn:microsoft.com/office/officeart/2005/8/layout/hList7"/>
    <dgm:cxn modelId="{F9D9B3B9-EBBB-4C10-B33E-4F0AA1133239}" type="presParOf" srcId="{F8521A50-F942-41A0-9EC2-2BDECC4D6730}" destId="{F89048DC-10C3-4B47-8492-9FF935EA4683}" srcOrd="0" destOrd="0" presId="urn:microsoft.com/office/officeart/2005/8/layout/hList7"/>
    <dgm:cxn modelId="{DE345A4E-BC10-44A4-B849-0BF8911E4802}" type="presParOf" srcId="{F8521A50-F942-41A0-9EC2-2BDECC4D6730}" destId="{5DC9793C-E2E3-4F20-A5F7-D4ADD7796B94}" srcOrd="1" destOrd="0" presId="urn:microsoft.com/office/officeart/2005/8/layout/hList7"/>
    <dgm:cxn modelId="{A1BFEB20-ECE1-4C12-A657-F76E26E7910D}" type="presParOf" srcId="{F8521A50-F942-41A0-9EC2-2BDECC4D6730}" destId="{5355C636-6CFA-4540-BB46-1966DAB61C17}" srcOrd="2" destOrd="0" presId="urn:microsoft.com/office/officeart/2005/8/layout/hList7"/>
    <dgm:cxn modelId="{1B4413F6-1DFC-42A5-A90C-C0266784B073}" type="presParOf" srcId="{F8521A50-F942-41A0-9EC2-2BDECC4D6730}" destId="{6811996B-CE75-4155-A761-59C8F7814886}" srcOrd="3" destOrd="0" presId="urn:microsoft.com/office/officeart/2005/8/layout/hList7"/>
    <dgm:cxn modelId="{D8885622-95B0-41B3-8DAF-AF2EE6187D7E}" type="presParOf" srcId="{68C79E60-91DB-47E4-962B-29CAA98C68DB}" destId="{886333B3-26CB-4C64-A25A-059D7D8B14D1}" srcOrd="1" destOrd="0" presId="urn:microsoft.com/office/officeart/2005/8/layout/hList7"/>
    <dgm:cxn modelId="{BA75ADA3-2AFE-48AE-8CD8-B0501119A683}" type="presParOf" srcId="{68C79E60-91DB-47E4-962B-29CAA98C68DB}" destId="{667B3F83-FD35-48B9-8BC8-CA88BE03B98D}" srcOrd="2" destOrd="0" presId="urn:microsoft.com/office/officeart/2005/8/layout/hList7"/>
    <dgm:cxn modelId="{2F920BF8-5EDB-4A0C-8DBB-629AC4020F99}" type="presParOf" srcId="{667B3F83-FD35-48B9-8BC8-CA88BE03B98D}" destId="{8C9CF1FB-F198-4E98-BB83-FD5EB67A9436}" srcOrd="0" destOrd="0" presId="urn:microsoft.com/office/officeart/2005/8/layout/hList7"/>
    <dgm:cxn modelId="{62309D2A-0BC2-44C6-8CB5-7B85B077C7FB}" type="presParOf" srcId="{667B3F83-FD35-48B9-8BC8-CA88BE03B98D}" destId="{375F9D7B-2EE0-4774-AC58-8C7905055E52}" srcOrd="1" destOrd="0" presId="urn:microsoft.com/office/officeart/2005/8/layout/hList7"/>
    <dgm:cxn modelId="{C8B3AF16-02F5-445D-BCC8-91A817F35CB6}" type="presParOf" srcId="{667B3F83-FD35-48B9-8BC8-CA88BE03B98D}" destId="{30A67C2F-F55F-4974-935C-5FD8DAAB9B76}" srcOrd="2" destOrd="0" presId="urn:microsoft.com/office/officeart/2005/8/layout/hList7"/>
    <dgm:cxn modelId="{DFF4780C-C728-457C-943A-BA033CD6BAAE}" type="presParOf" srcId="{667B3F83-FD35-48B9-8BC8-CA88BE03B98D}" destId="{5C51CA55-2092-4C99-A7ED-613BB4FC777A}" srcOrd="3" destOrd="0" presId="urn:microsoft.com/office/officeart/2005/8/layout/hList7"/>
    <dgm:cxn modelId="{33C275D4-7CBD-4E30-B156-88916D9B29E2}" type="presParOf" srcId="{68C79E60-91DB-47E4-962B-29CAA98C68DB}" destId="{C865D45F-7D92-4F57-95B5-6BDDB1B3AE6A}" srcOrd="3" destOrd="0" presId="urn:microsoft.com/office/officeart/2005/8/layout/hList7"/>
    <dgm:cxn modelId="{006DCBA3-33F9-4A8B-B921-C5D21730DF6A}" type="presParOf" srcId="{68C79E60-91DB-47E4-962B-29CAA98C68DB}" destId="{CE7FE6DF-9B57-44F2-87DF-EF04FE810FF9}" srcOrd="4" destOrd="0" presId="urn:microsoft.com/office/officeart/2005/8/layout/hList7"/>
    <dgm:cxn modelId="{9C24F456-D531-4668-B60A-0966034B1B38}" type="presParOf" srcId="{CE7FE6DF-9B57-44F2-87DF-EF04FE810FF9}" destId="{887E933E-B288-4B03-80BA-169E01105891}" srcOrd="0" destOrd="0" presId="urn:microsoft.com/office/officeart/2005/8/layout/hList7"/>
    <dgm:cxn modelId="{D3E1E880-C39F-48D6-B6E4-1905936F0167}" type="presParOf" srcId="{CE7FE6DF-9B57-44F2-87DF-EF04FE810FF9}" destId="{62B7757B-D9E5-4BA6-9EF6-6EF00972100C}" srcOrd="1" destOrd="0" presId="urn:microsoft.com/office/officeart/2005/8/layout/hList7"/>
    <dgm:cxn modelId="{E1AB108A-58CD-4C0D-AC68-B74F71EBD97A}" type="presParOf" srcId="{CE7FE6DF-9B57-44F2-87DF-EF04FE810FF9}" destId="{569DE7C3-3208-4258-853F-0CE45C69886D}" srcOrd="2" destOrd="0" presId="urn:microsoft.com/office/officeart/2005/8/layout/hList7"/>
    <dgm:cxn modelId="{C4B0D167-85D3-4F0B-85B3-5B6DBCD65496}" type="presParOf" srcId="{CE7FE6DF-9B57-44F2-87DF-EF04FE810FF9}" destId="{7FCC9C08-C44C-4495-B64F-855A136408FC}"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C45DA28-BDCF-DB48-93FB-B05B549E397B}" type="doc">
      <dgm:prSet loTypeId="urn:microsoft.com/office/officeart/2008/layout/TitledPictureBlocks" loCatId="" qsTypeId="urn:microsoft.com/office/officeart/2005/8/quickstyle/simple2" qsCatId="simple" csTypeId="urn:microsoft.com/office/officeart/2005/8/colors/colorful1" csCatId="colorful" phldr="1"/>
      <dgm:spPr/>
      <dgm:t>
        <a:bodyPr/>
        <a:lstStyle/>
        <a:p>
          <a:endParaRPr lang="es-ES"/>
        </a:p>
      </dgm:t>
    </dgm:pt>
    <dgm:pt modelId="{AC418CBA-7EC7-A54F-B980-846B14EC4BBF}">
      <dgm:prSet phldrT="[Texto]" custT="1"/>
      <dgm:spPr/>
      <dgm:t>
        <a:bodyPr/>
        <a:lstStyle/>
        <a:p>
          <a:r>
            <a:rPr lang="es-ES" sz="1800" dirty="0">
              <a:solidFill>
                <a:srgbClr val="000000"/>
              </a:solidFill>
            </a:rPr>
            <a:t>Imágenes</a:t>
          </a:r>
        </a:p>
      </dgm:t>
    </dgm:pt>
    <dgm:pt modelId="{E647D9B3-0A5C-1C48-B040-26578417DD28}" type="parTrans" cxnId="{1A6A15C5-FA95-7943-ADA6-C5A93478B506}">
      <dgm:prSet/>
      <dgm:spPr/>
      <dgm:t>
        <a:bodyPr/>
        <a:lstStyle/>
        <a:p>
          <a:endParaRPr lang="es-ES" sz="1600">
            <a:solidFill>
              <a:srgbClr val="000000"/>
            </a:solidFill>
          </a:endParaRPr>
        </a:p>
      </dgm:t>
    </dgm:pt>
    <dgm:pt modelId="{E2923798-B2A3-AE49-A5E8-FEB7FDAC0B58}" type="sibTrans" cxnId="{1A6A15C5-FA95-7943-ADA6-C5A93478B506}">
      <dgm:prSet/>
      <dgm:spPr/>
      <dgm:t>
        <a:bodyPr/>
        <a:lstStyle/>
        <a:p>
          <a:endParaRPr lang="es-ES" sz="1600">
            <a:solidFill>
              <a:srgbClr val="000000"/>
            </a:solidFill>
          </a:endParaRPr>
        </a:p>
      </dgm:t>
    </dgm:pt>
    <dgm:pt modelId="{7F27E0D1-4C97-864B-A399-8E7D197B27B2}">
      <dgm:prSet phldrT="[Texto]" custT="1"/>
      <dgm:spPr/>
      <dgm:t>
        <a:bodyPr/>
        <a:lstStyle/>
        <a:p>
          <a:r>
            <a:rPr lang="es-ES" sz="1800" dirty="0">
              <a:solidFill>
                <a:srgbClr val="000000"/>
              </a:solidFill>
            </a:rPr>
            <a:t>Sonido</a:t>
          </a:r>
        </a:p>
      </dgm:t>
    </dgm:pt>
    <dgm:pt modelId="{D521C477-CAB8-3544-9671-105B526E6AE9}" type="parTrans" cxnId="{478BEB11-7FA9-904A-A197-75414EBEB945}">
      <dgm:prSet/>
      <dgm:spPr/>
      <dgm:t>
        <a:bodyPr/>
        <a:lstStyle/>
        <a:p>
          <a:endParaRPr lang="es-ES" sz="1600">
            <a:solidFill>
              <a:srgbClr val="000000"/>
            </a:solidFill>
          </a:endParaRPr>
        </a:p>
      </dgm:t>
    </dgm:pt>
    <dgm:pt modelId="{855886B0-BF74-9D4A-BB6D-F1FF065B194A}" type="sibTrans" cxnId="{478BEB11-7FA9-904A-A197-75414EBEB945}">
      <dgm:prSet/>
      <dgm:spPr/>
      <dgm:t>
        <a:bodyPr/>
        <a:lstStyle/>
        <a:p>
          <a:endParaRPr lang="es-ES" sz="1600">
            <a:solidFill>
              <a:srgbClr val="000000"/>
            </a:solidFill>
          </a:endParaRPr>
        </a:p>
      </dgm:t>
    </dgm:pt>
    <dgm:pt modelId="{01220ECB-4113-E443-90F0-78A5BF180563}">
      <dgm:prSet phldrT="[Texto]" custT="1"/>
      <dgm:spPr/>
      <dgm:t>
        <a:bodyPr/>
        <a:lstStyle/>
        <a:p>
          <a:r>
            <a:rPr lang="es-ES" sz="1800" dirty="0">
              <a:solidFill>
                <a:srgbClr val="000000"/>
              </a:solidFill>
            </a:rPr>
            <a:t>Video</a:t>
          </a:r>
        </a:p>
      </dgm:t>
    </dgm:pt>
    <dgm:pt modelId="{59675800-D763-724F-9794-AF4E2B19566D}" type="parTrans" cxnId="{E85B53BA-2E56-4049-ACAB-CDE034687F42}">
      <dgm:prSet/>
      <dgm:spPr/>
      <dgm:t>
        <a:bodyPr/>
        <a:lstStyle/>
        <a:p>
          <a:endParaRPr lang="es-ES" sz="1600">
            <a:solidFill>
              <a:srgbClr val="000000"/>
            </a:solidFill>
          </a:endParaRPr>
        </a:p>
      </dgm:t>
    </dgm:pt>
    <dgm:pt modelId="{0044B005-31BF-CD4A-9875-8E0889E077F4}" type="sibTrans" cxnId="{E85B53BA-2E56-4049-ACAB-CDE034687F42}">
      <dgm:prSet/>
      <dgm:spPr/>
      <dgm:t>
        <a:bodyPr/>
        <a:lstStyle/>
        <a:p>
          <a:endParaRPr lang="es-ES" sz="1600">
            <a:solidFill>
              <a:srgbClr val="000000"/>
            </a:solidFill>
          </a:endParaRPr>
        </a:p>
      </dgm:t>
    </dgm:pt>
    <dgm:pt modelId="{32906055-8EA3-E447-BB40-496826B15143}">
      <dgm:prSet phldrT="[Texto]" custT="1"/>
      <dgm:spPr/>
      <dgm:t>
        <a:bodyPr/>
        <a:lstStyle/>
        <a:p>
          <a:r>
            <a:rPr lang="es-ES" sz="1400" dirty="0">
              <a:solidFill>
                <a:srgbClr val="000000"/>
              </a:solidFill>
            </a:rPr>
            <a:t>Páginas de internet</a:t>
          </a:r>
        </a:p>
      </dgm:t>
    </dgm:pt>
    <dgm:pt modelId="{FDDC4750-69E2-9045-AB41-17B9B3EE6B30}" type="parTrans" cxnId="{4313FED6-655E-184E-A47E-3AF369BA74B5}">
      <dgm:prSet/>
      <dgm:spPr/>
      <dgm:t>
        <a:bodyPr/>
        <a:lstStyle/>
        <a:p>
          <a:endParaRPr lang="es-ES" sz="1600">
            <a:solidFill>
              <a:srgbClr val="000000"/>
            </a:solidFill>
          </a:endParaRPr>
        </a:p>
      </dgm:t>
    </dgm:pt>
    <dgm:pt modelId="{AD5CD69E-CA6C-0546-A488-331A164EAC75}" type="sibTrans" cxnId="{4313FED6-655E-184E-A47E-3AF369BA74B5}">
      <dgm:prSet/>
      <dgm:spPr/>
      <dgm:t>
        <a:bodyPr/>
        <a:lstStyle/>
        <a:p>
          <a:endParaRPr lang="es-ES" sz="1600">
            <a:solidFill>
              <a:srgbClr val="000000"/>
            </a:solidFill>
          </a:endParaRPr>
        </a:p>
      </dgm:t>
    </dgm:pt>
    <dgm:pt modelId="{4624B73E-4559-5243-8E29-0DFDB63504E4}">
      <dgm:prSet phldrT="[Texto]" custT="1"/>
      <dgm:spPr/>
      <dgm:t>
        <a:bodyPr/>
        <a:lstStyle/>
        <a:p>
          <a:r>
            <a:rPr lang="es-ES" sz="1800" dirty="0">
              <a:solidFill>
                <a:srgbClr val="000000"/>
              </a:solidFill>
            </a:rPr>
            <a:t>Gráficos</a:t>
          </a:r>
        </a:p>
      </dgm:t>
    </dgm:pt>
    <dgm:pt modelId="{76693EB1-FDF0-CF4E-8069-62ADB092A845}" type="parTrans" cxnId="{9A632BE8-FE3E-DF48-AD19-41BAE5CB6060}">
      <dgm:prSet/>
      <dgm:spPr/>
      <dgm:t>
        <a:bodyPr/>
        <a:lstStyle/>
        <a:p>
          <a:endParaRPr lang="es-ES" sz="1600">
            <a:solidFill>
              <a:srgbClr val="000000"/>
            </a:solidFill>
          </a:endParaRPr>
        </a:p>
      </dgm:t>
    </dgm:pt>
    <dgm:pt modelId="{37031B4D-EF3D-5C47-8C14-5621957D84FB}" type="sibTrans" cxnId="{9A632BE8-FE3E-DF48-AD19-41BAE5CB6060}">
      <dgm:prSet/>
      <dgm:spPr/>
      <dgm:t>
        <a:bodyPr/>
        <a:lstStyle/>
        <a:p>
          <a:endParaRPr lang="es-ES" sz="1600">
            <a:solidFill>
              <a:srgbClr val="000000"/>
            </a:solidFill>
          </a:endParaRPr>
        </a:p>
      </dgm:t>
    </dgm:pt>
    <dgm:pt modelId="{F20816D2-5C0A-0F4F-80BF-4789C958C4A6}">
      <dgm:prSet phldrT="[Texto]" custT="1"/>
      <dgm:spPr/>
      <dgm:t>
        <a:bodyPr/>
        <a:lstStyle/>
        <a:p>
          <a:r>
            <a:rPr lang="es-ES" sz="1800" dirty="0">
              <a:solidFill>
                <a:srgbClr val="000000"/>
              </a:solidFill>
            </a:rPr>
            <a:t>Presentaciones</a:t>
          </a:r>
        </a:p>
      </dgm:t>
    </dgm:pt>
    <dgm:pt modelId="{325B40A5-024C-384B-A3A0-F25685883E08}" type="parTrans" cxnId="{D61510E6-4133-2B41-B2D6-94F098627106}">
      <dgm:prSet/>
      <dgm:spPr/>
      <dgm:t>
        <a:bodyPr/>
        <a:lstStyle/>
        <a:p>
          <a:endParaRPr lang="es-ES" sz="1600">
            <a:solidFill>
              <a:srgbClr val="000000"/>
            </a:solidFill>
          </a:endParaRPr>
        </a:p>
      </dgm:t>
    </dgm:pt>
    <dgm:pt modelId="{87C73947-CC42-D04D-A94E-483CF1437A2F}" type="sibTrans" cxnId="{D61510E6-4133-2B41-B2D6-94F098627106}">
      <dgm:prSet/>
      <dgm:spPr/>
      <dgm:t>
        <a:bodyPr/>
        <a:lstStyle/>
        <a:p>
          <a:endParaRPr lang="es-ES" sz="1600">
            <a:solidFill>
              <a:srgbClr val="000000"/>
            </a:solidFill>
          </a:endParaRPr>
        </a:p>
      </dgm:t>
    </dgm:pt>
    <dgm:pt modelId="{7E146251-96BA-7746-BA1F-E639F569025E}">
      <dgm:prSet phldrT="[Texto]" custT="1"/>
      <dgm:spPr/>
      <dgm:t>
        <a:bodyPr/>
        <a:lstStyle/>
        <a:p>
          <a:r>
            <a:rPr lang="es-ES" sz="1800" dirty="0">
              <a:solidFill>
                <a:srgbClr val="000000"/>
              </a:solidFill>
            </a:rPr>
            <a:t>Música</a:t>
          </a:r>
        </a:p>
      </dgm:t>
    </dgm:pt>
    <dgm:pt modelId="{F63AEE83-FE91-C54A-8E22-AB5303F43A70}" type="parTrans" cxnId="{FD0D2BC7-4426-7249-90B7-EFFEE4DB04D6}">
      <dgm:prSet/>
      <dgm:spPr/>
      <dgm:t>
        <a:bodyPr/>
        <a:lstStyle/>
        <a:p>
          <a:endParaRPr lang="es-ES" sz="1600">
            <a:solidFill>
              <a:srgbClr val="000000"/>
            </a:solidFill>
          </a:endParaRPr>
        </a:p>
      </dgm:t>
    </dgm:pt>
    <dgm:pt modelId="{D3996FF2-113F-364F-B104-1EFC94736897}" type="sibTrans" cxnId="{FD0D2BC7-4426-7249-90B7-EFFEE4DB04D6}">
      <dgm:prSet/>
      <dgm:spPr/>
      <dgm:t>
        <a:bodyPr/>
        <a:lstStyle/>
        <a:p>
          <a:endParaRPr lang="es-ES" sz="1600">
            <a:solidFill>
              <a:srgbClr val="000000"/>
            </a:solidFill>
          </a:endParaRPr>
        </a:p>
      </dgm:t>
    </dgm:pt>
    <dgm:pt modelId="{7A740874-9C1F-8249-A258-0A8E9802B84E}" type="pres">
      <dgm:prSet presAssocID="{DC45DA28-BDCF-DB48-93FB-B05B549E397B}" presName="rootNode" presStyleCnt="0">
        <dgm:presLayoutVars>
          <dgm:chMax/>
          <dgm:chPref/>
          <dgm:dir/>
          <dgm:animLvl val="lvl"/>
        </dgm:presLayoutVars>
      </dgm:prSet>
      <dgm:spPr/>
    </dgm:pt>
    <dgm:pt modelId="{F246754E-002A-3845-9F15-025644D339D0}" type="pres">
      <dgm:prSet presAssocID="{AC418CBA-7EC7-A54F-B980-846B14EC4BBF}" presName="composite" presStyleCnt="0"/>
      <dgm:spPr/>
    </dgm:pt>
    <dgm:pt modelId="{88C816C7-C9C0-FF43-9757-B835A4F68D17}" type="pres">
      <dgm:prSet presAssocID="{AC418CBA-7EC7-A54F-B980-846B14EC4BBF}" presName="ParentText" presStyleLbl="node1" presStyleIdx="0" presStyleCnt="7">
        <dgm:presLayoutVars>
          <dgm:chMax val="1"/>
          <dgm:chPref val="1"/>
          <dgm:bulletEnabled val="1"/>
        </dgm:presLayoutVars>
      </dgm:prSet>
      <dgm:spPr/>
    </dgm:pt>
    <dgm:pt modelId="{DD37C602-027E-6C42-A4C5-7D8B034A6106}" type="pres">
      <dgm:prSet presAssocID="{AC418CBA-7EC7-A54F-B980-846B14EC4BBF}" presName="Image" presStyleLbl="bgImgPlace1" presStyleIdx="0" presStyleCnt="7"/>
      <dgm:spPr>
        <a:blipFill>
          <a:blip xmlns:r="http://schemas.openxmlformats.org/officeDocument/2006/relationships" r:embed="rId1">
            <a:extLst>
              <a:ext uri="{28A0092B-C50C-407E-A947-70E740481C1C}">
                <a14:useLocalDpi xmlns:a14="http://schemas.microsoft.com/office/drawing/2010/main" val="0"/>
              </a:ext>
            </a:extLst>
          </a:blip>
          <a:srcRect/>
          <a:stretch>
            <a:fillRect t="-21000" b="-21000"/>
          </a:stretch>
        </a:blipFill>
      </dgm:spPr>
    </dgm:pt>
    <dgm:pt modelId="{82CE446E-C57B-4642-B75E-695C7DC75AA3}" type="pres">
      <dgm:prSet presAssocID="{AC418CBA-7EC7-A54F-B980-846B14EC4BBF}" presName="ChildText" presStyleLbl="fgAcc1" presStyleIdx="0" presStyleCnt="0">
        <dgm:presLayoutVars>
          <dgm:chMax val="0"/>
          <dgm:chPref val="0"/>
          <dgm:bulletEnabled val="1"/>
        </dgm:presLayoutVars>
      </dgm:prSet>
      <dgm:spPr/>
    </dgm:pt>
    <dgm:pt modelId="{872A1969-5C78-274F-AFD1-7A083D36632C}" type="pres">
      <dgm:prSet presAssocID="{E2923798-B2A3-AE49-A5E8-FEB7FDAC0B58}" presName="sibTrans" presStyleCnt="0"/>
      <dgm:spPr/>
    </dgm:pt>
    <dgm:pt modelId="{075DF569-E685-7B42-8CA6-CCDCC3C5E265}" type="pres">
      <dgm:prSet presAssocID="{7F27E0D1-4C97-864B-A399-8E7D197B27B2}" presName="composite" presStyleCnt="0"/>
      <dgm:spPr/>
    </dgm:pt>
    <dgm:pt modelId="{89623255-81DB-2F43-94F7-401180CA52A5}" type="pres">
      <dgm:prSet presAssocID="{7F27E0D1-4C97-864B-A399-8E7D197B27B2}" presName="ParentText" presStyleLbl="node1" presStyleIdx="1" presStyleCnt="7">
        <dgm:presLayoutVars>
          <dgm:chMax val="1"/>
          <dgm:chPref val="1"/>
          <dgm:bulletEnabled val="1"/>
        </dgm:presLayoutVars>
      </dgm:prSet>
      <dgm:spPr/>
    </dgm:pt>
    <dgm:pt modelId="{C3CCAD9B-DF00-4D45-83D7-EFB1562DF45E}" type="pres">
      <dgm:prSet presAssocID="{7F27E0D1-4C97-864B-A399-8E7D197B27B2}" presName="Image" presStyleLbl="bgImgPlace1" presStyleIdx="1" presStyleCnt="7"/>
      <dgm:spPr>
        <a:blipFill>
          <a:blip xmlns:r="http://schemas.openxmlformats.org/officeDocument/2006/relationships" r:embed="rId2">
            <a:extLst>
              <a:ext uri="{28A0092B-C50C-407E-A947-70E740481C1C}">
                <a14:useLocalDpi xmlns:a14="http://schemas.microsoft.com/office/drawing/2010/main" val="0"/>
              </a:ext>
            </a:extLst>
          </a:blip>
          <a:srcRect/>
          <a:stretch>
            <a:fillRect t="-9000" b="-9000"/>
          </a:stretch>
        </a:blipFill>
      </dgm:spPr>
    </dgm:pt>
    <dgm:pt modelId="{EF16B8D5-BC21-344C-BFEF-7A6E6BCF9244}" type="pres">
      <dgm:prSet presAssocID="{7F27E0D1-4C97-864B-A399-8E7D197B27B2}" presName="ChildText" presStyleLbl="fgAcc1" presStyleIdx="0" presStyleCnt="0">
        <dgm:presLayoutVars>
          <dgm:chMax val="0"/>
          <dgm:chPref val="0"/>
          <dgm:bulletEnabled val="1"/>
        </dgm:presLayoutVars>
      </dgm:prSet>
      <dgm:spPr/>
    </dgm:pt>
    <dgm:pt modelId="{4D0B8A33-4683-414F-962F-3696DCC01E51}" type="pres">
      <dgm:prSet presAssocID="{855886B0-BF74-9D4A-BB6D-F1FF065B194A}" presName="sibTrans" presStyleCnt="0"/>
      <dgm:spPr/>
    </dgm:pt>
    <dgm:pt modelId="{403984A4-DBA5-904E-A6CC-68B9AB0748C9}" type="pres">
      <dgm:prSet presAssocID="{01220ECB-4113-E443-90F0-78A5BF180563}" presName="composite" presStyleCnt="0"/>
      <dgm:spPr/>
    </dgm:pt>
    <dgm:pt modelId="{42CF6052-8784-6248-A300-1B7C39B215DD}" type="pres">
      <dgm:prSet presAssocID="{01220ECB-4113-E443-90F0-78A5BF180563}" presName="ParentText" presStyleLbl="node1" presStyleIdx="2" presStyleCnt="7">
        <dgm:presLayoutVars>
          <dgm:chMax val="1"/>
          <dgm:chPref val="1"/>
          <dgm:bulletEnabled val="1"/>
        </dgm:presLayoutVars>
      </dgm:prSet>
      <dgm:spPr/>
    </dgm:pt>
    <dgm:pt modelId="{1B897A13-B1A4-6144-A6B0-1FBDC5BFF4C4}" type="pres">
      <dgm:prSet presAssocID="{01220ECB-4113-E443-90F0-78A5BF180563}" presName="Image" presStyleLbl="bgImgPlace1" presStyleIdx="2" presStyleCnt="7"/>
      <dgm:spPr>
        <a:blipFill>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dgm:spPr>
    </dgm:pt>
    <dgm:pt modelId="{9F90621F-63D4-CB4A-A778-A07920F4846A}" type="pres">
      <dgm:prSet presAssocID="{01220ECB-4113-E443-90F0-78A5BF180563}" presName="ChildText" presStyleLbl="fgAcc1" presStyleIdx="0" presStyleCnt="0">
        <dgm:presLayoutVars>
          <dgm:chMax val="0"/>
          <dgm:chPref val="0"/>
          <dgm:bulletEnabled val="1"/>
        </dgm:presLayoutVars>
      </dgm:prSet>
      <dgm:spPr/>
    </dgm:pt>
    <dgm:pt modelId="{BB243839-7C8D-BB40-B7CE-F3B04504D956}" type="pres">
      <dgm:prSet presAssocID="{0044B005-31BF-CD4A-9875-8E0889E077F4}" presName="sibTrans" presStyleCnt="0"/>
      <dgm:spPr/>
    </dgm:pt>
    <dgm:pt modelId="{8444DF69-2B06-2940-A775-9E87C2FB10F5}" type="pres">
      <dgm:prSet presAssocID="{32906055-8EA3-E447-BB40-496826B15143}" presName="composite" presStyleCnt="0"/>
      <dgm:spPr/>
    </dgm:pt>
    <dgm:pt modelId="{2C4F5331-18E2-9D4B-8F96-F0D73BEC7FF6}" type="pres">
      <dgm:prSet presAssocID="{32906055-8EA3-E447-BB40-496826B15143}" presName="ParentText" presStyleLbl="node1" presStyleIdx="3" presStyleCnt="7">
        <dgm:presLayoutVars>
          <dgm:chMax val="1"/>
          <dgm:chPref val="1"/>
          <dgm:bulletEnabled val="1"/>
        </dgm:presLayoutVars>
      </dgm:prSet>
      <dgm:spPr/>
    </dgm:pt>
    <dgm:pt modelId="{791819CE-7088-B042-BF79-AB617502E142}" type="pres">
      <dgm:prSet presAssocID="{32906055-8EA3-E447-BB40-496826B15143}" presName="Image" presStyleLbl="bgImgPlace1" presStyleIdx="3" presStyleCnt="7"/>
      <dgm:spPr>
        <a:blipFill>
          <a:blip xmlns:r="http://schemas.openxmlformats.org/officeDocument/2006/relationships" r:embed="rId4">
            <a:extLst>
              <a:ext uri="{28A0092B-C50C-407E-A947-70E740481C1C}">
                <a14:useLocalDpi xmlns:a14="http://schemas.microsoft.com/office/drawing/2010/main" val="0"/>
              </a:ext>
            </a:extLst>
          </a:blip>
          <a:srcRect/>
          <a:stretch>
            <a:fillRect l="-40000" r="-40000"/>
          </a:stretch>
        </a:blipFill>
      </dgm:spPr>
    </dgm:pt>
    <dgm:pt modelId="{F09F459D-D0B3-434B-82B6-B5230E40232C}" type="pres">
      <dgm:prSet presAssocID="{32906055-8EA3-E447-BB40-496826B15143}" presName="ChildText" presStyleLbl="fgAcc1" presStyleIdx="0" presStyleCnt="0">
        <dgm:presLayoutVars>
          <dgm:chMax val="0"/>
          <dgm:chPref val="0"/>
          <dgm:bulletEnabled val="1"/>
        </dgm:presLayoutVars>
      </dgm:prSet>
      <dgm:spPr/>
    </dgm:pt>
    <dgm:pt modelId="{9F5E79F5-E096-2D49-92A6-67CBB6814832}" type="pres">
      <dgm:prSet presAssocID="{AD5CD69E-CA6C-0546-A488-331A164EAC75}" presName="sibTrans" presStyleCnt="0"/>
      <dgm:spPr/>
    </dgm:pt>
    <dgm:pt modelId="{F15C6E06-99AD-3549-8E5B-6BC8FF842573}" type="pres">
      <dgm:prSet presAssocID="{4624B73E-4559-5243-8E29-0DFDB63504E4}" presName="composite" presStyleCnt="0"/>
      <dgm:spPr/>
    </dgm:pt>
    <dgm:pt modelId="{40D16EA9-FA8A-4445-9BB0-1B953DA06B07}" type="pres">
      <dgm:prSet presAssocID="{4624B73E-4559-5243-8E29-0DFDB63504E4}" presName="ParentText" presStyleLbl="node1" presStyleIdx="4" presStyleCnt="7">
        <dgm:presLayoutVars>
          <dgm:chMax val="1"/>
          <dgm:chPref val="1"/>
          <dgm:bulletEnabled val="1"/>
        </dgm:presLayoutVars>
      </dgm:prSet>
      <dgm:spPr/>
    </dgm:pt>
    <dgm:pt modelId="{CFE97E8A-E35C-DD42-9AE5-DA3E563F2622}" type="pres">
      <dgm:prSet presAssocID="{4624B73E-4559-5243-8E29-0DFDB63504E4}" presName="Image" presStyleLbl="bgImgPlace1" presStyleIdx="4" presStyleCnt="7"/>
      <dgm:spPr>
        <a:blipFill>
          <a:blip xmlns:r="http://schemas.openxmlformats.org/officeDocument/2006/relationships" r:embed="rId5">
            <a:extLst>
              <a:ext uri="{28A0092B-C50C-407E-A947-70E740481C1C}">
                <a14:useLocalDpi xmlns:a14="http://schemas.microsoft.com/office/drawing/2010/main" val="0"/>
              </a:ext>
            </a:extLst>
          </a:blip>
          <a:srcRect/>
          <a:stretch>
            <a:fillRect t="-9000" b="-9000"/>
          </a:stretch>
        </a:blipFill>
      </dgm:spPr>
    </dgm:pt>
    <dgm:pt modelId="{440C9B93-6124-DB44-AAB8-9765B43E7929}" type="pres">
      <dgm:prSet presAssocID="{4624B73E-4559-5243-8E29-0DFDB63504E4}" presName="ChildText" presStyleLbl="fgAcc1" presStyleIdx="0" presStyleCnt="0">
        <dgm:presLayoutVars>
          <dgm:chMax val="0"/>
          <dgm:chPref val="0"/>
          <dgm:bulletEnabled val="1"/>
        </dgm:presLayoutVars>
      </dgm:prSet>
      <dgm:spPr/>
    </dgm:pt>
    <dgm:pt modelId="{4D1D3738-4457-314A-882D-14BD7B6FA6E0}" type="pres">
      <dgm:prSet presAssocID="{37031B4D-EF3D-5C47-8C14-5621957D84FB}" presName="sibTrans" presStyleCnt="0"/>
      <dgm:spPr/>
    </dgm:pt>
    <dgm:pt modelId="{C55A3804-EE23-6646-A1BC-DA6009D1B5EE}" type="pres">
      <dgm:prSet presAssocID="{F20816D2-5C0A-0F4F-80BF-4789C958C4A6}" presName="composite" presStyleCnt="0"/>
      <dgm:spPr/>
    </dgm:pt>
    <dgm:pt modelId="{D9680866-CE85-EB44-A36C-03E039CE73EF}" type="pres">
      <dgm:prSet presAssocID="{F20816D2-5C0A-0F4F-80BF-4789C958C4A6}" presName="ParentText" presStyleLbl="node1" presStyleIdx="5" presStyleCnt="7">
        <dgm:presLayoutVars>
          <dgm:chMax val="1"/>
          <dgm:chPref val="1"/>
          <dgm:bulletEnabled val="1"/>
        </dgm:presLayoutVars>
      </dgm:prSet>
      <dgm:spPr/>
    </dgm:pt>
    <dgm:pt modelId="{62080A7D-045D-7741-BB2C-956B1ADC6D9D}" type="pres">
      <dgm:prSet presAssocID="{F20816D2-5C0A-0F4F-80BF-4789C958C4A6}" presName="Image" presStyleLbl="bgImgPlace1" presStyleIdx="5" presStyleCnt="7"/>
      <dgm:spPr>
        <a:blipFill>
          <a:blip xmlns:r="http://schemas.openxmlformats.org/officeDocument/2006/relationships" r:embed="rId6">
            <a:extLst>
              <a:ext uri="{28A0092B-C50C-407E-A947-70E740481C1C}">
                <a14:useLocalDpi xmlns:a14="http://schemas.microsoft.com/office/drawing/2010/main" val="0"/>
              </a:ext>
            </a:extLst>
          </a:blip>
          <a:srcRect/>
          <a:stretch>
            <a:fillRect t="-8000" b="-8000"/>
          </a:stretch>
        </a:blipFill>
      </dgm:spPr>
    </dgm:pt>
    <dgm:pt modelId="{7D804142-5DE3-3A44-872C-8BE863632B56}" type="pres">
      <dgm:prSet presAssocID="{F20816D2-5C0A-0F4F-80BF-4789C958C4A6}" presName="ChildText" presStyleLbl="fgAcc1" presStyleIdx="0" presStyleCnt="0">
        <dgm:presLayoutVars>
          <dgm:chMax val="0"/>
          <dgm:chPref val="0"/>
          <dgm:bulletEnabled val="1"/>
        </dgm:presLayoutVars>
      </dgm:prSet>
      <dgm:spPr/>
    </dgm:pt>
    <dgm:pt modelId="{60C69167-7AEC-FA47-A8E0-0067BE42ACD4}" type="pres">
      <dgm:prSet presAssocID="{87C73947-CC42-D04D-A94E-483CF1437A2F}" presName="sibTrans" presStyleCnt="0"/>
      <dgm:spPr/>
    </dgm:pt>
    <dgm:pt modelId="{5ABD6681-6C85-C447-B236-41E4CE06E1E6}" type="pres">
      <dgm:prSet presAssocID="{7E146251-96BA-7746-BA1F-E639F569025E}" presName="composite" presStyleCnt="0"/>
      <dgm:spPr/>
    </dgm:pt>
    <dgm:pt modelId="{16A270E0-F703-3743-9CD9-B259217DCFF8}" type="pres">
      <dgm:prSet presAssocID="{7E146251-96BA-7746-BA1F-E639F569025E}" presName="ParentText" presStyleLbl="node1" presStyleIdx="6" presStyleCnt="7">
        <dgm:presLayoutVars>
          <dgm:chMax val="1"/>
          <dgm:chPref val="1"/>
          <dgm:bulletEnabled val="1"/>
        </dgm:presLayoutVars>
      </dgm:prSet>
      <dgm:spPr/>
    </dgm:pt>
    <dgm:pt modelId="{44C891B9-68C7-A84D-A70D-6465AEA7290E}" type="pres">
      <dgm:prSet presAssocID="{7E146251-96BA-7746-BA1F-E639F569025E}" presName="Image" presStyleLbl="bgImgPlace1" presStyleIdx="6" presStyleCnt="7"/>
      <dgm:spPr>
        <a:blipFill>
          <a:blip xmlns:r="http://schemas.openxmlformats.org/officeDocument/2006/relationships" r:embed="rId7">
            <a:extLst>
              <a:ext uri="{28A0092B-C50C-407E-A947-70E740481C1C}">
                <a14:useLocalDpi xmlns:a14="http://schemas.microsoft.com/office/drawing/2010/main" val="0"/>
              </a:ext>
            </a:extLst>
          </a:blip>
          <a:srcRect/>
          <a:stretch>
            <a:fillRect t="-9000" b="-9000"/>
          </a:stretch>
        </a:blipFill>
      </dgm:spPr>
    </dgm:pt>
    <dgm:pt modelId="{B3CB5608-B1DE-7A4A-AEB2-E1639FFBAE19}" type="pres">
      <dgm:prSet presAssocID="{7E146251-96BA-7746-BA1F-E639F569025E}" presName="ChildText" presStyleLbl="fgAcc1" presStyleIdx="0" presStyleCnt="0">
        <dgm:presLayoutVars>
          <dgm:chMax val="0"/>
          <dgm:chPref val="0"/>
          <dgm:bulletEnabled val="1"/>
        </dgm:presLayoutVars>
      </dgm:prSet>
      <dgm:spPr/>
    </dgm:pt>
  </dgm:ptLst>
  <dgm:cxnLst>
    <dgm:cxn modelId="{478BEB11-7FA9-904A-A197-75414EBEB945}" srcId="{DC45DA28-BDCF-DB48-93FB-B05B549E397B}" destId="{7F27E0D1-4C97-864B-A399-8E7D197B27B2}" srcOrd="1" destOrd="0" parTransId="{D521C477-CAB8-3544-9671-105B526E6AE9}" sibTransId="{855886B0-BF74-9D4A-BB6D-F1FF065B194A}"/>
    <dgm:cxn modelId="{A4798718-A209-E84C-8C7F-374A90FB2890}" type="presOf" srcId="{01220ECB-4113-E443-90F0-78A5BF180563}" destId="{42CF6052-8784-6248-A300-1B7C39B215DD}" srcOrd="0" destOrd="0" presId="urn:microsoft.com/office/officeart/2008/layout/TitledPictureBlocks"/>
    <dgm:cxn modelId="{5CA13027-A2A7-564C-93AD-EF3DB8F9287A}" type="presOf" srcId="{7E146251-96BA-7746-BA1F-E639F569025E}" destId="{16A270E0-F703-3743-9CD9-B259217DCFF8}" srcOrd="0" destOrd="0" presId="urn:microsoft.com/office/officeart/2008/layout/TitledPictureBlocks"/>
    <dgm:cxn modelId="{A63B9E2C-0907-D840-9F7C-3BBD2DD63E04}" type="presOf" srcId="{4624B73E-4559-5243-8E29-0DFDB63504E4}" destId="{40D16EA9-FA8A-4445-9BB0-1B953DA06B07}" srcOrd="0" destOrd="0" presId="urn:microsoft.com/office/officeart/2008/layout/TitledPictureBlocks"/>
    <dgm:cxn modelId="{7FE6BE7C-F964-4744-9B87-FFA7FBBEC2C2}" type="presOf" srcId="{AC418CBA-7EC7-A54F-B980-846B14EC4BBF}" destId="{88C816C7-C9C0-FF43-9757-B835A4F68D17}" srcOrd="0" destOrd="0" presId="urn:microsoft.com/office/officeart/2008/layout/TitledPictureBlocks"/>
    <dgm:cxn modelId="{BC0EF17F-90E2-084F-B008-16E37C57CE85}" type="presOf" srcId="{7F27E0D1-4C97-864B-A399-8E7D197B27B2}" destId="{89623255-81DB-2F43-94F7-401180CA52A5}" srcOrd="0" destOrd="0" presId="urn:microsoft.com/office/officeart/2008/layout/TitledPictureBlocks"/>
    <dgm:cxn modelId="{0B91CEB0-14A7-9F45-8E90-76AE663DC187}" type="presOf" srcId="{DC45DA28-BDCF-DB48-93FB-B05B549E397B}" destId="{7A740874-9C1F-8249-A258-0A8E9802B84E}" srcOrd="0" destOrd="0" presId="urn:microsoft.com/office/officeart/2008/layout/TitledPictureBlocks"/>
    <dgm:cxn modelId="{A171FBB3-AFA8-7140-96E2-EA6D044F807C}" type="presOf" srcId="{F20816D2-5C0A-0F4F-80BF-4789C958C4A6}" destId="{D9680866-CE85-EB44-A36C-03E039CE73EF}" srcOrd="0" destOrd="0" presId="urn:microsoft.com/office/officeart/2008/layout/TitledPictureBlocks"/>
    <dgm:cxn modelId="{E85B53BA-2E56-4049-ACAB-CDE034687F42}" srcId="{DC45DA28-BDCF-DB48-93FB-B05B549E397B}" destId="{01220ECB-4113-E443-90F0-78A5BF180563}" srcOrd="2" destOrd="0" parTransId="{59675800-D763-724F-9794-AF4E2B19566D}" sibTransId="{0044B005-31BF-CD4A-9875-8E0889E077F4}"/>
    <dgm:cxn modelId="{1A6A15C5-FA95-7943-ADA6-C5A93478B506}" srcId="{DC45DA28-BDCF-DB48-93FB-B05B549E397B}" destId="{AC418CBA-7EC7-A54F-B980-846B14EC4BBF}" srcOrd="0" destOrd="0" parTransId="{E647D9B3-0A5C-1C48-B040-26578417DD28}" sibTransId="{E2923798-B2A3-AE49-A5E8-FEB7FDAC0B58}"/>
    <dgm:cxn modelId="{FD0D2BC7-4426-7249-90B7-EFFEE4DB04D6}" srcId="{DC45DA28-BDCF-DB48-93FB-B05B549E397B}" destId="{7E146251-96BA-7746-BA1F-E639F569025E}" srcOrd="6" destOrd="0" parTransId="{F63AEE83-FE91-C54A-8E22-AB5303F43A70}" sibTransId="{D3996FF2-113F-364F-B104-1EFC94736897}"/>
    <dgm:cxn modelId="{4313FED6-655E-184E-A47E-3AF369BA74B5}" srcId="{DC45DA28-BDCF-DB48-93FB-B05B549E397B}" destId="{32906055-8EA3-E447-BB40-496826B15143}" srcOrd="3" destOrd="0" parTransId="{FDDC4750-69E2-9045-AB41-17B9B3EE6B30}" sibTransId="{AD5CD69E-CA6C-0546-A488-331A164EAC75}"/>
    <dgm:cxn modelId="{DE4A9FE0-AEFA-754A-BFB0-EBBB07929C4A}" type="presOf" srcId="{32906055-8EA3-E447-BB40-496826B15143}" destId="{2C4F5331-18E2-9D4B-8F96-F0D73BEC7FF6}" srcOrd="0" destOrd="0" presId="urn:microsoft.com/office/officeart/2008/layout/TitledPictureBlocks"/>
    <dgm:cxn modelId="{D61510E6-4133-2B41-B2D6-94F098627106}" srcId="{DC45DA28-BDCF-DB48-93FB-B05B549E397B}" destId="{F20816D2-5C0A-0F4F-80BF-4789C958C4A6}" srcOrd="5" destOrd="0" parTransId="{325B40A5-024C-384B-A3A0-F25685883E08}" sibTransId="{87C73947-CC42-D04D-A94E-483CF1437A2F}"/>
    <dgm:cxn modelId="{9A632BE8-FE3E-DF48-AD19-41BAE5CB6060}" srcId="{DC45DA28-BDCF-DB48-93FB-B05B549E397B}" destId="{4624B73E-4559-5243-8E29-0DFDB63504E4}" srcOrd="4" destOrd="0" parTransId="{76693EB1-FDF0-CF4E-8069-62ADB092A845}" sibTransId="{37031B4D-EF3D-5C47-8C14-5621957D84FB}"/>
    <dgm:cxn modelId="{A26863D9-259A-8241-9EE4-BA60A13BB752}" type="presParOf" srcId="{7A740874-9C1F-8249-A258-0A8E9802B84E}" destId="{F246754E-002A-3845-9F15-025644D339D0}" srcOrd="0" destOrd="0" presId="urn:microsoft.com/office/officeart/2008/layout/TitledPictureBlocks"/>
    <dgm:cxn modelId="{BA25431D-DDCB-F64B-99D0-6B42BD7B2943}" type="presParOf" srcId="{F246754E-002A-3845-9F15-025644D339D0}" destId="{88C816C7-C9C0-FF43-9757-B835A4F68D17}" srcOrd="0" destOrd="0" presId="urn:microsoft.com/office/officeart/2008/layout/TitledPictureBlocks"/>
    <dgm:cxn modelId="{CCF30859-E04C-894A-B03C-4324A489E65E}" type="presParOf" srcId="{F246754E-002A-3845-9F15-025644D339D0}" destId="{DD37C602-027E-6C42-A4C5-7D8B034A6106}" srcOrd="1" destOrd="0" presId="urn:microsoft.com/office/officeart/2008/layout/TitledPictureBlocks"/>
    <dgm:cxn modelId="{1319CFDF-F947-6A48-B27B-C04263CC5336}" type="presParOf" srcId="{F246754E-002A-3845-9F15-025644D339D0}" destId="{82CE446E-C57B-4642-B75E-695C7DC75AA3}" srcOrd="2" destOrd="0" presId="urn:microsoft.com/office/officeart/2008/layout/TitledPictureBlocks"/>
    <dgm:cxn modelId="{E80BB999-6BBF-FB49-BBF7-BFD5D55BD4E9}" type="presParOf" srcId="{7A740874-9C1F-8249-A258-0A8E9802B84E}" destId="{872A1969-5C78-274F-AFD1-7A083D36632C}" srcOrd="1" destOrd="0" presId="urn:microsoft.com/office/officeart/2008/layout/TitledPictureBlocks"/>
    <dgm:cxn modelId="{8EC1DCBD-7C2F-6041-B5DE-F51E4627C9D6}" type="presParOf" srcId="{7A740874-9C1F-8249-A258-0A8E9802B84E}" destId="{075DF569-E685-7B42-8CA6-CCDCC3C5E265}" srcOrd="2" destOrd="0" presId="urn:microsoft.com/office/officeart/2008/layout/TitledPictureBlocks"/>
    <dgm:cxn modelId="{9B208BA8-7AC4-9345-8BA2-9EBCFF431431}" type="presParOf" srcId="{075DF569-E685-7B42-8CA6-CCDCC3C5E265}" destId="{89623255-81DB-2F43-94F7-401180CA52A5}" srcOrd="0" destOrd="0" presId="urn:microsoft.com/office/officeart/2008/layout/TitledPictureBlocks"/>
    <dgm:cxn modelId="{EF4E1504-C3D0-264F-87F7-DA4453D5040F}" type="presParOf" srcId="{075DF569-E685-7B42-8CA6-CCDCC3C5E265}" destId="{C3CCAD9B-DF00-4D45-83D7-EFB1562DF45E}" srcOrd="1" destOrd="0" presId="urn:microsoft.com/office/officeart/2008/layout/TitledPictureBlocks"/>
    <dgm:cxn modelId="{C788675E-1914-2240-8413-2913A40CCCFA}" type="presParOf" srcId="{075DF569-E685-7B42-8CA6-CCDCC3C5E265}" destId="{EF16B8D5-BC21-344C-BFEF-7A6E6BCF9244}" srcOrd="2" destOrd="0" presId="urn:microsoft.com/office/officeart/2008/layout/TitledPictureBlocks"/>
    <dgm:cxn modelId="{5E212DEC-4DFF-114E-BF27-BF8C80405CF2}" type="presParOf" srcId="{7A740874-9C1F-8249-A258-0A8E9802B84E}" destId="{4D0B8A33-4683-414F-962F-3696DCC01E51}" srcOrd="3" destOrd="0" presId="urn:microsoft.com/office/officeart/2008/layout/TitledPictureBlocks"/>
    <dgm:cxn modelId="{40C76E42-494D-C24F-AC67-DD2AF650FEC3}" type="presParOf" srcId="{7A740874-9C1F-8249-A258-0A8E9802B84E}" destId="{403984A4-DBA5-904E-A6CC-68B9AB0748C9}" srcOrd="4" destOrd="0" presId="urn:microsoft.com/office/officeart/2008/layout/TitledPictureBlocks"/>
    <dgm:cxn modelId="{3B76DFA3-D03D-A548-A14E-C6BE372E95C6}" type="presParOf" srcId="{403984A4-DBA5-904E-A6CC-68B9AB0748C9}" destId="{42CF6052-8784-6248-A300-1B7C39B215DD}" srcOrd="0" destOrd="0" presId="urn:microsoft.com/office/officeart/2008/layout/TitledPictureBlocks"/>
    <dgm:cxn modelId="{2F93B57F-4609-D749-9CCA-5FBF688FA9A7}" type="presParOf" srcId="{403984A4-DBA5-904E-A6CC-68B9AB0748C9}" destId="{1B897A13-B1A4-6144-A6B0-1FBDC5BFF4C4}" srcOrd="1" destOrd="0" presId="urn:microsoft.com/office/officeart/2008/layout/TitledPictureBlocks"/>
    <dgm:cxn modelId="{9732A084-EBC5-5646-ACB2-484B37008E89}" type="presParOf" srcId="{403984A4-DBA5-904E-A6CC-68B9AB0748C9}" destId="{9F90621F-63D4-CB4A-A778-A07920F4846A}" srcOrd="2" destOrd="0" presId="urn:microsoft.com/office/officeart/2008/layout/TitledPictureBlocks"/>
    <dgm:cxn modelId="{B24127E5-0F95-8B41-A96C-00E9BED3F825}" type="presParOf" srcId="{7A740874-9C1F-8249-A258-0A8E9802B84E}" destId="{BB243839-7C8D-BB40-B7CE-F3B04504D956}" srcOrd="5" destOrd="0" presId="urn:microsoft.com/office/officeart/2008/layout/TitledPictureBlocks"/>
    <dgm:cxn modelId="{A2F4DF63-8E3B-474B-91D5-0CB5BA257CEE}" type="presParOf" srcId="{7A740874-9C1F-8249-A258-0A8E9802B84E}" destId="{8444DF69-2B06-2940-A775-9E87C2FB10F5}" srcOrd="6" destOrd="0" presId="urn:microsoft.com/office/officeart/2008/layout/TitledPictureBlocks"/>
    <dgm:cxn modelId="{B6C78B8C-E4CB-5A4B-B7FC-F42775A298E5}" type="presParOf" srcId="{8444DF69-2B06-2940-A775-9E87C2FB10F5}" destId="{2C4F5331-18E2-9D4B-8F96-F0D73BEC7FF6}" srcOrd="0" destOrd="0" presId="urn:microsoft.com/office/officeart/2008/layout/TitledPictureBlocks"/>
    <dgm:cxn modelId="{CBA0CD91-0DDA-C64F-99BD-2E7FAD0D709C}" type="presParOf" srcId="{8444DF69-2B06-2940-A775-9E87C2FB10F5}" destId="{791819CE-7088-B042-BF79-AB617502E142}" srcOrd="1" destOrd="0" presId="urn:microsoft.com/office/officeart/2008/layout/TitledPictureBlocks"/>
    <dgm:cxn modelId="{D37B331E-02D9-2847-835D-65C7120BC051}" type="presParOf" srcId="{8444DF69-2B06-2940-A775-9E87C2FB10F5}" destId="{F09F459D-D0B3-434B-82B6-B5230E40232C}" srcOrd="2" destOrd="0" presId="urn:microsoft.com/office/officeart/2008/layout/TitledPictureBlocks"/>
    <dgm:cxn modelId="{CA8BF5B2-2715-7347-9130-3382EB27243A}" type="presParOf" srcId="{7A740874-9C1F-8249-A258-0A8E9802B84E}" destId="{9F5E79F5-E096-2D49-92A6-67CBB6814832}" srcOrd="7" destOrd="0" presId="urn:microsoft.com/office/officeart/2008/layout/TitledPictureBlocks"/>
    <dgm:cxn modelId="{4954001B-8DB2-7445-AFA5-CCC0E6A1DE0B}" type="presParOf" srcId="{7A740874-9C1F-8249-A258-0A8E9802B84E}" destId="{F15C6E06-99AD-3549-8E5B-6BC8FF842573}" srcOrd="8" destOrd="0" presId="urn:microsoft.com/office/officeart/2008/layout/TitledPictureBlocks"/>
    <dgm:cxn modelId="{58FDF6E9-8953-0A42-A550-5BAE00EE10B1}" type="presParOf" srcId="{F15C6E06-99AD-3549-8E5B-6BC8FF842573}" destId="{40D16EA9-FA8A-4445-9BB0-1B953DA06B07}" srcOrd="0" destOrd="0" presId="urn:microsoft.com/office/officeart/2008/layout/TitledPictureBlocks"/>
    <dgm:cxn modelId="{C0D1740B-E36E-F245-B09B-0662143C5572}" type="presParOf" srcId="{F15C6E06-99AD-3549-8E5B-6BC8FF842573}" destId="{CFE97E8A-E35C-DD42-9AE5-DA3E563F2622}" srcOrd="1" destOrd="0" presId="urn:microsoft.com/office/officeart/2008/layout/TitledPictureBlocks"/>
    <dgm:cxn modelId="{5A65628F-84D6-FF4C-8B31-31F3F5F920F4}" type="presParOf" srcId="{F15C6E06-99AD-3549-8E5B-6BC8FF842573}" destId="{440C9B93-6124-DB44-AAB8-9765B43E7929}" srcOrd="2" destOrd="0" presId="urn:microsoft.com/office/officeart/2008/layout/TitledPictureBlocks"/>
    <dgm:cxn modelId="{C9F5B4F6-FB46-474A-982A-8AF545CCD239}" type="presParOf" srcId="{7A740874-9C1F-8249-A258-0A8E9802B84E}" destId="{4D1D3738-4457-314A-882D-14BD7B6FA6E0}" srcOrd="9" destOrd="0" presId="urn:microsoft.com/office/officeart/2008/layout/TitledPictureBlocks"/>
    <dgm:cxn modelId="{7AF08EB1-1121-4743-9C32-59A83A6AD301}" type="presParOf" srcId="{7A740874-9C1F-8249-A258-0A8E9802B84E}" destId="{C55A3804-EE23-6646-A1BC-DA6009D1B5EE}" srcOrd="10" destOrd="0" presId="urn:microsoft.com/office/officeart/2008/layout/TitledPictureBlocks"/>
    <dgm:cxn modelId="{B044ACB7-DB88-3642-912E-B558AEAFE4D2}" type="presParOf" srcId="{C55A3804-EE23-6646-A1BC-DA6009D1B5EE}" destId="{D9680866-CE85-EB44-A36C-03E039CE73EF}" srcOrd="0" destOrd="0" presId="urn:microsoft.com/office/officeart/2008/layout/TitledPictureBlocks"/>
    <dgm:cxn modelId="{2A53C594-0E3E-6F42-8031-5A423E02D2B8}" type="presParOf" srcId="{C55A3804-EE23-6646-A1BC-DA6009D1B5EE}" destId="{62080A7D-045D-7741-BB2C-956B1ADC6D9D}" srcOrd="1" destOrd="0" presId="urn:microsoft.com/office/officeart/2008/layout/TitledPictureBlocks"/>
    <dgm:cxn modelId="{5455C13B-7E33-3E4D-B030-73AF53CFFA36}" type="presParOf" srcId="{C55A3804-EE23-6646-A1BC-DA6009D1B5EE}" destId="{7D804142-5DE3-3A44-872C-8BE863632B56}" srcOrd="2" destOrd="0" presId="urn:microsoft.com/office/officeart/2008/layout/TitledPictureBlocks"/>
    <dgm:cxn modelId="{C9AA80A7-1CA4-E246-8F6D-C76C07AF38CF}" type="presParOf" srcId="{7A740874-9C1F-8249-A258-0A8E9802B84E}" destId="{60C69167-7AEC-FA47-A8E0-0067BE42ACD4}" srcOrd="11" destOrd="0" presId="urn:microsoft.com/office/officeart/2008/layout/TitledPictureBlocks"/>
    <dgm:cxn modelId="{DF40BBAC-91FE-F846-9982-4EB377B6E3E9}" type="presParOf" srcId="{7A740874-9C1F-8249-A258-0A8E9802B84E}" destId="{5ABD6681-6C85-C447-B236-41E4CE06E1E6}" srcOrd="12" destOrd="0" presId="urn:microsoft.com/office/officeart/2008/layout/TitledPictureBlocks"/>
    <dgm:cxn modelId="{395E88F8-DB82-024F-A548-6A7AE0A8CDD2}" type="presParOf" srcId="{5ABD6681-6C85-C447-B236-41E4CE06E1E6}" destId="{16A270E0-F703-3743-9CD9-B259217DCFF8}" srcOrd="0" destOrd="0" presId="urn:microsoft.com/office/officeart/2008/layout/TitledPictureBlocks"/>
    <dgm:cxn modelId="{1395E07A-7E62-F04F-ACCC-5C0E0F9130DA}" type="presParOf" srcId="{5ABD6681-6C85-C447-B236-41E4CE06E1E6}" destId="{44C891B9-68C7-A84D-A70D-6465AEA7290E}" srcOrd="1" destOrd="0" presId="urn:microsoft.com/office/officeart/2008/layout/TitledPictureBlocks"/>
    <dgm:cxn modelId="{F9D48562-E33E-9C45-A05C-23175EB727EF}" type="presParOf" srcId="{5ABD6681-6C85-C447-B236-41E4CE06E1E6}" destId="{B3CB5608-B1DE-7A4A-AEB2-E1639FFBAE19}" srcOrd="2" destOrd="0" presId="urn:microsoft.com/office/officeart/2008/layout/Titled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8BD72CE-18C0-1444-9CE7-4AC939638124}" type="doc">
      <dgm:prSet loTypeId="urn:microsoft.com/office/officeart/2005/8/layout/default" loCatId="" qsTypeId="urn:microsoft.com/office/officeart/2005/8/quickstyle/simple3" qsCatId="simple" csTypeId="urn:microsoft.com/office/officeart/2005/8/colors/colorful2" csCatId="colorful" phldr="1"/>
      <dgm:spPr/>
      <dgm:t>
        <a:bodyPr/>
        <a:lstStyle/>
        <a:p>
          <a:endParaRPr lang="es-ES"/>
        </a:p>
      </dgm:t>
    </dgm:pt>
    <dgm:pt modelId="{6E40AD98-6B4E-E742-B42A-996B419EA5C1}">
      <dgm:prSet phldrT="[Texto]" custT="1"/>
      <dgm:spPr/>
      <dgm:t>
        <a:bodyPr/>
        <a:lstStyle/>
        <a:p>
          <a:r>
            <a:rPr lang="es-ES_tradnl" sz="2000" b="1" dirty="0"/>
            <a:t>Presentaciones, mediante diapositivas</a:t>
          </a:r>
          <a:endParaRPr lang="es-ES" sz="2000" b="1" dirty="0"/>
        </a:p>
      </dgm:t>
    </dgm:pt>
    <dgm:pt modelId="{29E0839D-C531-6047-80AB-C6E60FC7A57C}" type="parTrans" cxnId="{D781AD76-E9B2-5842-BBA3-D54D43E1F5EB}">
      <dgm:prSet/>
      <dgm:spPr/>
      <dgm:t>
        <a:bodyPr/>
        <a:lstStyle/>
        <a:p>
          <a:endParaRPr lang="es-ES" sz="2000" b="1">
            <a:solidFill>
              <a:srgbClr val="000000"/>
            </a:solidFill>
          </a:endParaRPr>
        </a:p>
      </dgm:t>
    </dgm:pt>
    <dgm:pt modelId="{14C9DFAB-5FA8-0F45-BC5C-131E880739FD}" type="sibTrans" cxnId="{D781AD76-E9B2-5842-BBA3-D54D43E1F5EB}">
      <dgm:prSet/>
      <dgm:spPr/>
      <dgm:t>
        <a:bodyPr/>
        <a:lstStyle/>
        <a:p>
          <a:endParaRPr lang="es-ES" sz="2000" b="1">
            <a:solidFill>
              <a:srgbClr val="000000"/>
            </a:solidFill>
          </a:endParaRPr>
        </a:p>
      </dgm:t>
    </dgm:pt>
    <dgm:pt modelId="{EC2EA1AE-5215-D043-8982-8C45EE4FBAEA}">
      <dgm:prSet custT="1"/>
      <dgm:spPr/>
      <dgm:t>
        <a:bodyPr/>
        <a:lstStyle/>
        <a:p>
          <a:r>
            <a:rPr lang="es-ES_tradnl" sz="2000" b="1"/>
            <a:t>Diapositivas conformadas por textos, imágenes, animaciones y audio e incluso videos.</a:t>
          </a:r>
          <a:endParaRPr lang="es-ES_tradnl" sz="2000" b="1" dirty="0"/>
        </a:p>
      </dgm:t>
    </dgm:pt>
    <dgm:pt modelId="{A632F01C-0AC2-5046-98AC-E8F4D812802D}" type="parTrans" cxnId="{E6589553-197C-7949-9E28-9F37C5D0EF2C}">
      <dgm:prSet/>
      <dgm:spPr/>
      <dgm:t>
        <a:bodyPr/>
        <a:lstStyle/>
        <a:p>
          <a:endParaRPr lang="es-ES" sz="2000" b="1">
            <a:solidFill>
              <a:srgbClr val="000000"/>
            </a:solidFill>
          </a:endParaRPr>
        </a:p>
      </dgm:t>
    </dgm:pt>
    <dgm:pt modelId="{75B086E2-7986-1842-869C-5446315F07C4}" type="sibTrans" cxnId="{E6589553-197C-7949-9E28-9F37C5D0EF2C}">
      <dgm:prSet/>
      <dgm:spPr/>
      <dgm:t>
        <a:bodyPr/>
        <a:lstStyle/>
        <a:p>
          <a:endParaRPr lang="es-ES" sz="2000" b="1">
            <a:solidFill>
              <a:srgbClr val="000000"/>
            </a:solidFill>
          </a:endParaRPr>
        </a:p>
      </dgm:t>
    </dgm:pt>
    <dgm:pt modelId="{1B5A2081-84B4-A149-A26F-844D1A47C372}">
      <dgm:prSet custT="1"/>
      <dgm:spPr/>
      <dgm:t>
        <a:bodyPr/>
        <a:lstStyle/>
        <a:p>
          <a:r>
            <a:rPr lang="es-ES_tradnl" sz="2000" b="1" dirty="0"/>
            <a:t>Necesidades y gustos del usuario, tiempos de duración, sonidos o música, videos, sincronización de imágenes, textos y audios. </a:t>
          </a:r>
        </a:p>
      </dgm:t>
    </dgm:pt>
    <dgm:pt modelId="{5AD3BB0B-9166-F942-9399-FE2F20304A80}" type="parTrans" cxnId="{9DB4BFBE-CDFB-D447-91C7-64EA62C05FBE}">
      <dgm:prSet/>
      <dgm:spPr/>
      <dgm:t>
        <a:bodyPr/>
        <a:lstStyle/>
        <a:p>
          <a:endParaRPr lang="es-ES" sz="2000" b="1">
            <a:solidFill>
              <a:srgbClr val="000000"/>
            </a:solidFill>
          </a:endParaRPr>
        </a:p>
      </dgm:t>
    </dgm:pt>
    <dgm:pt modelId="{F9D27A0C-6F20-6D49-8CEE-FF44C5CB9420}" type="sibTrans" cxnId="{9DB4BFBE-CDFB-D447-91C7-64EA62C05FBE}">
      <dgm:prSet/>
      <dgm:spPr/>
      <dgm:t>
        <a:bodyPr/>
        <a:lstStyle/>
        <a:p>
          <a:endParaRPr lang="es-ES" sz="2000" b="1">
            <a:solidFill>
              <a:srgbClr val="000000"/>
            </a:solidFill>
          </a:endParaRPr>
        </a:p>
      </dgm:t>
    </dgm:pt>
    <dgm:pt modelId="{C08A54FB-75F5-3C44-90CE-A149F5265EB2}">
      <dgm:prSet custT="1"/>
      <dgm:spPr/>
      <dgm:t>
        <a:bodyPr/>
        <a:lstStyle/>
        <a:p>
          <a:r>
            <a:rPr lang="es-ES_tradnl" sz="2000" b="1"/>
            <a:t>Fácil uso, presenta plantillas o propias plantillas.</a:t>
          </a:r>
          <a:endParaRPr lang="es-ES_tradnl" sz="2000" b="1" dirty="0"/>
        </a:p>
      </dgm:t>
    </dgm:pt>
    <dgm:pt modelId="{FA63C614-3030-E84B-B068-7F7C3F30211F}" type="parTrans" cxnId="{1208CF4A-1D0C-914C-A3C5-BC00058334ED}">
      <dgm:prSet/>
      <dgm:spPr/>
      <dgm:t>
        <a:bodyPr/>
        <a:lstStyle/>
        <a:p>
          <a:endParaRPr lang="es-ES" sz="2000" b="1">
            <a:solidFill>
              <a:srgbClr val="000000"/>
            </a:solidFill>
          </a:endParaRPr>
        </a:p>
      </dgm:t>
    </dgm:pt>
    <dgm:pt modelId="{C541E1B0-3FDF-264B-AB0C-C4CA8C00FBD0}" type="sibTrans" cxnId="{1208CF4A-1D0C-914C-A3C5-BC00058334ED}">
      <dgm:prSet/>
      <dgm:spPr/>
      <dgm:t>
        <a:bodyPr/>
        <a:lstStyle/>
        <a:p>
          <a:endParaRPr lang="es-ES" sz="2000" b="1">
            <a:solidFill>
              <a:srgbClr val="000000"/>
            </a:solidFill>
          </a:endParaRPr>
        </a:p>
      </dgm:t>
    </dgm:pt>
    <dgm:pt modelId="{2A12604E-4DC5-7A41-A7B3-F057FAB2BFA0}">
      <dgm:prSet custT="1"/>
      <dgm:spPr/>
      <dgm:t>
        <a:bodyPr/>
        <a:lstStyle/>
        <a:p>
          <a:r>
            <a:rPr lang="es-ES_tradnl" sz="2000" b="1" dirty="0"/>
            <a:t>Guardar el documento en varios formatos (PPT y PPS), permiten ver la presentación como tal, o se pueda editar</a:t>
          </a:r>
          <a:endParaRPr lang="es-ES" sz="2000" b="1" dirty="0"/>
        </a:p>
      </dgm:t>
    </dgm:pt>
    <dgm:pt modelId="{DFF4D0DB-F0C9-2947-9C0C-C308272AAD93}" type="parTrans" cxnId="{B4FF1CBD-6035-F746-A43F-5DCE6A67D00E}">
      <dgm:prSet/>
      <dgm:spPr/>
      <dgm:t>
        <a:bodyPr/>
        <a:lstStyle/>
        <a:p>
          <a:endParaRPr lang="es-ES" sz="2000" b="1">
            <a:solidFill>
              <a:srgbClr val="000000"/>
            </a:solidFill>
          </a:endParaRPr>
        </a:p>
      </dgm:t>
    </dgm:pt>
    <dgm:pt modelId="{B3AA545D-9FC7-514A-BD09-44C9FD42BB4E}" type="sibTrans" cxnId="{B4FF1CBD-6035-F746-A43F-5DCE6A67D00E}">
      <dgm:prSet/>
      <dgm:spPr/>
      <dgm:t>
        <a:bodyPr/>
        <a:lstStyle/>
        <a:p>
          <a:endParaRPr lang="es-ES" sz="2000" b="1">
            <a:solidFill>
              <a:srgbClr val="000000"/>
            </a:solidFill>
          </a:endParaRPr>
        </a:p>
      </dgm:t>
    </dgm:pt>
    <dgm:pt modelId="{3DAA471C-F2D3-E84E-A58A-EBA4F9FE0112}" type="pres">
      <dgm:prSet presAssocID="{E8BD72CE-18C0-1444-9CE7-4AC939638124}" presName="diagram" presStyleCnt="0">
        <dgm:presLayoutVars>
          <dgm:dir/>
          <dgm:resizeHandles val="exact"/>
        </dgm:presLayoutVars>
      </dgm:prSet>
      <dgm:spPr/>
    </dgm:pt>
    <dgm:pt modelId="{DECD9E18-C205-A743-9898-587280ACEBF2}" type="pres">
      <dgm:prSet presAssocID="{6E40AD98-6B4E-E742-B42A-996B419EA5C1}" presName="node" presStyleLbl="node1" presStyleIdx="0" presStyleCnt="5">
        <dgm:presLayoutVars>
          <dgm:bulletEnabled val="1"/>
        </dgm:presLayoutVars>
      </dgm:prSet>
      <dgm:spPr/>
    </dgm:pt>
    <dgm:pt modelId="{BD22C777-A98D-2E4D-8976-DA1F5B8DF20A}" type="pres">
      <dgm:prSet presAssocID="{14C9DFAB-5FA8-0F45-BC5C-131E880739FD}" presName="sibTrans" presStyleCnt="0"/>
      <dgm:spPr/>
    </dgm:pt>
    <dgm:pt modelId="{8872A912-58F0-2943-9BEE-6EC7005EE648}" type="pres">
      <dgm:prSet presAssocID="{EC2EA1AE-5215-D043-8982-8C45EE4FBAEA}" presName="node" presStyleLbl="node1" presStyleIdx="1" presStyleCnt="5">
        <dgm:presLayoutVars>
          <dgm:bulletEnabled val="1"/>
        </dgm:presLayoutVars>
      </dgm:prSet>
      <dgm:spPr/>
    </dgm:pt>
    <dgm:pt modelId="{9E95A525-8867-E444-B539-67F1031831BB}" type="pres">
      <dgm:prSet presAssocID="{75B086E2-7986-1842-869C-5446315F07C4}" presName="sibTrans" presStyleCnt="0"/>
      <dgm:spPr/>
    </dgm:pt>
    <dgm:pt modelId="{8B7ED203-0226-9B4B-B936-E0EF050EA739}" type="pres">
      <dgm:prSet presAssocID="{1B5A2081-84B4-A149-A26F-844D1A47C372}" presName="node" presStyleLbl="node1" presStyleIdx="2" presStyleCnt="5" custScaleY="117358">
        <dgm:presLayoutVars>
          <dgm:bulletEnabled val="1"/>
        </dgm:presLayoutVars>
      </dgm:prSet>
      <dgm:spPr/>
    </dgm:pt>
    <dgm:pt modelId="{B062744A-0ADC-6341-8D1B-60C71EBC8D6F}" type="pres">
      <dgm:prSet presAssocID="{F9D27A0C-6F20-6D49-8CEE-FF44C5CB9420}" presName="sibTrans" presStyleCnt="0"/>
      <dgm:spPr/>
    </dgm:pt>
    <dgm:pt modelId="{192A744B-2BF0-3443-B09E-D3E01FC4CC7C}" type="pres">
      <dgm:prSet presAssocID="{C08A54FB-75F5-3C44-90CE-A149F5265EB2}" presName="node" presStyleLbl="node1" presStyleIdx="3" presStyleCnt="5">
        <dgm:presLayoutVars>
          <dgm:bulletEnabled val="1"/>
        </dgm:presLayoutVars>
      </dgm:prSet>
      <dgm:spPr/>
    </dgm:pt>
    <dgm:pt modelId="{EFF4D69D-98EB-6C49-9854-A03B2D426669}" type="pres">
      <dgm:prSet presAssocID="{C541E1B0-3FDF-264B-AB0C-C4CA8C00FBD0}" presName="sibTrans" presStyleCnt="0"/>
      <dgm:spPr/>
    </dgm:pt>
    <dgm:pt modelId="{40D61DBB-1457-D94C-AF9E-2A6D180AD33E}" type="pres">
      <dgm:prSet presAssocID="{2A12604E-4DC5-7A41-A7B3-F057FAB2BFA0}" presName="node" presStyleLbl="node1" presStyleIdx="4" presStyleCnt="5">
        <dgm:presLayoutVars>
          <dgm:bulletEnabled val="1"/>
        </dgm:presLayoutVars>
      </dgm:prSet>
      <dgm:spPr/>
    </dgm:pt>
  </dgm:ptLst>
  <dgm:cxnLst>
    <dgm:cxn modelId="{13940205-6B69-4447-8366-7B13EE5F6CA4}" type="presOf" srcId="{2A12604E-4DC5-7A41-A7B3-F057FAB2BFA0}" destId="{40D61DBB-1457-D94C-AF9E-2A6D180AD33E}" srcOrd="0" destOrd="0" presId="urn:microsoft.com/office/officeart/2005/8/layout/default"/>
    <dgm:cxn modelId="{31C8600F-95E0-2846-B699-7AFEC3A95DAF}" type="presOf" srcId="{6E40AD98-6B4E-E742-B42A-996B419EA5C1}" destId="{DECD9E18-C205-A743-9898-587280ACEBF2}" srcOrd="0" destOrd="0" presId="urn:microsoft.com/office/officeart/2005/8/layout/default"/>
    <dgm:cxn modelId="{40157F1A-F30A-5B4D-ABBB-F39FB5A0F492}" type="presOf" srcId="{1B5A2081-84B4-A149-A26F-844D1A47C372}" destId="{8B7ED203-0226-9B4B-B936-E0EF050EA739}" srcOrd="0" destOrd="0" presId="urn:microsoft.com/office/officeart/2005/8/layout/default"/>
    <dgm:cxn modelId="{F5824F61-30F0-4C42-8C59-E1B06D6A5903}" type="presOf" srcId="{E8BD72CE-18C0-1444-9CE7-4AC939638124}" destId="{3DAA471C-F2D3-E84E-A58A-EBA4F9FE0112}" srcOrd="0" destOrd="0" presId="urn:microsoft.com/office/officeart/2005/8/layout/default"/>
    <dgm:cxn modelId="{1208CF4A-1D0C-914C-A3C5-BC00058334ED}" srcId="{E8BD72CE-18C0-1444-9CE7-4AC939638124}" destId="{C08A54FB-75F5-3C44-90CE-A149F5265EB2}" srcOrd="3" destOrd="0" parTransId="{FA63C614-3030-E84B-B068-7F7C3F30211F}" sibTransId="{C541E1B0-3FDF-264B-AB0C-C4CA8C00FBD0}"/>
    <dgm:cxn modelId="{E67E1972-D422-C247-BDB7-A3AAA9E6977D}" type="presOf" srcId="{EC2EA1AE-5215-D043-8982-8C45EE4FBAEA}" destId="{8872A912-58F0-2943-9BEE-6EC7005EE648}" srcOrd="0" destOrd="0" presId="urn:microsoft.com/office/officeart/2005/8/layout/default"/>
    <dgm:cxn modelId="{E6589553-197C-7949-9E28-9F37C5D0EF2C}" srcId="{E8BD72CE-18C0-1444-9CE7-4AC939638124}" destId="{EC2EA1AE-5215-D043-8982-8C45EE4FBAEA}" srcOrd="1" destOrd="0" parTransId="{A632F01C-0AC2-5046-98AC-E8F4D812802D}" sibTransId="{75B086E2-7986-1842-869C-5446315F07C4}"/>
    <dgm:cxn modelId="{D781AD76-E9B2-5842-BBA3-D54D43E1F5EB}" srcId="{E8BD72CE-18C0-1444-9CE7-4AC939638124}" destId="{6E40AD98-6B4E-E742-B42A-996B419EA5C1}" srcOrd="0" destOrd="0" parTransId="{29E0839D-C531-6047-80AB-C6E60FC7A57C}" sibTransId="{14C9DFAB-5FA8-0F45-BC5C-131E880739FD}"/>
    <dgm:cxn modelId="{B4FF1CBD-6035-F746-A43F-5DCE6A67D00E}" srcId="{E8BD72CE-18C0-1444-9CE7-4AC939638124}" destId="{2A12604E-4DC5-7A41-A7B3-F057FAB2BFA0}" srcOrd="4" destOrd="0" parTransId="{DFF4D0DB-F0C9-2947-9C0C-C308272AAD93}" sibTransId="{B3AA545D-9FC7-514A-BD09-44C9FD42BB4E}"/>
    <dgm:cxn modelId="{9DB4BFBE-CDFB-D447-91C7-64EA62C05FBE}" srcId="{E8BD72CE-18C0-1444-9CE7-4AC939638124}" destId="{1B5A2081-84B4-A149-A26F-844D1A47C372}" srcOrd="2" destOrd="0" parTransId="{5AD3BB0B-9166-F942-9399-FE2F20304A80}" sibTransId="{F9D27A0C-6F20-6D49-8CEE-FF44C5CB9420}"/>
    <dgm:cxn modelId="{91B9D4D3-B5D7-434B-B39E-99A7059726E5}" type="presOf" srcId="{C08A54FB-75F5-3C44-90CE-A149F5265EB2}" destId="{192A744B-2BF0-3443-B09E-D3E01FC4CC7C}" srcOrd="0" destOrd="0" presId="urn:microsoft.com/office/officeart/2005/8/layout/default"/>
    <dgm:cxn modelId="{2982ADF3-BCF8-C24E-AF11-4240BCB5E721}" type="presParOf" srcId="{3DAA471C-F2D3-E84E-A58A-EBA4F9FE0112}" destId="{DECD9E18-C205-A743-9898-587280ACEBF2}" srcOrd="0" destOrd="0" presId="urn:microsoft.com/office/officeart/2005/8/layout/default"/>
    <dgm:cxn modelId="{0820754E-F5A8-2848-BAA2-4473F6C5040A}" type="presParOf" srcId="{3DAA471C-F2D3-E84E-A58A-EBA4F9FE0112}" destId="{BD22C777-A98D-2E4D-8976-DA1F5B8DF20A}" srcOrd="1" destOrd="0" presId="urn:microsoft.com/office/officeart/2005/8/layout/default"/>
    <dgm:cxn modelId="{39417C5A-378E-8F45-BC00-D43A828E9632}" type="presParOf" srcId="{3DAA471C-F2D3-E84E-A58A-EBA4F9FE0112}" destId="{8872A912-58F0-2943-9BEE-6EC7005EE648}" srcOrd="2" destOrd="0" presId="urn:microsoft.com/office/officeart/2005/8/layout/default"/>
    <dgm:cxn modelId="{45D5DB8F-3F7D-9146-A0F8-F20F9A12FC5F}" type="presParOf" srcId="{3DAA471C-F2D3-E84E-A58A-EBA4F9FE0112}" destId="{9E95A525-8867-E444-B539-67F1031831BB}" srcOrd="3" destOrd="0" presId="urn:microsoft.com/office/officeart/2005/8/layout/default"/>
    <dgm:cxn modelId="{D9E8B05A-D04B-B840-99BF-D86439906C3D}" type="presParOf" srcId="{3DAA471C-F2D3-E84E-A58A-EBA4F9FE0112}" destId="{8B7ED203-0226-9B4B-B936-E0EF050EA739}" srcOrd="4" destOrd="0" presId="urn:microsoft.com/office/officeart/2005/8/layout/default"/>
    <dgm:cxn modelId="{67301B10-7621-9647-A644-D4DD4155C9C9}" type="presParOf" srcId="{3DAA471C-F2D3-E84E-A58A-EBA4F9FE0112}" destId="{B062744A-0ADC-6341-8D1B-60C71EBC8D6F}" srcOrd="5" destOrd="0" presId="urn:microsoft.com/office/officeart/2005/8/layout/default"/>
    <dgm:cxn modelId="{88BA321D-DD6B-E044-B0C9-F579EA6B8EF5}" type="presParOf" srcId="{3DAA471C-F2D3-E84E-A58A-EBA4F9FE0112}" destId="{192A744B-2BF0-3443-B09E-D3E01FC4CC7C}" srcOrd="6" destOrd="0" presId="urn:microsoft.com/office/officeart/2005/8/layout/default"/>
    <dgm:cxn modelId="{A3529406-8D9C-7E4F-9480-6055F7C21827}" type="presParOf" srcId="{3DAA471C-F2D3-E84E-A58A-EBA4F9FE0112}" destId="{EFF4D69D-98EB-6C49-9854-A03B2D426669}" srcOrd="7" destOrd="0" presId="urn:microsoft.com/office/officeart/2005/8/layout/default"/>
    <dgm:cxn modelId="{D8C76F9E-AFF1-E74E-9680-FE36E0E978DF}" type="presParOf" srcId="{3DAA471C-F2D3-E84E-A58A-EBA4F9FE0112}" destId="{40D61DBB-1457-D94C-AF9E-2A6D180AD33E}"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88516F-4103-4B41-AF93-61F31E5E7FDE}">
      <dsp:nvSpPr>
        <dsp:cNvPr id="0" name=""/>
        <dsp:cNvSpPr/>
      </dsp:nvSpPr>
      <dsp:spPr>
        <a:xfrm>
          <a:off x="3546" y="0"/>
          <a:ext cx="3411810" cy="475632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s-MX" sz="3700" kern="1200" dirty="0"/>
            <a:t>PRESENTACIÓN ORAL </a:t>
          </a:r>
        </a:p>
      </dsp:txBody>
      <dsp:txXfrm>
        <a:off x="3546" y="0"/>
        <a:ext cx="3411810" cy="1426896"/>
      </dsp:txXfrm>
    </dsp:sp>
    <dsp:sp modelId="{3DA486FC-9801-4E4D-99DF-D407526CC1C1}">
      <dsp:nvSpPr>
        <dsp:cNvPr id="0" name=""/>
        <dsp:cNvSpPr/>
      </dsp:nvSpPr>
      <dsp:spPr>
        <a:xfrm>
          <a:off x="344727" y="1427013"/>
          <a:ext cx="2729448" cy="69289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MX" sz="1800" kern="1200" dirty="0"/>
            <a:t>Propósito</a:t>
          </a:r>
        </a:p>
      </dsp:txBody>
      <dsp:txXfrm>
        <a:off x="365021" y="1447307"/>
        <a:ext cx="2688860" cy="652307"/>
      </dsp:txXfrm>
    </dsp:sp>
    <dsp:sp modelId="{9835D632-814E-4208-8284-B1F321FC90F7}">
      <dsp:nvSpPr>
        <dsp:cNvPr id="0" name=""/>
        <dsp:cNvSpPr/>
      </dsp:nvSpPr>
      <dsp:spPr>
        <a:xfrm>
          <a:off x="344727" y="2226507"/>
          <a:ext cx="2729448" cy="692895"/>
        </a:xfrm>
        <a:prstGeom prst="roundRect">
          <a:avLst>
            <a:gd name="adj" fmla="val 10000"/>
          </a:avLst>
        </a:prstGeom>
        <a:solidFill>
          <a:schemeClr val="accent2">
            <a:hueOff val="668788"/>
            <a:satOff val="-834"/>
            <a:lumOff val="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MX" sz="1800" kern="1200" dirty="0"/>
            <a:t>Estructura y requerimientos de la presentación</a:t>
          </a:r>
        </a:p>
      </dsp:txBody>
      <dsp:txXfrm>
        <a:off x="365021" y="2246801"/>
        <a:ext cx="2688860" cy="652307"/>
      </dsp:txXfrm>
    </dsp:sp>
    <dsp:sp modelId="{A88F8526-D01F-4262-80B2-61CDEF4E9A27}">
      <dsp:nvSpPr>
        <dsp:cNvPr id="0" name=""/>
        <dsp:cNvSpPr/>
      </dsp:nvSpPr>
      <dsp:spPr>
        <a:xfrm>
          <a:off x="344727" y="3026001"/>
          <a:ext cx="2729448" cy="692895"/>
        </a:xfrm>
        <a:prstGeom prst="roundRect">
          <a:avLst>
            <a:gd name="adj" fmla="val 10000"/>
          </a:avLst>
        </a:prstGeom>
        <a:solidFill>
          <a:schemeClr val="accent2">
            <a:hueOff val="1337577"/>
            <a:satOff val="-1668"/>
            <a:lumOff val="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MX" sz="1800" kern="1200" dirty="0"/>
            <a:t>Crítica constructiva</a:t>
          </a:r>
        </a:p>
      </dsp:txBody>
      <dsp:txXfrm>
        <a:off x="365021" y="3046295"/>
        <a:ext cx="2688860" cy="652307"/>
      </dsp:txXfrm>
    </dsp:sp>
    <dsp:sp modelId="{E9EBD9F7-4C6F-43C3-9E91-86C09D038BE2}">
      <dsp:nvSpPr>
        <dsp:cNvPr id="0" name=""/>
        <dsp:cNvSpPr/>
      </dsp:nvSpPr>
      <dsp:spPr>
        <a:xfrm>
          <a:off x="344727" y="3825495"/>
          <a:ext cx="2729448" cy="692895"/>
        </a:xfrm>
        <a:prstGeom prst="roundRect">
          <a:avLst>
            <a:gd name="adj" fmla="val 10000"/>
          </a:avLst>
        </a:prstGeom>
        <a:solidFill>
          <a:schemeClr val="accent2">
            <a:hueOff val="2006365"/>
            <a:satOff val="-2502"/>
            <a:lumOff val="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MX" sz="1800" kern="1200" dirty="0"/>
            <a:t>Uso de Herramientas para crear presentaciones</a:t>
          </a:r>
        </a:p>
      </dsp:txBody>
      <dsp:txXfrm>
        <a:off x="365021" y="3845789"/>
        <a:ext cx="2688860" cy="652307"/>
      </dsp:txXfrm>
    </dsp:sp>
    <dsp:sp modelId="{9A51BAD3-C388-4F35-931D-9515C1F9D960}">
      <dsp:nvSpPr>
        <dsp:cNvPr id="0" name=""/>
        <dsp:cNvSpPr/>
      </dsp:nvSpPr>
      <dsp:spPr>
        <a:xfrm>
          <a:off x="3671242" y="0"/>
          <a:ext cx="3411810" cy="475632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s-MX" sz="3700" kern="1200" dirty="0"/>
            <a:t>COMPETENCIAS VERBALES</a:t>
          </a:r>
        </a:p>
      </dsp:txBody>
      <dsp:txXfrm>
        <a:off x="3671242" y="0"/>
        <a:ext cx="3411810" cy="1426896"/>
      </dsp:txXfrm>
    </dsp:sp>
    <dsp:sp modelId="{93BED064-2D11-48DE-AF70-E7E2A8E47BE4}">
      <dsp:nvSpPr>
        <dsp:cNvPr id="0" name=""/>
        <dsp:cNvSpPr/>
      </dsp:nvSpPr>
      <dsp:spPr>
        <a:xfrm>
          <a:off x="4012423" y="1427013"/>
          <a:ext cx="2729448" cy="692895"/>
        </a:xfrm>
        <a:prstGeom prst="roundRect">
          <a:avLst>
            <a:gd name="adj" fmla="val 10000"/>
          </a:avLst>
        </a:prstGeom>
        <a:solidFill>
          <a:schemeClr val="accent2">
            <a:hueOff val="2675154"/>
            <a:satOff val="-3337"/>
            <a:lumOff val="7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MX" sz="1800" kern="1200" dirty="0"/>
            <a:t>Criterio Científico</a:t>
          </a:r>
        </a:p>
      </dsp:txBody>
      <dsp:txXfrm>
        <a:off x="4032717" y="1447307"/>
        <a:ext cx="2688860" cy="652307"/>
      </dsp:txXfrm>
    </dsp:sp>
    <dsp:sp modelId="{42138451-9D5B-47F3-B276-C98035968701}">
      <dsp:nvSpPr>
        <dsp:cNvPr id="0" name=""/>
        <dsp:cNvSpPr/>
      </dsp:nvSpPr>
      <dsp:spPr>
        <a:xfrm>
          <a:off x="4012423" y="2226507"/>
          <a:ext cx="2729448" cy="692895"/>
        </a:xfrm>
        <a:prstGeom prst="roundRect">
          <a:avLst>
            <a:gd name="adj" fmla="val 10000"/>
          </a:avLst>
        </a:prstGeom>
        <a:solidFill>
          <a:schemeClr val="accent2">
            <a:hueOff val="3343942"/>
            <a:satOff val="-4171"/>
            <a:lumOff val="9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MX" sz="1800" kern="1200"/>
            <a:t>Integración</a:t>
          </a:r>
          <a:endParaRPr lang="es-MX" sz="1800" kern="1200" dirty="0"/>
        </a:p>
      </dsp:txBody>
      <dsp:txXfrm>
        <a:off x="4032717" y="2246801"/>
        <a:ext cx="2688860" cy="652307"/>
      </dsp:txXfrm>
    </dsp:sp>
    <dsp:sp modelId="{E9EBD48B-A3C7-450B-8B7A-7E056CF1A966}">
      <dsp:nvSpPr>
        <dsp:cNvPr id="0" name=""/>
        <dsp:cNvSpPr/>
      </dsp:nvSpPr>
      <dsp:spPr>
        <a:xfrm>
          <a:off x="4012423" y="3026001"/>
          <a:ext cx="2729448" cy="692895"/>
        </a:xfrm>
        <a:prstGeom prst="roundRect">
          <a:avLst>
            <a:gd name="adj" fmla="val 10000"/>
          </a:avLst>
        </a:prstGeom>
        <a:solidFill>
          <a:schemeClr val="accent2">
            <a:hueOff val="4012731"/>
            <a:satOff val="-5005"/>
            <a:lumOff val="1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MX" sz="1800" kern="1200"/>
            <a:t>Organización y Planeación</a:t>
          </a:r>
          <a:endParaRPr lang="es-MX" sz="1800" kern="1200" dirty="0"/>
        </a:p>
      </dsp:txBody>
      <dsp:txXfrm>
        <a:off x="4032717" y="3046295"/>
        <a:ext cx="2688860" cy="652307"/>
      </dsp:txXfrm>
    </dsp:sp>
    <dsp:sp modelId="{940446DA-F20E-452D-8BD8-0D23ED7C934C}">
      <dsp:nvSpPr>
        <dsp:cNvPr id="0" name=""/>
        <dsp:cNvSpPr/>
      </dsp:nvSpPr>
      <dsp:spPr>
        <a:xfrm>
          <a:off x="4012423" y="3825495"/>
          <a:ext cx="2729448" cy="692895"/>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MX" sz="1800" kern="1200"/>
            <a:t>Uso de TIC</a:t>
          </a:r>
          <a:endParaRPr lang="es-MX" sz="1800" kern="1200" dirty="0"/>
        </a:p>
      </dsp:txBody>
      <dsp:txXfrm>
        <a:off x="4032717" y="3845789"/>
        <a:ext cx="2688860" cy="65230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92DED3-627E-4AE3-842F-656678847B46}">
      <dsp:nvSpPr>
        <dsp:cNvPr id="0" name=""/>
        <dsp:cNvSpPr/>
      </dsp:nvSpPr>
      <dsp:spPr>
        <a:xfrm rot="16200000">
          <a:off x="-1097225" y="1098095"/>
          <a:ext cx="4457700" cy="2261509"/>
        </a:xfrm>
        <a:prstGeom prst="flowChartManualOperation">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0" rIns="135558" bIns="0" numCol="1" spcCol="1270" anchor="t" anchorCtr="0">
          <a:noAutofit/>
        </a:bodyPr>
        <a:lstStyle/>
        <a:p>
          <a:pPr marL="0" lvl="0" indent="0" algn="l" defTabSz="933450">
            <a:lnSpc>
              <a:spcPct val="90000"/>
            </a:lnSpc>
            <a:spcBef>
              <a:spcPct val="0"/>
            </a:spcBef>
            <a:spcAft>
              <a:spcPct val="35000"/>
            </a:spcAft>
            <a:buNone/>
          </a:pPr>
          <a:r>
            <a:rPr lang="es-MX" sz="2100" b="1" kern="1200"/>
            <a:t>INICIO</a:t>
          </a:r>
          <a:endParaRPr lang="es-MX" sz="2100" kern="1200"/>
        </a:p>
        <a:p>
          <a:pPr marL="171450" lvl="1" indent="-171450" algn="l" defTabSz="711200">
            <a:lnSpc>
              <a:spcPct val="90000"/>
            </a:lnSpc>
            <a:spcBef>
              <a:spcPct val="0"/>
            </a:spcBef>
            <a:spcAft>
              <a:spcPct val="15000"/>
            </a:spcAft>
            <a:buChar char="•"/>
          </a:pPr>
          <a:r>
            <a:rPr lang="es-MX" sz="1600" kern="1200" dirty="0"/>
            <a:t>Título y subtítulo (opcional) de la presentación</a:t>
          </a:r>
        </a:p>
        <a:p>
          <a:pPr marL="171450" lvl="1" indent="-171450" algn="l" defTabSz="711200">
            <a:lnSpc>
              <a:spcPct val="90000"/>
            </a:lnSpc>
            <a:spcBef>
              <a:spcPct val="0"/>
            </a:spcBef>
            <a:spcAft>
              <a:spcPct val="15000"/>
            </a:spcAft>
            <a:buChar char="•"/>
          </a:pPr>
          <a:r>
            <a:rPr lang="es-MX" sz="1600" kern="1200" dirty="0"/>
            <a:t>Nombre de los autores</a:t>
          </a:r>
        </a:p>
        <a:p>
          <a:pPr marL="171450" lvl="1" indent="-171450" algn="l" defTabSz="711200">
            <a:lnSpc>
              <a:spcPct val="90000"/>
            </a:lnSpc>
            <a:spcBef>
              <a:spcPct val="0"/>
            </a:spcBef>
            <a:spcAft>
              <a:spcPct val="15000"/>
            </a:spcAft>
            <a:buChar char="•"/>
          </a:pPr>
          <a:r>
            <a:rPr lang="es-MX" sz="1600" kern="1200" dirty="0"/>
            <a:t>Procedencia de los autores</a:t>
          </a:r>
        </a:p>
        <a:p>
          <a:pPr marL="171450" lvl="1" indent="-171450" algn="l" defTabSz="711200">
            <a:lnSpc>
              <a:spcPct val="90000"/>
            </a:lnSpc>
            <a:spcBef>
              <a:spcPct val="0"/>
            </a:spcBef>
            <a:spcAft>
              <a:spcPct val="15000"/>
            </a:spcAft>
            <a:buChar char="•"/>
          </a:pPr>
          <a:r>
            <a:rPr lang="es-MX" sz="1600" kern="1200" dirty="0"/>
            <a:t>Opcional: evento, fecha y lugar</a:t>
          </a:r>
        </a:p>
      </dsp:txBody>
      <dsp:txXfrm rot="5400000">
        <a:off x="870" y="891540"/>
        <a:ext cx="2261509" cy="2674620"/>
      </dsp:txXfrm>
    </dsp:sp>
    <dsp:sp modelId="{0D5A3C8B-B960-410C-876E-1349A6D42438}">
      <dsp:nvSpPr>
        <dsp:cNvPr id="0" name=""/>
        <dsp:cNvSpPr/>
      </dsp:nvSpPr>
      <dsp:spPr>
        <a:xfrm rot="16200000">
          <a:off x="1333896" y="1098095"/>
          <a:ext cx="4457700" cy="2261509"/>
        </a:xfrm>
        <a:prstGeom prst="flowChartManualOperation">
          <a:avLst/>
        </a:prstGeom>
        <a:gradFill rotWithShape="0">
          <a:gsLst>
            <a:gs pos="0">
              <a:schemeClr val="accent2">
                <a:hueOff val="2340759"/>
                <a:satOff val="-2919"/>
                <a:lumOff val="686"/>
                <a:alphaOff val="0"/>
                <a:tint val="50000"/>
                <a:satMod val="300000"/>
              </a:schemeClr>
            </a:gs>
            <a:gs pos="35000">
              <a:schemeClr val="accent2">
                <a:hueOff val="2340759"/>
                <a:satOff val="-2919"/>
                <a:lumOff val="686"/>
                <a:alphaOff val="0"/>
                <a:tint val="37000"/>
                <a:satMod val="300000"/>
              </a:schemeClr>
            </a:gs>
            <a:gs pos="100000">
              <a:schemeClr val="accent2">
                <a:hueOff val="2340759"/>
                <a:satOff val="-2919"/>
                <a:lumOff val="68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0" rIns="135558" bIns="0" numCol="1" spcCol="1270" anchor="t" anchorCtr="0">
          <a:noAutofit/>
        </a:bodyPr>
        <a:lstStyle/>
        <a:p>
          <a:pPr marL="0" lvl="0" indent="0" algn="l" defTabSz="933450">
            <a:lnSpc>
              <a:spcPct val="90000"/>
            </a:lnSpc>
            <a:spcBef>
              <a:spcPct val="0"/>
            </a:spcBef>
            <a:spcAft>
              <a:spcPct val="35000"/>
            </a:spcAft>
            <a:buNone/>
          </a:pPr>
          <a:r>
            <a:rPr lang="es-MX" sz="2100" b="1" kern="1200"/>
            <a:t>CONTENIDO</a:t>
          </a:r>
          <a:endParaRPr lang="es-MX" sz="2100" b="1" kern="1200" dirty="0"/>
        </a:p>
        <a:p>
          <a:pPr marL="171450" lvl="1" indent="-171450" algn="l" defTabSz="711200">
            <a:lnSpc>
              <a:spcPct val="90000"/>
            </a:lnSpc>
            <a:spcBef>
              <a:spcPct val="0"/>
            </a:spcBef>
            <a:spcAft>
              <a:spcPct val="15000"/>
            </a:spcAft>
            <a:buChar char="•"/>
          </a:pPr>
          <a:r>
            <a:rPr lang="es-MX" sz="1600" kern="1200" dirty="0"/>
            <a:t>Principales apartados de la presentación (conviene repetirla cada vez que se cambie de apartado)</a:t>
          </a:r>
        </a:p>
        <a:p>
          <a:pPr marL="171450" lvl="1" indent="-171450" algn="l" defTabSz="711200">
            <a:lnSpc>
              <a:spcPct val="90000"/>
            </a:lnSpc>
            <a:spcBef>
              <a:spcPct val="0"/>
            </a:spcBef>
            <a:spcAft>
              <a:spcPct val="15000"/>
            </a:spcAft>
            <a:buChar char="•"/>
          </a:pPr>
          <a:r>
            <a:rPr lang="es-MX" sz="1600" kern="1200" dirty="0"/>
            <a:t>Anuncia el contenido y estructura de la presentación</a:t>
          </a:r>
        </a:p>
      </dsp:txBody>
      <dsp:txXfrm rot="5400000">
        <a:off x="2431991" y="891540"/>
        <a:ext cx="2261509" cy="2674620"/>
      </dsp:txXfrm>
    </dsp:sp>
    <dsp:sp modelId="{19C1139B-DFE1-4D3C-B21D-D06454633B62}">
      <dsp:nvSpPr>
        <dsp:cNvPr id="0" name=""/>
        <dsp:cNvSpPr/>
      </dsp:nvSpPr>
      <dsp:spPr>
        <a:xfrm rot="16200000">
          <a:off x="3765019" y="1098095"/>
          <a:ext cx="4457700" cy="2261509"/>
        </a:xfrm>
        <a:prstGeom prst="flowChartManualOperation">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0" rIns="135558" bIns="0" numCol="1" spcCol="1270" anchor="t" anchorCtr="0">
          <a:noAutofit/>
        </a:bodyPr>
        <a:lstStyle/>
        <a:p>
          <a:pPr marL="0" lvl="0" indent="0" algn="l" defTabSz="933450">
            <a:lnSpc>
              <a:spcPct val="90000"/>
            </a:lnSpc>
            <a:spcBef>
              <a:spcPct val="0"/>
            </a:spcBef>
            <a:spcAft>
              <a:spcPct val="35000"/>
            </a:spcAft>
            <a:buNone/>
          </a:pPr>
          <a:r>
            <a:rPr lang="es-MX" sz="2100" b="1" kern="1200"/>
            <a:t>CIERRE</a:t>
          </a:r>
          <a:endParaRPr lang="es-MX" sz="2100" b="1" kern="1200" dirty="0"/>
        </a:p>
        <a:p>
          <a:pPr marL="171450" lvl="1" indent="-171450" algn="l" defTabSz="711200">
            <a:lnSpc>
              <a:spcPct val="90000"/>
            </a:lnSpc>
            <a:spcBef>
              <a:spcPct val="0"/>
            </a:spcBef>
            <a:spcAft>
              <a:spcPct val="15000"/>
            </a:spcAft>
            <a:buChar char="•"/>
          </a:pPr>
          <a:r>
            <a:rPr lang="es-MX" sz="1600" kern="1200" dirty="0"/>
            <a:t>Similar a la de inicio</a:t>
          </a:r>
        </a:p>
        <a:p>
          <a:pPr marL="171450" lvl="1" indent="-171450" algn="l" defTabSz="711200">
            <a:lnSpc>
              <a:spcPct val="90000"/>
            </a:lnSpc>
            <a:spcBef>
              <a:spcPct val="0"/>
            </a:spcBef>
            <a:spcAft>
              <a:spcPct val="15000"/>
            </a:spcAft>
            <a:buChar char="•"/>
          </a:pPr>
          <a:r>
            <a:rPr lang="es-MX" sz="1600" kern="1200" dirty="0"/>
            <a:t>Agradecimientos</a:t>
          </a:r>
        </a:p>
        <a:p>
          <a:pPr marL="171450" lvl="1" indent="-171450" algn="l" defTabSz="711200">
            <a:lnSpc>
              <a:spcPct val="90000"/>
            </a:lnSpc>
            <a:spcBef>
              <a:spcPct val="0"/>
            </a:spcBef>
            <a:spcAft>
              <a:spcPct val="15000"/>
            </a:spcAft>
            <a:buChar char="•"/>
          </a:pPr>
          <a:r>
            <a:rPr lang="es-MX" sz="1600" kern="1200" dirty="0"/>
            <a:t>Referencias </a:t>
          </a:r>
        </a:p>
      </dsp:txBody>
      <dsp:txXfrm rot="5400000">
        <a:off x="4863114" y="891540"/>
        <a:ext cx="2261509" cy="267462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15B193-6479-49F5-8F52-6A192423DA16}">
      <dsp:nvSpPr>
        <dsp:cNvPr id="0" name=""/>
        <dsp:cNvSpPr/>
      </dsp:nvSpPr>
      <dsp:spPr>
        <a:xfrm>
          <a:off x="2926080" y="1526"/>
          <a:ext cx="3291840" cy="578268"/>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_tradnl" sz="1600" b="1" kern="1200" dirty="0"/>
            <a:t>A</a:t>
          </a:r>
          <a:r>
            <a:rPr lang="es-ES" sz="1600" b="1" kern="1200" dirty="0"/>
            <a:t>b</a:t>
          </a:r>
          <a:r>
            <a:rPr lang="es-ES_tradnl" sz="1600" b="1" kern="1200" dirty="0" err="1"/>
            <a:t>rir</a:t>
          </a:r>
          <a:r>
            <a:rPr lang="es-ES_tradnl" sz="1600" b="1" kern="1200" dirty="0"/>
            <a:t> PowerPoint</a:t>
          </a:r>
          <a:endParaRPr lang="es-MX" sz="1600" kern="1200" dirty="0"/>
        </a:p>
      </dsp:txBody>
      <dsp:txXfrm>
        <a:off x="2954309" y="29755"/>
        <a:ext cx="3235382" cy="521810"/>
      </dsp:txXfrm>
    </dsp:sp>
    <dsp:sp modelId="{CC508AD2-5CAC-4C3B-8B27-2DED19248945}">
      <dsp:nvSpPr>
        <dsp:cNvPr id="0" name=""/>
        <dsp:cNvSpPr/>
      </dsp:nvSpPr>
      <dsp:spPr>
        <a:xfrm>
          <a:off x="2926080" y="608708"/>
          <a:ext cx="3291840" cy="578268"/>
        </a:xfrm>
        <a:prstGeom prst="roundRect">
          <a:avLst/>
        </a:prstGeom>
        <a:gradFill rotWithShape="0">
          <a:gsLst>
            <a:gs pos="0">
              <a:schemeClr val="accent2">
                <a:hueOff val="585190"/>
                <a:satOff val="-730"/>
                <a:lumOff val="172"/>
                <a:alphaOff val="0"/>
                <a:tint val="50000"/>
                <a:satMod val="300000"/>
              </a:schemeClr>
            </a:gs>
            <a:gs pos="35000">
              <a:schemeClr val="accent2">
                <a:hueOff val="585190"/>
                <a:satOff val="-730"/>
                <a:lumOff val="172"/>
                <a:alphaOff val="0"/>
                <a:tint val="37000"/>
                <a:satMod val="300000"/>
              </a:schemeClr>
            </a:gs>
            <a:gs pos="100000">
              <a:schemeClr val="accent2">
                <a:hueOff val="585190"/>
                <a:satOff val="-730"/>
                <a:lumOff val="17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_tradnl" sz="1600" b="1" kern="1200"/>
            <a:t>Nueva Presentación</a:t>
          </a:r>
          <a:endParaRPr lang="es-ES_tradnl" sz="1600" b="1" kern="1200" dirty="0"/>
        </a:p>
      </dsp:txBody>
      <dsp:txXfrm>
        <a:off x="2954309" y="636937"/>
        <a:ext cx="3235382" cy="521810"/>
      </dsp:txXfrm>
    </dsp:sp>
    <dsp:sp modelId="{898336E9-9482-4340-B1EA-AD40BB3CF0D0}">
      <dsp:nvSpPr>
        <dsp:cNvPr id="0" name=""/>
        <dsp:cNvSpPr/>
      </dsp:nvSpPr>
      <dsp:spPr>
        <a:xfrm>
          <a:off x="2926080" y="1215890"/>
          <a:ext cx="3291840" cy="578268"/>
        </a:xfrm>
        <a:prstGeom prst="roundRect">
          <a:avLst/>
        </a:prstGeom>
        <a:gradFill rotWithShape="0">
          <a:gsLst>
            <a:gs pos="0">
              <a:schemeClr val="accent2">
                <a:hueOff val="1170380"/>
                <a:satOff val="-1460"/>
                <a:lumOff val="343"/>
                <a:alphaOff val="0"/>
                <a:tint val="50000"/>
                <a:satMod val="300000"/>
              </a:schemeClr>
            </a:gs>
            <a:gs pos="35000">
              <a:schemeClr val="accent2">
                <a:hueOff val="1170380"/>
                <a:satOff val="-1460"/>
                <a:lumOff val="343"/>
                <a:alphaOff val="0"/>
                <a:tint val="37000"/>
                <a:satMod val="300000"/>
              </a:schemeClr>
            </a:gs>
            <a:gs pos="100000">
              <a:schemeClr val="accent2">
                <a:hueOff val="1170380"/>
                <a:satOff val="-1460"/>
                <a:lumOff val="34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_tradnl" sz="1600" b="1" kern="1200"/>
            <a:t>Escoger un Tema de presentación</a:t>
          </a:r>
          <a:endParaRPr lang="es-ES_tradnl" sz="1600" b="1" kern="1200" dirty="0"/>
        </a:p>
      </dsp:txBody>
      <dsp:txXfrm>
        <a:off x="2954309" y="1244119"/>
        <a:ext cx="3235382" cy="521810"/>
      </dsp:txXfrm>
    </dsp:sp>
    <dsp:sp modelId="{4DE2C404-1011-4A4D-8E8A-CB458FCDB4CA}">
      <dsp:nvSpPr>
        <dsp:cNvPr id="0" name=""/>
        <dsp:cNvSpPr/>
      </dsp:nvSpPr>
      <dsp:spPr>
        <a:xfrm>
          <a:off x="2926080" y="1823071"/>
          <a:ext cx="3291840" cy="578268"/>
        </a:xfrm>
        <a:prstGeom prst="roundRect">
          <a:avLst/>
        </a:prstGeom>
        <a:gradFill rotWithShape="0">
          <a:gsLst>
            <a:gs pos="0">
              <a:schemeClr val="accent2">
                <a:hueOff val="1755570"/>
                <a:satOff val="-2190"/>
                <a:lumOff val="515"/>
                <a:alphaOff val="0"/>
                <a:tint val="50000"/>
                <a:satMod val="300000"/>
              </a:schemeClr>
            </a:gs>
            <a:gs pos="35000">
              <a:schemeClr val="accent2">
                <a:hueOff val="1755570"/>
                <a:satOff val="-2190"/>
                <a:lumOff val="515"/>
                <a:alphaOff val="0"/>
                <a:tint val="37000"/>
                <a:satMod val="300000"/>
              </a:schemeClr>
            </a:gs>
            <a:gs pos="100000">
              <a:schemeClr val="accent2">
                <a:hueOff val="1755570"/>
                <a:satOff val="-2190"/>
                <a:lumOff val="5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_tradnl" sz="1600" b="1" kern="1200"/>
            <a:t>Agregar  diapositivas </a:t>
          </a:r>
          <a:endParaRPr lang="es-ES_tradnl" sz="1600" b="1" kern="1200" dirty="0"/>
        </a:p>
      </dsp:txBody>
      <dsp:txXfrm>
        <a:off x="2954309" y="1851300"/>
        <a:ext cx="3235382" cy="521810"/>
      </dsp:txXfrm>
    </dsp:sp>
    <dsp:sp modelId="{B21D4036-6EF9-4A00-991F-0915015E37C1}">
      <dsp:nvSpPr>
        <dsp:cNvPr id="0" name=""/>
        <dsp:cNvSpPr/>
      </dsp:nvSpPr>
      <dsp:spPr>
        <a:xfrm>
          <a:off x="2926080" y="2430253"/>
          <a:ext cx="3291840" cy="578268"/>
        </a:xfrm>
        <a:prstGeom prst="roundRect">
          <a:avLst/>
        </a:prstGeom>
        <a:gradFill rotWithShape="0">
          <a:gsLst>
            <a:gs pos="0">
              <a:schemeClr val="accent2">
                <a:hueOff val="2340759"/>
                <a:satOff val="-2919"/>
                <a:lumOff val="686"/>
                <a:alphaOff val="0"/>
                <a:tint val="50000"/>
                <a:satMod val="300000"/>
              </a:schemeClr>
            </a:gs>
            <a:gs pos="35000">
              <a:schemeClr val="accent2">
                <a:hueOff val="2340759"/>
                <a:satOff val="-2919"/>
                <a:lumOff val="686"/>
                <a:alphaOff val="0"/>
                <a:tint val="37000"/>
                <a:satMod val="300000"/>
              </a:schemeClr>
            </a:gs>
            <a:gs pos="100000">
              <a:schemeClr val="accent2">
                <a:hueOff val="2340759"/>
                <a:satOff val="-2919"/>
                <a:lumOff val="68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_tradnl" sz="1600" b="1" kern="1200" dirty="0"/>
            <a:t>Agregar texto, imágenes a cada dispositiva</a:t>
          </a:r>
        </a:p>
      </dsp:txBody>
      <dsp:txXfrm>
        <a:off x="2954309" y="2458482"/>
        <a:ext cx="3235382" cy="521810"/>
      </dsp:txXfrm>
    </dsp:sp>
    <dsp:sp modelId="{C091E55E-20F3-427B-B152-09437470057D}">
      <dsp:nvSpPr>
        <dsp:cNvPr id="0" name=""/>
        <dsp:cNvSpPr/>
      </dsp:nvSpPr>
      <dsp:spPr>
        <a:xfrm>
          <a:off x="2926080" y="3037435"/>
          <a:ext cx="3291840" cy="578268"/>
        </a:xfrm>
        <a:prstGeom prst="roundRect">
          <a:avLst/>
        </a:prstGeom>
        <a:gradFill rotWithShape="0">
          <a:gsLst>
            <a:gs pos="0">
              <a:schemeClr val="accent2">
                <a:hueOff val="2925949"/>
                <a:satOff val="-3649"/>
                <a:lumOff val="858"/>
                <a:alphaOff val="0"/>
                <a:tint val="50000"/>
                <a:satMod val="300000"/>
              </a:schemeClr>
            </a:gs>
            <a:gs pos="35000">
              <a:schemeClr val="accent2">
                <a:hueOff val="2925949"/>
                <a:satOff val="-3649"/>
                <a:lumOff val="858"/>
                <a:alphaOff val="0"/>
                <a:tint val="37000"/>
                <a:satMod val="300000"/>
              </a:schemeClr>
            </a:gs>
            <a:gs pos="100000">
              <a:schemeClr val="accent2">
                <a:hueOff val="2925949"/>
                <a:satOff val="-3649"/>
                <a:lumOff val="8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_tradnl" sz="1600" b="1" kern="1200"/>
            <a:t>Agregar video </a:t>
          </a:r>
          <a:endParaRPr lang="es-ES_tradnl" sz="1600" b="1" kern="1200" dirty="0"/>
        </a:p>
      </dsp:txBody>
      <dsp:txXfrm>
        <a:off x="2954309" y="3065664"/>
        <a:ext cx="3235382" cy="521810"/>
      </dsp:txXfrm>
    </dsp:sp>
    <dsp:sp modelId="{A579541D-6785-402D-9976-562C1EB95910}">
      <dsp:nvSpPr>
        <dsp:cNvPr id="0" name=""/>
        <dsp:cNvSpPr/>
      </dsp:nvSpPr>
      <dsp:spPr>
        <a:xfrm>
          <a:off x="2926080" y="3644616"/>
          <a:ext cx="3291840" cy="578268"/>
        </a:xfrm>
        <a:prstGeom prst="roundRect">
          <a:avLst/>
        </a:prstGeom>
        <a:gradFill rotWithShape="0">
          <a:gsLst>
            <a:gs pos="0">
              <a:schemeClr val="accent2">
                <a:hueOff val="3511139"/>
                <a:satOff val="-4379"/>
                <a:lumOff val="1030"/>
                <a:alphaOff val="0"/>
                <a:tint val="50000"/>
                <a:satMod val="300000"/>
              </a:schemeClr>
            </a:gs>
            <a:gs pos="35000">
              <a:schemeClr val="accent2">
                <a:hueOff val="3511139"/>
                <a:satOff val="-4379"/>
                <a:lumOff val="1030"/>
                <a:alphaOff val="0"/>
                <a:tint val="37000"/>
                <a:satMod val="300000"/>
              </a:schemeClr>
            </a:gs>
            <a:gs pos="100000">
              <a:schemeClr val="accent2">
                <a:hueOff val="3511139"/>
                <a:satOff val="-4379"/>
                <a:lumOff val="103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_tradnl" sz="1600" b="1" kern="1200"/>
            <a:t>Agregar animaciones y transiciones</a:t>
          </a:r>
          <a:endParaRPr lang="es-ES_tradnl" sz="1600" b="1" kern="1200" dirty="0"/>
        </a:p>
      </dsp:txBody>
      <dsp:txXfrm>
        <a:off x="2954309" y="3672845"/>
        <a:ext cx="3235382" cy="521810"/>
      </dsp:txXfrm>
    </dsp:sp>
    <dsp:sp modelId="{0190EE0D-ECFB-4660-BAA3-F540525A2536}">
      <dsp:nvSpPr>
        <dsp:cNvPr id="0" name=""/>
        <dsp:cNvSpPr/>
      </dsp:nvSpPr>
      <dsp:spPr>
        <a:xfrm>
          <a:off x="2926080" y="4251798"/>
          <a:ext cx="3291840" cy="578268"/>
        </a:xfrm>
        <a:prstGeom prst="roundRect">
          <a:avLst/>
        </a:prstGeom>
        <a:gradFill rotWithShape="0">
          <a:gsLst>
            <a:gs pos="0">
              <a:schemeClr val="accent2">
                <a:hueOff val="4096329"/>
                <a:satOff val="-5109"/>
                <a:lumOff val="1201"/>
                <a:alphaOff val="0"/>
                <a:tint val="50000"/>
                <a:satMod val="300000"/>
              </a:schemeClr>
            </a:gs>
            <a:gs pos="35000">
              <a:schemeClr val="accent2">
                <a:hueOff val="4096329"/>
                <a:satOff val="-5109"/>
                <a:lumOff val="1201"/>
                <a:alphaOff val="0"/>
                <a:tint val="37000"/>
                <a:satMod val="300000"/>
              </a:schemeClr>
            </a:gs>
            <a:gs pos="100000">
              <a:schemeClr val="accent2">
                <a:hueOff val="4096329"/>
                <a:satOff val="-5109"/>
                <a:lumOff val="120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_tradnl" sz="1600" b="1" kern="1200" dirty="0"/>
            <a:t>Guardar presentación</a:t>
          </a:r>
        </a:p>
      </dsp:txBody>
      <dsp:txXfrm>
        <a:off x="2954309" y="4280027"/>
        <a:ext cx="3235382" cy="521810"/>
      </dsp:txXfrm>
    </dsp:sp>
    <dsp:sp modelId="{AE4D74B0-3CBC-4742-AF7C-BF0BE1F0077C}">
      <dsp:nvSpPr>
        <dsp:cNvPr id="0" name=""/>
        <dsp:cNvSpPr/>
      </dsp:nvSpPr>
      <dsp:spPr>
        <a:xfrm>
          <a:off x="2926080" y="4858979"/>
          <a:ext cx="3291840" cy="578268"/>
        </a:xfrm>
        <a:prstGeom prst="roundRect">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_tradnl" sz="1600" b="1" kern="1200" dirty="0"/>
            <a:t>Visualizar en Modo Presentación</a:t>
          </a:r>
          <a:endParaRPr lang="es-MX" sz="1600" kern="1200" dirty="0"/>
        </a:p>
      </dsp:txBody>
      <dsp:txXfrm>
        <a:off x="2954309" y="4887208"/>
        <a:ext cx="3235382" cy="52181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C73328-F923-4110-9B87-4D02A1C9EBA3}">
      <dsp:nvSpPr>
        <dsp:cNvPr id="0" name=""/>
        <dsp:cNvSpPr/>
      </dsp:nvSpPr>
      <dsp:spPr>
        <a:xfrm>
          <a:off x="0" y="310269"/>
          <a:ext cx="8458200" cy="3276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7488EF8-4CC7-4139-B357-E3499B6C78FB}">
      <dsp:nvSpPr>
        <dsp:cNvPr id="0" name=""/>
        <dsp:cNvSpPr/>
      </dsp:nvSpPr>
      <dsp:spPr>
        <a:xfrm>
          <a:off x="422910" y="118389"/>
          <a:ext cx="5920740" cy="38376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790" tIns="0" rIns="223790" bIns="0" numCol="1" spcCol="1270" anchor="ctr" anchorCtr="0">
          <a:noAutofit/>
        </a:bodyPr>
        <a:lstStyle/>
        <a:p>
          <a:pPr marL="0" lvl="0" indent="0" algn="l" defTabSz="800100">
            <a:lnSpc>
              <a:spcPct val="90000"/>
            </a:lnSpc>
            <a:spcBef>
              <a:spcPct val="0"/>
            </a:spcBef>
            <a:spcAft>
              <a:spcPct val="35000"/>
            </a:spcAft>
            <a:buNone/>
          </a:pPr>
          <a:r>
            <a:rPr lang="es-MX" sz="1800" b="1" kern="1200" dirty="0"/>
            <a:t>Cuidar el diseño de la presentación</a:t>
          </a:r>
          <a:endParaRPr lang="es-MX" sz="1800" kern="1200" dirty="0"/>
        </a:p>
      </dsp:txBody>
      <dsp:txXfrm>
        <a:off x="441644" y="137123"/>
        <a:ext cx="5883272" cy="346292"/>
      </dsp:txXfrm>
    </dsp:sp>
    <dsp:sp modelId="{AE982D63-D7C2-43E9-9C8F-4F64F5C62B92}">
      <dsp:nvSpPr>
        <dsp:cNvPr id="0" name=""/>
        <dsp:cNvSpPr/>
      </dsp:nvSpPr>
      <dsp:spPr>
        <a:xfrm>
          <a:off x="0" y="899949"/>
          <a:ext cx="8458200" cy="327600"/>
        </a:xfrm>
        <a:prstGeom prst="rect">
          <a:avLst/>
        </a:prstGeom>
        <a:solidFill>
          <a:schemeClr val="lt1">
            <a:alpha val="90000"/>
            <a:hueOff val="0"/>
            <a:satOff val="0"/>
            <a:lumOff val="0"/>
            <a:alphaOff val="0"/>
          </a:schemeClr>
        </a:solidFill>
        <a:ln w="9525" cap="flat" cmpd="sng" algn="ctr">
          <a:solidFill>
            <a:schemeClr val="accent2">
              <a:hueOff val="585190"/>
              <a:satOff val="-730"/>
              <a:lumOff val="172"/>
              <a:alphaOff val="0"/>
            </a:schemeClr>
          </a:solidFill>
          <a:prstDash val="solid"/>
        </a:ln>
        <a:effectLst/>
      </dsp:spPr>
      <dsp:style>
        <a:lnRef idx="1">
          <a:scrgbClr r="0" g="0" b="0"/>
        </a:lnRef>
        <a:fillRef idx="1">
          <a:scrgbClr r="0" g="0" b="0"/>
        </a:fillRef>
        <a:effectRef idx="0">
          <a:scrgbClr r="0" g="0" b="0"/>
        </a:effectRef>
        <a:fontRef idx="minor"/>
      </dsp:style>
    </dsp:sp>
    <dsp:sp modelId="{8324A6F2-B425-4DBE-9B4F-8A496811B49D}">
      <dsp:nvSpPr>
        <dsp:cNvPr id="0" name=""/>
        <dsp:cNvSpPr/>
      </dsp:nvSpPr>
      <dsp:spPr>
        <a:xfrm>
          <a:off x="422910" y="708069"/>
          <a:ext cx="5920740" cy="383760"/>
        </a:xfrm>
        <a:prstGeom prst="roundRect">
          <a:avLst/>
        </a:prstGeom>
        <a:gradFill rotWithShape="0">
          <a:gsLst>
            <a:gs pos="0">
              <a:schemeClr val="accent2">
                <a:hueOff val="585190"/>
                <a:satOff val="-730"/>
                <a:lumOff val="172"/>
                <a:alphaOff val="0"/>
                <a:tint val="50000"/>
                <a:satMod val="300000"/>
              </a:schemeClr>
            </a:gs>
            <a:gs pos="35000">
              <a:schemeClr val="accent2">
                <a:hueOff val="585190"/>
                <a:satOff val="-730"/>
                <a:lumOff val="172"/>
                <a:alphaOff val="0"/>
                <a:tint val="37000"/>
                <a:satMod val="300000"/>
              </a:schemeClr>
            </a:gs>
            <a:gs pos="100000">
              <a:schemeClr val="accent2">
                <a:hueOff val="585190"/>
                <a:satOff val="-730"/>
                <a:lumOff val="17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790" tIns="0" rIns="223790" bIns="0" numCol="1" spcCol="1270" anchor="ctr" anchorCtr="0">
          <a:noAutofit/>
        </a:bodyPr>
        <a:lstStyle/>
        <a:p>
          <a:pPr marL="0" lvl="0" indent="0" algn="l" defTabSz="800100">
            <a:lnSpc>
              <a:spcPct val="90000"/>
            </a:lnSpc>
            <a:spcBef>
              <a:spcPct val="0"/>
            </a:spcBef>
            <a:spcAft>
              <a:spcPct val="35000"/>
            </a:spcAft>
            <a:buNone/>
          </a:pPr>
          <a:r>
            <a:rPr lang="es-MX" sz="1800" b="1" kern="1200" dirty="0"/>
            <a:t>En una presentación, menos es más</a:t>
          </a:r>
          <a:endParaRPr lang="es-MX" sz="1800" kern="1200" dirty="0"/>
        </a:p>
      </dsp:txBody>
      <dsp:txXfrm>
        <a:off x="441644" y="726803"/>
        <a:ext cx="5883272" cy="346292"/>
      </dsp:txXfrm>
    </dsp:sp>
    <dsp:sp modelId="{A49BBA6D-86C0-459B-9006-256EB3510C23}">
      <dsp:nvSpPr>
        <dsp:cNvPr id="0" name=""/>
        <dsp:cNvSpPr/>
      </dsp:nvSpPr>
      <dsp:spPr>
        <a:xfrm>
          <a:off x="0" y="1489629"/>
          <a:ext cx="8458200" cy="327600"/>
        </a:xfrm>
        <a:prstGeom prst="rect">
          <a:avLst/>
        </a:prstGeom>
        <a:solidFill>
          <a:schemeClr val="lt1">
            <a:alpha val="90000"/>
            <a:hueOff val="0"/>
            <a:satOff val="0"/>
            <a:lumOff val="0"/>
            <a:alphaOff val="0"/>
          </a:schemeClr>
        </a:solidFill>
        <a:ln w="9525" cap="flat" cmpd="sng" algn="ctr">
          <a:solidFill>
            <a:schemeClr val="accent2">
              <a:hueOff val="1170380"/>
              <a:satOff val="-1460"/>
              <a:lumOff val="343"/>
              <a:alphaOff val="0"/>
            </a:schemeClr>
          </a:solidFill>
          <a:prstDash val="solid"/>
        </a:ln>
        <a:effectLst/>
      </dsp:spPr>
      <dsp:style>
        <a:lnRef idx="1">
          <a:scrgbClr r="0" g="0" b="0"/>
        </a:lnRef>
        <a:fillRef idx="1">
          <a:scrgbClr r="0" g="0" b="0"/>
        </a:fillRef>
        <a:effectRef idx="0">
          <a:scrgbClr r="0" g="0" b="0"/>
        </a:effectRef>
        <a:fontRef idx="minor"/>
      </dsp:style>
    </dsp:sp>
    <dsp:sp modelId="{93D49B81-334F-4303-8CB1-D434A0DB540C}">
      <dsp:nvSpPr>
        <dsp:cNvPr id="0" name=""/>
        <dsp:cNvSpPr/>
      </dsp:nvSpPr>
      <dsp:spPr>
        <a:xfrm>
          <a:off x="422910" y="1297749"/>
          <a:ext cx="5920740" cy="383760"/>
        </a:xfrm>
        <a:prstGeom prst="roundRect">
          <a:avLst/>
        </a:prstGeom>
        <a:gradFill rotWithShape="0">
          <a:gsLst>
            <a:gs pos="0">
              <a:schemeClr val="accent2">
                <a:hueOff val="1170380"/>
                <a:satOff val="-1460"/>
                <a:lumOff val="343"/>
                <a:alphaOff val="0"/>
                <a:tint val="50000"/>
                <a:satMod val="300000"/>
              </a:schemeClr>
            </a:gs>
            <a:gs pos="35000">
              <a:schemeClr val="accent2">
                <a:hueOff val="1170380"/>
                <a:satOff val="-1460"/>
                <a:lumOff val="343"/>
                <a:alphaOff val="0"/>
                <a:tint val="37000"/>
                <a:satMod val="300000"/>
              </a:schemeClr>
            </a:gs>
            <a:gs pos="100000">
              <a:schemeClr val="accent2">
                <a:hueOff val="1170380"/>
                <a:satOff val="-1460"/>
                <a:lumOff val="34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790" tIns="0" rIns="223790" bIns="0" numCol="1" spcCol="1270" anchor="ctr" anchorCtr="0">
          <a:noAutofit/>
        </a:bodyPr>
        <a:lstStyle/>
        <a:p>
          <a:pPr marL="0" lvl="0" indent="0" algn="l" defTabSz="800100">
            <a:lnSpc>
              <a:spcPct val="90000"/>
            </a:lnSpc>
            <a:spcBef>
              <a:spcPct val="0"/>
            </a:spcBef>
            <a:spcAft>
              <a:spcPct val="35000"/>
            </a:spcAft>
            <a:buNone/>
          </a:pPr>
          <a:r>
            <a:rPr lang="es-MX" sz="1800" b="1" kern="1200" dirty="0"/>
            <a:t>Alinear los elementos</a:t>
          </a:r>
          <a:endParaRPr lang="es-MX" sz="1800" kern="1200" dirty="0"/>
        </a:p>
      </dsp:txBody>
      <dsp:txXfrm>
        <a:off x="441644" y="1316483"/>
        <a:ext cx="5883272" cy="346292"/>
      </dsp:txXfrm>
    </dsp:sp>
    <dsp:sp modelId="{98B0C650-727F-476B-BD8F-826C0062AF9D}">
      <dsp:nvSpPr>
        <dsp:cNvPr id="0" name=""/>
        <dsp:cNvSpPr/>
      </dsp:nvSpPr>
      <dsp:spPr>
        <a:xfrm>
          <a:off x="0" y="2079309"/>
          <a:ext cx="8458200" cy="327600"/>
        </a:xfrm>
        <a:prstGeom prst="rect">
          <a:avLst/>
        </a:prstGeom>
        <a:solidFill>
          <a:schemeClr val="lt1">
            <a:alpha val="90000"/>
            <a:hueOff val="0"/>
            <a:satOff val="0"/>
            <a:lumOff val="0"/>
            <a:alphaOff val="0"/>
          </a:schemeClr>
        </a:solidFill>
        <a:ln w="9525" cap="flat" cmpd="sng" algn="ctr">
          <a:solidFill>
            <a:schemeClr val="accent2">
              <a:hueOff val="1755570"/>
              <a:satOff val="-2190"/>
              <a:lumOff val="515"/>
              <a:alphaOff val="0"/>
            </a:schemeClr>
          </a:solidFill>
          <a:prstDash val="solid"/>
        </a:ln>
        <a:effectLst/>
      </dsp:spPr>
      <dsp:style>
        <a:lnRef idx="1">
          <a:scrgbClr r="0" g="0" b="0"/>
        </a:lnRef>
        <a:fillRef idx="1">
          <a:scrgbClr r="0" g="0" b="0"/>
        </a:fillRef>
        <a:effectRef idx="0">
          <a:scrgbClr r="0" g="0" b="0"/>
        </a:effectRef>
        <a:fontRef idx="minor"/>
      </dsp:style>
    </dsp:sp>
    <dsp:sp modelId="{80EA7DB1-3D30-484D-B732-6AC37641BF7C}">
      <dsp:nvSpPr>
        <dsp:cNvPr id="0" name=""/>
        <dsp:cNvSpPr/>
      </dsp:nvSpPr>
      <dsp:spPr>
        <a:xfrm>
          <a:off x="422910" y="1887429"/>
          <a:ext cx="5920740" cy="383760"/>
        </a:xfrm>
        <a:prstGeom prst="roundRect">
          <a:avLst/>
        </a:prstGeom>
        <a:gradFill rotWithShape="0">
          <a:gsLst>
            <a:gs pos="0">
              <a:schemeClr val="accent2">
                <a:hueOff val="1755570"/>
                <a:satOff val="-2190"/>
                <a:lumOff val="515"/>
                <a:alphaOff val="0"/>
                <a:tint val="50000"/>
                <a:satMod val="300000"/>
              </a:schemeClr>
            </a:gs>
            <a:gs pos="35000">
              <a:schemeClr val="accent2">
                <a:hueOff val="1755570"/>
                <a:satOff val="-2190"/>
                <a:lumOff val="515"/>
                <a:alphaOff val="0"/>
                <a:tint val="37000"/>
                <a:satMod val="300000"/>
              </a:schemeClr>
            </a:gs>
            <a:gs pos="100000">
              <a:schemeClr val="accent2">
                <a:hueOff val="1755570"/>
                <a:satOff val="-2190"/>
                <a:lumOff val="5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790" tIns="0" rIns="223790" bIns="0" numCol="1" spcCol="1270" anchor="ctr" anchorCtr="0">
          <a:noAutofit/>
        </a:bodyPr>
        <a:lstStyle/>
        <a:p>
          <a:pPr marL="0" lvl="0" indent="0" algn="l" defTabSz="800100">
            <a:lnSpc>
              <a:spcPct val="90000"/>
            </a:lnSpc>
            <a:spcBef>
              <a:spcPct val="0"/>
            </a:spcBef>
            <a:spcAft>
              <a:spcPct val="35000"/>
            </a:spcAft>
            <a:buNone/>
          </a:pPr>
          <a:r>
            <a:rPr lang="es-MX" sz="1800" b="1" kern="1200" dirty="0"/>
            <a:t>Párrafos breves</a:t>
          </a:r>
        </a:p>
      </dsp:txBody>
      <dsp:txXfrm>
        <a:off x="441644" y="1906163"/>
        <a:ext cx="5883272" cy="346292"/>
      </dsp:txXfrm>
    </dsp:sp>
    <dsp:sp modelId="{11BE69D9-02A4-4AD6-937A-2B3789AFEE3A}">
      <dsp:nvSpPr>
        <dsp:cNvPr id="0" name=""/>
        <dsp:cNvSpPr/>
      </dsp:nvSpPr>
      <dsp:spPr>
        <a:xfrm>
          <a:off x="0" y="2668989"/>
          <a:ext cx="8458200" cy="327600"/>
        </a:xfrm>
        <a:prstGeom prst="rect">
          <a:avLst/>
        </a:prstGeom>
        <a:solidFill>
          <a:schemeClr val="lt1">
            <a:alpha val="90000"/>
            <a:hueOff val="0"/>
            <a:satOff val="0"/>
            <a:lumOff val="0"/>
            <a:alphaOff val="0"/>
          </a:schemeClr>
        </a:solidFill>
        <a:ln w="9525" cap="flat" cmpd="sng" algn="ctr">
          <a:solidFill>
            <a:schemeClr val="accent2">
              <a:hueOff val="2340759"/>
              <a:satOff val="-2919"/>
              <a:lumOff val="686"/>
              <a:alphaOff val="0"/>
            </a:schemeClr>
          </a:solidFill>
          <a:prstDash val="solid"/>
        </a:ln>
        <a:effectLst/>
      </dsp:spPr>
      <dsp:style>
        <a:lnRef idx="1">
          <a:scrgbClr r="0" g="0" b="0"/>
        </a:lnRef>
        <a:fillRef idx="1">
          <a:scrgbClr r="0" g="0" b="0"/>
        </a:fillRef>
        <a:effectRef idx="0">
          <a:scrgbClr r="0" g="0" b="0"/>
        </a:effectRef>
        <a:fontRef idx="minor"/>
      </dsp:style>
    </dsp:sp>
    <dsp:sp modelId="{AA00EE2D-A6F7-41E4-A0B7-BE591CB8AC1C}">
      <dsp:nvSpPr>
        <dsp:cNvPr id="0" name=""/>
        <dsp:cNvSpPr/>
      </dsp:nvSpPr>
      <dsp:spPr>
        <a:xfrm>
          <a:off x="422910" y="2477109"/>
          <a:ext cx="5920740" cy="383760"/>
        </a:xfrm>
        <a:prstGeom prst="roundRect">
          <a:avLst/>
        </a:prstGeom>
        <a:gradFill rotWithShape="0">
          <a:gsLst>
            <a:gs pos="0">
              <a:schemeClr val="accent2">
                <a:hueOff val="2340759"/>
                <a:satOff val="-2919"/>
                <a:lumOff val="686"/>
                <a:alphaOff val="0"/>
                <a:tint val="50000"/>
                <a:satMod val="300000"/>
              </a:schemeClr>
            </a:gs>
            <a:gs pos="35000">
              <a:schemeClr val="accent2">
                <a:hueOff val="2340759"/>
                <a:satOff val="-2919"/>
                <a:lumOff val="686"/>
                <a:alphaOff val="0"/>
                <a:tint val="37000"/>
                <a:satMod val="300000"/>
              </a:schemeClr>
            </a:gs>
            <a:gs pos="100000">
              <a:schemeClr val="accent2">
                <a:hueOff val="2340759"/>
                <a:satOff val="-2919"/>
                <a:lumOff val="68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790" tIns="0" rIns="223790" bIns="0" numCol="1" spcCol="1270" anchor="ctr" anchorCtr="0">
          <a:noAutofit/>
        </a:bodyPr>
        <a:lstStyle/>
        <a:p>
          <a:pPr marL="0" lvl="0" indent="0" algn="l" defTabSz="800100">
            <a:lnSpc>
              <a:spcPct val="90000"/>
            </a:lnSpc>
            <a:spcBef>
              <a:spcPct val="0"/>
            </a:spcBef>
            <a:spcAft>
              <a:spcPct val="35000"/>
            </a:spcAft>
            <a:buNone/>
          </a:pPr>
          <a:r>
            <a:rPr lang="es-MX" sz="1800" b="1" kern="1200" dirty="0"/>
            <a:t>Contacto visual: la clave de una buena presentación</a:t>
          </a:r>
          <a:endParaRPr lang="es-MX" sz="1800" kern="1200" dirty="0"/>
        </a:p>
      </dsp:txBody>
      <dsp:txXfrm>
        <a:off x="441644" y="2495843"/>
        <a:ext cx="5883272" cy="346292"/>
      </dsp:txXfrm>
    </dsp:sp>
    <dsp:sp modelId="{A672F884-F74E-41C0-B263-E0A4829D38C6}">
      <dsp:nvSpPr>
        <dsp:cNvPr id="0" name=""/>
        <dsp:cNvSpPr/>
      </dsp:nvSpPr>
      <dsp:spPr>
        <a:xfrm>
          <a:off x="0" y="3258669"/>
          <a:ext cx="8458200" cy="327600"/>
        </a:xfrm>
        <a:prstGeom prst="rect">
          <a:avLst/>
        </a:prstGeom>
        <a:solidFill>
          <a:schemeClr val="lt1">
            <a:alpha val="90000"/>
            <a:hueOff val="0"/>
            <a:satOff val="0"/>
            <a:lumOff val="0"/>
            <a:alphaOff val="0"/>
          </a:schemeClr>
        </a:solidFill>
        <a:ln w="9525" cap="flat" cmpd="sng" algn="ctr">
          <a:solidFill>
            <a:schemeClr val="accent2">
              <a:hueOff val="2925949"/>
              <a:satOff val="-3649"/>
              <a:lumOff val="858"/>
              <a:alphaOff val="0"/>
            </a:schemeClr>
          </a:solidFill>
          <a:prstDash val="solid"/>
        </a:ln>
        <a:effectLst/>
      </dsp:spPr>
      <dsp:style>
        <a:lnRef idx="1">
          <a:scrgbClr r="0" g="0" b="0"/>
        </a:lnRef>
        <a:fillRef idx="1">
          <a:scrgbClr r="0" g="0" b="0"/>
        </a:fillRef>
        <a:effectRef idx="0">
          <a:scrgbClr r="0" g="0" b="0"/>
        </a:effectRef>
        <a:fontRef idx="minor"/>
      </dsp:style>
    </dsp:sp>
    <dsp:sp modelId="{917B3932-CC3E-49AE-A2C2-BBD611C89315}">
      <dsp:nvSpPr>
        <dsp:cNvPr id="0" name=""/>
        <dsp:cNvSpPr/>
      </dsp:nvSpPr>
      <dsp:spPr>
        <a:xfrm>
          <a:off x="422910" y="3066789"/>
          <a:ext cx="5920740" cy="383760"/>
        </a:xfrm>
        <a:prstGeom prst="roundRect">
          <a:avLst/>
        </a:prstGeom>
        <a:gradFill rotWithShape="0">
          <a:gsLst>
            <a:gs pos="0">
              <a:schemeClr val="accent2">
                <a:hueOff val="2925949"/>
                <a:satOff val="-3649"/>
                <a:lumOff val="858"/>
                <a:alphaOff val="0"/>
                <a:tint val="50000"/>
                <a:satMod val="300000"/>
              </a:schemeClr>
            </a:gs>
            <a:gs pos="35000">
              <a:schemeClr val="accent2">
                <a:hueOff val="2925949"/>
                <a:satOff val="-3649"/>
                <a:lumOff val="858"/>
                <a:alphaOff val="0"/>
                <a:tint val="37000"/>
                <a:satMod val="300000"/>
              </a:schemeClr>
            </a:gs>
            <a:gs pos="100000">
              <a:schemeClr val="accent2">
                <a:hueOff val="2925949"/>
                <a:satOff val="-3649"/>
                <a:lumOff val="8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790" tIns="0" rIns="223790" bIns="0" numCol="1" spcCol="1270" anchor="ctr" anchorCtr="0">
          <a:noAutofit/>
        </a:bodyPr>
        <a:lstStyle/>
        <a:p>
          <a:pPr marL="0" lvl="0" indent="0" algn="l" defTabSz="800100">
            <a:lnSpc>
              <a:spcPct val="90000"/>
            </a:lnSpc>
            <a:spcBef>
              <a:spcPct val="0"/>
            </a:spcBef>
            <a:spcAft>
              <a:spcPct val="35000"/>
            </a:spcAft>
            <a:buNone/>
          </a:pPr>
          <a:r>
            <a:rPr lang="es-MX" sz="1800" b="1" kern="1200" dirty="0"/>
            <a:t>Practica lo que se va a presentar</a:t>
          </a:r>
          <a:endParaRPr lang="es-MX" sz="1800" kern="1200" dirty="0"/>
        </a:p>
      </dsp:txBody>
      <dsp:txXfrm>
        <a:off x="441644" y="3085523"/>
        <a:ext cx="5883272" cy="346292"/>
      </dsp:txXfrm>
    </dsp:sp>
    <dsp:sp modelId="{9A86DC5E-61F7-4A6F-B272-814CA1A295CD}">
      <dsp:nvSpPr>
        <dsp:cNvPr id="0" name=""/>
        <dsp:cNvSpPr/>
      </dsp:nvSpPr>
      <dsp:spPr>
        <a:xfrm>
          <a:off x="0" y="3848349"/>
          <a:ext cx="8458200" cy="327600"/>
        </a:xfrm>
        <a:prstGeom prst="rect">
          <a:avLst/>
        </a:prstGeom>
        <a:solidFill>
          <a:schemeClr val="lt1">
            <a:alpha val="90000"/>
            <a:hueOff val="0"/>
            <a:satOff val="0"/>
            <a:lumOff val="0"/>
            <a:alphaOff val="0"/>
          </a:schemeClr>
        </a:solidFill>
        <a:ln w="9525" cap="flat" cmpd="sng" algn="ctr">
          <a:solidFill>
            <a:schemeClr val="accent2">
              <a:hueOff val="3511139"/>
              <a:satOff val="-4379"/>
              <a:lumOff val="1030"/>
              <a:alphaOff val="0"/>
            </a:schemeClr>
          </a:solidFill>
          <a:prstDash val="solid"/>
        </a:ln>
        <a:effectLst/>
      </dsp:spPr>
      <dsp:style>
        <a:lnRef idx="1">
          <a:scrgbClr r="0" g="0" b="0"/>
        </a:lnRef>
        <a:fillRef idx="1">
          <a:scrgbClr r="0" g="0" b="0"/>
        </a:fillRef>
        <a:effectRef idx="0">
          <a:scrgbClr r="0" g="0" b="0"/>
        </a:effectRef>
        <a:fontRef idx="minor"/>
      </dsp:style>
    </dsp:sp>
    <dsp:sp modelId="{EFD54185-3A63-4A03-BECB-EE0C9BA396EB}">
      <dsp:nvSpPr>
        <dsp:cNvPr id="0" name=""/>
        <dsp:cNvSpPr/>
      </dsp:nvSpPr>
      <dsp:spPr>
        <a:xfrm>
          <a:off x="422910" y="3656469"/>
          <a:ext cx="5920740" cy="383760"/>
        </a:xfrm>
        <a:prstGeom prst="roundRect">
          <a:avLst/>
        </a:prstGeom>
        <a:gradFill rotWithShape="0">
          <a:gsLst>
            <a:gs pos="0">
              <a:schemeClr val="accent2">
                <a:hueOff val="3511139"/>
                <a:satOff val="-4379"/>
                <a:lumOff val="1030"/>
                <a:alphaOff val="0"/>
                <a:tint val="50000"/>
                <a:satMod val="300000"/>
              </a:schemeClr>
            </a:gs>
            <a:gs pos="35000">
              <a:schemeClr val="accent2">
                <a:hueOff val="3511139"/>
                <a:satOff val="-4379"/>
                <a:lumOff val="1030"/>
                <a:alphaOff val="0"/>
                <a:tint val="37000"/>
                <a:satMod val="300000"/>
              </a:schemeClr>
            </a:gs>
            <a:gs pos="100000">
              <a:schemeClr val="accent2">
                <a:hueOff val="3511139"/>
                <a:satOff val="-4379"/>
                <a:lumOff val="103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790" tIns="0" rIns="223790" bIns="0" numCol="1" spcCol="1270" anchor="ctr" anchorCtr="0">
          <a:noAutofit/>
        </a:bodyPr>
        <a:lstStyle/>
        <a:p>
          <a:pPr marL="0" lvl="0" indent="0" algn="l" defTabSz="800100">
            <a:lnSpc>
              <a:spcPct val="90000"/>
            </a:lnSpc>
            <a:spcBef>
              <a:spcPct val="0"/>
            </a:spcBef>
            <a:spcAft>
              <a:spcPct val="35000"/>
            </a:spcAft>
            <a:buNone/>
          </a:pPr>
          <a:r>
            <a:rPr lang="es-MX" sz="1800" b="1" kern="1200" dirty="0"/>
            <a:t>El día de la presentación, ser puntual o anticipado </a:t>
          </a:r>
          <a:endParaRPr lang="es-MX" sz="1800" kern="1200" dirty="0"/>
        </a:p>
      </dsp:txBody>
      <dsp:txXfrm>
        <a:off x="441644" y="3675203"/>
        <a:ext cx="5883272" cy="346292"/>
      </dsp:txXfrm>
    </dsp:sp>
    <dsp:sp modelId="{A0A2AA18-8FF9-44C2-94E4-83FBE1A07FE0}">
      <dsp:nvSpPr>
        <dsp:cNvPr id="0" name=""/>
        <dsp:cNvSpPr/>
      </dsp:nvSpPr>
      <dsp:spPr>
        <a:xfrm>
          <a:off x="0" y="4438029"/>
          <a:ext cx="8458200" cy="327600"/>
        </a:xfrm>
        <a:prstGeom prst="rect">
          <a:avLst/>
        </a:prstGeom>
        <a:solidFill>
          <a:schemeClr val="lt1">
            <a:alpha val="90000"/>
            <a:hueOff val="0"/>
            <a:satOff val="0"/>
            <a:lumOff val="0"/>
            <a:alphaOff val="0"/>
          </a:schemeClr>
        </a:solidFill>
        <a:ln w="9525" cap="flat" cmpd="sng" algn="ctr">
          <a:solidFill>
            <a:schemeClr val="accent2">
              <a:hueOff val="4096329"/>
              <a:satOff val="-5109"/>
              <a:lumOff val="1201"/>
              <a:alphaOff val="0"/>
            </a:schemeClr>
          </a:solidFill>
          <a:prstDash val="solid"/>
        </a:ln>
        <a:effectLst/>
      </dsp:spPr>
      <dsp:style>
        <a:lnRef idx="1">
          <a:scrgbClr r="0" g="0" b="0"/>
        </a:lnRef>
        <a:fillRef idx="1">
          <a:scrgbClr r="0" g="0" b="0"/>
        </a:fillRef>
        <a:effectRef idx="0">
          <a:scrgbClr r="0" g="0" b="0"/>
        </a:effectRef>
        <a:fontRef idx="minor"/>
      </dsp:style>
    </dsp:sp>
    <dsp:sp modelId="{271BEF33-D27A-4AC6-A138-61C8259DE4CD}">
      <dsp:nvSpPr>
        <dsp:cNvPr id="0" name=""/>
        <dsp:cNvSpPr/>
      </dsp:nvSpPr>
      <dsp:spPr>
        <a:xfrm>
          <a:off x="422910" y="4246149"/>
          <a:ext cx="5920740" cy="383760"/>
        </a:xfrm>
        <a:prstGeom prst="roundRect">
          <a:avLst/>
        </a:prstGeom>
        <a:gradFill rotWithShape="0">
          <a:gsLst>
            <a:gs pos="0">
              <a:schemeClr val="accent2">
                <a:hueOff val="4096329"/>
                <a:satOff val="-5109"/>
                <a:lumOff val="1201"/>
                <a:alphaOff val="0"/>
                <a:tint val="50000"/>
                <a:satMod val="300000"/>
              </a:schemeClr>
            </a:gs>
            <a:gs pos="35000">
              <a:schemeClr val="accent2">
                <a:hueOff val="4096329"/>
                <a:satOff val="-5109"/>
                <a:lumOff val="1201"/>
                <a:alphaOff val="0"/>
                <a:tint val="37000"/>
                <a:satMod val="300000"/>
              </a:schemeClr>
            </a:gs>
            <a:gs pos="100000">
              <a:schemeClr val="accent2">
                <a:hueOff val="4096329"/>
                <a:satOff val="-5109"/>
                <a:lumOff val="120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790" tIns="0" rIns="223790" bIns="0" numCol="1" spcCol="1270" anchor="ctr" anchorCtr="0">
          <a:noAutofit/>
        </a:bodyPr>
        <a:lstStyle/>
        <a:p>
          <a:pPr marL="0" lvl="0" indent="0" algn="l" defTabSz="800100">
            <a:lnSpc>
              <a:spcPct val="90000"/>
            </a:lnSpc>
            <a:spcBef>
              <a:spcPct val="0"/>
            </a:spcBef>
            <a:spcAft>
              <a:spcPct val="35000"/>
            </a:spcAft>
            <a:buNone/>
          </a:pPr>
          <a:r>
            <a:rPr lang="es-MX" sz="1800" b="1" kern="1200" dirty="0"/>
            <a:t>Proyectar la voz</a:t>
          </a:r>
          <a:endParaRPr lang="es-MX" sz="1800" kern="1200" dirty="0"/>
        </a:p>
      </dsp:txBody>
      <dsp:txXfrm>
        <a:off x="441644" y="4264883"/>
        <a:ext cx="5883272" cy="346292"/>
      </dsp:txXfrm>
    </dsp:sp>
    <dsp:sp modelId="{1D1195D1-2F10-423B-B198-CF810334B07F}">
      <dsp:nvSpPr>
        <dsp:cNvPr id="0" name=""/>
        <dsp:cNvSpPr/>
      </dsp:nvSpPr>
      <dsp:spPr>
        <a:xfrm>
          <a:off x="0" y="5027709"/>
          <a:ext cx="8458200" cy="327600"/>
        </a:xfrm>
        <a:prstGeom prst="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sp>
    <dsp:sp modelId="{35834FDC-1505-483F-B1A0-C3FC9EDABDBF}">
      <dsp:nvSpPr>
        <dsp:cNvPr id="0" name=""/>
        <dsp:cNvSpPr/>
      </dsp:nvSpPr>
      <dsp:spPr>
        <a:xfrm>
          <a:off x="422910" y="4835829"/>
          <a:ext cx="5920740" cy="383760"/>
        </a:xfrm>
        <a:prstGeom prst="roundRect">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790" tIns="0" rIns="223790" bIns="0" numCol="1" spcCol="1270" anchor="ctr" anchorCtr="0">
          <a:noAutofit/>
        </a:bodyPr>
        <a:lstStyle/>
        <a:p>
          <a:pPr marL="0" lvl="0" indent="0" algn="l" defTabSz="800100">
            <a:lnSpc>
              <a:spcPct val="90000"/>
            </a:lnSpc>
            <a:spcBef>
              <a:spcPct val="0"/>
            </a:spcBef>
            <a:spcAft>
              <a:spcPct val="35000"/>
            </a:spcAft>
            <a:buNone/>
          </a:pPr>
          <a:r>
            <a:rPr lang="es-MX" sz="1800" b="1" kern="1200" dirty="0"/>
            <a:t>Una presentación amena y entretenida</a:t>
          </a:r>
          <a:endParaRPr lang="es-MX" sz="1800" kern="1200" dirty="0"/>
        </a:p>
      </dsp:txBody>
      <dsp:txXfrm>
        <a:off x="441644" y="4854563"/>
        <a:ext cx="5883272" cy="346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E9339-02A8-8F4A-8CD2-40330F7CC7FA}">
      <dsp:nvSpPr>
        <dsp:cNvPr id="0" name=""/>
        <dsp:cNvSpPr/>
      </dsp:nvSpPr>
      <dsp:spPr>
        <a:xfrm>
          <a:off x="272873" y="0"/>
          <a:ext cx="5014030" cy="5014030"/>
        </a:xfrm>
        <a:prstGeom prst="diamond">
          <a:avLst/>
        </a:prstGeom>
        <a:solidFill>
          <a:schemeClr val="accent3">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DA1CE8B2-E1DD-4349-AB87-320A3E7C79BE}">
      <dsp:nvSpPr>
        <dsp:cNvPr id="0" name=""/>
        <dsp:cNvSpPr/>
      </dsp:nvSpPr>
      <dsp:spPr>
        <a:xfrm>
          <a:off x="749205" y="476332"/>
          <a:ext cx="1955472" cy="1955472"/>
        </a:xfrm>
        <a:prstGeom prst="roundRect">
          <a:avLst/>
        </a:prstGeom>
        <a:gradFill rotWithShape="0">
          <a:gsLst>
            <a:gs pos="0">
              <a:schemeClr val="accent3">
                <a:alpha val="90000"/>
                <a:hueOff val="0"/>
                <a:satOff val="0"/>
                <a:lumOff val="0"/>
                <a:alphaOff val="0"/>
                <a:tint val="50000"/>
                <a:satMod val="300000"/>
              </a:schemeClr>
            </a:gs>
            <a:gs pos="35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_tradnl" sz="1500" b="1" kern="1200" dirty="0"/>
            <a:t>Conjunto de tecnologías desarrolladas para gestionar información y enviarla de un lugar a otro. </a:t>
          </a:r>
          <a:endParaRPr lang="es-ES" sz="1500" b="1" kern="1200" dirty="0"/>
        </a:p>
      </dsp:txBody>
      <dsp:txXfrm>
        <a:off x="844663" y="571790"/>
        <a:ext cx="1764556" cy="1764556"/>
      </dsp:txXfrm>
    </dsp:sp>
    <dsp:sp modelId="{8C24BB0E-A16E-E447-9893-C472C7AA7EEA}">
      <dsp:nvSpPr>
        <dsp:cNvPr id="0" name=""/>
        <dsp:cNvSpPr/>
      </dsp:nvSpPr>
      <dsp:spPr>
        <a:xfrm>
          <a:off x="2855098" y="476332"/>
          <a:ext cx="1955472" cy="1955472"/>
        </a:xfrm>
        <a:prstGeom prst="roundRect">
          <a:avLst/>
        </a:prstGeom>
        <a:gradFill rotWithShape="0">
          <a:gsLst>
            <a:gs pos="0">
              <a:schemeClr val="accent3">
                <a:alpha val="90000"/>
                <a:hueOff val="0"/>
                <a:satOff val="0"/>
                <a:lumOff val="0"/>
                <a:alphaOff val="-13333"/>
                <a:tint val="50000"/>
                <a:satMod val="300000"/>
              </a:schemeClr>
            </a:gs>
            <a:gs pos="35000">
              <a:schemeClr val="accent3">
                <a:alpha val="90000"/>
                <a:hueOff val="0"/>
                <a:satOff val="0"/>
                <a:lumOff val="0"/>
                <a:alphaOff val="-13333"/>
                <a:tint val="37000"/>
                <a:satMod val="300000"/>
              </a:schemeClr>
            </a:gs>
            <a:gs pos="100000">
              <a:schemeClr val="accent3">
                <a:alpha val="90000"/>
                <a:hueOff val="0"/>
                <a:satOff val="0"/>
                <a:lumOff val="0"/>
                <a:alphaOff val="-1333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_tradnl" sz="1500" b="1" kern="1200" dirty="0"/>
            <a:t>Tecnologías para almacenar, enviar y recibir información y procesar  y recuperarla.</a:t>
          </a:r>
        </a:p>
      </dsp:txBody>
      <dsp:txXfrm>
        <a:off x="2950556" y="571790"/>
        <a:ext cx="1764556" cy="1764556"/>
      </dsp:txXfrm>
    </dsp:sp>
    <dsp:sp modelId="{632CBA84-F452-4F49-86AF-A148FB74BB2E}">
      <dsp:nvSpPr>
        <dsp:cNvPr id="0" name=""/>
        <dsp:cNvSpPr/>
      </dsp:nvSpPr>
      <dsp:spPr>
        <a:xfrm>
          <a:off x="749205" y="2582225"/>
          <a:ext cx="1955472" cy="1955472"/>
        </a:xfrm>
        <a:prstGeom prst="roundRect">
          <a:avLst/>
        </a:prstGeom>
        <a:gradFill rotWithShape="0">
          <a:gsLst>
            <a:gs pos="0">
              <a:schemeClr val="accent3">
                <a:alpha val="90000"/>
                <a:hueOff val="0"/>
                <a:satOff val="0"/>
                <a:lumOff val="0"/>
                <a:alphaOff val="-26667"/>
                <a:tint val="50000"/>
                <a:satMod val="300000"/>
              </a:schemeClr>
            </a:gs>
            <a:gs pos="35000">
              <a:schemeClr val="accent3">
                <a:alpha val="90000"/>
                <a:hueOff val="0"/>
                <a:satOff val="0"/>
                <a:lumOff val="0"/>
                <a:alphaOff val="-26667"/>
                <a:tint val="37000"/>
                <a:satMod val="300000"/>
              </a:schemeClr>
            </a:gs>
            <a:gs pos="100000">
              <a:schemeClr val="accent3">
                <a:alpha val="90000"/>
                <a:hueOff val="0"/>
                <a:satOff val="0"/>
                <a:lumOff val="0"/>
                <a:alphaOff val="-2666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t>Tareas, integrar actividades de aprendizaje, hacer ejercicios, tener redes de comunicación, contar con entornos de aprendizaje interactivos.</a:t>
          </a:r>
          <a:endParaRPr lang="es-ES_tradnl" sz="1500" b="1" kern="1200" dirty="0"/>
        </a:p>
      </dsp:txBody>
      <dsp:txXfrm>
        <a:off x="844663" y="2677683"/>
        <a:ext cx="1764556" cy="1764556"/>
      </dsp:txXfrm>
    </dsp:sp>
    <dsp:sp modelId="{158340DC-BE93-F94C-8C9C-A4C2E2F552E9}">
      <dsp:nvSpPr>
        <dsp:cNvPr id="0" name=""/>
        <dsp:cNvSpPr/>
      </dsp:nvSpPr>
      <dsp:spPr>
        <a:xfrm>
          <a:off x="2855098" y="2582225"/>
          <a:ext cx="1955472" cy="1955472"/>
        </a:xfrm>
        <a:prstGeom prst="roundRect">
          <a:avLst/>
        </a:prstGeom>
        <a:gradFill rotWithShape="0">
          <a:gsLst>
            <a:gs pos="0">
              <a:schemeClr val="accent3">
                <a:alpha val="90000"/>
                <a:hueOff val="0"/>
                <a:satOff val="0"/>
                <a:lumOff val="0"/>
                <a:alphaOff val="-40000"/>
                <a:tint val="50000"/>
                <a:satMod val="300000"/>
              </a:schemeClr>
            </a:gs>
            <a:gs pos="35000">
              <a:schemeClr val="accent3">
                <a:alpha val="90000"/>
                <a:hueOff val="0"/>
                <a:satOff val="0"/>
                <a:lumOff val="0"/>
                <a:alphaOff val="-40000"/>
                <a:tint val="37000"/>
                <a:satMod val="300000"/>
              </a:schemeClr>
            </a:gs>
            <a:gs pos="100000">
              <a:schemeClr val="accent3">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t>TIC´s relevantes en el establecimiento de comunidades virtuales de aprendizaje, con las cuales se propicia un aprendizaje continuo y eficaz. </a:t>
          </a:r>
          <a:endParaRPr lang="es-ES" sz="1500" b="1" kern="1200" dirty="0"/>
        </a:p>
      </dsp:txBody>
      <dsp:txXfrm>
        <a:off x="2950556" y="2677683"/>
        <a:ext cx="1764556" cy="17645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79851-C6D9-4E17-A392-400D304FDBDD}">
      <dsp:nvSpPr>
        <dsp:cNvPr id="0" name=""/>
        <dsp:cNvSpPr/>
      </dsp:nvSpPr>
      <dsp:spPr>
        <a:xfrm>
          <a:off x="137070" y="2530"/>
          <a:ext cx="4223742" cy="2534245"/>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_tradnl" sz="2400" b="1" kern="1200" dirty="0"/>
            <a:t>Las TIC, </a:t>
          </a:r>
          <a:r>
            <a:rPr lang="es-ES" sz="2400" b="1" kern="1200" dirty="0"/>
            <a:t>conjunto de tecnologías desarrolladas para gestionar información y enviarla de un lugar a otro. </a:t>
          </a:r>
          <a:endParaRPr lang="es-MX" sz="2400" b="1" kern="1200" dirty="0"/>
        </a:p>
      </dsp:txBody>
      <dsp:txXfrm>
        <a:off x="137070" y="2530"/>
        <a:ext cx="4223742" cy="2534245"/>
      </dsp:txXfrm>
    </dsp:sp>
    <dsp:sp modelId="{BFD20624-B75F-4828-B977-810FB017B92C}">
      <dsp:nvSpPr>
        <dsp:cNvPr id="0" name=""/>
        <dsp:cNvSpPr/>
      </dsp:nvSpPr>
      <dsp:spPr>
        <a:xfrm>
          <a:off x="4783187" y="2530"/>
          <a:ext cx="4223742" cy="2534245"/>
        </a:xfrm>
        <a:prstGeom prst="rect">
          <a:avLst/>
        </a:prstGeom>
        <a:gradFill rotWithShape="0">
          <a:gsLst>
            <a:gs pos="0">
              <a:schemeClr val="accent2">
                <a:hueOff val="1560506"/>
                <a:satOff val="-1946"/>
                <a:lumOff val="458"/>
                <a:alphaOff val="0"/>
                <a:tint val="50000"/>
                <a:satMod val="300000"/>
              </a:schemeClr>
            </a:gs>
            <a:gs pos="35000">
              <a:schemeClr val="accent2">
                <a:hueOff val="1560506"/>
                <a:satOff val="-1946"/>
                <a:lumOff val="458"/>
                <a:alphaOff val="0"/>
                <a:tint val="37000"/>
                <a:satMod val="300000"/>
              </a:schemeClr>
            </a:gs>
            <a:gs pos="100000">
              <a:schemeClr val="accent2">
                <a:hueOff val="1560506"/>
                <a:satOff val="-1946"/>
                <a:lumOff val="4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kern="1200"/>
            <a:t>Incluyen las tecnologías para almacenar información y recuperarla después, enviar y recibir información de un sitio a otro, o procesar información para poder calcular resultados y elaborar informes. </a:t>
          </a:r>
          <a:endParaRPr lang="es-ES" sz="2400" b="1" kern="1200" dirty="0"/>
        </a:p>
      </dsp:txBody>
      <dsp:txXfrm>
        <a:off x="4783187" y="2530"/>
        <a:ext cx="4223742" cy="2534245"/>
      </dsp:txXfrm>
    </dsp:sp>
    <dsp:sp modelId="{838A3BB3-4097-4A36-B3FB-34A66B3BB699}">
      <dsp:nvSpPr>
        <dsp:cNvPr id="0" name=""/>
        <dsp:cNvSpPr/>
      </dsp:nvSpPr>
      <dsp:spPr>
        <a:xfrm>
          <a:off x="137070" y="2959149"/>
          <a:ext cx="4223742" cy="2534245"/>
        </a:xfrm>
        <a:prstGeom prst="rect">
          <a:avLst/>
        </a:prstGeom>
        <a:gradFill rotWithShape="0">
          <a:gsLst>
            <a:gs pos="0">
              <a:schemeClr val="accent2">
                <a:hueOff val="3121013"/>
                <a:satOff val="-3893"/>
                <a:lumOff val="915"/>
                <a:alphaOff val="0"/>
                <a:tint val="50000"/>
                <a:satMod val="300000"/>
              </a:schemeClr>
            </a:gs>
            <a:gs pos="35000">
              <a:schemeClr val="accent2">
                <a:hueOff val="3121013"/>
                <a:satOff val="-3893"/>
                <a:lumOff val="915"/>
                <a:alphaOff val="0"/>
                <a:tint val="37000"/>
                <a:satMod val="300000"/>
              </a:schemeClr>
            </a:gs>
            <a:gs pos="100000">
              <a:schemeClr val="accent2">
                <a:hueOff val="3121013"/>
                <a:satOff val="-3893"/>
                <a:lumOff val="9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kern="1200"/>
            <a:t>En </a:t>
          </a:r>
          <a:r>
            <a:rPr lang="es-ES_tradnl" sz="2400" b="1" kern="1200"/>
            <a:t>la educación, </a:t>
          </a:r>
          <a:r>
            <a:rPr lang="es-ES" sz="2400" b="1" kern="1200"/>
            <a:t>pueden contribuir al acceso universal, la igualdad en la instrucción, el ejercicio de la enseñanza y el aprendizaje de calidad y el desarrollo profesional de los docentes. </a:t>
          </a:r>
          <a:endParaRPr lang="es-ES" sz="2400" b="1" kern="1200" dirty="0"/>
        </a:p>
      </dsp:txBody>
      <dsp:txXfrm>
        <a:off x="137070" y="2959149"/>
        <a:ext cx="4223742" cy="2534245"/>
      </dsp:txXfrm>
    </dsp:sp>
    <dsp:sp modelId="{B22BEF17-7EE6-4A69-9886-B5E9880D9D7F}">
      <dsp:nvSpPr>
        <dsp:cNvPr id="0" name=""/>
        <dsp:cNvSpPr/>
      </dsp:nvSpPr>
      <dsp:spPr>
        <a:xfrm>
          <a:off x="4783187" y="2959149"/>
          <a:ext cx="4223742" cy="2534245"/>
        </a:xfrm>
        <a:prstGeom prst="rect">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_tradnl" sz="2400" b="1" kern="1200"/>
            <a:t>Las TIC apoyan en la elaboración de material didáctico, como por ejemplo presentaciones elaboradas en PowerPoint.</a:t>
          </a:r>
          <a:endParaRPr lang="es-ES_tradnl" sz="2400" b="1" kern="1200" dirty="0"/>
        </a:p>
      </dsp:txBody>
      <dsp:txXfrm>
        <a:off x="4783187" y="2959149"/>
        <a:ext cx="4223742" cy="25342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03C958-8059-4B10-AABC-C7503FE0ACE9}">
      <dsp:nvSpPr>
        <dsp:cNvPr id="0" name=""/>
        <dsp:cNvSpPr/>
      </dsp:nvSpPr>
      <dsp:spPr>
        <a:xfrm>
          <a:off x="991" y="380896"/>
          <a:ext cx="3868775" cy="2321265"/>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ES_tradnl" sz="2500" b="1" kern="1200" dirty="0"/>
            <a:t>Este tipo de presentaciones son atractivas para los alumnos, ya que pueden tener imágenes, sonidos y animaciones. </a:t>
          </a:r>
          <a:endParaRPr lang="es-MX" sz="2500" b="1" kern="1200" dirty="0"/>
        </a:p>
      </dsp:txBody>
      <dsp:txXfrm>
        <a:off x="991" y="380896"/>
        <a:ext cx="3868775" cy="2321265"/>
      </dsp:txXfrm>
    </dsp:sp>
    <dsp:sp modelId="{DAE0102A-4178-4E43-9BED-23A5AAEC7184}">
      <dsp:nvSpPr>
        <dsp:cNvPr id="0" name=""/>
        <dsp:cNvSpPr/>
      </dsp:nvSpPr>
      <dsp:spPr>
        <a:xfrm>
          <a:off x="4256644" y="380896"/>
          <a:ext cx="3868775" cy="2321265"/>
        </a:xfrm>
        <a:prstGeom prst="rect">
          <a:avLst/>
        </a:prstGeom>
        <a:gradFill rotWithShape="0">
          <a:gsLst>
            <a:gs pos="0">
              <a:schemeClr val="accent2">
                <a:hueOff val="1560506"/>
                <a:satOff val="-1946"/>
                <a:lumOff val="458"/>
                <a:alphaOff val="0"/>
                <a:tint val="50000"/>
                <a:satMod val="300000"/>
              </a:schemeClr>
            </a:gs>
            <a:gs pos="35000">
              <a:schemeClr val="accent2">
                <a:hueOff val="1560506"/>
                <a:satOff val="-1946"/>
                <a:lumOff val="458"/>
                <a:alphaOff val="0"/>
                <a:tint val="37000"/>
                <a:satMod val="300000"/>
              </a:schemeClr>
            </a:gs>
            <a:gs pos="100000">
              <a:schemeClr val="accent2">
                <a:hueOff val="1560506"/>
                <a:satOff val="-1946"/>
                <a:lumOff val="4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ES_tradnl" sz="2500" b="1" kern="1200" dirty="0"/>
            <a:t>Entre las ventajas de las TIC está que </a:t>
          </a:r>
          <a:r>
            <a:rPr lang="es-ES" sz="2500" b="1" kern="1200" dirty="0"/>
            <a:t>favorecen la continua actividad intelectual y desarrollan la creatividad y el aprendizaje cooperativo. </a:t>
          </a:r>
          <a:endParaRPr lang="es-ES_tradnl" sz="2500" b="1" kern="1200" dirty="0"/>
        </a:p>
      </dsp:txBody>
      <dsp:txXfrm>
        <a:off x="4256644" y="380896"/>
        <a:ext cx="3868775" cy="2321265"/>
      </dsp:txXfrm>
    </dsp:sp>
    <dsp:sp modelId="{4731641B-7128-43EC-B27A-BE9EA80225B1}">
      <dsp:nvSpPr>
        <dsp:cNvPr id="0" name=""/>
        <dsp:cNvSpPr/>
      </dsp:nvSpPr>
      <dsp:spPr>
        <a:xfrm>
          <a:off x="991" y="3089039"/>
          <a:ext cx="3868775" cy="2321265"/>
        </a:xfrm>
        <a:prstGeom prst="rect">
          <a:avLst/>
        </a:prstGeom>
        <a:gradFill rotWithShape="0">
          <a:gsLst>
            <a:gs pos="0">
              <a:schemeClr val="accent2">
                <a:hueOff val="3121013"/>
                <a:satOff val="-3893"/>
                <a:lumOff val="915"/>
                <a:alphaOff val="0"/>
                <a:tint val="50000"/>
                <a:satMod val="300000"/>
              </a:schemeClr>
            </a:gs>
            <a:gs pos="35000">
              <a:schemeClr val="accent2">
                <a:hueOff val="3121013"/>
                <a:satOff val="-3893"/>
                <a:lumOff val="915"/>
                <a:alphaOff val="0"/>
                <a:tint val="37000"/>
                <a:satMod val="300000"/>
              </a:schemeClr>
            </a:gs>
            <a:gs pos="100000">
              <a:schemeClr val="accent2">
                <a:hueOff val="3121013"/>
                <a:satOff val="-3893"/>
                <a:lumOff val="9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ES" sz="2500" b="1" kern="1200" dirty="0"/>
            <a:t>Mejoran las competencias de expresión y creatividad y desarrolla habilidades de búsqueda y selección de información. </a:t>
          </a:r>
        </a:p>
      </dsp:txBody>
      <dsp:txXfrm>
        <a:off x="991" y="3089039"/>
        <a:ext cx="3868775" cy="2321265"/>
      </dsp:txXfrm>
    </dsp:sp>
    <dsp:sp modelId="{11164A1D-7D6B-4D9C-8FA7-AAF4DCC590E3}">
      <dsp:nvSpPr>
        <dsp:cNvPr id="0" name=""/>
        <dsp:cNvSpPr/>
      </dsp:nvSpPr>
      <dsp:spPr>
        <a:xfrm>
          <a:off x="4256644" y="3089039"/>
          <a:ext cx="3868775" cy="2321265"/>
        </a:xfrm>
        <a:prstGeom prst="rect">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ES" sz="2500" b="1" kern="1200" dirty="0"/>
            <a:t>También son un canal de fácil acceso a información de todo tipo.</a:t>
          </a:r>
          <a:r>
            <a:rPr lang="es-ES_tradnl" sz="2500" b="1" kern="1200" dirty="0"/>
            <a:t> </a:t>
          </a:r>
          <a:endParaRPr lang="es-ES" sz="2500" b="1" kern="1200" dirty="0"/>
        </a:p>
      </dsp:txBody>
      <dsp:txXfrm>
        <a:off x="4256644" y="3089039"/>
        <a:ext cx="3868775" cy="23212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1BEC5-7511-4C4B-B5F7-EE71C3A1BDCD}">
      <dsp:nvSpPr>
        <dsp:cNvPr id="0" name=""/>
        <dsp:cNvSpPr/>
      </dsp:nvSpPr>
      <dsp:spPr>
        <a:xfrm>
          <a:off x="1743451" y="816921"/>
          <a:ext cx="239696" cy="91440"/>
        </a:xfrm>
        <a:custGeom>
          <a:avLst/>
          <a:gdLst/>
          <a:ahLst/>
          <a:cxnLst/>
          <a:rect l="0" t="0" r="0" b="0"/>
          <a:pathLst>
            <a:path>
              <a:moveTo>
                <a:pt x="0" y="45720"/>
              </a:moveTo>
              <a:lnTo>
                <a:pt x="239696"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ES" sz="1500" kern="1200">
            <a:solidFill>
              <a:srgbClr val="000000"/>
            </a:solidFill>
          </a:endParaRPr>
        </a:p>
      </dsp:txBody>
      <dsp:txXfrm>
        <a:off x="1856541" y="861288"/>
        <a:ext cx="13514" cy="2705"/>
      </dsp:txXfrm>
    </dsp:sp>
    <dsp:sp modelId="{1422DA58-9C92-3346-B88A-3EF6A4E7D067}">
      <dsp:nvSpPr>
        <dsp:cNvPr id="0" name=""/>
        <dsp:cNvSpPr/>
      </dsp:nvSpPr>
      <dsp:spPr>
        <a:xfrm>
          <a:off x="570050" y="395111"/>
          <a:ext cx="1175200" cy="935060"/>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 sz="1500" kern="1200" dirty="0">
              <a:solidFill>
                <a:srgbClr val="000000"/>
              </a:solidFill>
            </a:rPr>
            <a:t>1833. Invención del </a:t>
          </a:r>
          <a:r>
            <a:rPr lang="es-ES" sz="1500" b="1" kern="1200" dirty="0">
              <a:solidFill>
                <a:srgbClr val="000000"/>
              </a:solidFill>
            </a:rPr>
            <a:t>telégrafo</a:t>
          </a:r>
          <a:r>
            <a:rPr lang="es-ES" sz="1500" kern="1200" dirty="0">
              <a:solidFill>
                <a:srgbClr val="000000"/>
              </a:solidFill>
            </a:rPr>
            <a:t>.</a:t>
          </a:r>
        </a:p>
      </dsp:txBody>
      <dsp:txXfrm>
        <a:off x="570050" y="395111"/>
        <a:ext cx="1175200" cy="935060"/>
      </dsp:txXfrm>
    </dsp:sp>
    <dsp:sp modelId="{D8BACCC1-0BB3-C242-B96B-E54708965C4F}">
      <dsp:nvSpPr>
        <dsp:cNvPr id="0" name=""/>
        <dsp:cNvSpPr/>
      </dsp:nvSpPr>
      <dsp:spPr>
        <a:xfrm>
          <a:off x="3188947" y="816921"/>
          <a:ext cx="239696" cy="91440"/>
        </a:xfrm>
        <a:custGeom>
          <a:avLst/>
          <a:gdLst/>
          <a:ahLst/>
          <a:cxnLst/>
          <a:rect l="0" t="0" r="0" b="0"/>
          <a:pathLst>
            <a:path>
              <a:moveTo>
                <a:pt x="0" y="45720"/>
              </a:moveTo>
              <a:lnTo>
                <a:pt x="239696"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ES" sz="1500" kern="1200">
            <a:solidFill>
              <a:srgbClr val="000000"/>
            </a:solidFill>
          </a:endParaRPr>
        </a:p>
      </dsp:txBody>
      <dsp:txXfrm>
        <a:off x="3302038" y="861288"/>
        <a:ext cx="13514" cy="2705"/>
      </dsp:txXfrm>
    </dsp:sp>
    <dsp:sp modelId="{38F6E9A2-D768-254B-B913-5DA6ADB33811}">
      <dsp:nvSpPr>
        <dsp:cNvPr id="0" name=""/>
        <dsp:cNvSpPr/>
      </dsp:nvSpPr>
      <dsp:spPr>
        <a:xfrm>
          <a:off x="2015547" y="324556"/>
          <a:ext cx="1175200" cy="1076168"/>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_tradnl" sz="1500" kern="1200" dirty="0">
              <a:solidFill>
                <a:srgbClr val="000000"/>
              </a:solidFill>
            </a:rPr>
            <a:t>1876. Graham Bell inventa el </a:t>
          </a:r>
          <a:r>
            <a:rPr lang="es-ES_tradnl" sz="1500" b="1" kern="1200" dirty="0">
              <a:solidFill>
                <a:srgbClr val="000000"/>
              </a:solidFill>
            </a:rPr>
            <a:t>teléfono</a:t>
          </a:r>
          <a:r>
            <a:rPr lang="es-ES_tradnl" sz="1500" kern="1200" dirty="0">
              <a:solidFill>
                <a:srgbClr val="000000"/>
              </a:solidFill>
            </a:rPr>
            <a:t>.</a:t>
          </a:r>
          <a:endParaRPr lang="es-ES" sz="1500" kern="1200" dirty="0">
            <a:solidFill>
              <a:srgbClr val="000000"/>
            </a:solidFill>
          </a:endParaRPr>
        </a:p>
      </dsp:txBody>
      <dsp:txXfrm>
        <a:off x="2015547" y="324556"/>
        <a:ext cx="1175200" cy="1076168"/>
      </dsp:txXfrm>
    </dsp:sp>
    <dsp:sp modelId="{480C1A27-2F8F-E944-B20D-77D1046AB704}">
      <dsp:nvSpPr>
        <dsp:cNvPr id="0" name=""/>
        <dsp:cNvSpPr/>
      </dsp:nvSpPr>
      <dsp:spPr>
        <a:xfrm>
          <a:off x="4908724" y="816921"/>
          <a:ext cx="239696" cy="91440"/>
        </a:xfrm>
        <a:custGeom>
          <a:avLst/>
          <a:gdLst/>
          <a:ahLst/>
          <a:cxnLst/>
          <a:rect l="0" t="0" r="0" b="0"/>
          <a:pathLst>
            <a:path>
              <a:moveTo>
                <a:pt x="0" y="45720"/>
              </a:moveTo>
              <a:lnTo>
                <a:pt x="239696" y="45720"/>
              </a:lnTo>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ES" sz="1500" kern="1200">
            <a:solidFill>
              <a:srgbClr val="000000"/>
            </a:solidFill>
          </a:endParaRPr>
        </a:p>
      </dsp:txBody>
      <dsp:txXfrm>
        <a:off x="5021815" y="861288"/>
        <a:ext cx="13514" cy="2705"/>
      </dsp:txXfrm>
    </dsp:sp>
    <dsp:sp modelId="{944B97CA-585B-DD4B-8E7E-372220A02CBD}">
      <dsp:nvSpPr>
        <dsp:cNvPr id="0" name=""/>
        <dsp:cNvSpPr/>
      </dsp:nvSpPr>
      <dsp:spPr>
        <a:xfrm>
          <a:off x="3461044" y="5222"/>
          <a:ext cx="1449480" cy="1714838"/>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_tradnl" sz="1500" kern="1200" dirty="0">
              <a:solidFill>
                <a:srgbClr val="000000"/>
              </a:solidFill>
            </a:rPr>
            <a:t>1927. Primera transmisión de </a:t>
          </a:r>
          <a:r>
            <a:rPr lang="es-ES_tradnl" sz="1500" b="1" kern="1200" dirty="0">
              <a:solidFill>
                <a:srgbClr val="000000"/>
              </a:solidFill>
            </a:rPr>
            <a:t>radiotelefonía</a:t>
          </a:r>
          <a:r>
            <a:rPr lang="es-ES_tradnl" sz="1500" kern="1200" dirty="0">
              <a:solidFill>
                <a:srgbClr val="000000"/>
              </a:solidFill>
            </a:rPr>
            <a:t> de larga distancia, entre USA y el Reino Unido.</a:t>
          </a:r>
          <a:endParaRPr lang="es-ES" sz="1500" kern="1200" dirty="0">
            <a:solidFill>
              <a:srgbClr val="000000"/>
            </a:solidFill>
          </a:endParaRPr>
        </a:p>
      </dsp:txBody>
      <dsp:txXfrm>
        <a:off x="3461044" y="5222"/>
        <a:ext cx="1449480" cy="1714838"/>
      </dsp:txXfrm>
    </dsp:sp>
    <dsp:sp modelId="{5484FAF0-6A7E-5741-8561-1C14B59C5671}">
      <dsp:nvSpPr>
        <dsp:cNvPr id="0" name=""/>
        <dsp:cNvSpPr/>
      </dsp:nvSpPr>
      <dsp:spPr>
        <a:xfrm>
          <a:off x="6354221" y="816921"/>
          <a:ext cx="239696" cy="91440"/>
        </a:xfrm>
        <a:custGeom>
          <a:avLst/>
          <a:gdLst/>
          <a:ahLst/>
          <a:cxnLst/>
          <a:rect l="0" t="0" r="0" b="0"/>
          <a:pathLst>
            <a:path>
              <a:moveTo>
                <a:pt x="0" y="45720"/>
              </a:moveTo>
              <a:lnTo>
                <a:pt x="239696" y="45720"/>
              </a:lnTo>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ES" sz="1500" kern="1200">
            <a:solidFill>
              <a:srgbClr val="000000"/>
            </a:solidFill>
          </a:endParaRPr>
        </a:p>
      </dsp:txBody>
      <dsp:txXfrm>
        <a:off x="6467312" y="861288"/>
        <a:ext cx="13514" cy="2705"/>
      </dsp:txXfrm>
    </dsp:sp>
    <dsp:sp modelId="{D780D984-7C4B-F649-BC16-0F7816AB47E1}">
      <dsp:nvSpPr>
        <dsp:cNvPr id="0" name=""/>
        <dsp:cNvSpPr/>
      </dsp:nvSpPr>
      <dsp:spPr>
        <a:xfrm>
          <a:off x="5180821" y="510081"/>
          <a:ext cx="1175200" cy="705120"/>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_tradnl" sz="1500" kern="1200" dirty="0">
              <a:solidFill>
                <a:srgbClr val="000000"/>
              </a:solidFill>
            </a:rPr>
            <a:t>1948. Se inventó el </a:t>
          </a:r>
          <a:r>
            <a:rPr lang="es-ES_tradnl" sz="1500" b="1" kern="1200" dirty="0">
              <a:solidFill>
                <a:srgbClr val="000000"/>
              </a:solidFill>
            </a:rPr>
            <a:t>transistor</a:t>
          </a:r>
          <a:r>
            <a:rPr lang="es-ES_tradnl" sz="1500" kern="1200" dirty="0">
              <a:solidFill>
                <a:srgbClr val="000000"/>
              </a:solidFill>
            </a:rPr>
            <a:t>.</a:t>
          </a:r>
          <a:endParaRPr lang="es-ES" sz="1500" kern="1200" dirty="0">
            <a:solidFill>
              <a:srgbClr val="000000"/>
            </a:solidFill>
          </a:endParaRPr>
        </a:p>
      </dsp:txBody>
      <dsp:txXfrm>
        <a:off x="5180821" y="510081"/>
        <a:ext cx="1175200" cy="705120"/>
      </dsp:txXfrm>
    </dsp:sp>
    <dsp:sp modelId="{8E165718-F321-FA47-8816-AF60ACA9B8D0}">
      <dsp:nvSpPr>
        <dsp:cNvPr id="0" name=""/>
        <dsp:cNvSpPr/>
      </dsp:nvSpPr>
      <dsp:spPr>
        <a:xfrm>
          <a:off x="1293609" y="1429817"/>
          <a:ext cx="6179475" cy="1068752"/>
        </a:xfrm>
        <a:custGeom>
          <a:avLst/>
          <a:gdLst/>
          <a:ahLst/>
          <a:cxnLst/>
          <a:rect l="0" t="0" r="0" b="0"/>
          <a:pathLst>
            <a:path>
              <a:moveTo>
                <a:pt x="6179475" y="0"/>
              </a:moveTo>
              <a:lnTo>
                <a:pt x="6179475" y="551476"/>
              </a:lnTo>
              <a:lnTo>
                <a:pt x="0" y="551476"/>
              </a:lnTo>
              <a:lnTo>
                <a:pt x="0" y="1068752"/>
              </a:lnTo>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ES" sz="1500" kern="1200">
            <a:solidFill>
              <a:srgbClr val="000000"/>
            </a:solidFill>
          </a:endParaRPr>
        </a:p>
      </dsp:txBody>
      <dsp:txXfrm>
        <a:off x="4226434" y="1962840"/>
        <a:ext cx="313825" cy="2705"/>
      </dsp:txXfrm>
    </dsp:sp>
    <dsp:sp modelId="{AD6FD650-0652-7E44-B811-6D7C13336D23}">
      <dsp:nvSpPr>
        <dsp:cNvPr id="0" name=""/>
        <dsp:cNvSpPr/>
      </dsp:nvSpPr>
      <dsp:spPr>
        <a:xfrm>
          <a:off x="6626317" y="293665"/>
          <a:ext cx="1693534" cy="1137951"/>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_tradnl" sz="1500" kern="1200" dirty="0">
              <a:solidFill>
                <a:srgbClr val="000000"/>
              </a:solidFill>
            </a:rPr>
            <a:t>1951. Comienza a operar el primer </a:t>
          </a:r>
          <a:r>
            <a:rPr lang="es-ES_tradnl" sz="1500" b="1" kern="1200" dirty="0">
              <a:solidFill>
                <a:srgbClr val="000000"/>
              </a:solidFill>
            </a:rPr>
            <a:t>sistema transcontinental de microondas.</a:t>
          </a:r>
          <a:endParaRPr lang="es-ES" sz="1500" b="1" kern="1200" dirty="0">
            <a:solidFill>
              <a:srgbClr val="000000"/>
            </a:solidFill>
          </a:endParaRPr>
        </a:p>
      </dsp:txBody>
      <dsp:txXfrm>
        <a:off x="6626317" y="293665"/>
        <a:ext cx="1693534" cy="1137951"/>
      </dsp:txXfrm>
    </dsp:sp>
    <dsp:sp modelId="{D6DC743F-3259-EB4F-A9C0-8A34978BC3B9}">
      <dsp:nvSpPr>
        <dsp:cNvPr id="0" name=""/>
        <dsp:cNvSpPr/>
      </dsp:nvSpPr>
      <dsp:spPr>
        <a:xfrm>
          <a:off x="2015369" y="3168472"/>
          <a:ext cx="239696" cy="91440"/>
        </a:xfrm>
        <a:custGeom>
          <a:avLst/>
          <a:gdLst/>
          <a:ahLst/>
          <a:cxnLst/>
          <a:rect l="0" t="0" r="0" b="0"/>
          <a:pathLst>
            <a:path>
              <a:moveTo>
                <a:pt x="0" y="45720"/>
              </a:moveTo>
              <a:lnTo>
                <a:pt x="239696"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ES" sz="1500" kern="1200">
            <a:solidFill>
              <a:srgbClr val="000000"/>
            </a:solidFill>
          </a:endParaRPr>
        </a:p>
      </dsp:txBody>
      <dsp:txXfrm>
        <a:off x="2128459" y="3212839"/>
        <a:ext cx="13514" cy="2705"/>
      </dsp:txXfrm>
    </dsp:sp>
    <dsp:sp modelId="{D2259516-71AE-8B4C-9E3A-57B5BFECBDBD}">
      <dsp:nvSpPr>
        <dsp:cNvPr id="0" name=""/>
        <dsp:cNvSpPr/>
      </dsp:nvSpPr>
      <dsp:spPr>
        <a:xfrm>
          <a:off x="570050" y="2530969"/>
          <a:ext cx="1447118" cy="1366445"/>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_tradnl" sz="1500" kern="1200" dirty="0">
              <a:solidFill>
                <a:srgbClr val="000000"/>
              </a:solidFill>
            </a:rPr>
            <a:t>1956. Comienza a instalarse el primer </a:t>
          </a:r>
          <a:r>
            <a:rPr lang="es-ES_tradnl" sz="1500" b="1" kern="1200" dirty="0">
              <a:solidFill>
                <a:srgbClr val="000000"/>
              </a:solidFill>
            </a:rPr>
            <a:t>cable telefónico </a:t>
          </a:r>
          <a:r>
            <a:rPr lang="es-ES_tradnl" sz="1500" kern="1200" dirty="0">
              <a:solidFill>
                <a:srgbClr val="000000"/>
              </a:solidFill>
            </a:rPr>
            <a:t>trasatlántico.</a:t>
          </a:r>
          <a:endParaRPr lang="es-ES" sz="1500" kern="1200" dirty="0">
            <a:solidFill>
              <a:srgbClr val="000000"/>
            </a:solidFill>
          </a:endParaRPr>
        </a:p>
      </dsp:txBody>
      <dsp:txXfrm>
        <a:off x="570050" y="2530969"/>
        <a:ext cx="1447118" cy="1366445"/>
      </dsp:txXfrm>
    </dsp:sp>
    <dsp:sp modelId="{7C4F1BE5-6D05-2941-A852-7E855ABEF152}">
      <dsp:nvSpPr>
        <dsp:cNvPr id="0" name=""/>
        <dsp:cNvSpPr/>
      </dsp:nvSpPr>
      <dsp:spPr>
        <a:xfrm>
          <a:off x="3460865" y="3168472"/>
          <a:ext cx="239696" cy="91440"/>
        </a:xfrm>
        <a:custGeom>
          <a:avLst/>
          <a:gdLst/>
          <a:ahLst/>
          <a:cxnLst/>
          <a:rect l="0" t="0" r="0" b="0"/>
          <a:pathLst>
            <a:path>
              <a:moveTo>
                <a:pt x="0" y="45720"/>
              </a:moveTo>
              <a:lnTo>
                <a:pt x="239696"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ES" sz="1500" kern="1200">
            <a:solidFill>
              <a:srgbClr val="000000"/>
            </a:solidFill>
          </a:endParaRPr>
        </a:p>
      </dsp:txBody>
      <dsp:txXfrm>
        <a:off x="3573956" y="3212839"/>
        <a:ext cx="13514" cy="2705"/>
      </dsp:txXfrm>
    </dsp:sp>
    <dsp:sp modelId="{F8D516C8-4982-D044-A0FA-261AE28940AB}">
      <dsp:nvSpPr>
        <dsp:cNvPr id="0" name=""/>
        <dsp:cNvSpPr/>
      </dsp:nvSpPr>
      <dsp:spPr>
        <a:xfrm>
          <a:off x="2287465" y="1990356"/>
          <a:ext cx="1175200" cy="244767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_tradnl" sz="1500" kern="1200" dirty="0">
              <a:solidFill>
                <a:srgbClr val="000000"/>
              </a:solidFill>
            </a:rPr>
            <a:t>1963. Se instala la primera </a:t>
          </a:r>
          <a:r>
            <a:rPr lang="es-ES_tradnl" sz="1500" b="1" kern="1200" dirty="0">
              <a:solidFill>
                <a:srgbClr val="000000"/>
              </a:solidFill>
            </a:rPr>
            <a:t>central pública telefónica</a:t>
          </a:r>
          <a:r>
            <a:rPr lang="es-ES_tradnl" sz="1500" kern="1200" dirty="0">
              <a:solidFill>
                <a:srgbClr val="000000"/>
              </a:solidFill>
            </a:rPr>
            <a:t>, en EUA, con componentes electrónicos y digitales</a:t>
          </a:r>
        </a:p>
      </dsp:txBody>
      <dsp:txXfrm>
        <a:off x="2287465" y="1990356"/>
        <a:ext cx="1175200" cy="2447670"/>
      </dsp:txXfrm>
    </dsp:sp>
    <dsp:sp modelId="{2BC4DFD0-D243-B14E-B8C6-FF4233EFD25B}">
      <dsp:nvSpPr>
        <dsp:cNvPr id="0" name=""/>
        <dsp:cNvSpPr/>
      </dsp:nvSpPr>
      <dsp:spPr>
        <a:xfrm>
          <a:off x="5725360" y="3168472"/>
          <a:ext cx="239696" cy="91440"/>
        </a:xfrm>
        <a:custGeom>
          <a:avLst/>
          <a:gdLst/>
          <a:ahLst/>
          <a:cxnLst/>
          <a:rect l="0" t="0" r="0" b="0"/>
          <a:pathLst>
            <a:path>
              <a:moveTo>
                <a:pt x="0" y="45720"/>
              </a:moveTo>
              <a:lnTo>
                <a:pt x="239696" y="45720"/>
              </a:lnTo>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ES" sz="1500" kern="1200">
            <a:solidFill>
              <a:srgbClr val="000000"/>
            </a:solidFill>
          </a:endParaRPr>
        </a:p>
      </dsp:txBody>
      <dsp:txXfrm>
        <a:off x="5838450" y="3212839"/>
        <a:ext cx="13514" cy="2705"/>
      </dsp:txXfrm>
    </dsp:sp>
    <dsp:sp modelId="{59BD8C93-5747-4C4E-9BED-7CCCCE8C464C}">
      <dsp:nvSpPr>
        <dsp:cNvPr id="0" name=""/>
        <dsp:cNvSpPr/>
      </dsp:nvSpPr>
      <dsp:spPr>
        <a:xfrm>
          <a:off x="3732962" y="2558091"/>
          <a:ext cx="1994198" cy="1312200"/>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_tradnl" sz="1500" kern="1200" dirty="0">
              <a:solidFill>
                <a:srgbClr val="000000"/>
              </a:solidFill>
            </a:rPr>
            <a:t>1965. Se instala en EUA la primera </a:t>
          </a:r>
          <a:r>
            <a:rPr lang="es-ES_tradnl" sz="1500" b="1" kern="1200" dirty="0">
              <a:solidFill>
                <a:srgbClr val="000000"/>
              </a:solidFill>
            </a:rPr>
            <a:t>oficina informatizada </a:t>
          </a:r>
          <a:r>
            <a:rPr lang="es-ES_tradnl" sz="1500" kern="1200" dirty="0">
              <a:solidFill>
                <a:srgbClr val="000000"/>
              </a:solidFill>
            </a:rPr>
            <a:t>(desarrollo informático).</a:t>
          </a:r>
        </a:p>
      </dsp:txBody>
      <dsp:txXfrm>
        <a:off x="3732962" y="2558091"/>
        <a:ext cx="1994198" cy="1312200"/>
      </dsp:txXfrm>
    </dsp:sp>
    <dsp:sp modelId="{70615E95-52E1-E644-8ACE-D8A95B3F0D6A}">
      <dsp:nvSpPr>
        <dsp:cNvPr id="0" name=""/>
        <dsp:cNvSpPr/>
      </dsp:nvSpPr>
      <dsp:spPr>
        <a:xfrm>
          <a:off x="2677625" y="3841370"/>
          <a:ext cx="4346021" cy="786379"/>
        </a:xfrm>
        <a:custGeom>
          <a:avLst/>
          <a:gdLst/>
          <a:ahLst/>
          <a:cxnLst/>
          <a:rect l="0" t="0" r="0" b="0"/>
          <a:pathLst>
            <a:path>
              <a:moveTo>
                <a:pt x="4346021" y="0"/>
              </a:moveTo>
              <a:lnTo>
                <a:pt x="4346021" y="410289"/>
              </a:lnTo>
              <a:lnTo>
                <a:pt x="0" y="410289"/>
              </a:lnTo>
              <a:lnTo>
                <a:pt x="0" y="786379"/>
              </a:lnTo>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ES" sz="1500" kern="1200">
            <a:solidFill>
              <a:srgbClr val="000000"/>
            </a:solidFill>
          </a:endParaRPr>
        </a:p>
      </dsp:txBody>
      <dsp:txXfrm>
        <a:off x="4740083" y="4233207"/>
        <a:ext cx="221107" cy="2705"/>
      </dsp:txXfrm>
    </dsp:sp>
    <dsp:sp modelId="{CB5BB1F6-7F3E-1647-B2B3-2CA75BBD0C90}">
      <dsp:nvSpPr>
        <dsp:cNvPr id="0" name=""/>
        <dsp:cNvSpPr/>
      </dsp:nvSpPr>
      <dsp:spPr>
        <a:xfrm>
          <a:off x="5997456" y="2585214"/>
          <a:ext cx="2052382" cy="1257955"/>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_tradnl" sz="1500" kern="1200" dirty="0">
              <a:solidFill>
                <a:srgbClr val="000000"/>
              </a:solidFill>
            </a:rPr>
            <a:t>1984. AT&amp;T se divide en siete proveedores: liberación de operadores de telecomunicaciones.</a:t>
          </a:r>
        </a:p>
      </dsp:txBody>
      <dsp:txXfrm>
        <a:off x="5997456" y="2585214"/>
        <a:ext cx="2052382" cy="1257955"/>
      </dsp:txXfrm>
    </dsp:sp>
    <dsp:sp modelId="{6F953CEA-ED10-1D46-ADD1-D23FDD81DCA3}">
      <dsp:nvSpPr>
        <dsp:cNvPr id="0" name=""/>
        <dsp:cNvSpPr/>
      </dsp:nvSpPr>
      <dsp:spPr>
        <a:xfrm>
          <a:off x="570050" y="4660149"/>
          <a:ext cx="4215151" cy="705120"/>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ES_tradnl" sz="1500" kern="1200" dirty="0">
              <a:solidFill>
                <a:srgbClr val="000000"/>
              </a:solidFill>
            </a:rPr>
            <a:t>1995. Los equipos han ido incorporando </a:t>
          </a:r>
          <a:r>
            <a:rPr lang="es-ES_tradnl" sz="1500" b="1" kern="1200" dirty="0">
              <a:solidFill>
                <a:srgbClr val="000000"/>
              </a:solidFill>
            </a:rPr>
            <a:t>tecnología digital.</a:t>
          </a:r>
          <a:r>
            <a:rPr lang="es-ES_tradnl" sz="1500" kern="1200" dirty="0">
              <a:solidFill>
                <a:srgbClr val="000000"/>
              </a:solidFill>
            </a:rPr>
            <a:t> Se abandona la transmisión analógica y nace la Modulación por Impulsos Codificados.</a:t>
          </a:r>
        </a:p>
      </dsp:txBody>
      <dsp:txXfrm>
        <a:off x="570050" y="4660149"/>
        <a:ext cx="4215151" cy="7051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A7F907-3D36-1C44-9FEA-703F6CD87B41}">
      <dsp:nvSpPr>
        <dsp:cNvPr id="0" name=""/>
        <dsp:cNvSpPr/>
      </dsp:nvSpPr>
      <dsp:spPr>
        <a:xfrm>
          <a:off x="1603557" y="311029"/>
          <a:ext cx="2871787" cy="897433"/>
        </a:xfrm>
        <a:prstGeom prst="rect">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7862"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solidFill>
                <a:srgbClr val="000000"/>
              </a:solidFill>
            </a:rPr>
            <a:t>Revolución electrónica (1970) desarrollo creciente de la Era Digital. </a:t>
          </a:r>
        </a:p>
      </dsp:txBody>
      <dsp:txXfrm>
        <a:off x="1603557" y="311029"/>
        <a:ext cx="2871787" cy="897433"/>
      </dsp:txXfrm>
    </dsp:sp>
    <dsp:sp modelId="{28A8AB72-B126-3142-BE4E-B61AE4BFC829}">
      <dsp:nvSpPr>
        <dsp:cNvPr id="0" name=""/>
        <dsp:cNvSpPr/>
      </dsp:nvSpPr>
      <dsp:spPr>
        <a:xfrm>
          <a:off x="1483899" y="181400"/>
          <a:ext cx="628203" cy="94230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0" r="-40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2627549-577B-974A-8CD2-D82420DB2866}">
      <dsp:nvSpPr>
        <dsp:cNvPr id="0" name=""/>
        <dsp:cNvSpPr/>
      </dsp:nvSpPr>
      <dsp:spPr>
        <a:xfrm>
          <a:off x="4788312" y="311029"/>
          <a:ext cx="2871787" cy="897433"/>
        </a:xfrm>
        <a:prstGeom prst="rect">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7862"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solidFill>
                <a:srgbClr val="000000"/>
              </a:solidFill>
            </a:rPr>
            <a:t>Avances científicos en la electrónica y el software.</a:t>
          </a:r>
          <a:endParaRPr lang="es-ES_tradnl" sz="1400" kern="1200" dirty="0">
            <a:solidFill>
              <a:srgbClr val="000000"/>
            </a:solidFill>
          </a:endParaRPr>
        </a:p>
      </dsp:txBody>
      <dsp:txXfrm>
        <a:off x="4788312" y="311029"/>
        <a:ext cx="2871787" cy="897433"/>
      </dsp:txXfrm>
    </dsp:sp>
    <dsp:sp modelId="{08AE5D65-6E3F-B443-9123-AB11E20FAC35}">
      <dsp:nvSpPr>
        <dsp:cNvPr id="0" name=""/>
        <dsp:cNvSpPr/>
      </dsp:nvSpPr>
      <dsp:spPr>
        <a:xfrm>
          <a:off x="4668655" y="181400"/>
          <a:ext cx="628203" cy="942305"/>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5000" r="-7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671AC66-E96A-EF40-AC73-6208B542B773}">
      <dsp:nvSpPr>
        <dsp:cNvPr id="0" name=""/>
        <dsp:cNvSpPr/>
      </dsp:nvSpPr>
      <dsp:spPr>
        <a:xfrm>
          <a:off x="1603557" y="1440799"/>
          <a:ext cx="2871787" cy="897433"/>
        </a:xfrm>
        <a:prstGeom prst="rect">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7862"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solidFill>
                <a:srgbClr val="000000"/>
              </a:solidFill>
            </a:rPr>
            <a:t>1980. Avances en electrónica, informática y telecomunicaciones(redes). </a:t>
          </a:r>
          <a:endParaRPr lang="es-ES_tradnl" sz="1400" kern="1200" dirty="0">
            <a:solidFill>
              <a:srgbClr val="000000"/>
            </a:solidFill>
          </a:endParaRPr>
        </a:p>
      </dsp:txBody>
      <dsp:txXfrm>
        <a:off x="1603557" y="1440799"/>
        <a:ext cx="2871787" cy="897433"/>
      </dsp:txXfrm>
    </dsp:sp>
    <dsp:sp modelId="{20F4FF01-698C-9548-9ECB-7B1C3F998DE8}">
      <dsp:nvSpPr>
        <dsp:cNvPr id="0" name=""/>
        <dsp:cNvSpPr/>
      </dsp:nvSpPr>
      <dsp:spPr>
        <a:xfrm>
          <a:off x="1483899" y="1311169"/>
          <a:ext cx="628203" cy="94230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1000" b="-21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9F48364-DB6B-C94E-8CB7-939CE292E809}">
      <dsp:nvSpPr>
        <dsp:cNvPr id="0" name=""/>
        <dsp:cNvSpPr/>
      </dsp:nvSpPr>
      <dsp:spPr>
        <a:xfrm>
          <a:off x="4788312" y="1440799"/>
          <a:ext cx="2871787" cy="897433"/>
        </a:xfrm>
        <a:prstGeom prst="rect">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7862"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solidFill>
                <a:srgbClr val="000000"/>
              </a:solidFill>
            </a:rPr>
            <a:t>Innovaciones tecnológicas</a:t>
          </a:r>
          <a:endParaRPr lang="es-ES_tradnl" sz="1400" kern="1200" dirty="0">
            <a:solidFill>
              <a:srgbClr val="000000"/>
            </a:solidFill>
          </a:endParaRPr>
        </a:p>
      </dsp:txBody>
      <dsp:txXfrm>
        <a:off x="4788312" y="1440799"/>
        <a:ext cx="2871787" cy="897433"/>
      </dsp:txXfrm>
    </dsp:sp>
    <dsp:sp modelId="{16A643BB-00B3-1B4A-9B02-05499EB19C00}">
      <dsp:nvSpPr>
        <dsp:cNvPr id="0" name=""/>
        <dsp:cNvSpPr/>
      </dsp:nvSpPr>
      <dsp:spPr>
        <a:xfrm>
          <a:off x="4668655" y="1311169"/>
          <a:ext cx="628203" cy="942305"/>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35000" r="-3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9D4F9A7-AC34-B944-B99D-71C230F6E5EA}">
      <dsp:nvSpPr>
        <dsp:cNvPr id="0" name=""/>
        <dsp:cNvSpPr/>
      </dsp:nvSpPr>
      <dsp:spPr>
        <a:xfrm>
          <a:off x="1603557" y="2570568"/>
          <a:ext cx="2871787" cy="897433"/>
        </a:xfrm>
        <a:prstGeom prst="rect">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7862"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solidFill>
                <a:srgbClr val="000000"/>
              </a:solidFill>
            </a:rPr>
            <a:t>Desarrollo de la Informática: documentos, correo electrónico, dibujos, efectos visuales y sonoros, folletos y libros, contabilidad.</a:t>
          </a:r>
          <a:endParaRPr lang="es-ES_tradnl" sz="1400" kern="1200" dirty="0">
            <a:solidFill>
              <a:srgbClr val="000000"/>
            </a:solidFill>
          </a:endParaRPr>
        </a:p>
      </dsp:txBody>
      <dsp:txXfrm>
        <a:off x="1603557" y="2570568"/>
        <a:ext cx="2871787" cy="897433"/>
      </dsp:txXfrm>
    </dsp:sp>
    <dsp:sp modelId="{56B981C2-B118-1E4C-A1B8-6A1712DE4A3D}">
      <dsp:nvSpPr>
        <dsp:cNvPr id="0" name=""/>
        <dsp:cNvSpPr/>
      </dsp:nvSpPr>
      <dsp:spPr>
        <a:xfrm>
          <a:off x="1483899" y="2440939"/>
          <a:ext cx="628203" cy="942305"/>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33000" r="-3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BD5BB7E-D9B7-DA41-B9AA-62EAC359725A}">
      <dsp:nvSpPr>
        <dsp:cNvPr id="0" name=""/>
        <dsp:cNvSpPr/>
      </dsp:nvSpPr>
      <dsp:spPr>
        <a:xfrm>
          <a:off x="4788312" y="2570568"/>
          <a:ext cx="2871787" cy="897433"/>
        </a:xfrm>
        <a:prstGeom prst="rect">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7862"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solidFill>
                <a:srgbClr val="000000"/>
              </a:solidFill>
            </a:rPr>
            <a:t>Desarrollo de la informática: diseño, programación y uso de computadoras</a:t>
          </a:r>
          <a:endParaRPr lang="es-ES_tradnl" sz="1400" kern="1200" dirty="0">
            <a:solidFill>
              <a:srgbClr val="000000"/>
            </a:solidFill>
          </a:endParaRPr>
        </a:p>
      </dsp:txBody>
      <dsp:txXfrm>
        <a:off x="4788312" y="2570568"/>
        <a:ext cx="2871787" cy="897433"/>
      </dsp:txXfrm>
    </dsp:sp>
    <dsp:sp modelId="{FCF80896-0B37-A94D-B96E-18273B389EAF}">
      <dsp:nvSpPr>
        <dsp:cNvPr id="0" name=""/>
        <dsp:cNvSpPr/>
      </dsp:nvSpPr>
      <dsp:spPr>
        <a:xfrm>
          <a:off x="4668655" y="2440939"/>
          <a:ext cx="628203" cy="942305"/>
        </a:xfrm>
        <a:prstGeom prst="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63000" r="-6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6BBD314-5C0C-8646-A9DA-868E4DAB0849}">
      <dsp:nvSpPr>
        <dsp:cNvPr id="0" name=""/>
        <dsp:cNvSpPr/>
      </dsp:nvSpPr>
      <dsp:spPr>
        <a:xfrm>
          <a:off x="1603557" y="3700337"/>
          <a:ext cx="2871787" cy="897433"/>
        </a:xfrm>
        <a:prstGeom prst="rect">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7862"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solidFill>
                <a:srgbClr val="000000"/>
              </a:solidFill>
            </a:rPr>
            <a:t>Sociedad moderna utiliza las computadoras para procesar datos con ahorro de tiempo y esfuerzo.</a:t>
          </a:r>
          <a:endParaRPr lang="es-ES_tradnl" sz="1400" kern="1200" dirty="0">
            <a:solidFill>
              <a:srgbClr val="000000"/>
            </a:solidFill>
          </a:endParaRPr>
        </a:p>
      </dsp:txBody>
      <dsp:txXfrm>
        <a:off x="1603557" y="3700337"/>
        <a:ext cx="2871787" cy="897433"/>
      </dsp:txXfrm>
    </dsp:sp>
    <dsp:sp modelId="{7FF1A8AB-E7B4-DE44-8C90-9105B9FBC4CE}">
      <dsp:nvSpPr>
        <dsp:cNvPr id="0" name=""/>
        <dsp:cNvSpPr/>
      </dsp:nvSpPr>
      <dsp:spPr>
        <a:xfrm>
          <a:off x="1483899" y="3570708"/>
          <a:ext cx="628203" cy="942305"/>
        </a:xfrm>
        <a:prstGeom prst="rect">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l="-63000" r="-6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24DCF0E-5A72-FE47-A4CF-63C55670B0D2}">
      <dsp:nvSpPr>
        <dsp:cNvPr id="0" name=""/>
        <dsp:cNvSpPr/>
      </dsp:nvSpPr>
      <dsp:spPr>
        <a:xfrm>
          <a:off x="4788312" y="3700337"/>
          <a:ext cx="2871787" cy="897433"/>
        </a:xfrm>
        <a:prstGeom prst="rect">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7862"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solidFill>
                <a:srgbClr val="000000"/>
              </a:solidFill>
            </a:rPr>
            <a:t>La revolución de las TIC: democratización del conocimiento, control de la tecnología, producción de bienes y servicios. </a:t>
          </a:r>
          <a:endParaRPr lang="es-ES_tradnl" sz="1400" kern="1200" dirty="0">
            <a:solidFill>
              <a:srgbClr val="000000"/>
            </a:solidFill>
          </a:endParaRPr>
        </a:p>
      </dsp:txBody>
      <dsp:txXfrm>
        <a:off x="4788312" y="3700337"/>
        <a:ext cx="2871787" cy="897433"/>
      </dsp:txXfrm>
    </dsp:sp>
    <dsp:sp modelId="{475D129D-D9BE-CE40-A3D5-152C9AD9D389}">
      <dsp:nvSpPr>
        <dsp:cNvPr id="0" name=""/>
        <dsp:cNvSpPr/>
      </dsp:nvSpPr>
      <dsp:spPr>
        <a:xfrm>
          <a:off x="4668655" y="3570708"/>
          <a:ext cx="628203" cy="942305"/>
        </a:xfrm>
        <a:prstGeom prst="rect">
          <a:avLst/>
        </a:prstGeom>
        <a:blipFill>
          <a:blip xmlns:r="http://schemas.openxmlformats.org/officeDocument/2006/relationships" r:embed="rId8">
            <a:extLst>
              <a:ext uri="{28A0092B-C50C-407E-A947-70E740481C1C}">
                <a14:useLocalDpi xmlns:a14="http://schemas.microsoft.com/office/drawing/2010/main" val="0"/>
              </a:ext>
            </a:extLst>
          </a:blip>
          <a:srcRect/>
          <a:stretch>
            <a:fillRect l="-111000" r="-111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0591BE-25AA-FC4B-989E-676ED2895DF0}">
      <dsp:nvSpPr>
        <dsp:cNvPr id="0" name=""/>
        <dsp:cNvSpPr/>
      </dsp:nvSpPr>
      <dsp:spPr>
        <a:xfrm>
          <a:off x="3195935" y="4830106"/>
          <a:ext cx="2871787" cy="897433"/>
        </a:xfrm>
        <a:prstGeom prst="rect">
          <a:avLst/>
        </a:prstGeom>
        <a:solidFill>
          <a:schemeClr val="lt1">
            <a:alpha val="4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7862"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solidFill>
                <a:srgbClr val="000000"/>
              </a:solidFill>
            </a:rPr>
            <a:t>El ser humano es capaz de convertir su pensamiento en bienes y servicios y distribuirlos globalmente. </a:t>
          </a:r>
          <a:endParaRPr lang="es-ES_tradnl" sz="1400" kern="1200" dirty="0">
            <a:solidFill>
              <a:srgbClr val="000000"/>
            </a:solidFill>
          </a:endParaRPr>
        </a:p>
      </dsp:txBody>
      <dsp:txXfrm>
        <a:off x="3195935" y="4830106"/>
        <a:ext cx="2871787" cy="897433"/>
      </dsp:txXfrm>
    </dsp:sp>
    <dsp:sp modelId="{86B28579-EEE4-9C4B-A4BA-27DF46BDC6FB}">
      <dsp:nvSpPr>
        <dsp:cNvPr id="0" name=""/>
        <dsp:cNvSpPr/>
      </dsp:nvSpPr>
      <dsp:spPr>
        <a:xfrm>
          <a:off x="3076277" y="4700477"/>
          <a:ext cx="628203" cy="942305"/>
        </a:xfrm>
        <a:prstGeom prst="rect">
          <a:avLst/>
        </a:prstGeom>
        <a:blipFill>
          <a:blip xmlns:r="http://schemas.openxmlformats.org/officeDocument/2006/relationships" r:embed="rId9">
            <a:extLst>
              <a:ext uri="{28A0092B-C50C-407E-A947-70E740481C1C}">
                <a14:useLocalDpi xmlns:a14="http://schemas.microsoft.com/office/drawing/2010/main" val="0"/>
              </a:ext>
            </a:extLst>
          </a:blip>
          <a:srcRect/>
          <a:stretch>
            <a:fillRect l="-55000" r="-5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9048DC-10C3-4B47-8492-9FF935EA4683}">
      <dsp:nvSpPr>
        <dsp:cNvPr id="0" name=""/>
        <dsp:cNvSpPr/>
      </dsp:nvSpPr>
      <dsp:spPr>
        <a:xfrm>
          <a:off x="1767" y="0"/>
          <a:ext cx="2750050" cy="4917604"/>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ES" sz="1800" b="1" kern="1200"/>
            <a:t>En la actualidad, las TIC están en todas partes y en la mayoría de las acciones que realizamos a diario.</a:t>
          </a:r>
          <a:endParaRPr lang="es-MX" sz="1800" b="1" kern="1200" dirty="0"/>
        </a:p>
      </dsp:txBody>
      <dsp:txXfrm>
        <a:off x="1767" y="1967041"/>
        <a:ext cx="2750050" cy="1967041"/>
      </dsp:txXfrm>
    </dsp:sp>
    <dsp:sp modelId="{6811996B-CE75-4155-A761-59C8F7814886}">
      <dsp:nvSpPr>
        <dsp:cNvPr id="0" name=""/>
        <dsp:cNvSpPr/>
      </dsp:nvSpPr>
      <dsp:spPr>
        <a:xfrm>
          <a:off x="558011" y="295056"/>
          <a:ext cx="1637562" cy="163756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8C9CF1FB-F198-4E98-BB83-FD5EB67A9436}">
      <dsp:nvSpPr>
        <dsp:cNvPr id="0" name=""/>
        <dsp:cNvSpPr/>
      </dsp:nvSpPr>
      <dsp:spPr>
        <a:xfrm>
          <a:off x="2834319" y="0"/>
          <a:ext cx="2750050" cy="4917604"/>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ES" sz="1800" b="1" kern="1200" dirty="0"/>
            <a:t>El hablar por celular, revisar el correo electrónico, la red social en las que estemos escritos o la acción de chatear con algún amigo, ya estamos utilizando las nuevas tecnologías. </a:t>
          </a:r>
          <a:endParaRPr lang="es-MX" sz="1800" b="1" kern="1200" dirty="0"/>
        </a:p>
      </dsp:txBody>
      <dsp:txXfrm>
        <a:off x="2834319" y="1967041"/>
        <a:ext cx="2750050" cy="1967041"/>
      </dsp:txXfrm>
    </dsp:sp>
    <dsp:sp modelId="{5C51CA55-2092-4C99-A7ED-613BB4FC777A}">
      <dsp:nvSpPr>
        <dsp:cNvPr id="0" name=""/>
        <dsp:cNvSpPr/>
      </dsp:nvSpPr>
      <dsp:spPr>
        <a:xfrm>
          <a:off x="3390563" y="295056"/>
          <a:ext cx="1637562" cy="1637562"/>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0000" r="-20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887E933E-B288-4B03-80BA-169E01105891}">
      <dsp:nvSpPr>
        <dsp:cNvPr id="0" name=""/>
        <dsp:cNvSpPr/>
      </dsp:nvSpPr>
      <dsp:spPr>
        <a:xfrm>
          <a:off x="5666871" y="0"/>
          <a:ext cx="2750050" cy="4917604"/>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endParaRPr lang="es-ES" sz="1800" kern="1200" dirty="0"/>
        </a:p>
        <a:p>
          <a:pPr marL="0" lvl="0" indent="0" algn="ctr" defTabSz="800100">
            <a:lnSpc>
              <a:spcPct val="90000"/>
            </a:lnSpc>
            <a:spcBef>
              <a:spcPct val="0"/>
            </a:spcBef>
            <a:spcAft>
              <a:spcPct val="35000"/>
            </a:spcAft>
            <a:buNone/>
          </a:pPr>
          <a:endParaRPr lang="es-ES" sz="1800" kern="1200" dirty="0"/>
        </a:p>
        <a:p>
          <a:pPr marL="0" lvl="0" indent="0" algn="ctr" defTabSz="800100">
            <a:lnSpc>
              <a:spcPct val="90000"/>
            </a:lnSpc>
            <a:spcBef>
              <a:spcPct val="0"/>
            </a:spcBef>
            <a:spcAft>
              <a:spcPct val="35000"/>
            </a:spcAft>
            <a:buNone/>
          </a:pPr>
          <a:r>
            <a:rPr lang="es-ES" sz="1800" b="1" kern="1200" dirty="0"/>
            <a:t>En el ámbito docente y de investigación estas herramientas han sido subutilizadas. </a:t>
          </a:r>
        </a:p>
        <a:p>
          <a:pPr marL="0" lvl="0" indent="0" algn="ctr" defTabSz="800100">
            <a:lnSpc>
              <a:spcPct val="90000"/>
            </a:lnSpc>
            <a:spcBef>
              <a:spcPct val="0"/>
            </a:spcBef>
            <a:spcAft>
              <a:spcPct val="35000"/>
            </a:spcAft>
            <a:buNone/>
          </a:pPr>
          <a:r>
            <a:rPr lang="es-ES" sz="1800" b="1" kern="1200" dirty="0"/>
            <a:t>Su uso en el salón de clases a través del material didáctico multimedia, apoyará en el aprendizaje significativo de los estudiantes. </a:t>
          </a:r>
          <a:br>
            <a:rPr lang="es-MX" sz="1800" b="1" kern="1200" dirty="0"/>
          </a:br>
          <a:endParaRPr lang="es-MX" sz="1800" b="1" kern="1200" dirty="0"/>
        </a:p>
      </dsp:txBody>
      <dsp:txXfrm>
        <a:off x="5666871" y="1967041"/>
        <a:ext cx="2750050" cy="1967041"/>
      </dsp:txXfrm>
    </dsp:sp>
    <dsp:sp modelId="{7FCC9C08-C44C-4495-B64F-855A136408FC}">
      <dsp:nvSpPr>
        <dsp:cNvPr id="0" name=""/>
        <dsp:cNvSpPr/>
      </dsp:nvSpPr>
      <dsp:spPr>
        <a:xfrm>
          <a:off x="6223115" y="295056"/>
          <a:ext cx="1637562" cy="1637562"/>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57D79D9-EFE2-405F-94DF-71C6EE39CF77}">
      <dsp:nvSpPr>
        <dsp:cNvPr id="0" name=""/>
        <dsp:cNvSpPr/>
      </dsp:nvSpPr>
      <dsp:spPr>
        <a:xfrm>
          <a:off x="336747" y="4354689"/>
          <a:ext cx="7745193" cy="376204"/>
        </a:xfrm>
        <a:prstGeom prst="leftRightArrow">
          <a:avLst/>
        </a:prstGeom>
        <a:gradFill rotWithShape="0">
          <a:gsLst>
            <a:gs pos="0">
              <a:schemeClr val="accent2">
                <a:tint val="40000"/>
                <a:hueOff val="0"/>
                <a:satOff val="0"/>
                <a:lumOff val="0"/>
                <a:alphaOff val="0"/>
                <a:tint val="50000"/>
                <a:satMod val="300000"/>
              </a:schemeClr>
            </a:gs>
            <a:gs pos="35000">
              <a:schemeClr val="accent2">
                <a:tint val="40000"/>
                <a:hueOff val="0"/>
                <a:satOff val="0"/>
                <a:lumOff val="0"/>
                <a:alphaOff val="0"/>
                <a:tint val="37000"/>
                <a:satMod val="300000"/>
              </a:schemeClr>
            </a:gs>
            <a:gs pos="100000">
              <a:schemeClr val="accent2">
                <a:tint val="40000"/>
                <a:hueOff val="0"/>
                <a:satOff val="0"/>
                <a:lumOff val="0"/>
                <a:alphaOff val="0"/>
                <a:tint val="15000"/>
                <a:satMod val="350000"/>
              </a:schemeClr>
            </a:gs>
          </a:gsLst>
          <a:lin ang="16200000" scaled="1"/>
        </a:gra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37C602-027E-6C42-A4C5-7D8B034A6106}">
      <dsp:nvSpPr>
        <dsp:cNvPr id="0" name=""/>
        <dsp:cNvSpPr/>
      </dsp:nvSpPr>
      <dsp:spPr>
        <a:xfrm>
          <a:off x="971087" y="322468"/>
          <a:ext cx="1652738" cy="140035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1000" b="-21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88C816C7-C9C0-FF43-9757-B835A4F68D17}">
      <dsp:nvSpPr>
        <dsp:cNvPr id="0" name=""/>
        <dsp:cNvSpPr/>
      </dsp:nvSpPr>
      <dsp:spPr>
        <a:xfrm>
          <a:off x="971087" y="55451"/>
          <a:ext cx="1652738" cy="24113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000000"/>
              </a:solidFill>
            </a:rPr>
            <a:t>Imágenes</a:t>
          </a:r>
        </a:p>
      </dsp:txBody>
      <dsp:txXfrm>
        <a:off x="971087" y="55451"/>
        <a:ext cx="1652738" cy="241135"/>
      </dsp:txXfrm>
    </dsp:sp>
    <dsp:sp modelId="{C3CCAD9B-DF00-4D45-83D7-EFB1562DF45E}">
      <dsp:nvSpPr>
        <dsp:cNvPr id="0" name=""/>
        <dsp:cNvSpPr/>
      </dsp:nvSpPr>
      <dsp:spPr>
        <a:xfrm>
          <a:off x="3463820" y="322468"/>
          <a:ext cx="1652738" cy="1400355"/>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9000" b="-9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89623255-81DB-2F43-94F7-401180CA52A5}">
      <dsp:nvSpPr>
        <dsp:cNvPr id="0" name=""/>
        <dsp:cNvSpPr/>
      </dsp:nvSpPr>
      <dsp:spPr>
        <a:xfrm>
          <a:off x="3463820" y="55451"/>
          <a:ext cx="1652738" cy="241135"/>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000000"/>
              </a:solidFill>
            </a:rPr>
            <a:t>Sonido</a:t>
          </a:r>
        </a:p>
      </dsp:txBody>
      <dsp:txXfrm>
        <a:off x="3463820" y="55451"/>
        <a:ext cx="1652738" cy="241135"/>
      </dsp:txXfrm>
    </dsp:sp>
    <dsp:sp modelId="{1B897A13-B1A4-6144-A6B0-1FBDC5BFF4C4}">
      <dsp:nvSpPr>
        <dsp:cNvPr id="0" name=""/>
        <dsp:cNvSpPr/>
      </dsp:nvSpPr>
      <dsp:spPr>
        <a:xfrm>
          <a:off x="5956552" y="322468"/>
          <a:ext cx="1652738" cy="140035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42CF6052-8784-6248-A300-1B7C39B215DD}">
      <dsp:nvSpPr>
        <dsp:cNvPr id="0" name=""/>
        <dsp:cNvSpPr/>
      </dsp:nvSpPr>
      <dsp:spPr>
        <a:xfrm>
          <a:off x="5956552" y="55451"/>
          <a:ext cx="1652738" cy="241135"/>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000000"/>
              </a:solidFill>
            </a:rPr>
            <a:t>Video</a:t>
          </a:r>
        </a:p>
      </dsp:txBody>
      <dsp:txXfrm>
        <a:off x="5956552" y="55451"/>
        <a:ext cx="1652738" cy="241135"/>
      </dsp:txXfrm>
    </dsp:sp>
    <dsp:sp modelId="{791819CE-7088-B042-BF79-AB617502E142}">
      <dsp:nvSpPr>
        <dsp:cNvPr id="0" name=""/>
        <dsp:cNvSpPr/>
      </dsp:nvSpPr>
      <dsp:spPr>
        <a:xfrm>
          <a:off x="971087" y="2211478"/>
          <a:ext cx="1652738" cy="1400355"/>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40000" r="-40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2C4F5331-18E2-9D4B-8F96-F0D73BEC7FF6}">
      <dsp:nvSpPr>
        <dsp:cNvPr id="0" name=""/>
        <dsp:cNvSpPr/>
      </dsp:nvSpPr>
      <dsp:spPr>
        <a:xfrm>
          <a:off x="971087" y="1944460"/>
          <a:ext cx="1652738" cy="241135"/>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solidFill>
                <a:srgbClr val="000000"/>
              </a:solidFill>
            </a:rPr>
            <a:t>Páginas de internet</a:t>
          </a:r>
        </a:p>
      </dsp:txBody>
      <dsp:txXfrm>
        <a:off x="971087" y="1944460"/>
        <a:ext cx="1652738" cy="241135"/>
      </dsp:txXfrm>
    </dsp:sp>
    <dsp:sp modelId="{CFE97E8A-E35C-DD42-9AE5-DA3E563F2622}">
      <dsp:nvSpPr>
        <dsp:cNvPr id="0" name=""/>
        <dsp:cNvSpPr/>
      </dsp:nvSpPr>
      <dsp:spPr>
        <a:xfrm>
          <a:off x="3463820" y="2211478"/>
          <a:ext cx="1652738" cy="1400355"/>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9000" b="-9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40D16EA9-FA8A-4445-9BB0-1B953DA06B07}">
      <dsp:nvSpPr>
        <dsp:cNvPr id="0" name=""/>
        <dsp:cNvSpPr/>
      </dsp:nvSpPr>
      <dsp:spPr>
        <a:xfrm>
          <a:off x="3463820" y="1944460"/>
          <a:ext cx="1652738" cy="241135"/>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000000"/>
              </a:solidFill>
            </a:rPr>
            <a:t>Gráficos</a:t>
          </a:r>
        </a:p>
      </dsp:txBody>
      <dsp:txXfrm>
        <a:off x="3463820" y="1944460"/>
        <a:ext cx="1652738" cy="241135"/>
      </dsp:txXfrm>
    </dsp:sp>
    <dsp:sp modelId="{62080A7D-045D-7741-BB2C-956B1ADC6D9D}">
      <dsp:nvSpPr>
        <dsp:cNvPr id="0" name=""/>
        <dsp:cNvSpPr/>
      </dsp:nvSpPr>
      <dsp:spPr>
        <a:xfrm>
          <a:off x="5956552" y="2211478"/>
          <a:ext cx="1652738" cy="1400355"/>
        </a:xfrm>
        <a:prstGeom prst="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t="-8000" b="-8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D9680866-CE85-EB44-A36C-03E039CE73EF}">
      <dsp:nvSpPr>
        <dsp:cNvPr id="0" name=""/>
        <dsp:cNvSpPr/>
      </dsp:nvSpPr>
      <dsp:spPr>
        <a:xfrm>
          <a:off x="5956552" y="1944460"/>
          <a:ext cx="1652738" cy="24113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000000"/>
              </a:solidFill>
            </a:rPr>
            <a:t>Presentaciones</a:t>
          </a:r>
        </a:p>
      </dsp:txBody>
      <dsp:txXfrm>
        <a:off x="5956552" y="1944460"/>
        <a:ext cx="1652738" cy="241135"/>
      </dsp:txXfrm>
    </dsp:sp>
    <dsp:sp modelId="{44C891B9-68C7-A84D-A70D-6465AEA7290E}">
      <dsp:nvSpPr>
        <dsp:cNvPr id="0" name=""/>
        <dsp:cNvSpPr/>
      </dsp:nvSpPr>
      <dsp:spPr>
        <a:xfrm>
          <a:off x="3463820" y="4100487"/>
          <a:ext cx="1652738" cy="1400355"/>
        </a:xfrm>
        <a:prstGeom prst="rect">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t="-9000" b="-9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16A270E0-F703-3743-9CD9-B259217DCFF8}">
      <dsp:nvSpPr>
        <dsp:cNvPr id="0" name=""/>
        <dsp:cNvSpPr/>
      </dsp:nvSpPr>
      <dsp:spPr>
        <a:xfrm>
          <a:off x="3463820" y="3833469"/>
          <a:ext cx="1652738" cy="241135"/>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solidFill>
                <a:srgbClr val="000000"/>
              </a:solidFill>
            </a:rPr>
            <a:t>Música</a:t>
          </a:r>
        </a:p>
      </dsp:txBody>
      <dsp:txXfrm>
        <a:off x="3463820" y="3833469"/>
        <a:ext cx="1652738" cy="24113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CD9E18-C205-A743-9898-587280ACEBF2}">
      <dsp:nvSpPr>
        <dsp:cNvPr id="0" name=""/>
        <dsp:cNvSpPr/>
      </dsp:nvSpPr>
      <dsp:spPr>
        <a:xfrm>
          <a:off x="0" y="764249"/>
          <a:ext cx="2764895" cy="1658937"/>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_tradnl" sz="2000" b="1" kern="1200" dirty="0"/>
            <a:t>Presentaciones, mediante diapositivas</a:t>
          </a:r>
          <a:endParaRPr lang="es-ES" sz="2000" b="1" kern="1200" dirty="0"/>
        </a:p>
      </dsp:txBody>
      <dsp:txXfrm>
        <a:off x="0" y="764249"/>
        <a:ext cx="2764895" cy="1658937"/>
      </dsp:txXfrm>
    </dsp:sp>
    <dsp:sp modelId="{8872A912-58F0-2943-9BEE-6EC7005EE648}">
      <dsp:nvSpPr>
        <dsp:cNvPr id="0" name=""/>
        <dsp:cNvSpPr/>
      </dsp:nvSpPr>
      <dsp:spPr>
        <a:xfrm>
          <a:off x="3041385" y="764249"/>
          <a:ext cx="2764895" cy="1658937"/>
        </a:xfrm>
        <a:prstGeom prst="rect">
          <a:avLst/>
        </a:prstGeom>
        <a:gradFill rotWithShape="0">
          <a:gsLst>
            <a:gs pos="0">
              <a:schemeClr val="accent2">
                <a:hueOff val="1170380"/>
                <a:satOff val="-1460"/>
                <a:lumOff val="343"/>
                <a:alphaOff val="0"/>
                <a:tint val="50000"/>
                <a:satMod val="300000"/>
              </a:schemeClr>
            </a:gs>
            <a:gs pos="35000">
              <a:schemeClr val="accent2">
                <a:hueOff val="1170380"/>
                <a:satOff val="-1460"/>
                <a:lumOff val="343"/>
                <a:alphaOff val="0"/>
                <a:tint val="37000"/>
                <a:satMod val="300000"/>
              </a:schemeClr>
            </a:gs>
            <a:gs pos="100000">
              <a:schemeClr val="accent2">
                <a:hueOff val="1170380"/>
                <a:satOff val="-1460"/>
                <a:lumOff val="34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_tradnl" sz="2000" b="1" kern="1200"/>
            <a:t>Diapositivas conformadas por textos, imágenes, animaciones y audio e incluso videos.</a:t>
          </a:r>
          <a:endParaRPr lang="es-ES_tradnl" sz="2000" b="1" kern="1200" dirty="0"/>
        </a:p>
      </dsp:txBody>
      <dsp:txXfrm>
        <a:off x="3041385" y="764249"/>
        <a:ext cx="2764895" cy="1658937"/>
      </dsp:txXfrm>
    </dsp:sp>
    <dsp:sp modelId="{8B7ED203-0226-9B4B-B936-E0EF050EA739}">
      <dsp:nvSpPr>
        <dsp:cNvPr id="0" name=""/>
        <dsp:cNvSpPr/>
      </dsp:nvSpPr>
      <dsp:spPr>
        <a:xfrm>
          <a:off x="6082771" y="620270"/>
          <a:ext cx="2764895" cy="1946895"/>
        </a:xfrm>
        <a:prstGeom prst="rect">
          <a:avLst/>
        </a:prstGeom>
        <a:gradFill rotWithShape="0">
          <a:gsLst>
            <a:gs pos="0">
              <a:schemeClr val="accent2">
                <a:hueOff val="2340759"/>
                <a:satOff val="-2919"/>
                <a:lumOff val="686"/>
                <a:alphaOff val="0"/>
                <a:tint val="50000"/>
                <a:satMod val="300000"/>
              </a:schemeClr>
            </a:gs>
            <a:gs pos="35000">
              <a:schemeClr val="accent2">
                <a:hueOff val="2340759"/>
                <a:satOff val="-2919"/>
                <a:lumOff val="686"/>
                <a:alphaOff val="0"/>
                <a:tint val="37000"/>
                <a:satMod val="300000"/>
              </a:schemeClr>
            </a:gs>
            <a:gs pos="100000">
              <a:schemeClr val="accent2">
                <a:hueOff val="2340759"/>
                <a:satOff val="-2919"/>
                <a:lumOff val="68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_tradnl" sz="2000" b="1" kern="1200" dirty="0"/>
            <a:t>Necesidades y gustos del usuario, tiempos de duración, sonidos o música, videos, sincronización de imágenes, textos y audios. </a:t>
          </a:r>
        </a:p>
      </dsp:txBody>
      <dsp:txXfrm>
        <a:off x="6082771" y="620270"/>
        <a:ext cx="2764895" cy="1946895"/>
      </dsp:txXfrm>
    </dsp:sp>
    <dsp:sp modelId="{192A744B-2BF0-3443-B09E-D3E01FC4CC7C}">
      <dsp:nvSpPr>
        <dsp:cNvPr id="0" name=""/>
        <dsp:cNvSpPr/>
      </dsp:nvSpPr>
      <dsp:spPr>
        <a:xfrm>
          <a:off x="1520692" y="2843655"/>
          <a:ext cx="2764895" cy="1658937"/>
        </a:xfrm>
        <a:prstGeom prst="rect">
          <a:avLst/>
        </a:prstGeom>
        <a:gradFill rotWithShape="0">
          <a:gsLst>
            <a:gs pos="0">
              <a:schemeClr val="accent2">
                <a:hueOff val="3511139"/>
                <a:satOff val="-4379"/>
                <a:lumOff val="1030"/>
                <a:alphaOff val="0"/>
                <a:tint val="50000"/>
                <a:satMod val="300000"/>
              </a:schemeClr>
            </a:gs>
            <a:gs pos="35000">
              <a:schemeClr val="accent2">
                <a:hueOff val="3511139"/>
                <a:satOff val="-4379"/>
                <a:lumOff val="1030"/>
                <a:alphaOff val="0"/>
                <a:tint val="37000"/>
                <a:satMod val="300000"/>
              </a:schemeClr>
            </a:gs>
            <a:gs pos="100000">
              <a:schemeClr val="accent2">
                <a:hueOff val="3511139"/>
                <a:satOff val="-4379"/>
                <a:lumOff val="103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_tradnl" sz="2000" b="1" kern="1200"/>
            <a:t>Fácil uso, presenta plantillas o propias plantillas.</a:t>
          </a:r>
          <a:endParaRPr lang="es-ES_tradnl" sz="2000" b="1" kern="1200" dirty="0"/>
        </a:p>
      </dsp:txBody>
      <dsp:txXfrm>
        <a:off x="1520692" y="2843655"/>
        <a:ext cx="2764895" cy="1658937"/>
      </dsp:txXfrm>
    </dsp:sp>
    <dsp:sp modelId="{40D61DBB-1457-D94C-AF9E-2A6D180AD33E}">
      <dsp:nvSpPr>
        <dsp:cNvPr id="0" name=""/>
        <dsp:cNvSpPr/>
      </dsp:nvSpPr>
      <dsp:spPr>
        <a:xfrm>
          <a:off x="4562078" y="2843655"/>
          <a:ext cx="2764895" cy="1658937"/>
        </a:xfrm>
        <a:prstGeom prst="rect">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_tradnl" sz="2000" b="1" kern="1200" dirty="0"/>
            <a:t>Guardar el documento en varios formatos (PPT y PPS), permiten ver la presentación como tal, o se pueda editar</a:t>
          </a:r>
          <a:endParaRPr lang="es-ES" sz="2000" b="1" kern="1200" dirty="0"/>
        </a:p>
      </dsp:txBody>
      <dsp:txXfrm>
        <a:off x="4562078" y="2843655"/>
        <a:ext cx="2764895" cy="1658937"/>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TitledPictureBlocks">
  <dgm:title val=""/>
  <dgm:desc val=""/>
  <dgm:catLst>
    <dgm:cat type="picture" pri="10000"/>
    <dgm:cat type="pictureconvert" pri="10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rootNode">
    <dgm:varLst>
      <dgm:chMax/>
      <dgm:chPref/>
      <dgm:dir/>
      <dgm:animLvl val="lvl"/>
    </dgm:varLst>
    <dgm:choose name="Name0">
      <dgm:if name="Name1" func="var" arg="dir" op="equ" val="norm">
        <dgm:alg type="snake">
          <dgm:param type="off" val="ctr"/>
          <dgm:param type="grDir" val="tL"/>
        </dgm:alg>
      </dgm:if>
      <dgm:else name="Name2">
        <dgm:alg type="snake">
          <dgm:param type="off" val="ctr"/>
          <dgm:param type="grDir" val="tR"/>
        </dgm:alg>
      </dgm:else>
    </dgm:choose>
    <dgm:shape xmlns:r="http://schemas.openxmlformats.org/officeDocument/2006/relationships" r:blip="">
      <dgm:adjLst/>
    </dgm:shape>
    <dgm:constrLst>
      <dgm:constr type="primFontSz" for="des" forName="ParentText" op="equ"/>
      <dgm:constr type="primFontSz" for="des" forName="ChildText" op="equ"/>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787"/>
        </dgm:alg>
        <dgm:shape xmlns:r="http://schemas.openxmlformats.org/officeDocument/2006/relationships" r:blip="">
          <dgm:adjLst/>
        </dgm:shape>
        <dgm:choose name="Name3">
          <dgm:if name="Name4" func="var" arg="dir" op="equ" val="norm">
            <dgm:constrLst>
              <dgm:constr type="l" for="ch" forName="ParentText" refType="w" fact="0"/>
              <dgm:constr type="t" for="ch" forName="ParentText" refType="h" fact="0"/>
              <dgm:constr type="w" for="ch" forName="ParentText" refType="w" fact="0.7457"/>
              <dgm:constr type="h" for="ch" forName="ParentText" refType="h" fact="0.15"/>
              <dgm:constr type="l" for="ch" forName="Image" refType="w" fact="0"/>
              <dgm:constr type="t" for="ch" forName="Image" refType="h" fact="0.1661"/>
              <dgm:constr type="w" for="ch" forName="Image" refType="w" fact="0.7457"/>
              <dgm:constr type="h" for="ch" forName="Image" refType="h" fact="0.8711"/>
              <dgm:constr type="l" for="ch" forName="ChildText" refType="w" fact="0.6464"/>
              <dgm:constr type="t" for="ch" forName="ChildText" refType="h" fact="0.288"/>
              <dgm:constr type="w" for="ch" forName="ChildText" refType="w" fact="0.3536"/>
              <dgm:constr type="h" for="ch" forName="ChildText" refType="h" fact="0.5074"/>
            </dgm:constrLst>
          </dgm:if>
          <dgm:else name="Name5">
            <dgm:constrLst>
              <dgm:constr type="l" for="ch" forName="ParentText" refType="w" fact="0.26"/>
              <dgm:constr type="t" for="ch" forName="ParentText" refType="h" fact="0"/>
              <dgm:constr type="w" for="ch" forName="ParentText" refType="w" fact="0.7457"/>
              <dgm:constr type="h" for="ch" forName="ParentText" refType="h" fact="0.15"/>
              <dgm:constr type="l" for="ch" forName="Image" refType="w" fact="0.26"/>
              <dgm:constr type="t" for="ch" forName="Image" refType="h" fact="0.1661"/>
              <dgm:constr type="w" for="ch" forName="Image" refType="w" fact="0.7446"/>
              <dgm:constr type="h" for="ch" forName="Image" refType="h" fact="0.8711"/>
              <dgm:constr type="l" for="ch" forName="ChildText" refType="w" fact="0"/>
              <dgm:constr type="t" for="ch" forName="ChildText" refType="h" fact="0.288"/>
              <dgm:constr type="w" for="ch" forName="ChildText" refType="w" fact="0.3536"/>
              <dgm:constr type="h" for="ch" forName="ChildText" refType="h" fact="0.5074"/>
            </dgm:constrLst>
          </dgm:else>
        </dgm:choose>
        <dgm:layoutNode name="ParentText" styleLbl="node1">
          <dgm:varLst>
            <dgm:chMax val="1"/>
            <dgm:chPref val="1"/>
            <dgm:bulletEnabled val="1"/>
          </dgm:varLst>
          <dgm:alg type="tx"/>
          <dgm:shape xmlns:r="http://schemas.openxmlformats.org/officeDocument/2006/relationships" type="rect" r:blip="" zOrderOff="10">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Image" styleLbl="bgImgPlace1">
          <dgm:alg type="sp"/>
          <dgm:shape xmlns:r="http://schemas.openxmlformats.org/officeDocument/2006/relationships" type="rect" r:blip="" blipPhldr="1">
            <dgm:adjLst/>
          </dgm:shape>
          <dgm:presOf/>
        </dgm:layoutNode>
        <dgm:layoutNode name="ChildText" styleLbl="fgAcc1">
          <dgm:varLst>
            <dgm:chMax val="0"/>
            <dgm:chPref val="0"/>
            <dgm:bulletEnabled val="1"/>
          </dgm:varLst>
          <dgm:choose name="Name6">
            <dgm:if name="Name7" axis="des" ptType="node" func="cnt" op="equ" val="1">
              <dgm:alg type="tx">
                <dgm:param type="stBulletLvl" val="2"/>
                <dgm:param type="txAnchorVertCh" val="mid"/>
                <dgm:param type="parTxLTRAlign" val="l"/>
              </dgm:alg>
            </dgm:if>
            <dgm:else name="Name8">
              <dgm:alg type="tx">
                <dgm:param type="stBulletLvl" val="1"/>
                <dgm:param type="txAnchorVertCh" val="mid"/>
              </dgm:alg>
            </dgm:else>
          </dgm:choose>
          <dgm:choose name="Name9">
            <dgm:if name="Name10" axis="ch" ptType="node" func="cnt" op="gte" val="1">
              <dgm:shape xmlns:r="http://schemas.openxmlformats.org/officeDocument/2006/relationships" type="roundRect" r:blip="">
                <dgm:adjLst>
                  <dgm:adj idx="1" val="0.1"/>
                </dgm:adjLst>
              </dgm:shape>
              <dgm:presOf axis="des" ptType="node"/>
            </dgm:if>
            <dgm:else name="Name11">
              <dgm:shape xmlns:r="http://schemas.openxmlformats.org/officeDocument/2006/relationships" type="roundRect" r:blip="" hideGeom="1">
                <dgm:adjLst>
                  <dgm:adj idx="1" val="0.1"/>
                </dgm:adjLst>
              </dgm:shape>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677DA3-515F-624A-9CDB-61388F85A9D3}" type="datetimeFigureOut">
              <a:rPr lang="es-ES" smtClean="0"/>
              <a:t>28/09/2018</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53277C-1991-BE4E-865B-BA8F5C8177BB}" type="slidenum">
              <a:rPr lang="es-ES" smtClean="0"/>
              <a:t>‹Nº›</a:t>
            </a:fld>
            <a:endParaRPr lang="es-ES"/>
          </a:p>
        </p:txBody>
      </p:sp>
    </p:spTree>
    <p:extLst>
      <p:ext uri="{BB962C8B-B14F-4D97-AF65-F5344CB8AC3E}">
        <p14:creationId xmlns:p14="http://schemas.microsoft.com/office/powerpoint/2010/main" val="32187388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63E300-DCAF-9C48-B646-98363C6D518E}" type="datetimeFigureOut">
              <a:rPr lang="es-ES" smtClean="0"/>
              <a:t>28/09/2018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60EA17-23F6-6944-BC84-5D7C23F5B500}" type="slidenum">
              <a:rPr lang="es-ES" smtClean="0"/>
              <a:t>‹Nº›</a:t>
            </a:fld>
            <a:endParaRPr lang="es-ES"/>
          </a:p>
        </p:txBody>
      </p:sp>
    </p:spTree>
    <p:extLst>
      <p:ext uri="{BB962C8B-B14F-4D97-AF65-F5344CB8AC3E}">
        <p14:creationId xmlns:p14="http://schemas.microsoft.com/office/powerpoint/2010/main" val="204080395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pPr eaLnBrk="1" hangingPunct="1">
              <a:spcBef>
                <a:spcPct val="0"/>
              </a:spcBef>
            </a:pPr>
            <a:endParaRPr lang="es-ES" dirty="0">
              <a:latin typeface="Calibri" charset="0"/>
              <a:cs typeface="MS PGothic" charset="0"/>
            </a:endParaRPr>
          </a:p>
        </p:txBody>
      </p:sp>
      <p:sp>
        <p:nvSpPr>
          <p:cNvPr id="4" name="Marcador de número de diapositiva 3"/>
          <p:cNvSpPr>
            <a:spLocks noGrp="1"/>
          </p:cNvSpPr>
          <p:nvPr>
            <p:ph type="sldNum" sz="quarter" idx="10"/>
          </p:nvPr>
        </p:nvSpPr>
        <p:spPr/>
        <p:txBody>
          <a:bodyPr/>
          <a:lstStyle/>
          <a:p>
            <a:fld id="{B0135584-5555-0149-8296-02E77F991E85}" type="slidenum">
              <a:rPr lang="es-ES" smtClean="0"/>
              <a:t>1</a:t>
            </a:fld>
            <a:endParaRPr lang="es-ES"/>
          </a:p>
        </p:txBody>
      </p:sp>
    </p:spTree>
    <p:extLst>
      <p:ext uri="{BB962C8B-B14F-4D97-AF65-F5344CB8AC3E}">
        <p14:creationId xmlns:p14="http://schemas.microsoft.com/office/powerpoint/2010/main" val="931629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a:latin typeface="Calibri" charset="0"/>
              <a:cs typeface="MS PGothic"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1B6ABE2-821D-3E49-9BCC-D79683C3CC17}" type="slidenum">
              <a:rPr lang="es-ES" sz="1200">
                <a:latin typeface="Corbel" charset="0"/>
                <a:cs typeface="MS PGothic" charset="0"/>
              </a:rPr>
              <a:pPr eaLnBrk="1" fontAlgn="base" hangingPunct="1">
                <a:spcBef>
                  <a:spcPct val="0"/>
                </a:spcBef>
                <a:spcAft>
                  <a:spcPct val="0"/>
                </a:spcAft>
              </a:pPr>
              <a:t>2</a:t>
            </a:fld>
            <a:endParaRPr lang="es-ES" sz="1200">
              <a:latin typeface="Corbel" charset="0"/>
              <a:cs typeface="MS PGothic" charset="0"/>
            </a:endParaRPr>
          </a:p>
        </p:txBody>
      </p:sp>
    </p:spTree>
    <p:extLst>
      <p:ext uri="{BB962C8B-B14F-4D97-AF65-F5344CB8AC3E}">
        <p14:creationId xmlns:p14="http://schemas.microsoft.com/office/powerpoint/2010/main" val="1256326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xfrm>
            <a:off x="1143000" y="685800"/>
            <a:ext cx="4572000" cy="3429000"/>
          </a:xfrm>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21506"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defTabSz="914350"/>
            <a:endParaRPr lang="es-ES" dirty="0">
              <a:latin typeface="Calibri" charset="0"/>
            </a:endParaRPr>
          </a:p>
        </p:txBody>
      </p:sp>
      <p:sp>
        <p:nvSpPr>
          <p:cNvPr id="21507"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2CD8444-60C5-FC49-BA80-6174C506E8F7}" type="slidenum">
              <a:rPr lang="es-MX" sz="1200"/>
              <a:pPr eaLnBrk="1" fontAlgn="base" hangingPunct="1">
                <a:spcBef>
                  <a:spcPct val="0"/>
                </a:spcBef>
                <a:spcAft>
                  <a:spcPct val="0"/>
                </a:spcAft>
              </a:pPr>
              <a:t>3</a:t>
            </a:fld>
            <a:endParaRPr lang="es-MX" sz="1200"/>
          </a:p>
        </p:txBody>
      </p:sp>
    </p:spTree>
    <p:extLst>
      <p:ext uri="{BB962C8B-B14F-4D97-AF65-F5344CB8AC3E}">
        <p14:creationId xmlns:p14="http://schemas.microsoft.com/office/powerpoint/2010/main" val="1477657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6060EA17-23F6-6944-BC84-5D7C23F5B500}" type="slidenum">
              <a:rPr lang="es-ES" smtClean="0"/>
              <a:t>5</a:t>
            </a:fld>
            <a:endParaRPr lang="es-ES"/>
          </a:p>
        </p:txBody>
      </p:sp>
    </p:spTree>
    <p:extLst>
      <p:ext uri="{BB962C8B-B14F-4D97-AF65-F5344CB8AC3E}">
        <p14:creationId xmlns:p14="http://schemas.microsoft.com/office/powerpoint/2010/main" val="1286538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6060EA17-23F6-6944-BC84-5D7C23F5B500}" type="slidenum">
              <a:rPr lang="es-ES" smtClean="0"/>
              <a:t>15</a:t>
            </a:fld>
            <a:endParaRPr lang="es-ES"/>
          </a:p>
        </p:txBody>
      </p:sp>
    </p:spTree>
    <p:extLst>
      <p:ext uri="{BB962C8B-B14F-4D97-AF65-F5344CB8AC3E}">
        <p14:creationId xmlns:p14="http://schemas.microsoft.com/office/powerpoint/2010/main" val="2075333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6060EA17-23F6-6944-BC84-5D7C23F5B500}" type="slidenum">
              <a:rPr lang="es-ES" smtClean="0"/>
              <a:t>21</a:t>
            </a:fld>
            <a:endParaRPr lang="es-ES"/>
          </a:p>
        </p:txBody>
      </p:sp>
    </p:spTree>
    <p:extLst>
      <p:ext uri="{BB962C8B-B14F-4D97-AF65-F5344CB8AC3E}">
        <p14:creationId xmlns:p14="http://schemas.microsoft.com/office/powerpoint/2010/main" val="1425453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A23DB78B-73EB-204A-82A9-B27745EFF2DA}" type="datetime1">
              <a:rPr lang="es-MX"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370553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D6745D23-0FB7-0F44-8A76-374A55161225}" type="datetime1">
              <a:rPr lang="es-MX"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1998105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44E4191F-D028-3242-8EE6-4B9EA5246E62}" type="datetime1">
              <a:rPr lang="es-MX"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2078479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DDA51C4-2063-1D40-86BA-EFA0AD9B7811}" type="datetime1">
              <a:rPr lang="es-MX"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1696647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7EE25C5E-8119-FC42-994B-4C8917AC7754}" type="datetime1">
              <a:rPr lang="es-MX"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2258978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4029F49F-027E-3741-BF2C-F735495FDAA8}" type="datetime1">
              <a:rPr lang="es-MX" smtClean="0"/>
              <a:t>28/09/2018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4059734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E2500508-9153-F049-88DF-B836E7D90875}" type="datetime1">
              <a:rPr lang="es-MX" smtClean="0"/>
              <a:t>28/09/2018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4215995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CB2E9387-9B16-6A48-8CCA-E25C21B8CB7E}" type="datetime1">
              <a:rPr lang="es-MX" smtClean="0"/>
              <a:t>28/09/2018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1905782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DB3DF91-DEA3-7F4A-9031-C8223B39E1C7}" type="datetime1">
              <a:rPr lang="es-MX" smtClean="0"/>
              <a:t>28/09/2018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1451925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22EE9873-CBB9-E642-A8B3-F6A8CAC551E5}" type="datetime1">
              <a:rPr lang="es-MX" smtClean="0"/>
              <a:t>28/09/2018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3145077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EE23D1B3-EC2E-DE4D-BDFB-7356729A8200}" type="datetime1">
              <a:rPr lang="es-MX" smtClean="0"/>
              <a:t>28/09/2018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E49CB2F-AE91-8F4E-95EC-7E7F038BE6F6}" type="slidenum">
              <a:rPr lang="es-ES" smtClean="0"/>
              <a:t>‹Nº›</a:t>
            </a:fld>
            <a:endParaRPr lang="es-ES"/>
          </a:p>
        </p:txBody>
      </p:sp>
    </p:spTree>
    <p:extLst>
      <p:ext uri="{BB962C8B-B14F-4D97-AF65-F5344CB8AC3E}">
        <p14:creationId xmlns:p14="http://schemas.microsoft.com/office/powerpoint/2010/main" val="870196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5DCD29-F558-CD46-A425-53B1AC3F2F23}" type="datetime1">
              <a:rPr lang="es-MX" smtClean="0"/>
              <a:t>28/09/2018</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s-ES" dirty="0"/>
          </a:p>
        </p:txBody>
      </p:sp>
    </p:spTree>
    <p:extLst>
      <p:ext uri="{BB962C8B-B14F-4D97-AF65-F5344CB8AC3E}">
        <p14:creationId xmlns:p14="http://schemas.microsoft.com/office/powerpoint/2010/main" val="7505022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rgbClr val="134619"/>
        </a:buClr>
        <a:buFont typeface="Wingdings" charset="2"/>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rgbClr val="134619"/>
        </a:buClr>
        <a:buFont typeface="Wingdings" charset="2"/>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134619"/>
        </a:buClr>
        <a:buFont typeface="Wingdings" charset="2"/>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Clr>
          <a:srgbClr val="134619"/>
        </a:buClr>
        <a:buFont typeface="Wingdings" charset="2"/>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134619"/>
        </a:buClr>
        <a:buFont typeface="Wingdings" charset="2"/>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prezi.com/"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s://www.canva.com/" TargetMode="External"/><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hyperlink" Target="http://www.uoc.edu/rusc/dt/esp/salinas1104.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21"/>
          <p:cNvSpPr>
            <a:spLocks noChangeArrowheads="1"/>
          </p:cNvSpPr>
          <p:nvPr/>
        </p:nvSpPr>
        <p:spPr bwMode="auto">
          <a:xfrm>
            <a:off x="18666" y="923671"/>
            <a:ext cx="9140933" cy="5712333"/>
          </a:xfrm>
          <a:prstGeom prst="rect">
            <a:avLst/>
          </a:prstGeom>
          <a:solidFill>
            <a:schemeClr val="bg1"/>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lnSpc>
                <a:spcPct val="80000"/>
              </a:lnSpc>
            </a:pPr>
            <a:endParaRPr lang="es-ES" sz="2000" b="1" dirty="0">
              <a:solidFill>
                <a:srgbClr val="555E2D"/>
              </a:solidFill>
              <a:cs typeface="Calibri" charset="0"/>
            </a:endParaRPr>
          </a:p>
          <a:p>
            <a:pPr algn="ctr">
              <a:lnSpc>
                <a:spcPct val="80000"/>
              </a:lnSpc>
            </a:pPr>
            <a:r>
              <a:rPr lang="es-ES" sz="2400" b="1" dirty="0">
                <a:solidFill>
                  <a:srgbClr val="555E2D"/>
                </a:solidFill>
                <a:cs typeface="Calibri" charset="0"/>
              </a:rPr>
              <a:t>Facultad de Ciencias</a:t>
            </a:r>
            <a:br>
              <a:rPr lang="es-ES" sz="2400" b="1" dirty="0">
                <a:solidFill>
                  <a:srgbClr val="555E2D"/>
                </a:solidFill>
                <a:cs typeface="Calibri" charset="0"/>
              </a:rPr>
            </a:br>
            <a:r>
              <a:rPr lang="es-ES" sz="2400" b="1" dirty="0">
                <a:solidFill>
                  <a:srgbClr val="555E2D"/>
                </a:solidFill>
                <a:cs typeface="Calibri" charset="0"/>
              </a:rPr>
              <a:t>Licenciatura en Biología</a:t>
            </a:r>
            <a:br>
              <a:rPr lang="es-ES" sz="2400" b="1" dirty="0">
                <a:solidFill>
                  <a:srgbClr val="555E2D"/>
                </a:solidFill>
                <a:cs typeface="Calibri" charset="0"/>
              </a:rPr>
            </a:br>
            <a:endParaRPr lang="es-ES" sz="2400" b="1" dirty="0">
              <a:solidFill>
                <a:srgbClr val="555E2D"/>
              </a:solidFill>
              <a:cs typeface="Calibri" charset="0"/>
            </a:endParaRPr>
          </a:p>
          <a:p>
            <a:pPr algn="ctr">
              <a:lnSpc>
                <a:spcPct val="80000"/>
              </a:lnSpc>
            </a:pPr>
            <a:r>
              <a:rPr lang="es-ES" sz="2400" b="1" dirty="0">
                <a:solidFill>
                  <a:srgbClr val="555E2D"/>
                </a:solidFill>
                <a:cs typeface="Calibri" charset="0"/>
              </a:rPr>
              <a:t>Unidad de Aprendizaje: </a:t>
            </a:r>
            <a:br>
              <a:rPr lang="es-ES" sz="2400" b="1" dirty="0">
                <a:solidFill>
                  <a:srgbClr val="555E2D"/>
                </a:solidFill>
                <a:cs typeface="Calibri" charset="0"/>
              </a:rPr>
            </a:br>
            <a:r>
              <a:rPr lang="es-ES" sz="2400" b="1" dirty="0">
                <a:solidFill>
                  <a:srgbClr val="555E2D"/>
                </a:solidFill>
                <a:cs typeface="Calibri" charset="0"/>
              </a:rPr>
              <a:t>Comunicación Científica</a:t>
            </a:r>
          </a:p>
          <a:p>
            <a:pPr algn="ctr">
              <a:lnSpc>
                <a:spcPct val="80000"/>
              </a:lnSpc>
            </a:pPr>
            <a:endParaRPr lang="pt-BR" sz="2400" b="1" dirty="0">
              <a:solidFill>
                <a:srgbClr val="555E2D"/>
              </a:solidFill>
              <a:cs typeface="Calibri" charset="0"/>
            </a:endParaRPr>
          </a:p>
          <a:p>
            <a:pPr algn="ctr"/>
            <a:r>
              <a:rPr lang="pt-BR" sz="2400" b="1" dirty="0" err="1">
                <a:solidFill>
                  <a:srgbClr val="555E2D"/>
                </a:solidFill>
              </a:rPr>
              <a:t>Unidad</a:t>
            </a:r>
            <a:r>
              <a:rPr lang="pt-BR" sz="2400" b="1" dirty="0">
                <a:solidFill>
                  <a:srgbClr val="555E2D"/>
                </a:solidFill>
              </a:rPr>
              <a:t> </a:t>
            </a:r>
            <a:r>
              <a:rPr lang="pt-BR" sz="2400" b="1" dirty="0" err="1">
                <a:solidFill>
                  <a:srgbClr val="555E2D"/>
                </a:solidFill>
              </a:rPr>
              <a:t>Temática</a:t>
            </a:r>
            <a:r>
              <a:rPr lang="pt-BR" sz="2400" b="1" dirty="0">
                <a:solidFill>
                  <a:srgbClr val="555E2D"/>
                </a:solidFill>
              </a:rPr>
              <a:t> 3 </a:t>
            </a:r>
          </a:p>
          <a:p>
            <a:pPr algn="ctr"/>
            <a:r>
              <a:rPr lang="pt-BR" sz="2400" b="1" dirty="0" err="1">
                <a:solidFill>
                  <a:srgbClr val="555E2D"/>
                </a:solidFill>
              </a:rPr>
              <a:t>Técnicas</a:t>
            </a:r>
            <a:r>
              <a:rPr lang="pt-BR" sz="2400" b="1" dirty="0">
                <a:solidFill>
                  <a:srgbClr val="555E2D"/>
                </a:solidFill>
              </a:rPr>
              <a:t> de </a:t>
            </a:r>
            <a:r>
              <a:rPr lang="pt-BR" sz="2400" b="1" dirty="0" err="1">
                <a:solidFill>
                  <a:srgbClr val="555E2D"/>
                </a:solidFill>
              </a:rPr>
              <a:t>Comunicación</a:t>
            </a:r>
            <a:r>
              <a:rPr lang="pt-BR" sz="2400" b="1" dirty="0">
                <a:solidFill>
                  <a:srgbClr val="555E2D"/>
                </a:solidFill>
              </a:rPr>
              <a:t> </a:t>
            </a:r>
            <a:r>
              <a:rPr lang="pt-BR" sz="2400" b="1" dirty="0" err="1">
                <a:solidFill>
                  <a:srgbClr val="555E2D"/>
                </a:solidFill>
              </a:rPr>
              <a:t>Científica</a:t>
            </a:r>
            <a:r>
              <a:rPr lang="pt-BR" sz="2400" b="1" dirty="0">
                <a:solidFill>
                  <a:srgbClr val="555E2D"/>
                </a:solidFill>
              </a:rPr>
              <a:t> oral y visual </a:t>
            </a:r>
          </a:p>
          <a:p>
            <a:pPr algn="ctr"/>
            <a:endParaRPr lang="es-MX" sz="2400" b="1" dirty="0">
              <a:solidFill>
                <a:srgbClr val="555E2D"/>
              </a:solidFill>
              <a:cs typeface="Calibri" charset="0"/>
            </a:endParaRPr>
          </a:p>
          <a:p>
            <a:pPr algn="ctr"/>
            <a:endParaRPr lang="es-MX" sz="2400" b="1" dirty="0">
              <a:solidFill>
                <a:srgbClr val="555E2D"/>
              </a:solidFill>
              <a:cs typeface="Calibri" charset="0"/>
            </a:endParaRPr>
          </a:p>
          <a:p>
            <a:pPr algn="ctr">
              <a:lnSpc>
                <a:spcPct val="80000"/>
              </a:lnSpc>
            </a:pPr>
            <a:r>
              <a:rPr lang="es-ES" sz="2400" b="1" dirty="0">
                <a:solidFill>
                  <a:srgbClr val="555E2D"/>
                </a:solidFill>
                <a:cs typeface="Calibri" charset="0"/>
              </a:rPr>
              <a:t>Responsable de la elaboración:</a:t>
            </a:r>
            <a:br>
              <a:rPr lang="es-ES" sz="2400" b="1" dirty="0">
                <a:solidFill>
                  <a:srgbClr val="555E2D"/>
                </a:solidFill>
                <a:cs typeface="Calibri" charset="0"/>
              </a:rPr>
            </a:br>
            <a:r>
              <a:rPr lang="es-ES" sz="2400" b="1" dirty="0">
                <a:solidFill>
                  <a:srgbClr val="555E2D"/>
                </a:solidFill>
                <a:cs typeface="Calibri" charset="0"/>
              </a:rPr>
              <a:t>Dra. Cristina Burrola Aguilar </a:t>
            </a:r>
          </a:p>
          <a:p>
            <a:pPr algn="ctr">
              <a:lnSpc>
                <a:spcPct val="80000"/>
              </a:lnSpc>
            </a:pPr>
            <a:endParaRPr lang="es-ES" sz="2400" b="1" dirty="0">
              <a:solidFill>
                <a:srgbClr val="555E2D"/>
              </a:solidFill>
              <a:cs typeface="Calibri" charset="0"/>
            </a:endParaRPr>
          </a:p>
          <a:p>
            <a:pPr algn="ctr">
              <a:lnSpc>
                <a:spcPct val="80000"/>
              </a:lnSpc>
            </a:pPr>
            <a:endParaRPr lang="es-ES" sz="2400" b="1" dirty="0">
              <a:solidFill>
                <a:srgbClr val="555E2D"/>
              </a:solidFill>
              <a:cs typeface="Calibri" charset="0"/>
            </a:endParaRPr>
          </a:p>
          <a:p>
            <a:pPr algn="ctr">
              <a:lnSpc>
                <a:spcPct val="80000"/>
              </a:lnSpc>
            </a:pPr>
            <a:r>
              <a:rPr lang="es-ES" sz="2400" b="1" dirty="0">
                <a:solidFill>
                  <a:srgbClr val="555E2D"/>
                </a:solidFill>
                <a:cs typeface="Calibri" charset="0"/>
              </a:rPr>
              <a:t>Septiembre 2018</a:t>
            </a:r>
          </a:p>
          <a:p>
            <a:pPr algn="ctr"/>
            <a:endParaRPr lang="pt-BR" sz="2400" b="1" dirty="0">
              <a:solidFill>
                <a:srgbClr val="555E2D"/>
              </a:solidFill>
              <a:cs typeface="Calibri" charset="0"/>
            </a:endParaRPr>
          </a:p>
          <a:p>
            <a:pPr algn="ctr"/>
            <a:endParaRPr lang="pt-BR" sz="2000" b="1" dirty="0">
              <a:solidFill>
                <a:srgbClr val="555E2D"/>
              </a:solidFill>
              <a:cs typeface="Calibri" charset="0"/>
            </a:endParaRPr>
          </a:p>
        </p:txBody>
      </p:sp>
      <p:sp>
        <p:nvSpPr>
          <p:cNvPr id="1029" name="Rectángulo 21"/>
          <p:cNvSpPr>
            <a:spLocks noChangeArrowheads="1"/>
          </p:cNvSpPr>
          <p:nvPr/>
        </p:nvSpPr>
        <p:spPr bwMode="auto">
          <a:xfrm>
            <a:off x="1159240" y="2070153"/>
            <a:ext cx="6859787" cy="23559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s-ES" sz="1501" b="1" dirty="0">
              <a:latin typeface="Tahoma" charset="0"/>
              <a:cs typeface="Tahoma" charset="0"/>
            </a:endParaRPr>
          </a:p>
          <a:p>
            <a:pPr algn="ctr">
              <a:lnSpc>
                <a:spcPct val="80000"/>
              </a:lnSpc>
            </a:pPr>
            <a:br>
              <a:rPr lang="es-ES" sz="1651" b="1" dirty="0">
                <a:solidFill>
                  <a:srgbClr val="555E2D"/>
                </a:solidFill>
                <a:cs typeface="Calibri" charset="0"/>
              </a:rPr>
            </a:br>
            <a:br>
              <a:rPr lang="es-ES" sz="1651" b="1" dirty="0">
                <a:solidFill>
                  <a:srgbClr val="555E2D"/>
                </a:solidFill>
                <a:cs typeface="Calibri" charset="0"/>
              </a:rPr>
            </a:br>
            <a:br>
              <a:rPr lang="es-ES" sz="1651" b="1" dirty="0">
                <a:solidFill>
                  <a:srgbClr val="555E2D"/>
                </a:solidFill>
                <a:cs typeface="Calibri" charset="0"/>
              </a:rPr>
            </a:b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p:txBody>
      </p:sp>
      <p:sp>
        <p:nvSpPr>
          <p:cNvPr id="3" name="Marcador de número de diapositiva 2"/>
          <p:cNvSpPr>
            <a:spLocks noGrp="1"/>
          </p:cNvSpPr>
          <p:nvPr>
            <p:ph type="sldNum" sz="quarter" idx="12"/>
          </p:nvPr>
        </p:nvSpPr>
        <p:spPr/>
        <p:txBody>
          <a:bodyPr>
            <a:normAutofit/>
          </a:bodyPr>
          <a:lstStyle/>
          <a:p>
            <a:pPr>
              <a:defRPr/>
            </a:pPr>
            <a:fld id="{F0343A7C-E0AF-4547-9C9F-8102B599A5C0}" type="slidenum">
              <a:rPr lang="en-US" smtClean="0"/>
              <a:pPr>
                <a:defRPr/>
              </a:pPr>
              <a:t>1</a:t>
            </a:fld>
            <a:endParaRPr lang="en-US"/>
          </a:p>
        </p:txBody>
      </p:sp>
      <p:pic>
        <p:nvPicPr>
          <p:cNvPr id="2" name="Picture 2" descr="hol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0933" cy="909602"/>
          </a:xfrm>
          <a:prstGeom prst="rect">
            <a:avLst/>
          </a:prstGeom>
          <a:noFill/>
          <a:extLst>
            <a:ext uri="{909E8E84-426E-40DD-AFC4-6F175D3DCCD1}">
              <a14:hiddenFill xmlns:a14="http://schemas.microsoft.com/office/drawing/2010/main">
                <a:solidFill>
                  <a:srgbClr val="FFFFFF"/>
                </a:solidFill>
              </a14:hiddenFill>
            </a:ext>
          </a:extLst>
        </p:spPr>
      </p:pic>
      <p:sp>
        <p:nvSpPr>
          <p:cNvPr id="20" name="Rectángulo 19"/>
          <p:cNvSpPr/>
          <p:nvPr/>
        </p:nvSpPr>
        <p:spPr>
          <a:xfrm>
            <a:off x="-3067" y="6388745"/>
            <a:ext cx="9144000" cy="465638"/>
          </a:xfrm>
          <a:prstGeom prst="rect">
            <a:avLst/>
          </a:prstGeom>
          <a:solidFill>
            <a:srgbClr val="2B47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sz="1351" dirty="0"/>
          </a:p>
        </p:txBody>
      </p:sp>
    </p:spTree>
    <p:extLst>
      <p:ext uri="{BB962C8B-B14F-4D97-AF65-F5344CB8AC3E}">
        <p14:creationId xmlns:p14="http://schemas.microsoft.com/office/powerpoint/2010/main" val="983653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p:cNvSpPr>
            <a:spLocks noGrp="1"/>
          </p:cNvSpPr>
          <p:nvPr>
            <p:ph type="sldNum" sz="quarter" idx="12"/>
          </p:nvPr>
        </p:nvSpPr>
        <p:spPr/>
        <p:txBody>
          <a:bodyPr/>
          <a:lstStyle/>
          <a:p>
            <a:fld id="{EE49CB2F-AE91-8F4E-95EC-7E7F038BE6F6}" type="slidenum">
              <a:rPr lang="es-ES" smtClean="0"/>
              <a:t>10</a:t>
            </a:fld>
            <a:endParaRPr lang="es-ES"/>
          </a:p>
        </p:txBody>
      </p:sp>
      <p:graphicFrame>
        <p:nvGraphicFramePr>
          <p:cNvPr id="9" name="Diagrama 8"/>
          <p:cNvGraphicFramePr/>
          <p:nvPr>
            <p:extLst>
              <p:ext uri="{D42A27DB-BD31-4B8C-83A1-F6EECF244321}">
                <p14:modId xmlns:p14="http://schemas.microsoft.com/office/powerpoint/2010/main" val="190356845"/>
              </p:ext>
            </p:extLst>
          </p:nvPr>
        </p:nvGraphicFramePr>
        <p:xfrm>
          <a:off x="125594" y="1439334"/>
          <a:ext cx="8889903" cy="54186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ángulo 11"/>
          <p:cNvSpPr/>
          <p:nvPr/>
        </p:nvSpPr>
        <p:spPr>
          <a:xfrm>
            <a:off x="6350394" y="5734050"/>
            <a:ext cx="1974455" cy="987425"/>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s-ES" sz="3200" b="1" dirty="0"/>
              <a:t>EQUIPO</a:t>
            </a:r>
          </a:p>
        </p:txBody>
      </p:sp>
      <p:sp>
        <p:nvSpPr>
          <p:cNvPr id="21" name="Título 1"/>
          <p:cNvSpPr>
            <a:spLocks noGrp="1"/>
          </p:cNvSpPr>
          <p:nvPr>
            <p:ph type="title"/>
          </p:nvPr>
        </p:nvSpPr>
        <p:spPr>
          <a:xfrm>
            <a:off x="0" y="0"/>
            <a:ext cx="9144000" cy="1143000"/>
          </a:xfrm>
          <a:solidFill>
            <a:schemeClr val="accent3">
              <a:lumMod val="20000"/>
              <a:lumOff val="80000"/>
            </a:schemeClr>
          </a:solidFill>
        </p:spPr>
        <p:txBody>
          <a:bodyPr vert="horz" lIns="91440" tIns="45720" rIns="91440" bIns="45720" rtlCol="0" anchor="ctr">
            <a:noAutofit/>
          </a:bodyPr>
          <a:lstStyle/>
          <a:p>
            <a:br>
              <a:rPr lang="es-ES" sz="3600" dirty="0"/>
            </a:br>
            <a:r>
              <a:rPr lang="es-MX" sz="3600" dirty="0"/>
              <a:t>MARCO HISTÓRICO: HISTORIA DE LAS TIC</a:t>
            </a:r>
            <a:br>
              <a:rPr lang="es-ES" sz="3600" dirty="0"/>
            </a:br>
            <a:endParaRPr lang="es-ES" sz="3600" dirty="0"/>
          </a:p>
        </p:txBody>
      </p:sp>
    </p:spTree>
    <p:extLst>
      <p:ext uri="{BB962C8B-B14F-4D97-AF65-F5344CB8AC3E}">
        <p14:creationId xmlns:p14="http://schemas.microsoft.com/office/powerpoint/2010/main" val="2777056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EE49CB2F-AE91-8F4E-95EC-7E7F038BE6F6}" type="slidenum">
              <a:rPr lang="es-ES" smtClean="0"/>
              <a:t>11</a:t>
            </a:fld>
            <a:endParaRPr lang="es-ES"/>
          </a:p>
        </p:txBody>
      </p:sp>
      <p:graphicFrame>
        <p:nvGraphicFramePr>
          <p:cNvPr id="4" name="Diagrama 3"/>
          <p:cNvGraphicFramePr/>
          <p:nvPr>
            <p:extLst>
              <p:ext uri="{D42A27DB-BD31-4B8C-83A1-F6EECF244321}">
                <p14:modId xmlns:p14="http://schemas.microsoft.com/office/powerpoint/2010/main" val="5737423"/>
              </p:ext>
            </p:extLst>
          </p:nvPr>
        </p:nvGraphicFramePr>
        <p:xfrm>
          <a:off x="0" y="1088626"/>
          <a:ext cx="9144000" cy="59089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111639" y="5953125"/>
            <a:ext cx="2298186" cy="76835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s-ES" sz="2800" b="1" dirty="0"/>
              <a:t>TECNOLOGÍA</a:t>
            </a:r>
          </a:p>
        </p:txBody>
      </p:sp>
      <p:sp>
        <p:nvSpPr>
          <p:cNvPr id="8" name="Título 1">
            <a:extLst>
              <a:ext uri="{FF2B5EF4-FFF2-40B4-BE49-F238E27FC236}">
                <a16:creationId xmlns:a16="http://schemas.microsoft.com/office/drawing/2014/main" id="{0EC5206D-56CF-4EFE-9F78-28366982C496}"/>
              </a:ext>
            </a:extLst>
          </p:cNvPr>
          <p:cNvSpPr txBox="1">
            <a:spLocks/>
          </p:cNvSpPr>
          <p:nvPr/>
        </p:nvSpPr>
        <p:spPr>
          <a:xfrm>
            <a:off x="0" y="0"/>
            <a:ext cx="9144000" cy="1143000"/>
          </a:xfrm>
          <a:prstGeom prst="rect">
            <a:avLst/>
          </a:prstGeom>
          <a:solidFill>
            <a:schemeClr val="accent3">
              <a:lumMod val="20000"/>
              <a:lumOff val="80000"/>
            </a:schemeClr>
          </a:solidFill>
        </p:spPr>
        <p:txBody>
          <a:bodyPr vert="horz" lIns="91440" tIns="45720" rIns="91440" bIns="45720" rtlCol="0" anchor="ctr">
            <a:noAutofit/>
          </a:bodyPr>
          <a:lstStyle>
            <a:lvl1pPr algn="ctr" defTabSz="457200" rtl="0" eaLnBrk="1" latinLnBrk="0" hangingPunct="1">
              <a:spcBef>
                <a:spcPct val="0"/>
              </a:spcBef>
              <a:buNone/>
              <a:defRPr sz="4400" b="1" kern="1200">
                <a:solidFill>
                  <a:schemeClr val="tx1"/>
                </a:solidFill>
                <a:latin typeface="+mj-lt"/>
                <a:ea typeface="+mj-ea"/>
                <a:cs typeface="+mj-cs"/>
              </a:defRPr>
            </a:lvl1pPr>
          </a:lstStyle>
          <a:p>
            <a:br>
              <a:rPr lang="es-ES" sz="3600" dirty="0"/>
            </a:br>
            <a:r>
              <a:rPr lang="es-MX" sz="3600" dirty="0"/>
              <a:t>MARCO HISTÓRICO: HISTORIA DE LAS TIC</a:t>
            </a:r>
            <a:br>
              <a:rPr lang="es-ES" sz="3600" dirty="0"/>
            </a:br>
            <a:endParaRPr lang="es-ES" sz="3600" dirty="0"/>
          </a:p>
        </p:txBody>
      </p:sp>
    </p:spTree>
    <p:extLst>
      <p:ext uri="{BB962C8B-B14F-4D97-AF65-F5344CB8AC3E}">
        <p14:creationId xmlns:p14="http://schemas.microsoft.com/office/powerpoint/2010/main" val="3760011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EE49CB2F-AE91-8F4E-95EC-7E7F038BE6F6}" type="slidenum">
              <a:rPr lang="es-ES" smtClean="0"/>
              <a:t>12</a:t>
            </a:fld>
            <a:endParaRPr lang="es-ES"/>
          </a:p>
        </p:txBody>
      </p:sp>
      <p:pic>
        <p:nvPicPr>
          <p:cNvPr id="4" name="Imagen 3"/>
          <p:cNvPicPr>
            <a:picLocks noChangeAspect="1"/>
          </p:cNvPicPr>
          <p:nvPr/>
        </p:nvPicPr>
        <p:blipFill>
          <a:blip r:embed="rId2"/>
          <a:stretch>
            <a:fillRect/>
          </a:stretch>
        </p:blipFill>
        <p:spPr>
          <a:xfrm>
            <a:off x="-1" y="-1"/>
            <a:ext cx="9164935" cy="6858001"/>
          </a:xfrm>
          <a:prstGeom prst="rect">
            <a:avLst/>
          </a:prstGeom>
        </p:spPr>
      </p:pic>
      <p:sp>
        <p:nvSpPr>
          <p:cNvPr id="2" name="CuadroTexto 1"/>
          <p:cNvSpPr txBox="1"/>
          <p:nvPr/>
        </p:nvSpPr>
        <p:spPr>
          <a:xfrm>
            <a:off x="6619876" y="136525"/>
            <a:ext cx="2305050" cy="1569660"/>
          </a:xfrm>
          <a:prstGeom prst="rect">
            <a:avLst/>
          </a:prstGeom>
          <a:noFill/>
        </p:spPr>
        <p:txBody>
          <a:bodyPr wrap="square" rtlCol="0">
            <a:spAutoFit/>
          </a:bodyPr>
          <a:lstStyle/>
          <a:p>
            <a:r>
              <a:rPr lang="es-ES" sz="2400" dirty="0">
                <a:solidFill>
                  <a:schemeClr val="bg1"/>
                </a:solidFill>
              </a:rPr>
              <a:t>Ejemplo 1</a:t>
            </a:r>
          </a:p>
          <a:p>
            <a:r>
              <a:rPr lang="es-ES" sz="2400" dirty="0">
                <a:solidFill>
                  <a:schemeClr val="bg1"/>
                </a:solidFill>
              </a:rPr>
              <a:t>Exposición ante grupo con pizarrón  </a:t>
            </a:r>
          </a:p>
        </p:txBody>
      </p:sp>
    </p:spTree>
    <p:extLst>
      <p:ext uri="{BB962C8B-B14F-4D97-AF65-F5344CB8AC3E}">
        <p14:creationId xmlns:p14="http://schemas.microsoft.com/office/powerpoint/2010/main" val="586038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0" y="-6350"/>
            <a:ext cx="9144000" cy="6858000"/>
          </a:xfrm>
          <a:prstGeom prst="rect">
            <a:avLst/>
          </a:prstGeom>
        </p:spPr>
      </p:pic>
      <p:sp>
        <p:nvSpPr>
          <p:cNvPr id="3" name="Marcador de número de diapositiva 2"/>
          <p:cNvSpPr>
            <a:spLocks noGrp="1"/>
          </p:cNvSpPr>
          <p:nvPr>
            <p:ph type="sldNum" sz="quarter" idx="12"/>
          </p:nvPr>
        </p:nvSpPr>
        <p:spPr/>
        <p:txBody>
          <a:bodyPr/>
          <a:lstStyle/>
          <a:p>
            <a:fld id="{EE49CB2F-AE91-8F4E-95EC-7E7F038BE6F6}" type="slidenum">
              <a:rPr lang="es-ES" smtClean="0"/>
              <a:t>13</a:t>
            </a:fld>
            <a:endParaRPr lang="es-ES"/>
          </a:p>
        </p:txBody>
      </p:sp>
      <p:sp>
        <p:nvSpPr>
          <p:cNvPr id="11" name="CuadroTexto 10"/>
          <p:cNvSpPr txBox="1"/>
          <p:nvPr/>
        </p:nvSpPr>
        <p:spPr>
          <a:xfrm>
            <a:off x="284691" y="321148"/>
            <a:ext cx="2178967" cy="1569660"/>
          </a:xfrm>
          <a:prstGeom prst="rect">
            <a:avLst/>
          </a:prstGeom>
          <a:noFill/>
        </p:spPr>
        <p:txBody>
          <a:bodyPr wrap="square" rtlCol="0">
            <a:spAutoFit/>
          </a:bodyPr>
          <a:lstStyle/>
          <a:p>
            <a:r>
              <a:rPr lang="es-ES" sz="2400" dirty="0">
                <a:solidFill>
                  <a:schemeClr val="bg1"/>
                </a:solidFill>
              </a:rPr>
              <a:t>Ejemplo 1</a:t>
            </a:r>
          </a:p>
          <a:p>
            <a:r>
              <a:rPr lang="es-ES" sz="2400" dirty="0">
                <a:solidFill>
                  <a:schemeClr val="bg1"/>
                </a:solidFill>
              </a:rPr>
              <a:t>Exposición ante grupo mediante TIC</a:t>
            </a:r>
          </a:p>
        </p:txBody>
      </p:sp>
    </p:spTree>
    <p:extLst>
      <p:ext uri="{BB962C8B-B14F-4D97-AF65-F5344CB8AC3E}">
        <p14:creationId xmlns:p14="http://schemas.microsoft.com/office/powerpoint/2010/main" val="3657137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0" y="0"/>
            <a:ext cx="9144000" cy="1143000"/>
          </a:xfrm>
          <a:solidFill>
            <a:schemeClr val="accent3">
              <a:lumMod val="20000"/>
              <a:lumOff val="80000"/>
            </a:schemeClr>
          </a:solidFill>
        </p:spPr>
        <p:txBody>
          <a:bodyPr vert="horz" lIns="91440" tIns="45720" rIns="91440" bIns="45720" rtlCol="0" anchor="ctr">
            <a:noAutofit/>
          </a:bodyPr>
          <a:lstStyle/>
          <a:p>
            <a:r>
              <a:rPr lang="es-ES_tradnl" sz="3600" dirty="0"/>
              <a:t>DESARROLLO DE LAS TIC</a:t>
            </a:r>
            <a:endParaRPr lang="es-MX" sz="3600"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622202763"/>
              </p:ext>
            </p:extLst>
          </p:nvPr>
        </p:nvGraphicFramePr>
        <p:xfrm>
          <a:off x="457200" y="1438746"/>
          <a:ext cx="8418689" cy="49176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EE49CB2F-AE91-8F4E-95EC-7E7F038BE6F6}" type="slidenum">
              <a:rPr lang="es-ES" smtClean="0"/>
              <a:t>14</a:t>
            </a:fld>
            <a:endParaRPr lang="es-ES"/>
          </a:p>
        </p:txBody>
      </p:sp>
    </p:spTree>
    <p:extLst>
      <p:ext uri="{BB962C8B-B14F-4D97-AF65-F5344CB8AC3E}">
        <p14:creationId xmlns:p14="http://schemas.microsoft.com/office/powerpoint/2010/main" val="3582428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143000"/>
          </a:xfrm>
          <a:solidFill>
            <a:schemeClr val="accent3">
              <a:lumMod val="20000"/>
              <a:lumOff val="80000"/>
            </a:schemeClr>
          </a:solidFill>
        </p:spPr>
        <p:txBody>
          <a:bodyPr vert="horz" lIns="91440" tIns="45720" rIns="91440" bIns="45720" rtlCol="0" anchor="ctr">
            <a:noAutofit/>
          </a:bodyPr>
          <a:lstStyle/>
          <a:p>
            <a:br>
              <a:rPr lang="es-ES_tradnl" sz="3600" dirty="0"/>
            </a:br>
            <a:r>
              <a:rPr lang="es-ES_tradnl" sz="3600" dirty="0"/>
              <a:t>Ejemplo 2. Dispositivos en donde se utilizan las TIC </a:t>
            </a:r>
            <a:br>
              <a:rPr lang="es-ES_tradnl" sz="3600" dirty="0"/>
            </a:br>
            <a:endParaRPr lang="es-ES" sz="3600" dirty="0"/>
          </a:p>
        </p:txBody>
      </p:sp>
      <p:sp>
        <p:nvSpPr>
          <p:cNvPr id="3" name="Marcador de número de diapositiva 2"/>
          <p:cNvSpPr>
            <a:spLocks noGrp="1"/>
          </p:cNvSpPr>
          <p:nvPr>
            <p:ph type="sldNum" sz="quarter" idx="12"/>
          </p:nvPr>
        </p:nvSpPr>
        <p:spPr/>
        <p:txBody>
          <a:bodyPr/>
          <a:lstStyle/>
          <a:p>
            <a:fld id="{EE49CB2F-AE91-8F4E-95EC-7E7F038BE6F6}" type="slidenum">
              <a:rPr lang="es-ES" smtClean="0"/>
              <a:t>15</a:t>
            </a:fld>
            <a:endParaRPr lang="es-ES"/>
          </a:p>
        </p:txBody>
      </p:sp>
      <p:sp>
        <p:nvSpPr>
          <p:cNvPr id="7" name="CuadroTexto 6">
            <a:extLst>
              <a:ext uri="{FF2B5EF4-FFF2-40B4-BE49-F238E27FC236}">
                <a16:creationId xmlns:a16="http://schemas.microsoft.com/office/drawing/2014/main" id="{07FC7AC5-2FFA-469A-A7A9-0C54194D3799}"/>
              </a:ext>
            </a:extLst>
          </p:cNvPr>
          <p:cNvSpPr txBox="1"/>
          <p:nvPr/>
        </p:nvSpPr>
        <p:spPr>
          <a:xfrm>
            <a:off x="6943725" y="1714500"/>
            <a:ext cx="1674160" cy="646331"/>
          </a:xfrm>
          <a:prstGeom prst="rect">
            <a:avLst/>
          </a:prstGeom>
          <a:noFill/>
        </p:spPr>
        <p:txBody>
          <a:bodyPr wrap="square" rtlCol="0">
            <a:spAutoFit/>
          </a:bodyPr>
          <a:lstStyle/>
          <a:p>
            <a:endParaRPr lang="es-MX" dirty="0"/>
          </a:p>
          <a:p>
            <a:endParaRPr lang="es-MX" dirty="0"/>
          </a:p>
        </p:txBody>
      </p:sp>
      <p:pic>
        <p:nvPicPr>
          <p:cNvPr id="9" name="Imagen 8">
            <a:extLst>
              <a:ext uri="{FF2B5EF4-FFF2-40B4-BE49-F238E27FC236}">
                <a16:creationId xmlns:a16="http://schemas.microsoft.com/office/drawing/2014/main" id="{D34DC4F0-FC35-4469-A871-9CF12B021D2B}"/>
              </a:ext>
            </a:extLst>
          </p:cNvPr>
          <p:cNvPicPr>
            <a:picLocks noChangeAspect="1"/>
          </p:cNvPicPr>
          <p:nvPr/>
        </p:nvPicPr>
        <p:blipFill>
          <a:blip r:embed="rId3"/>
          <a:stretch>
            <a:fillRect/>
          </a:stretch>
        </p:blipFill>
        <p:spPr>
          <a:xfrm>
            <a:off x="95250" y="2495550"/>
            <a:ext cx="6345340" cy="4129088"/>
          </a:xfrm>
          <a:prstGeom prst="rect">
            <a:avLst/>
          </a:prstGeom>
          <a:effectLst>
            <a:glow rad="228600">
              <a:schemeClr val="accent3">
                <a:satMod val="175000"/>
                <a:alpha val="40000"/>
              </a:schemeClr>
            </a:glow>
          </a:effectLst>
        </p:spPr>
      </p:pic>
      <p:sp>
        <p:nvSpPr>
          <p:cNvPr id="11" name="Bocadillo nube: nube 10">
            <a:extLst>
              <a:ext uri="{FF2B5EF4-FFF2-40B4-BE49-F238E27FC236}">
                <a16:creationId xmlns:a16="http://schemas.microsoft.com/office/drawing/2014/main" id="{E347B7C3-AE7D-407E-BE60-1A55935409EC}"/>
              </a:ext>
            </a:extLst>
          </p:cNvPr>
          <p:cNvSpPr/>
          <p:nvPr/>
        </p:nvSpPr>
        <p:spPr>
          <a:xfrm>
            <a:off x="6680122" y="2037665"/>
            <a:ext cx="2368628" cy="2203231"/>
          </a:xfrm>
          <a:prstGeom prst="cloudCallout">
            <a:avLst>
              <a:gd name="adj1" fmla="val -141146"/>
              <a:gd name="adj2" fmla="val 8572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a:solidFill>
                  <a:schemeClr val="tx1"/>
                </a:solidFill>
              </a:rPr>
              <a:t>Teléfono celular</a:t>
            </a:r>
          </a:p>
          <a:p>
            <a:pPr algn="ctr"/>
            <a:r>
              <a:rPr lang="es-MX" dirty="0">
                <a:solidFill>
                  <a:schemeClr val="tx1"/>
                </a:solidFill>
              </a:rPr>
              <a:t>Computadora</a:t>
            </a:r>
          </a:p>
          <a:p>
            <a:pPr algn="ctr"/>
            <a:r>
              <a:rPr lang="es-MX" dirty="0">
                <a:solidFill>
                  <a:schemeClr val="tx1"/>
                </a:solidFill>
              </a:rPr>
              <a:t>Tablet</a:t>
            </a:r>
          </a:p>
          <a:p>
            <a:pPr algn="ctr"/>
            <a:endParaRPr lang="es-MX" dirty="0">
              <a:solidFill>
                <a:schemeClr val="tx1"/>
              </a:solidFill>
            </a:endParaRPr>
          </a:p>
        </p:txBody>
      </p:sp>
    </p:spTree>
    <p:extLst>
      <p:ext uri="{BB962C8B-B14F-4D97-AF65-F5344CB8AC3E}">
        <p14:creationId xmlns:p14="http://schemas.microsoft.com/office/powerpoint/2010/main" val="147942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EE49CB2F-AE91-8F4E-95EC-7E7F038BE6F6}" type="slidenum">
              <a:rPr lang="es-ES" smtClean="0"/>
              <a:t>16</a:t>
            </a:fld>
            <a:endParaRPr lang="es-ES"/>
          </a:p>
        </p:txBody>
      </p:sp>
      <p:sp>
        <p:nvSpPr>
          <p:cNvPr id="4" name="Título 1"/>
          <p:cNvSpPr txBox="1">
            <a:spLocks/>
          </p:cNvSpPr>
          <p:nvPr/>
        </p:nvSpPr>
        <p:spPr>
          <a:xfrm>
            <a:off x="0" y="0"/>
            <a:ext cx="9144000" cy="1143000"/>
          </a:xfrm>
          <a:prstGeom prst="rect">
            <a:avLst/>
          </a:prstGeom>
          <a:solidFill>
            <a:schemeClr val="accent3">
              <a:lumMod val="20000"/>
              <a:lumOff val="80000"/>
            </a:schemeClr>
          </a:solidFill>
        </p:spPr>
        <p:txBody>
          <a:bodyPr vert="horz" lIns="91440" tIns="45720" rIns="91440" bIns="45720" rtlCol="0" anchor="ctr">
            <a:noAutofit/>
          </a:bodyPr>
          <a:lstStyle>
            <a:lvl1pPr algn="ctr">
              <a:spcBef>
                <a:spcPct val="0"/>
              </a:spcBef>
              <a:buNone/>
              <a:defRPr sz="3600" b="1">
                <a:latin typeface="+mj-lt"/>
                <a:ea typeface="+mj-ea"/>
                <a:cs typeface="+mj-cs"/>
              </a:defRPr>
            </a:lvl1pPr>
          </a:lstStyle>
          <a:p>
            <a:r>
              <a:rPr lang="es-ES_tradnl" dirty="0"/>
              <a:t>MATERIALES DIDÁCTICOS MULTIMEDIA</a:t>
            </a:r>
            <a:endParaRPr lang="es-ES" dirty="0"/>
          </a:p>
        </p:txBody>
      </p:sp>
      <p:pic>
        <p:nvPicPr>
          <p:cNvPr id="8" name="Imagen 7"/>
          <p:cNvPicPr>
            <a:picLocks noChangeAspect="1"/>
          </p:cNvPicPr>
          <p:nvPr/>
        </p:nvPicPr>
        <p:blipFill rotWithShape="1">
          <a:blip r:embed="rId2"/>
          <a:srcRect t="7021" b="2723"/>
          <a:stretch/>
        </p:blipFill>
        <p:spPr>
          <a:xfrm>
            <a:off x="460656" y="1247775"/>
            <a:ext cx="7936938" cy="5372595"/>
          </a:xfrm>
          <a:prstGeom prst="rect">
            <a:avLst/>
          </a:prstGeom>
        </p:spPr>
      </p:pic>
    </p:spTree>
    <p:extLst>
      <p:ext uri="{BB962C8B-B14F-4D97-AF65-F5344CB8AC3E}">
        <p14:creationId xmlns:p14="http://schemas.microsoft.com/office/powerpoint/2010/main" val="16987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EE49CB2F-AE91-8F4E-95EC-7E7F038BE6F6}" type="slidenum">
              <a:rPr lang="es-ES" smtClean="0"/>
              <a:t>17</a:t>
            </a:fld>
            <a:endParaRPr lang="es-ES"/>
          </a:p>
        </p:txBody>
      </p:sp>
      <p:sp>
        <p:nvSpPr>
          <p:cNvPr id="4" name="Título 1"/>
          <p:cNvSpPr txBox="1">
            <a:spLocks/>
          </p:cNvSpPr>
          <p:nvPr/>
        </p:nvSpPr>
        <p:spPr>
          <a:xfrm>
            <a:off x="0" y="5488"/>
            <a:ext cx="9144000" cy="1299437"/>
          </a:xfrm>
          <a:prstGeom prst="rect">
            <a:avLst/>
          </a:prstGeom>
          <a:solidFill>
            <a:schemeClr val="accent3">
              <a:lumMod val="20000"/>
              <a:lumOff val="80000"/>
            </a:schemeClr>
          </a:solidFill>
        </p:spPr>
        <p:txBody>
          <a:bodyPr vert="horz" lIns="91440" tIns="45720" rIns="91440" bIns="45720" rtlCol="0" anchor="ctr">
            <a:noAutofit/>
          </a:bodyPr>
          <a:lstStyle>
            <a:defPPr>
              <a:defRPr lang="es-ES"/>
            </a:defPPr>
            <a:lvl1pPr algn="ctr">
              <a:spcBef>
                <a:spcPct val="0"/>
              </a:spcBef>
              <a:buNone/>
              <a:defRPr sz="3600" b="1">
                <a:latin typeface="+mj-lt"/>
                <a:ea typeface="+mj-ea"/>
                <a:cs typeface="+mj-cs"/>
              </a:defRPr>
            </a:lvl1pPr>
          </a:lstStyle>
          <a:p>
            <a:r>
              <a:rPr lang="es-MX" sz="2800" dirty="0"/>
              <a:t>SOFTWARE PARA LA ELABORACIÓN DE PRESENTACIONES Y APOYO VISUAL, AUDIO Y AUDIOVISUAL </a:t>
            </a:r>
            <a:endParaRPr lang="es-ES" sz="2800" dirty="0"/>
          </a:p>
        </p:txBody>
      </p:sp>
      <p:graphicFrame>
        <p:nvGraphicFramePr>
          <p:cNvPr id="6" name="Diagrama 5"/>
          <p:cNvGraphicFramePr/>
          <p:nvPr>
            <p:extLst>
              <p:ext uri="{D42A27DB-BD31-4B8C-83A1-F6EECF244321}">
                <p14:modId xmlns:p14="http://schemas.microsoft.com/office/powerpoint/2010/main" val="2354104238"/>
              </p:ext>
            </p:extLst>
          </p:nvPr>
        </p:nvGraphicFramePr>
        <p:xfrm>
          <a:off x="0" y="1304926"/>
          <a:ext cx="9143999" cy="55562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8461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EE49CB2F-AE91-8F4E-95EC-7E7F038BE6F6}" type="slidenum">
              <a:rPr lang="es-ES" smtClean="0"/>
              <a:t>18</a:t>
            </a:fld>
            <a:endParaRPr lang="es-ES"/>
          </a:p>
        </p:txBody>
      </p:sp>
      <p:sp>
        <p:nvSpPr>
          <p:cNvPr id="4" name="Rectángulo 3"/>
          <p:cNvSpPr/>
          <p:nvPr/>
        </p:nvSpPr>
        <p:spPr>
          <a:xfrm>
            <a:off x="-22981" y="0"/>
            <a:ext cx="9144000" cy="191207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r>
              <a:rPr lang="es-ES_tradnl" sz="4000" b="1" dirty="0">
                <a:solidFill>
                  <a:schemeClr val="tx1"/>
                </a:solidFill>
                <a:latin typeface="+mj-lt"/>
                <a:ea typeface="+mj-ea"/>
                <a:cs typeface="+mj-cs"/>
              </a:rPr>
              <a:t>SOFTWARE PARA PRESENTACIONES  </a:t>
            </a:r>
          </a:p>
          <a:p>
            <a:pPr algn="ctr"/>
            <a:endParaRPr lang="es-ES" sz="1600" dirty="0"/>
          </a:p>
        </p:txBody>
      </p:sp>
      <p:sp>
        <p:nvSpPr>
          <p:cNvPr id="5" name="Rectángulo 4"/>
          <p:cNvSpPr/>
          <p:nvPr/>
        </p:nvSpPr>
        <p:spPr>
          <a:xfrm>
            <a:off x="-22981" y="1912076"/>
            <a:ext cx="9144000" cy="661918"/>
          </a:xfrm>
          <a:prstGeom prst="rect">
            <a:avLst/>
          </a:prstGeom>
          <a:solidFill>
            <a:schemeClr val="bg1">
              <a:lumMod val="85000"/>
            </a:schemeClr>
          </a:solidFill>
        </p:spPr>
        <p:style>
          <a:lnRef idx="1">
            <a:schemeClr val="dk1"/>
          </a:lnRef>
          <a:fillRef idx="2">
            <a:schemeClr val="dk1"/>
          </a:fillRef>
          <a:effectRef idx="1">
            <a:schemeClr val="dk1"/>
          </a:effectRef>
          <a:fontRef idx="minor">
            <a:schemeClr val="dk1"/>
          </a:fontRef>
        </p:style>
        <p:txBody>
          <a:bodyPr rtlCol="0" anchor="ctr"/>
          <a:lstStyle/>
          <a:p>
            <a:pPr algn="r"/>
            <a:r>
              <a:rPr lang="es-MX" dirty="0"/>
              <a:t>Existen diferentes plataformas con las que se pueden elaborar Diapositivas </a:t>
            </a:r>
          </a:p>
        </p:txBody>
      </p:sp>
      <p:pic>
        <p:nvPicPr>
          <p:cNvPr id="6" name="Imagen 5"/>
          <p:cNvPicPr>
            <a:picLocks noChangeAspect="1"/>
          </p:cNvPicPr>
          <p:nvPr/>
        </p:nvPicPr>
        <p:blipFill>
          <a:blip r:embed="rId2"/>
          <a:stretch>
            <a:fillRect/>
          </a:stretch>
        </p:blipFill>
        <p:spPr>
          <a:xfrm>
            <a:off x="478455" y="2702596"/>
            <a:ext cx="3093421" cy="23170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Imagen 9">
            <a:extLst>
              <a:ext uri="{FF2B5EF4-FFF2-40B4-BE49-F238E27FC236}">
                <a16:creationId xmlns:a16="http://schemas.microsoft.com/office/drawing/2014/main" id="{FA3870E4-7FB7-45B4-866B-4B9888109E97}"/>
              </a:ext>
            </a:extLst>
          </p:cNvPr>
          <p:cNvPicPr>
            <a:picLocks noChangeAspect="1"/>
          </p:cNvPicPr>
          <p:nvPr/>
        </p:nvPicPr>
        <p:blipFill>
          <a:blip r:embed="rId3"/>
          <a:stretch>
            <a:fillRect/>
          </a:stretch>
        </p:blipFill>
        <p:spPr>
          <a:xfrm>
            <a:off x="3850877" y="4734208"/>
            <a:ext cx="3664348" cy="1920448"/>
          </a:xfrm>
          <a:prstGeom prst="rect">
            <a:avLst/>
          </a:prstGeom>
        </p:spPr>
      </p:pic>
      <p:pic>
        <p:nvPicPr>
          <p:cNvPr id="12" name="Imagen 11">
            <a:extLst>
              <a:ext uri="{FF2B5EF4-FFF2-40B4-BE49-F238E27FC236}">
                <a16:creationId xmlns:a16="http://schemas.microsoft.com/office/drawing/2014/main" id="{F1848498-DA70-4C8E-80D9-E13B3EBC1C32}"/>
              </a:ext>
            </a:extLst>
          </p:cNvPr>
          <p:cNvPicPr>
            <a:picLocks noChangeAspect="1"/>
          </p:cNvPicPr>
          <p:nvPr/>
        </p:nvPicPr>
        <p:blipFill>
          <a:blip r:embed="rId4"/>
          <a:stretch>
            <a:fillRect/>
          </a:stretch>
        </p:blipFill>
        <p:spPr>
          <a:xfrm>
            <a:off x="5572125" y="2702596"/>
            <a:ext cx="2676525" cy="1877562"/>
          </a:xfrm>
          <a:prstGeom prst="rect">
            <a:avLst/>
          </a:prstGeom>
        </p:spPr>
      </p:pic>
    </p:spTree>
    <p:extLst>
      <p:ext uri="{BB962C8B-B14F-4D97-AF65-F5344CB8AC3E}">
        <p14:creationId xmlns:p14="http://schemas.microsoft.com/office/powerpoint/2010/main" val="3564486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EE49CB2F-AE91-8F4E-95EC-7E7F038BE6F6}" type="slidenum">
              <a:rPr lang="es-ES" smtClean="0"/>
              <a:t>19</a:t>
            </a:fld>
            <a:endParaRPr lang="es-ES"/>
          </a:p>
        </p:txBody>
      </p:sp>
      <p:sp>
        <p:nvSpPr>
          <p:cNvPr id="5" name="Título 1"/>
          <p:cNvSpPr txBox="1">
            <a:spLocks/>
          </p:cNvSpPr>
          <p:nvPr/>
        </p:nvSpPr>
        <p:spPr>
          <a:xfrm>
            <a:off x="0" y="0"/>
            <a:ext cx="9144000" cy="1143000"/>
          </a:xfrm>
          <a:prstGeom prst="rect">
            <a:avLst/>
          </a:prstGeom>
          <a:solidFill>
            <a:schemeClr val="accent3">
              <a:lumMod val="20000"/>
              <a:lumOff val="80000"/>
            </a:schemeClr>
          </a:solidFill>
        </p:spPr>
        <p:txBody>
          <a:bodyPr vert="horz" lIns="91440" tIns="45720" rIns="91440" bIns="45720" rtlCol="0" anchor="ctr">
            <a:noAutofit/>
          </a:bodyPr>
          <a:lstStyle>
            <a:defPPr>
              <a:defRPr lang="es-ES"/>
            </a:defPPr>
            <a:lvl1pPr algn="ctr">
              <a:spcBef>
                <a:spcPct val="0"/>
              </a:spcBef>
              <a:buNone/>
              <a:defRPr sz="3600" b="1">
                <a:latin typeface="+mj-lt"/>
                <a:ea typeface="+mj-ea"/>
                <a:cs typeface="+mj-cs"/>
              </a:defRPr>
            </a:lvl1pPr>
          </a:lstStyle>
          <a:p>
            <a:br>
              <a:rPr lang="es-ES" dirty="0"/>
            </a:br>
            <a:r>
              <a:rPr lang="es-MX" dirty="0"/>
              <a:t>CARACTERÍSTICAS DE UNA PRESENTACIÓN</a:t>
            </a:r>
          </a:p>
          <a:p>
            <a:endParaRPr lang="es-ES" dirty="0"/>
          </a:p>
        </p:txBody>
      </p:sp>
      <p:graphicFrame>
        <p:nvGraphicFramePr>
          <p:cNvPr id="6" name="Marcador de contenido 9"/>
          <p:cNvGraphicFramePr>
            <a:graphicFrameLocks/>
          </p:cNvGraphicFramePr>
          <p:nvPr>
            <p:extLst>
              <p:ext uri="{D42A27DB-BD31-4B8C-83A1-F6EECF244321}">
                <p14:modId xmlns:p14="http://schemas.microsoft.com/office/powerpoint/2010/main" val="3449954914"/>
              </p:ext>
            </p:extLst>
          </p:nvPr>
        </p:nvGraphicFramePr>
        <p:xfrm>
          <a:off x="148166" y="1468436"/>
          <a:ext cx="8847667" cy="5122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3963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normAutofit/>
          </a:bodyPr>
          <a:lstStyle/>
          <a:p>
            <a:pPr>
              <a:defRPr/>
            </a:pPr>
            <a:fld id="{F0343A7C-E0AF-4547-9C9F-8102B599A5C0}" type="slidenum">
              <a:rPr lang="en-US" smtClean="0"/>
              <a:pPr>
                <a:defRPr/>
              </a:pPr>
              <a:t>2</a:t>
            </a:fld>
            <a:endParaRPr lang="en-US"/>
          </a:p>
        </p:txBody>
      </p:sp>
      <p:sp>
        <p:nvSpPr>
          <p:cNvPr id="18433" name="2 Título"/>
          <p:cNvSpPr>
            <a:spLocks noGrp="1"/>
          </p:cNvSpPr>
          <p:nvPr>
            <p:ph type="title" idx="4294967295"/>
          </p:nvPr>
        </p:nvSpPr>
        <p:spPr>
          <a:xfrm>
            <a:off x="18221" y="0"/>
            <a:ext cx="9144000" cy="662160"/>
          </a:xfrm>
          <a:solidFill>
            <a:schemeClr val="accent3">
              <a:lumMod val="20000"/>
              <a:lumOff val="80000"/>
            </a:schemeClr>
          </a:solidFill>
        </p:spPr>
        <p:txBody>
          <a:bodyPr>
            <a:noAutofit/>
          </a:bodyPr>
          <a:lstStyle/>
          <a:p>
            <a:pPr algn="ctr" eaLnBrk="1" hangingPunct="1"/>
            <a:r>
              <a:rPr lang="es-MX" sz="4000" dirty="0"/>
              <a:t>GUIÓN EXPLICATIVO</a:t>
            </a:r>
          </a:p>
        </p:txBody>
      </p:sp>
      <p:grpSp>
        <p:nvGrpSpPr>
          <p:cNvPr id="12" name="Agrupar 11"/>
          <p:cNvGrpSpPr/>
          <p:nvPr/>
        </p:nvGrpSpPr>
        <p:grpSpPr>
          <a:xfrm>
            <a:off x="0" y="6196560"/>
            <a:ext cx="9125780" cy="684703"/>
            <a:chOff x="0" y="6467327"/>
            <a:chExt cx="9144000" cy="403725"/>
          </a:xfrm>
          <a:solidFill>
            <a:srgbClr val="3B411F"/>
          </a:solidFill>
        </p:grpSpPr>
        <p:sp>
          <p:nvSpPr>
            <p:cNvPr id="13" name="Rectángulo 12"/>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r">
                <a:defRPr/>
              </a:pPr>
              <a:r>
                <a:rPr lang="es-ES" sz="1351" dirty="0"/>
                <a:t>Facultad de Ciencias                                                                                         </a:t>
              </a:r>
              <a:r>
                <a:rPr lang="es-ES" sz="1351" dirty="0" err="1"/>
                <a:t>UAEMéx</a:t>
              </a:r>
              <a:endParaRPr lang="es-ES" sz="1351" dirty="0"/>
            </a:p>
          </p:txBody>
        </p:sp>
        <p:pic>
          <p:nvPicPr>
            <p:cNvPr id="14" name="Imagen 1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254" y="6480378"/>
              <a:ext cx="543904" cy="390674"/>
            </a:xfrm>
            <a:prstGeom prst="rect">
              <a:avLst/>
            </a:prstGeom>
            <a:grpFill/>
            <a:ln>
              <a:noFill/>
            </a:ln>
            <a:effectLst>
              <a:softEdge rad="63500"/>
            </a:effectLst>
          </p:spPr>
        </p:pic>
      </p:grpSp>
      <p:sp>
        <p:nvSpPr>
          <p:cNvPr id="15" name="3 Marcador de contenido"/>
          <p:cNvSpPr txBox="1">
            <a:spLocks/>
          </p:cNvSpPr>
          <p:nvPr/>
        </p:nvSpPr>
        <p:spPr>
          <a:xfrm>
            <a:off x="18221" y="821951"/>
            <a:ext cx="9143999" cy="5259090"/>
          </a:xfrm>
          <a:prstGeom prst="rect">
            <a:avLst/>
          </a:prstGeom>
          <a:solidFill>
            <a:schemeClr val="accent3">
              <a:lumMod val="20000"/>
              <a:lumOff val="80000"/>
            </a:schemeClr>
          </a:solidFill>
          <a:extLst/>
        </p:spPr>
        <p:txBody>
          <a:bodyPr vert="horz" lIns="91440" tIns="45720" rIns="91440" bIns="45720" rtlCol="0" anchor="ctr">
            <a:noAutofit/>
          </a:bodyPr>
          <a:lstStyle>
            <a:lvl1pPr algn="ctr">
              <a:spcBef>
                <a:spcPct val="0"/>
              </a:spcBef>
              <a:buNone/>
              <a:defRPr sz="4000" b="1">
                <a:solidFill>
                  <a:schemeClr val="tx1"/>
                </a:solidFill>
                <a:latin typeface="+mj-lt"/>
                <a:ea typeface="+mj-ea"/>
                <a:cs typeface="+mj-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lt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lt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9pPr>
          </a:lstStyle>
          <a:p>
            <a:pPr algn="just"/>
            <a:r>
              <a:rPr lang="es-MX" sz="1800" b="0" dirty="0"/>
              <a:t>Esta unidad de aprendizaje fortalece la preparación del estudiante en el área de la investigación y desarrolla la habilidad de comunicar los resultados de la investigación científica en sus diferentes modalidades. El alumno practicará la integración, el análisis y el resumen, con el fin de  obtener las competencias básicas para transmitir información a través de diversas técnicas de comunicación.</a:t>
            </a:r>
          </a:p>
          <a:p>
            <a:pPr algn="just"/>
            <a:r>
              <a:rPr lang="es-MX" sz="1800" b="0" dirty="0"/>
              <a:t>La presentación tiene como objetivo que los estudiantes </a:t>
            </a:r>
            <a:r>
              <a:rPr lang="es-ES_tradnl" sz="1800" b="0" dirty="0"/>
              <a:t>a través de ejemplos teórico–prácticos reconozcan las Tecnologías de la Información y Comunicación (TIC); para elaborar presentaciones a través de diversas herramientas y valoren la importancia de su uso en la investigación. </a:t>
            </a:r>
          </a:p>
          <a:p>
            <a:pPr algn="just"/>
            <a:r>
              <a:rPr lang="es-ES_tradnl" sz="1800" b="0" dirty="0"/>
              <a:t>Con esta presentación, los alumnos pueden conocer nuevas herramientas de las TIC para elaborar presentaciones. La implementación de este material en sus clases, ayudará a los alumnos a un interaprendizaje, ya que se trabajará con los tres canales de percepción de la información (visual, kinestésica, auditiva).</a:t>
            </a:r>
          </a:p>
          <a:p>
            <a:pPr algn="just"/>
            <a:r>
              <a:rPr lang="es-MX" sz="1800" b="0" dirty="0"/>
              <a:t>La presentación muestra la temática de herramientas de las TIC, enfocadas a la elaboración de presentaciones visuales que sirvan de apoyo para dar a conocer los resultados de su investigación. </a:t>
            </a:r>
          </a:p>
          <a:p>
            <a:pPr algn="just"/>
            <a:r>
              <a:rPr lang="es-MX" sz="1800" b="0" dirty="0"/>
              <a:t>Consiste de una serie con 30 diapositivas, las cuales al ser vistas una por una, darán pauta para que el conocimiento de este tema sea comprendido de una manera más integral, pues incluye esquemas e imágenes alusivos al contenido de la UA.</a:t>
            </a:r>
          </a:p>
        </p:txBody>
      </p:sp>
    </p:spTree>
    <p:extLst>
      <p:ext uri="{BB962C8B-B14F-4D97-AF65-F5344CB8AC3E}">
        <p14:creationId xmlns:p14="http://schemas.microsoft.com/office/powerpoint/2010/main" val="595114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3DB93220-A0CF-41DD-B024-4774770EEE2A}"/>
              </a:ext>
            </a:extLst>
          </p:cNvPr>
          <p:cNvSpPr>
            <a:spLocks noGrp="1"/>
          </p:cNvSpPr>
          <p:nvPr>
            <p:ph type="title"/>
          </p:nvPr>
        </p:nvSpPr>
        <p:spPr>
          <a:xfrm>
            <a:off x="0" y="17463"/>
            <a:ext cx="9144000" cy="1143000"/>
          </a:xfrm>
          <a:solidFill>
            <a:schemeClr val="accent3">
              <a:lumMod val="20000"/>
              <a:lumOff val="80000"/>
            </a:schemeClr>
          </a:solidFill>
        </p:spPr>
        <p:txBody>
          <a:bodyPr vert="horz" lIns="91440" tIns="45720" rIns="91440" bIns="45720" rtlCol="0" anchor="ctr">
            <a:noAutofit/>
          </a:bodyPr>
          <a:lstStyle/>
          <a:p>
            <a:r>
              <a:rPr lang="es-MX" sz="3600" dirty="0"/>
              <a:t>RECOMENDACIONES DEL CONTENIDO DE UNA PRESENTACIÓN </a:t>
            </a:r>
          </a:p>
        </p:txBody>
      </p:sp>
      <p:sp>
        <p:nvSpPr>
          <p:cNvPr id="6" name="Marcador de contenido 5">
            <a:extLst>
              <a:ext uri="{FF2B5EF4-FFF2-40B4-BE49-F238E27FC236}">
                <a16:creationId xmlns:a16="http://schemas.microsoft.com/office/drawing/2014/main" id="{273E3A32-D9EA-41CC-80BA-4648E85B4B44}"/>
              </a:ext>
            </a:extLst>
          </p:cNvPr>
          <p:cNvSpPr>
            <a:spLocks noGrp="1"/>
          </p:cNvSpPr>
          <p:nvPr>
            <p:ph idx="1"/>
          </p:nvPr>
        </p:nvSpPr>
        <p:spPr>
          <a:xfrm>
            <a:off x="457200" y="1600201"/>
            <a:ext cx="8229600" cy="1143000"/>
          </a:xfrm>
        </p:spPr>
        <p:txBody>
          <a:bodyPr>
            <a:normAutofit fontScale="70000" lnSpcReduction="20000"/>
          </a:bodyPr>
          <a:lstStyle/>
          <a:p>
            <a:pPr marL="0" indent="0">
              <a:buNone/>
            </a:pPr>
            <a:r>
              <a:rPr lang="es-MX" b="1" dirty="0"/>
              <a:t>Incluye una transparencia de inicio, de contenido y otra de cierre</a:t>
            </a:r>
          </a:p>
          <a:p>
            <a:pPr marL="0" indent="0">
              <a:buNone/>
            </a:pPr>
            <a:endParaRPr lang="es-MX" b="1" dirty="0"/>
          </a:p>
          <a:p>
            <a:pPr marL="0" indent="0" algn="ctr">
              <a:buNone/>
            </a:pPr>
            <a:r>
              <a:rPr lang="es-MX" dirty="0"/>
              <a:t>	</a:t>
            </a:r>
          </a:p>
        </p:txBody>
      </p:sp>
      <p:sp>
        <p:nvSpPr>
          <p:cNvPr id="3" name="Marcador de número de diapositiva 2">
            <a:extLst>
              <a:ext uri="{FF2B5EF4-FFF2-40B4-BE49-F238E27FC236}">
                <a16:creationId xmlns:a16="http://schemas.microsoft.com/office/drawing/2014/main" id="{E6C4670C-2D98-4FFC-AD1B-3086347FA6FC}"/>
              </a:ext>
            </a:extLst>
          </p:cNvPr>
          <p:cNvSpPr>
            <a:spLocks noGrp="1"/>
          </p:cNvSpPr>
          <p:nvPr>
            <p:ph type="sldNum" sz="quarter" idx="12"/>
          </p:nvPr>
        </p:nvSpPr>
        <p:spPr/>
        <p:txBody>
          <a:bodyPr/>
          <a:lstStyle/>
          <a:p>
            <a:fld id="{EE49CB2F-AE91-8F4E-95EC-7E7F038BE6F6}" type="slidenum">
              <a:rPr lang="es-ES" smtClean="0"/>
              <a:t>20</a:t>
            </a:fld>
            <a:endParaRPr lang="es-ES"/>
          </a:p>
        </p:txBody>
      </p:sp>
      <p:graphicFrame>
        <p:nvGraphicFramePr>
          <p:cNvPr id="8" name="Diagrama 7">
            <a:extLst>
              <a:ext uri="{FF2B5EF4-FFF2-40B4-BE49-F238E27FC236}">
                <a16:creationId xmlns:a16="http://schemas.microsoft.com/office/drawing/2014/main" id="{D7A0A459-09C4-439F-9F6C-67E61810DF02}"/>
              </a:ext>
            </a:extLst>
          </p:cNvPr>
          <p:cNvGraphicFramePr/>
          <p:nvPr>
            <p:extLst>
              <p:ext uri="{D42A27DB-BD31-4B8C-83A1-F6EECF244321}">
                <p14:modId xmlns:p14="http://schemas.microsoft.com/office/powerpoint/2010/main" val="2390211073"/>
              </p:ext>
            </p:extLst>
          </p:nvPr>
        </p:nvGraphicFramePr>
        <p:xfrm>
          <a:off x="1094581" y="2095500"/>
          <a:ext cx="7125494" cy="4457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0485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EE49CB2F-AE91-8F4E-95EC-7E7F038BE6F6}" type="slidenum">
              <a:rPr lang="es-ES" smtClean="0"/>
              <a:t>21</a:t>
            </a:fld>
            <a:endParaRPr lang="es-ES"/>
          </a:p>
        </p:txBody>
      </p:sp>
      <p:sp>
        <p:nvSpPr>
          <p:cNvPr id="5" name="Título 1"/>
          <p:cNvSpPr txBox="1">
            <a:spLocks/>
          </p:cNvSpPr>
          <p:nvPr/>
        </p:nvSpPr>
        <p:spPr>
          <a:xfrm>
            <a:off x="0" y="0"/>
            <a:ext cx="9144000" cy="1143000"/>
          </a:xfrm>
          <a:prstGeom prst="rect">
            <a:avLst/>
          </a:prstGeom>
          <a:solidFill>
            <a:schemeClr val="accent3">
              <a:lumMod val="20000"/>
              <a:lumOff val="80000"/>
            </a:schemeClr>
          </a:solidFill>
        </p:spPr>
        <p:txBody>
          <a:bodyPr vert="horz" lIns="91440" tIns="45720" rIns="91440" bIns="45720" rtlCol="0" anchor="ctr">
            <a:noAutofit/>
          </a:bodyPr>
          <a:lstStyle>
            <a:defPPr>
              <a:defRPr lang="es-ES"/>
            </a:defPPr>
            <a:lvl1pPr algn="ctr">
              <a:spcBef>
                <a:spcPct val="0"/>
              </a:spcBef>
              <a:buNone/>
              <a:defRPr sz="3600" b="1">
                <a:latin typeface="+mj-lt"/>
                <a:ea typeface="+mj-ea"/>
                <a:cs typeface="+mj-cs"/>
              </a:defRPr>
            </a:lvl1pPr>
          </a:lstStyle>
          <a:p>
            <a:r>
              <a:rPr lang="es-MX" dirty="0"/>
              <a:t>USO DE POWERPOINT EN LA INVESTIGACIÓN </a:t>
            </a:r>
            <a:endParaRPr lang="es-ES" dirty="0"/>
          </a:p>
        </p:txBody>
      </p:sp>
      <p:pic>
        <p:nvPicPr>
          <p:cNvPr id="9" name="Imagen 8">
            <a:extLst>
              <a:ext uri="{FF2B5EF4-FFF2-40B4-BE49-F238E27FC236}">
                <a16:creationId xmlns:a16="http://schemas.microsoft.com/office/drawing/2014/main" id="{DB157FB9-C936-4410-918B-2D567167D78E}"/>
              </a:ext>
            </a:extLst>
          </p:cNvPr>
          <p:cNvPicPr>
            <a:picLocks noChangeAspect="1"/>
          </p:cNvPicPr>
          <p:nvPr/>
        </p:nvPicPr>
        <p:blipFill>
          <a:blip r:embed="rId3"/>
          <a:stretch>
            <a:fillRect/>
          </a:stretch>
        </p:blipFill>
        <p:spPr>
          <a:xfrm>
            <a:off x="517732" y="1868324"/>
            <a:ext cx="8108535" cy="4561051"/>
          </a:xfrm>
          <a:prstGeom prst="rect">
            <a:avLst/>
          </a:prstGeom>
        </p:spPr>
      </p:pic>
      <p:sp>
        <p:nvSpPr>
          <p:cNvPr id="10" name="CuadroTexto 9">
            <a:extLst>
              <a:ext uri="{FF2B5EF4-FFF2-40B4-BE49-F238E27FC236}">
                <a16:creationId xmlns:a16="http://schemas.microsoft.com/office/drawing/2014/main" id="{57CEC863-581A-40C8-97F9-1112BE58C07B}"/>
              </a:ext>
            </a:extLst>
          </p:cNvPr>
          <p:cNvSpPr txBox="1"/>
          <p:nvPr/>
        </p:nvSpPr>
        <p:spPr>
          <a:xfrm>
            <a:off x="1" y="1195715"/>
            <a:ext cx="9143999" cy="523220"/>
          </a:xfrm>
          <a:prstGeom prst="rect">
            <a:avLst/>
          </a:prstGeom>
          <a:noFill/>
        </p:spPr>
        <p:txBody>
          <a:bodyPr wrap="square" rtlCol="0">
            <a:spAutoFit/>
          </a:bodyPr>
          <a:lstStyle/>
          <a:p>
            <a:pPr algn="ctr"/>
            <a:r>
              <a:rPr lang="es-MX" sz="2800" b="1" dirty="0"/>
              <a:t>¿Cómo hacer una presentación?</a:t>
            </a:r>
          </a:p>
        </p:txBody>
      </p:sp>
    </p:spTree>
    <p:extLst>
      <p:ext uri="{BB962C8B-B14F-4D97-AF65-F5344CB8AC3E}">
        <p14:creationId xmlns:p14="http://schemas.microsoft.com/office/powerpoint/2010/main" val="245452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143000"/>
          </a:xfrm>
          <a:solidFill>
            <a:schemeClr val="accent3">
              <a:lumMod val="20000"/>
              <a:lumOff val="80000"/>
            </a:schemeClr>
          </a:solidFill>
        </p:spPr>
        <p:txBody>
          <a:bodyPr vert="horz" lIns="91440" tIns="45720" rIns="91440" bIns="45720" rtlCol="0" anchor="ctr">
            <a:noAutofit/>
          </a:bodyPr>
          <a:lstStyle/>
          <a:p>
            <a:r>
              <a:rPr lang="es-ES" sz="3600" dirty="0"/>
              <a:t>PASOS A SEGUIR PARA ELABORAR UNA PRESENTACIÓN</a:t>
            </a:r>
          </a:p>
        </p:txBody>
      </p:sp>
      <p:sp>
        <p:nvSpPr>
          <p:cNvPr id="3" name="Marcador de número de diapositiva 2"/>
          <p:cNvSpPr>
            <a:spLocks noGrp="1"/>
          </p:cNvSpPr>
          <p:nvPr>
            <p:ph type="sldNum" sz="quarter" idx="12"/>
          </p:nvPr>
        </p:nvSpPr>
        <p:spPr/>
        <p:txBody>
          <a:bodyPr/>
          <a:lstStyle/>
          <a:p>
            <a:fld id="{EE49CB2F-AE91-8F4E-95EC-7E7F038BE6F6}" type="slidenum">
              <a:rPr lang="es-ES" smtClean="0"/>
              <a:t>22</a:t>
            </a:fld>
            <a:endParaRPr lang="es-ES"/>
          </a:p>
        </p:txBody>
      </p:sp>
      <p:grpSp>
        <p:nvGrpSpPr>
          <p:cNvPr id="12" name="Agrupar 11"/>
          <p:cNvGrpSpPr/>
          <p:nvPr/>
        </p:nvGrpSpPr>
        <p:grpSpPr>
          <a:xfrm>
            <a:off x="4864154" y="2245174"/>
            <a:ext cx="4000500" cy="2860226"/>
            <a:chOff x="6003103" y="1694856"/>
            <a:chExt cx="2836043" cy="2129255"/>
          </a:xfrm>
        </p:grpSpPr>
        <p:pic>
          <p:nvPicPr>
            <p:cNvPr id="8" name="Imagen 7"/>
            <p:cNvPicPr>
              <a:picLocks noChangeAspect="1"/>
            </p:cNvPicPr>
            <p:nvPr/>
          </p:nvPicPr>
          <p:blipFill>
            <a:blip r:embed="rId2"/>
            <a:stretch>
              <a:fillRect/>
            </a:stretch>
          </p:blipFill>
          <p:spPr>
            <a:xfrm>
              <a:off x="6003103" y="1694856"/>
              <a:ext cx="2836043" cy="2129255"/>
            </a:xfrm>
            <a:prstGeom prst="rect">
              <a:avLst/>
            </a:prstGeom>
          </p:spPr>
        </p:pic>
        <p:sp>
          <p:nvSpPr>
            <p:cNvPr id="11" name="Rectángulo 10"/>
            <p:cNvSpPr/>
            <p:nvPr/>
          </p:nvSpPr>
          <p:spPr>
            <a:xfrm>
              <a:off x="6313311" y="2779888"/>
              <a:ext cx="1058333" cy="45155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graphicFrame>
        <p:nvGraphicFramePr>
          <p:cNvPr id="5" name="Diagrama 4">
            <a:extLst>
              <a:ext uri="{FF2B5EF4-FFF2-40B4-BE49-F238E27FC236}">
                <a16:creationId xmlns:a16="http://schemas.microsoft.com/office/drawing/2014/main" id="{0120D2C9-7393-47C3-BE12-5614650BE634}"/>
              </a:ext>
            </a:extLst>
          </p:cNvPr>
          <p:cNvGraphicFramePr/>
          <p:nvPr>
            <p:extLst>
              <p:ext uri="{D42A27DB-BD31-4B8C-83A1-F6EECF244321}">
                <p14:modId xmlns:p14="http://schemas.microsoft.com/office/powerpoint/2010/main" val="1801748533"/>
              </p:ext>
            </p:extLst>
          </p:nvPr>
        </p:nvGraphicFramePr>
        <p:xfrm>
          <a:off x="-1738233" y="1282700"/>
          <a:ext cx="9144000" cy="5438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616535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75823E-87AA-409C-99B2-A5630080D4A2}"/>
              </a:ext>
            </a:extLst>
          </p:cNvPr>
          <p:cNvSpPr>
            <a:spLocks noGrp="1"/>
          </p:cNvSpPr>
          <p:nvPr>
            <p:ph type="title"/>
          </p:nvPr>
        </p:nvSpPr>
        <p:spPr>
          <a:xfrm>
            <a:off x="0" y="-11112"/>
            <a:ext cx="9144000" cy="1143000"/>
          </a:xfrm>
          <a:solidFill>
            <a:schemeClr val="accent3">
              <a:lumMod val="20000"/>
              <a:lumOff val="80000"/>
            </a:schemeClr>
          </a:solidFill>
        </p:spPr>
        <p:txBody>
          <a:bodyPr vert="horz" lIns="91440" tIns="45720" rIns="91440" bIns="45720" rtlCol="0" anchor="ctr">
            <a:noAutofit/>
          </a:bodyPr>
          <a:lstStyle/>
          <a:p>
            <a:r>
              <a:rPr lang="es-MX" sz="3600" dirty="0"/>
              <a:t>USO DE PREZI PARA ELABORAR PRESENTACIONES</a:t>
            </a:r>
          </a:p>
        </p:txBody>
      </p:sp>
      <p:sp>
        <p:nvSpPr>
          <p:cNvPr id="3" name="Marcador de número de diapositiva 2">
            <a:extLst>
              <a:ext uri="{FF2B5EF4-FFF2-40B4-BE49-F238E27FC236}">
                <a16:creationId xmlns:a16="http://schemas.microsoft.com/office/drawing/2014/main" id="{6E3291B4-7BE6-4484-BD30-B3A438991270}"/>
              </a:ext>
            </a:extLst>
          </p:cNvPr>
          <p:cNvSpPr>
            <a:spLocks noGrp="1"/>
          </p:cNvSpPr>
          <p:nvPr>
            <p:ph type="sldNum" sz="quarter" idx="12"/>
          </p:nvPr>
        </p:nvSpPr>
        <p:spPr/>
        <p:txBody>
          <a:bodyPr/>
          <a:lstStyle/>
          <a:p>
            <a:fld id="{EE49CB2F-AE91-8F4E-95EC-7E7F038BE6F6}" type="slidenum">
              <a:rPr lang="es-ES" smtClean="0"/>
              <a:t>23</a:t>
            </a:fld>
            <a:endParaRPr lang="es-ES"/>
          </a:p>
        </p:txBody>
      </p:sp>
      <p:sp>
        <p:nvSpPr>
          <p:cNvPr id="4" name="CuadroTexto 3">
            <a:extLst>
              <a:ext uri="{FF2B5EF4-FFF2-40B4-BE49-F238E27FC236}">
                <a16:creationId xmlns:a16="http://schemas.microsoft.com/office/drawing/2014/main" id="{9CF6EC3E-87E9-418A-B31F-BD42FDB18DF2}"/>
              </a:ext>
            </a:extLst>
          </p:cNvPr>
          <p:cNvSpPr txBox="1"/>
          <p:nvPr/>
        </p:nvSpPr>
        <p:spPr>
          <a:xfrm>
            <a:off x="1600199" y="6087844"/>
            <a:ext cx="5762625" cy="646331"/>
          </a:xfrm>
          <a:prstGeom prst="rect">
            <a:avLst/>
          </a:prstGeom>
          <a:noFill/>
        </p:spPr>
        <p:txBody>
          <a:bodyPr wrap="square" rtlCol="0">
            <a:spAutoFit/>
          </a:bodyPr>
          <a:lstStyle/>
          <a:p>
            <a:pPr algn="ctr"/>
            <a:r>
              <a:rPr lang="es-MX" dirty="0"/>
              <a:t>Registrarse en: </a:t>
            </a:r>
            <a:r>
              <a:rPr lang="es-MX" dirty="0">
                <a:hlinkClick r:id="rId2"/>
              </a:rPr>
              <a:t>https://prezi.com</a:t>
            </a:r>
            <a:endParaRPr lang="es-MX" dirty="0"/>
          </a:p>
          <a:p>
            <a:pPr algn="ctr"/>
            <a:endParaRPr lang="es-MX" dirty="0"/>
          </a:p>
        </p:txBody>
      </p:sp>
      <p:pic>
        <p:nvPicPr>
          <p:cNvPr id="5" name="Imagen 4">
            <a:extLst>
              <a:ext uri="{FF2B5EF4-FFF2-40B4-BE49-F238E27FC236}">
                <a16:creationId xmlns:a16="http://schemas.microsoft.com/office/drawing/2014/main" id="{57942276-913A-4737-9D29-D00076A23108}"/>
              </a:ext>
            </a:extLst>
          </p:cNvPr>
          <p:cNvPicPr>
            <a:picLocks noChangeAspect="1"/>
          </p:cNvPicPr>
          <p:nvPr/>
        </p:nvPicPr>
        <p:blipFill>
          <a:blip r:embed="rId3"/>
          <a:stretch>
            <a:fillRect/>
          </a:stretch>
        </p:blipFill>
        <p:spPr>
          <a:xfrm>
            <a:off x="227013" y="1212850"/>
            <a:ext cx="8644078" cy="4862294"/>
          </a:xfrm>
          <a:prstGeom prst="rect">
            <a:avLst/>
          </a:prstGeom>
        </p:spPr>
      </p:pic>
    </p:spTree>
    <p:extLst>
      <p:ext uri="{BB962C8B-B14F-4D97-AF65-F5344CB8AC3E}">
        <p14:creationId xmlns:p14="http://schemas.microsoft.com/office/powerpoint/2010/main" val="2898559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AB6126-89F0-4647-96CC-8FD1F968F248}"/>
              </a:ext>
            </a:extLst>
          </p:cNvPr>
          <p:cNvSpPr>
            <a:spLocks noGrp="1"/>
          </p:cNvSpPr>
          <p:nvPr>
            <p:ph type="title"/>
          </p:nvPr>
        </p:nvSpPr>
        <p:spPr>
          <a:xfrm>
            <a:off x="0" y="0"/>
            <a:ext cx="9144000" cy="1143000"/>
          </a:xfrm>
          <a:solidFill>
            <a:schemeClr val="accent3">
              <a:lumMod val="20000"/>
              <a:lumOff val="80000"/>
            </a:schemeClr>
          </a:solidFill>
        </p:spPr>
        <p:txBody>
          <a:bodyPr vert="horz" lIns="91440" tIns="45720" rIns="91440" bIns="45720" rtlCol="0" anchor="ctr">
            <a:noAutofit/>
          </a:bodyPr>
          <a:lstStyle/>
          <a:p>
            <a:r>
              <a:rPr lang="es-MX" sz="3600" dirty="0"/>
              <a:t>USO DE CANVA PARA REALIZAR PRESENTACIONES </a:t>
            </a:r>
          </a:p>
        </p:txBody>
      </p:sp>
      <p:sp>
        <p:nvSpPr>
          <p:cNvPr id="3" name="Marcador de número de diapositiva 2">
            <a:extLst>
              <a:ext uri="{FF2B5EF4-FFF2-40B4-BE49-F238E27FC236}">
                <a16:creationId xmlns:a16="http://schemas.microsoft.com/office/drawing/2014/main" id="{003171A9-DDF9-48B0-827E-9F23A7786CBC}"/>
              </a:ext>
            </a:extLst>
          </p:cNvPr>
          <p:cNvSpPr>
            <a:spLocks noGrp="1"/>
          </p:cNvSpPr>
          <p:nvPr>
            <p:ph type="sldNum" sz="quarter" idx="12"/>
          </p:nvPr>
        </p:nvSpPr>
        <p:spPr/>
        <p:txBody>
          <a:bodyPr/>
          <a:lstStyle/>
          <a:p>
            <a:fld id="{EE49CB2F-AE91-8F4E-95EC-7E7F038BE6F6}" type="slidenum">
              <a:rPr lang="es-ES" smtClean="0"/>
              <a:t>24</a:t>
            </a:fld>
            <a:endParaRPr lang="es-ES"/>
          </a:p>
        </p:txBody>
      </p:sp>
      <p:pic>
        <p:nvPicPr>
          <p:cNvPr id="4" name="Imagen 3">
            <a:extLst>
              <a:ext uri="{FF2B5EF4-FFF2-40B4-BE49-F238E27FC236}">
                <a16:creationId xmlns:a16="http://schemas.microsoft.com/office/drawing/2014/main" id="{CF610A5A-49E3-4CC2-9F85-C0D9EE3A58BF}"/>
              </a:ext>
            </a:extLst>
          </p:cNvPr>
          <p:cNvPicPr>
            <a:picLocks noChangeAspect="1"/>
          </p:cNvPicPr>
          <p:nvPr/>
        </p:nvPicPr>
        <p:blipFill>
          <a:blip r:embed="rId2"/>
          <a:stretch>
            <a:fillRect/>
          </a:stretch>
        </p:blipFill>
        <p:spPr>
          <a:xfrm>
            <a:off x="233856" y="1247774"/>
            <a:ext cx="8452944" cy="4754781"/>
          </a:xfrm>
          <a:prstGeom prst="rect">
            <a:avLst/>
          </a:prstGeom>
        </p:spPr>
      </p:pic>
      <p:sp>
        <p:nvSpPr>
          <p:cNvPr id="5" name="CuadroTexto 4">
            <a:extLst>
              <a:ext uri="{FF2B5EF4-FFF2-40B4-BE49-F238E27FC236}">
                <a16:creationId xmlns:a16="http://schemas.microsoft.com/office/drawing/2014/main" id="{336B4616-970A-41A2-BE7A-80F312ABFC04}"/>
              </a:ext>
            </a:extLst>
          </p:cNvPr>
          <p:cNvSpPr txBox="1"/>
          <p:nvPr/>
        </p:nvSpPr>
        <p:spPr>
          <a:xfrm>
            <a:off x="1095375" y="6038850"/>
            <a:ext cx="6953250" cy="646331"/>
          </a:xfrm>
          <a:prstGeom prst="rect">
            <a:avLst/>
          </a:prstGeom>
          <a:noFill/>
        </p:spPr>
        <p:txBody>
          <a:bodyPr wrap="square" rtlCol="0">
            <a:spAutoFit/>
          </a:bodyPr>
          <a:lstStyle/>
          <a:p>
            <a:pPr algn="ctr"/>
            <a:r>
              <a:rPr lang="es-MX" dirty="0"/>
              <a:t>REGISTRARSE EN </a:t>
            </a:r>
            <a:r>
              <a:rPr lang="es-MX" dirty="0">
                <a:hlinkClick r:id="rId3"/>
              </a:rPr>
              <a:t>https://www.canva.com</a:t>
            </a:r>
            <a:endParaRPr lang="es-MX" dirty="0"/>
          </a:p>
          <a:p>
            <a:pPr algn="ctr"/>
            <a:endParaRPr lang="es-MX" dirty="0"/>
          </a:p>
        </p:txBody>
      </p:sp>
    </p:spTree>
    <p:extLst>
      <p:ext uri="{BB962C8B-B14F-4D97-AF65-F5344CB8AC3E}">
        <p14:creationId xmlns:p14="http://schemas.microsoft.com/office/powerpoint/2010/main" val="421820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04B095-5DF2-442B-907F-B6AACC3FC9A1}"/>
              </a:ext>
            </a:extLst>
          </p:cNvPr>
          <p:cNvSpPr>
            <a:spLocks noGrp="1"/>
          </p:cNvSpPr>
          <p:nvPr>
            <p:ph type="title"/>
          </p:nvPr>
        </p:nvSpPr>
        <p:spPr>
          <a:xfrm>
            <a:off x="0" y="-11112"/>
            <a:ext cx="9144000" cy="1143000"/>
          </a:xfrm>
          <a:solidFill>
            <a:schemeClr val="accent3">
              <a:lumMod val="20000"/>
              <a:lumOff val="80000"/>
            </a:schemeClr>
          </a:solidFill>
        </p:spPr>
        <p:txBody>
          <a:bodyPr vert="horz" lIns="91440" tIns="45720" rIns="91440" bIns="45720" rtlCol="0" anchor="ctr">
            <a:noAutofit/>
          </a:bodyPr>
          <a:lstStyle/>
          <a:p>
            <a:r>
              <a:rPr lang="es-MX" sz="3600" dirty="0"/>
              <a:t>RECOMENDACIONES PARA ELABORAR UNA PRESENTACIÓN </a:t>
            </a:r>
          </a:p>
        </p:txBody>
      </p:sp>
      <p:sp>
        <p:nvSpPr>
          <p:cNvPr id="3" name="Marcador de número de diapositiva 2">
            <a:extLst>
              <a:ext uri="{FF2B5EF4-FFF2-40B4-BE49-F238E27FC236}">
                <a16:creationId xmlns:a16="http://schemas.microsoft.com/office/drawing/2014/main" id="{216C903D-EA27-4AF3-B9F4-AFD0D2BE8784}"/>
              </a:ext>
            </a:extLst>
          </p:cNvPr>
          <p:cNvSpPr>
            <a:spLocks noGrp="1"/>
          </p:cNvSpPr>
          <p:nvPr>
            <p:ph type="sldNum" sz="quarter" idx="12"/>
          </p:nvPr>
        </p:nvSpPr>
        <p:spPr/>
        <p:txBody>
          <a:bodyPr/>
          <a:lstStyle/>
          <a:p>
            <a:fld id="{EE49CB2F-AE91-8F4E-95EC-7E7F038BE6F6}" type="slidenum">
              <a:rPr lang="es-ES" smtClean="0"/>
              <a:t>25</a:t>
            </a:fld>
            <a:endParaRPr lang="es-ES"/>
          </a:p>
        </p:txBody>
      </p:sp>
      <p:graphicFrame>
        <p:nvGraphicFramePr>
          <p:cNvPr id="4" name="Diagrama 3">
            <a:extLst>
              <a:ext uri="{FF2B5EF4-FFF2-40B4-BE49-F238E27FC236}">
                <a16:creationId xmlns:a16="http://schemas.microsoft.com/office/drawing/2014/main" id="{C2577979-F6D8-4860-8241-3CD1C25EA7E6}"/>
              </a:ext>
            </a:extLst>
          </p:cNvPr>
          <p:cNvGraphicFramePr/>
          <p:nvPr>
            <p:extLst>
              <p:ext uri="{D42A27DB-BD31-4B8C-83A1-F6EECF244321}">
                <p14:modId xmlns:p14="http://schemas.microsoft.com/office/powerpoint/2010/main" val="758172465"/>
              </p:ext>
            </p:extLst>
          </p:nvPr>
        </p:nvGraphicFramePr>
        <p:xfrm>
          <a:off x="457200" y="1247775"/>
          <a:ext cx="8458200" cy="5473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40682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925" y="1269309"/>
            <a:ext cx="2715797" cy="24536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3 Rectángulo"/>
          <p:cNvSpPr/>
          <p:nvPr/>
        </p:nvSpPr>
        <p:spPr>
          <a:xfrm>
            <a:off x="757823" y="3789363"/>
            <a:ext cx="2286000" cy="646331"/>
          </a:xfrm>
          <a:prstGeom prst="rect">
            <a:avLst/>
          </a:prstGeom>
        </p:spPr>
        <p:txBody>
          <a:bodyPr wrap="square">
            <a:spAutoFit/>
          </a:bodyPr>
          <a:lstStyle/>
          <a:p>
            <a:r>
              <a:rPr lang="en-US" sz="900" dirty="0"/>
              <a:t> Creative Commons Attribution-</a:t>
            </a:r>
            <a:r>
              <a:rPr lang="en-US" sz="900" dirty="0" err="1"/>
              <a:t>ShareAlike</a:t>
            </a:r>
            <a:r>
              <a:rPr lang="en-US" sz="900" dirty="0"/>
              <a:t> License; additional terms may apply. By using this site, you agree to the Terms of Use and Privacy Policy.</a:t>
            </a:r>
            <a:endParaRPr lang="es-MX" sz="900" dirty="0"/>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35024" y="1292457"/>
            <a:ext cx="2360949" cy="29524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5049" y="4390255"/>
            <a:ext cx="2286000" cy="6651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4 Rectángulo"/>
          <p:cNvSpPr/>
          <p:nvPr/>
        </p:nvSpPr>
        <p:spPr>
          <a:xfrm>
            <a:off x="711222" y="6308159"/>
            <a:ext cx="7704856" cy="430887"/>
          </a:xfrm>
          <a:prstGeom prst="rect">
            <a:avLst/>
          </a:prstGeom>
        </p:spPr>
        <p:txBody>
          <a:bodyPr wrap="square">
            <a:spAutoFit/>
          </a:bodyPr>
          <a:lstStyle/>
          <a:p>
            <a:r>
              <a:rPr lang="es-MX" sz="1100" dirty="0"/>
              <a:t>https://www.google.com.mx/search?q=investigaci%C3%B3n&amp;biw=1600&amp;bih=799&amp;source=lnms&amp;tbm=isch&amp;sa=X&amp;ved=0ahUKEwiemf-99bvKAhVsk4MKHaP8CLUQ_AUIBigB#tbs=sur:fm&amp;tbm=isch&amp;q=uaemex&amp;imgrc=yUa-_rOkEcjU1M%3A</a:t>
            </a:r>
          </a:p>
        </p:txBody>
      </p:sp>
      <p:sp>
        <p:nvSpPr>
          <p:cNvPr id="8" name="Título 1">
            <a:extLst>
              <a:ext uri="{FF2B5EF4-FFF2-40B4-BE49-F238E27FC236}">
                <a16:creationId xmlns:a16="http://schemas.microsoft.com/office/drawing/2014/main" id="{8AA91446-029A-41E2-9BBF-78D67E193444}"/>
              </a:ext>
            </a:extLst>
          </p:cNvPr>
          <p:cNvSpPr txBox="1">
            <a:spLocks/>
          </p:cNvSpPr>
          <p:nvPr/>
        </p:nvSpPr>
        <p:spPr>
          <a:xfrm>
            <a:off x="0" y="0"/>
            <a:ext cx="9144000" cy="1143000"/>
          </a:xfrm>
          <a:prstGeom prst="rect">
            <a:avLst/>
          </a:prstGeom>
          <a:solidFill>
            <a:schemeClr val="accent3">
              <a:lumMod val="20000"/>
              <a:lumOff val="80000"/>
            </a:schemeClr>
          </a:solidFill>
        </p:spPr>
        <p:txBody>
          <a:bodyPr vert="horz" lIns="91440" tIns="45720" rIns="91440" bIns="45720" rtlCol="0" anchor="ctr">
            <a:noAutofit/>
          </a:bodyPr>
          <a:lstStyle>
            <a:lvl1pPr algn="ctr" defTabSz="457200" rtl="0" eaLnBrk="1" latinLnBrk="0" hangingPunct="1">
              <a:spcBef>
                <a:spcPct val="0"/>
              </a:spcBef>
              <a:buNone/>
              <a:defRPr sz="4400" b="1" kern="1200">
                <a:solidFill>
                  <a:schemeClr val="tx1"/>
                </a:solidFill>
                <a:latin typeface="+mj-lt"/>
                <a:ea typeface="+mj-ea"/>
                <a:cs typeface="+mj-cs"/>
              </a:defRPr>
            </a:lvl1pPr>
          </a:lstStyle>
          <a:p>
            <a:r>
              <a:rPr lang="es-MX" sz="3600" dirty="0"/>
              <a:t>USO DE IMÁGENES EN PRESENTACIONES </a:t>
            </a:r>
          </a:p>
        </p:txBody>
      </p:sp>
      <p:sp>
        <p:nvSpPr>
          <p:cNvPr id="7" name="CuadroTexto 6">
            <a:extLst>
              <a:ext uri="{FF2B5EF4-FFF2-40B4-BE49-F238E27FC236}">
                <a16:creationId xmlns:a16="http://schemas.microsoft.com/office/drawing/2014/main" id="{34F276BE-D5FA-4C3A-950E-9B0CEE4CE68A}"/>
              </a:ext>
            </a:extLst>
          </p:cNvPr>
          <p:cNvSpPr txBox="1"/>
          <p:nvPr/>
        </p:nvSpPr>
        <p:spPr>
          <a:xfrm>
            <a:off x="6772275" y="2259716"/>
            <a:ext cx="1990725" cy="2677656"/>
          </a:xfrm>
          <a:prstGeom prst="rect">
            <a:avLst/>
          </a:prstGeom>
          <a:noFill/>
        </p:spPr>
        <p:txBody>
          <a:bodyPr wrap="square" rtlCol="0">
            <a:spAutoFit/>
          </a:bodyPr>
          <a:lstStyle/>
          <a:p>
            <a:r>
              <a:rPr lang="es-MX" sz="2400" b="1" dirty="0"/>
              <a:t>Imágenes con licencia: </a:t>
            </a:r>
            <a:r>
              <a:rPr lang="en-US" sz="2400" b="1" dirty="0"/>
              <a:t>Creative Commons Attribution-</a:t>
            </a:r>
            <a:r>
              <a:rPr lang="en-US" sz="2400" b="1" dirty="0" err="1"/>
              <a:t>ShareAlike</a:t>
            </a:r>
            <a:r>
              <a:rPr lang="en-US" sz="2400" b="1" dirty="0"/>
              <a:t> License</a:t>
            </a:r>
            <a:endParaRPr lang="es-MX" sz="2400" b="1" dirty="0"/>
          </a:p>
        </p:txBody>
      </p:sp>
    </p:spTree>
    <p:extLst>
      <p:ext uri="{BB962C8B-B14F-4D97-AF65-F5344CB8AC3E}">
        <p14:creationId xmlns:p14="http://schemas.microsoft.com/office/powerpoint/2010/main" val="2446559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2251160" y="3221168"/>
            <a:ext cx="3812669" cy="2505075"/>
          </a:xfrm>
          <a:prstGeom prst="rect">
            <a:avLst/>
          </a:prstGeom>
        </p:spPr>
      </p:pic>
      <p:pic>
        <p:nvPicPr>
          <p:cNvPr id="10" name="Imagen 9"/>
          <p:cNvPicPr>
            <a:picLocks noChangeAspect="1"/>
          </p:cNvPicPr>
          <p:nvPr/>
        </p:nvPicPr>
        <p:blipFill>
          <a:blip r:embed="rId3"/>
          <a:stretch>
            <a:fillRect/>
          </a:stretch>
        </p:blipFill>
        <p:spPr>
          <a:xfrm>
            <a:off x="5562600" y="4452971"/>
            <a:ext cx="3581400" cy="2405028"/>
          </a:xfrm>
          <a:prstGeom prst="rect">
            <a:avLst/>
          </a:prstGeom>
        </p:spPr>
      </p:pic>
      <p:sp>
        <p:nvSpPr>
          <p:cNvPr id="3" name="Marcador de número de diapositiva 2"/>
          <p:cNvSpPr>
            <a:spLocks noGrp="1"/>
          </p:cNvSpPr>
          <p:nvPr>
            <p:ph type="sldNum" sz="quarter" idx="12"/>
          </p:nvPr>
        </p:nvSpPr>
        <p:spPr/>
        <p:txBody>
          <a:bodyPr/>
          <a:lstStyle/>
          <a:p>
            <a:fld id="{EE49CB2F-AE91-8F4E-95EC-7E7F038BE6F6}" type="slidenum">
              <a:rPr lang="es-ES" smtClean="0"/>
              <a:t>27</a:t>
            </a:fld>
            <a:endParaRPr lang="es-ES"/>
          </a:p>
        </p:txBody>
      </p:sp>
      <p:sp>
        <p:nvSpPr>
          <p:cNvPr id="4" name="Rectángulo 3"/>
          <p:cNvSpPr/>
          <p:nvPr/>
        </p:nvSpPr>
        <p:spPr>
          <a:xfrm>
            <a:off x="0" y="0"/>
            <a:ext cx="9144000" cy="191207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3600" b="1" dirty="0">
                <a:solidFill>
                  <a:schemeClr val="tx1"/>
                </a:solidFill>
              </a:rPr>
              <a:t>USO DE LAS TECNOLOGÍAS DE LA INFORMACIÓN Y COMUNICACIÓN </a:t>
            </a:r>
          </a:p>
          <a:p>
            <a:pPr lvl="0" algn="ctr"/>
            <a:endParaRPr lang="es-ES_tradnl" sz="4000" b="1" dirty="0">
              <a:solidFill>
                <a:schemeClr val="tx1"/>
              </a:solidFill>
              <a:latin typeface="+mj-lt"/>
              <a:ea typeface="+mj-ea"/>
              <a:cs typeface="+mj-cs"/>
            </a:endParaRPr>
          </a:p>
          <a:p>
            <a:pPr algn="ctr"/>
            <a:endParaRPr lang="es-ES" sz="1600" dirty="0"/>
          </a:p>
        </p:txBody>
      </p:sp>
      <p:sp>
        <p:nvSpPr>
          <p:cNvPr id="5" name="Rectángulo 4"/>
          <p:cNvSpPr/>
          <p:nvPr/>
        </p:nvSpPr>
        <p:spPr>
          <a:xfrm>
            <a:off x="0" y="2230740"/>
            <a:ext cx="9144000" cy="913139"/>
          </a:xfrm>
          <a:prstGeom prst="rect">
            <a:avLst/>
          </a:prstGeom>
          <a:solidFill>
            <a:schemeClr val="bg1">
              <a:lumMod val="85000"/>
            </a:schemeClr>
          </a:solidFill>
        </p:spPr>
        <p:style>
          <a:lnRef idx="1">
            <a:schemeClr val="dk1"/>
          </a:lnRef>
          <a:fillRef idx="2">
            <a:schemeClr val="dk1"/>
          </a:fillRef>
          <a:effectRef idx="1">
            <a:schemeClr val="dk1"/>
          </a:effectRef>
          <a:fontRef idx="minor">
            <a:schemeClr val="dk1"/>
          </a:fontRef>
        </p:style>
        <p:txBody>
          <a:bodyPr rtlCol="0" anchor="ctr"/>
          <a:lstStyle/>
          <a:p>
            <a:pPr algn="r"/>
            <a:r>
              <a:rPr lang="es-MX" dirty="0"/>
              <a:t>Es relevante  valorar la importancia del uso de las </a:t>
            </a:r>
          </a:p>
          <a:p>
            <a:pPr algn="r"/>
            <a:r>
              <a:rPr lang="es-MX" dirty="0"/>
              <a:t>TIC en la docencia e investigación, para que estas herramientas sean utilizadas</a:t>
            </a:r>
          </a:p>
          <a:p>
            <a:pPr algn="r"/>
            <a:r>
              <a:rPr lang="es-MX" dirty="0"/>
              <a:t> con responsabilidad en la práctica.</a:t>
            </a:r>
          </a:p>
        </p:txBody>
      </p:sp>
      <p:pic>
        <p:nvPicPr>
          <p:cNvPr id="8" name="Imagen 7"/>
          <p:cNvPicPr>
            <a:picLocks noChangeAspect="1"/>
          </p:cNvPicPr>
          <p:nvPr/>
        </p:nvPicPr>
        <p:blipFill>
          <a:blip r:embed="rId4"/>
          <a:stretch>
            <a:fillRect/>
          </a:stretch>
        </p:blipFill>
        <p:spPr>
          <a:xfrm>
            <a:off x="0" y="4352925"/>
            <a:ext cx="2471822" cy="2505075"/>
          </a:xfrm>
          <a:prstGeom prst="rect">
            <a:avLst/>
          </a:prstGeom>
        </p:spPr>
      </p:pic>
    </p:spTree>
    <p:extLst>
      <p:ext uri="{BB962C8B-B14F-4D97-AF65-F5344CB8AC3E}">
        <p14:creationId xmlns:p14="http://schemas.microsoft.com/office/powerpoint/2010/main" val="6941059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rot="3286612">
            <a:off x="7229079" y="2020192"/>
            <a:ext cx="1995140" cy="1210385"/>
          </a:xfrm>
          <a:prstGeom prst="rect">
            <a:avLst/>
          </a:prstGeom>
        </p:spPr>
      </p:pic>
      <p:sp>
        <p:nvSpPr>
          <p:cNvPr id="4" name="Marcador de número de diapositiva 3"/>
          <p:cNvSpPr>
            <a:spLocks noGrp="1"/>
          </p:cNvSpPr>
          <p:nvPr>
            <p:ph type="sldNum" sz="quarter" idx="12"/>
          </p:nvPr>
        </p:nvSpPr>
        <p:spPr/>
        <p:txBody>
          <a:bodyPr/>
          <a:lstStyle/>
          <a:p>
            <a:fld id="{EE49CB2F-AE91-8F4E-95EC-7E7F038BE6F6}" type="slidenum">
              <a:rPr lang="es-ES" smtClean="0"/>
              <a:t>28</a:t>
            </a:fld>
            <a:endParaRPr lang="es-ES"/>
          </a:p>
        </p:txBody>
      </p:sp>
      <p:sp>
        <p:nvSpPr>
          <p:cNvPr id="6" name="Título 1"/>
          <p:cNvSpPr txBox="1">
            <a:spLocks/>
          </p:cNvSpPr>
          <p:nvPr/>
        </p:nvSpPr>
        <p:spPr>
          <a:xfrm>
            <a:off x="0" y="0"/>
            <a:ext cx="9144000" cy="1143000"/>
          </a:xfrm>
          <a:prstGeom prst="rect">
            <a:avLst/>
          </a:prstGeom>
          <a:solidFill>
            <a:schemeClr val="accent3">
              <a:lumMod val="20000"/>
              <a:lumOff val="80000"/>
            </a:schemeClr>
          </a:solidFill>
        </p:spPr>
        <p:txBody>
          <a:bodyPr vert="horz" lIns="91440" tIns="45720" rIns="91440" bIns="45720" rtlCol="0" anchor="ctr">
            <a:noAutofit/>
          </a:bodyPr>
          <a:lstStyle>
            <a:lvl1pPr algn="ctr">
              <a:spcBef>
                <a:spcPct val="0"/>
              </a:spcBef>
              <a:buNone/>
              <a:defRPr sz="3600" b="1">
                <a:latin typeface="+mj-lt"/>
                <a:ea typeface="+mj-ea"/>
                <a:cs typeface="+mj-cs"/>
              </a:defRPr>
            </a:lvl1pPr>
          </a:lstStyle>
          <a:p>
            <a:r>
              <a:rPr lang="es-ES_tradnl" dirty="0"/>
              <a:t>VENTAJAS Y DESVENTAJAS DEL USO DE LAS TIC  </a:t>
            </a:r>
            <a:endParaRPr lang="es-ES" dirty="0"/>
          </a:p>
        </p:txBody>
      </p:sp>
      <p:pic>
        <p:nvPicPr>
          <p:cNvPr id="5" name="Imagen 4"/>
          <p:cNvPicPr>
            <a:picLocks noChangeAspect="1"/>
          </p:cNvPicPr>
          <p:nvPr/>
        </p:nvPicPr>
        <p:blipFill>
          <a:blip r:embed="rId3"/>
          <a:stretch>
            <a:fillRect/>
          </a:stretch>
        </p:blipFill>
        <p:spPr>
          <a:xfrm>
            <a:off x="214201" y="1319939"/>
            <a:ext cx="7384081" cy="5538061"/>
          </a:xfrm>
          <a:prstGeom prst="rect">
            <a:avLst/>
          </a:prstGeom>
        </p:spPr>
      </p:pic>
    </p:spTree>
    <p:extLst>
      <p:ext uri="{BB962C8B-B14F-4D97-AF65-F5344CB8AC3E}">
        <p14:creationId xmlns:p14="http://schemas.microsoft.com/office/powerpoint/2010/main" val="3296367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587"/>
            <a:ext cx="9144000" cy="1143000"/>
          </a:xfrm>
          <a:solidFill>
            <a:schemeClr val="accent3">
              <a:lumMod val="20000"/>
              <a:lumOff val="80000"/>
            </a:schemeClr>
          </a:solidFill>
        </p:spPr>
        <p:txBody>
          <a:bodyPr vert="horz" lIns="91440" tIns="45720" rIns="91440" bIns="45720" rtlCol="0" anchor="ctr">
            <a:noAutofit/>
          </a:bodyPr>
          <a:lstStyle/>
          <a:p>
            <a:r>
              <a:rPr lang="es-ES" sz="3600" dirty="0"/>
              <a:t>PREGUNTAS PARA REFLEXIONAR </a:t>
            </a:r>
          </a:p>
        </p:txBody>
      </p:sp>
      <p:sp>
        <p:nvSpPr>
          <p:cNvPr id="3" name="Marcador de número de diapositiva 2"/>
          <p:cNvSpPr>
            <a:spLocks noGrp="1"/>
          </p:cNvSpPr>
          <p:nvPr>
            <p:ph type="sldNum" sz="quarter" idx="12"/>
          </p:nvPr>
        </p:nvSpPr>
        <p:spPr/>
        <p:txBody>
          <a:bodyPr/>
          <a:lstStyle/>
          <a:p>
            <a:fld id="{EE49CB2F-AE91-8F4E-95EC-7E7F038BE6F6}" type="slidenum">
              <a:rPr lang="es-ES" smtClean="0"/>
              <a:t>29</a:t>
            </a:fld>
            <a:endParaRPr lang="es-ES"/>
          </a:p>
        </p:txBody>
      </p:sp>
      <p:sp>
        <p:nvSpPr>
          <p:cNvPr id="4" name="Rectángulo 3"/>
          <p:cNvSpPr/>
          <p:nvPr/>
        </p:nvSpPr>
        <p:spPr>
          <a:xfrm>
            <a:off x="667222" y="1522059"/>
            <a:ext cx="7622035" cy="2246769"/>
          </a:xfrm>
          <a:prstGeom prst="rect">
            <a:avLst/>
          </a:prstGeom>
          <a:solidFill>
            <a:schemeClr val="accent3">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es-ES_tradnl" sz="2800" dirty="0">
                <a:solidFill>
                  <a:srgbClr val="000000"/>
                </a:solidFill>
              </a:rPr>
              <a:t>¿Son importantes las TIC para el proceso de investigación?</a:t>
            </a:r>
          </a:p>
          <a:p>
            <a:endParaRPr lang="es-ES_tradnl" sz="2800" dirty="0">
              <a:solidFill>
                <a:srgbClr val="000000"/>
              </a:solidFill>
            </a:endParaRPr>
          </a:p>
          <a:p>
            <a:r>
              <a:rPr lang="es-ES_tradnl" sz="2800" dirty="0">
                <a:solidFill>
                  <a:srgbClr val="000000"/>
                </a:solidFill>
              </a:rPr>
              <a:t>¿Qué implicaciones éticas tiene el uso de las TIC? </a:t>
            </a:r>
          </a:p>
          <a:p>
            <a:r>
              <a:rPr lang="es-ES_tradnl" sz="2800" dirty="0">
                <a:solidFill>
                  <a:srgbClr val="000000"/>
                </a:solidFill>
              </a:rPr>
              <a:t>¿Qué ventajas y desventajas tiene el uso de las TIC? </a:t>
            </a:r>
          </a:p>
        </p:txBody>
      </p:sp>
      <p:grpSp>
        <p:nvGrpSpPr>
          <p:cNvPr id="5" name="Agrupar 4"/>
          <p:cNvGrpSpPr/>
          <p:nvPr/>
        </p:nvGrpSpPr>
        <p:grpSpPr>
          <a:xfrm>
            <a:off x="0" y="6098123"/>
            <a:ext cx="759877" cy="759877"/>
            <a:chOff x="0" y="6098123"/>
            <a:chExt cx="759877" cy="759877"/>
          </a:xfrm>
        </p:grpSpPr>
        <p:pic>
          <p:nvPicPr>
            <p:cNvPr id="6" name="Imagen 5"/>
            <p:cNvPicPr>
              <a:picLocks noChangeAspect="1"/>
            </p:cNvPicPr>
            <p:nvPr/>
          </p:nvPicPr>
          <p:blipFill>
            <a:blip r:embed="rId2"/>
            <a:stretch>
              <a:fillRect/>
            </a:stretch>
          </p:blipFill>
          <p:spPr>
            <a:xfrm>
              <a:off x="0" y="6098123"/>
              <a:ext cx="759877" cy="759877"/>
            </a:xfrm>
            <a:prstGeom prst="rect">
              <a:avLst/>
            </a:prstGeom>
            <a:ln>
              <a:noFill/>
            </a:ln>
            <a:effectLst>
              <a:softEdge rad="112500"/>
            </a:effectLst>
          </p:spPr>
        </p:pic>
        <p:sp>
          <p:nvSpPr>
            <p:cNvPr id="7" name="Rectángulo 6"/>
            <p:cNvSpPr/>
            <p:nvPr/>
          </p:nvSpPr>
          <p:spPr>
            <a:xfrm>
              <a:off x="199297" y="6339285"/>
              <a:ext cx="262662" cy="276999"/>
            </a:xfrm>
            <a:prstGeom prst="rect">
              <a:avLst/>
            </a:prstGeom>
          </p:spPr>
          <p:txBody>
            <a:bodyPr wrap="none">
              <a:spAutoFit/>
            </a:bodyPr>
            <a:lstStyle/>
            <a:p>
              <a:r>
                <a:rPr lang="es-ES_tradnl" sz="1200" dirty="0"/>
                <a:t>2</a:t>
              </a:r>
              <a:endParaRPr lang="es-ES" sz="1200" dirty="0"/>
            </a:p>
          </p:txBody>
        </p:sp>
      </p:grpSp>
    </p:spTree>
    <p:extLst>
      <p:ext uri="{BB962C8B-B14F-4D97-AF65-F5344CB8AC3E}">
        <p14:creationId xmlns:p14="http://schemas.microsoft.com/office/powerpoint/2010/main" val="1521605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normAutofit/>
          </a:bodyPr>
          <a:lstStyle/>
          <a:p>
            <a:pPr>
              <a:defRPr/>
            </a:pPr>
            <a:fld id="{F0343A7C-E0AF-4547-9C9F-8102B599A5C0}" type="slidenum">
              <a:rPr lang="en-US" smtClean="0"/>
              <a:pPr>
                <a:defRPr/>
              </a:pPr>
              <a:t>3</a:t>
            </a:fld>
            <a:endParaRPr lang="en-US"/>
          </a:p>
        </p:txBody>
      </p:sp>
      <p:grpSp>
        <p:nvGrpSpPr>
          <p:cNvPr id="13" name="Agrupar 11">
            <a:extLst>
              <a:ext uri="{FF2B5EF4-FFF2-40B4-BE49-F238E27FC236}">
                <a16:creationId xmlns:a16="http://schemas.microsoft.com/office/drawing/2014/main" id="{B371E366-9B66-4B26-8BD3-3DFA3F550E1C}"/>
              </a:ext>
            </a:extLst>
          </p:cNvPr>
          <p:cNvGrpSpPr/>
          <p:nvPr/>
        </p:nvGrpSpPr>
        <p:grpSpPr>
          <a:xfrm>
            <a:off x="18221" y="6196560"/>
            <a:ext cx="9125780" cy="684703"/>
            <a:chOff x="0" y="6467327"/>
            <a:chExt cx="9144000" cy="403725"/>
          </a:xfrm>
          <a:solidFill>
            <a:srgbClr val="3B411F"/>
          </a:solidFill>
        </p:grpSpPr>
        <p:sp>
          <p:nvSpPr>
            <p:cNvPr id="14" name="Rectángulo 13">
              <a:extLst>
                <a:ext uri="{FF2B5EF4-FFF2-40B4-BE49-F238E27FC236}">
                  <a16:creationId xmlns:a16="http://schemas.microsoft.com/office/drawing/2014/main" id="{DAF762A9-876F-44F0-98C3-11162FF03ABD}"/>
                </a:ext>
              </a:extLst>
            </p:cNvPr>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sz="1351" dirty="0"/>
                <a:t>Facultad de Ciencias                                                                                         </a:t>
              </a:r>
              <a:r>
                <a:rPr lang="es-ES" sz="1351" dirty="0" err="1"/>
                <a:t>UAEMéx</a:t>
              </a:r>
              <a:endParaRPr lang="es-ES" sz="1351" dirty="0"/>
            </a:p>
          </p:txBody>
        </p:sp>
        <p:pic>
          <p:nvPicPr>
            <p:cNvPr id="15" name="Imagen 14">
              <a:extLst>
                <a:ext uri="{FF2B5EF4-FFF2-40B4-BE49-F238E27FC236}">
                  <a16:creationId xmlns:a16="http://schemas.microsoft.com/office/drawing/2014/main" id="{EC847FCD-9111-4513-8FFE-CF01EFC686E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253" y="6480378"/>
              <a:ext cx="579281" cy="390674"/>
            </a:xfrm>
            <a:prstGeom prst="rect">
              <a:avLst/>
            </a:prstGeom>
            <a:grpFill/>
            <a:ln>
              <a:noFill/>
            </a:ln>
            <a:effectLst>
              <a:softEdge rad="63500"/>
            </a:effectLst>
          </p:spPr>
        </p:pic>
      </p:grpSp>
      <p:sp>
        <p:nvSpPr>
          <p:cNvPr id="8" name="2 Título">
            <a:extLst>
              <a:ext uri="{FF2B5EF4-FFF2-40B4-BE49-F238E27FC236}">
                <a16:creationId xmlns:a16="http://schemas.microsoft.com/office/drawing/2014/main" id="{33D191C2-DC07-4160-832D-552CF0AA5A85}"/>
              </a:ext>
            </a:extLst>
          </p:cNvPr>
          <p:cNvSpPr txBox="1">
            <a:spLocks/>
          </p:cNvSpPr>
          <p:nvPr/>
        </p:nvSpPr>
        <p:spPr>
          <a:xfrm>
            <a:off x="18221" y="0"/>
            <a:ext cx="9144000" cy="662160"/>
          </a:xfrm>
          <a:prstGeom prst="rect">
            <a:avLst/>
          </a:prstGeom>
          <a:solidFill>
            <a:schemeClr val="accent3">
              <a:lumMod val="20000"/>
              <a:lumOff val="80000"/>
            </a:schemeClr>
          </a:solidFill>
        </p:spPr>
        <p:txBody>
          <a:bodyPr vert="horz" lIns="91440" tIns="45720" rIns="91440" bIns="45720" rtlCol="0" anchor="ctr">
            <a:noAutofit/>
          </a:bodyPr>
          <a:lstStyle>
            <a:lvl1pPr algn="ctr">
              <a:spcBef>
                <a:spcPct val="0"/>
              </a:spcBef>
              <a:buNone/>
              <a:defRPr sz="4000" b="1">
                <a:latin typeface="+mj-lt"/>
                <a:ea typeface="+mj-ea"/>
                <a:cs typeface="+mj-cs"/>
              </a:defRPr>
            </a:lvl1pPr>
          </a:lstStyle>
          <a:p>
            <a:r>
              <a:rPr lang="es-MX" dirty="0"/>
              <a:t>GUÍA DIDÁCTICA</a:t>
            </a:r>
          </a:p>
        </p:txBody>
      </p:sp>
      <p:pic>
        <p:nvPicPr>
          <p:cNvPr id="3" name="Imagen 2">
            <a:extLst>
              <a:ext uri="{FF2B5EF4-FFF2-40B4-BE49-F238E27FC236}">
                <a16:creationId xmlns:a16="http://schemas.microsoft.com/office/drawing/2014/main" id="{AA73385A-2604-4B3D-8A54-A57B930C121B}"/>
              </a:ext>
            </a:extLst>
          </p:cNvPr>
          <p:cNvPicPr>
            <a:picLocks noChangeAspect="1"/>
          </p:cNvPicPr>
          <p:nvPr/>
        </p:nvPicPr>
        <p:blipFill rotWithShape="1">
          <a:blip r:embed="rId4"/>
          <a:srcRect t="14815" r="9271" b="23519"/>
          <a:stretch/>
        </p:blipFill>
        <p:spPr>
          <a:xfrm>
            <a:off x="0" y="1439418"/>
            <a:ext cx="9115439" cy="3485007"/>
          </a:xfrm>
          <a:prstGeom prst="rect">
            <a:avLst/>
          </a:prstGeom>
        </p:spPr>
      </p:pic>
    </p:spTree>
    <p:extLst>
      <p:ext uri="{BB962C8B-B14F-4D97-AF65-F5344CB8AC3E}">
        <p14:creationId xmlns:p14="http://schemas.microsoft.com/office/powerpoint/2010/main" val="1016906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554143"/>
            <a:ext cx="8229600" cy="4525963"/>
          </a:xfrm>
        </p:spPr>
        <p:txBody>
          <a:bodyPr>
            <a:normAutofit fontScale="47500" lnSpcReduction="20000"/>
          </a:bodyPr>
          <a:lstStyle/>
          <a:p>
            <a:pPr marL="0" indent="0">
              <a:buNone/>
            </a:pPr>
            <a:r>
              <a:rPr lang="es-ES_tradnl" sz="4600" b="1" dirty="0"/>
              <a:t> </a:t>
            </a:r>
            <a:endParaRPr lang="es-ES_tradnl" b="1" dirty="0"/>
          </a:p>
          <a:p>
            <a:pPr marL="0" indent="0">
              <a:buNone/>
            </a:pPr>
            <a:r>
              <a:rPr lang="es-ES_tradnl" dirty="0"/>
              <a:t>Cabrero, J. y J.M. Fernández. 2007. Las TIC para la igualdad. Nuevas tecnologías y atención a la diversidad. Ed. MAD.</a:t>
            </a:r>
            <a:endParaRPr lang="es-MX" dirty="0"/>
          </a:p>
          <a:p>
            <a:pPr marL="0" indent="0">
              <a:buNone/>
            </a:pPr>
            <a:r>
              <a:rPr lang="es-ES_tradnl" dirty="0"/>
              <a:t>Cebrián, M. (2009). El impacto de las </a:t>
            </a:r>
            <a:r>
              <a:rPr lang="es-ES_tradnl" dirty="0" err="1"/>
              <a:t>TiCs</a:t>
            </a:r>
            <a:r>
              <a:rPr lang="es-ES_tradnl" dirty="0"/>
              <a:t> en los centros educativos: ejemplos de buenas prácticas. Ed. Síntesis.</a:t>
            </a:r>
            <a:endParaRPr lang="es-MX" dirty="0"/>
          </a:p>
          <a:p>
            <a:pPr marL="0" indent="0">
              <a:buNone/>
            </a:pPr>
            <a:r>
              <a:rPr lang="en-US" dirty="0" err="1"/>
              <a:t>Malmfors</a:t>
            </a:r>
            <a:r>
              <a:rPr lang="en-US" dirty="0"/>
              <a:t>, B., </a:t>
            </a:r>
            <a:r>
              <a:rPr lang="en-US" dirty="0" err="1"/>
              <a:t>Garnsworthy</a:t>
            </a:r>
            <a:r>
              <a:rPr lang="en-US" dirty="0"/>
              <a:t>, F. Y Grossman, M. (2004). Writing and presenting scientific papers. Nottingham: Nottingham </a:t>
            </a:r>
            <a:r>
              <a:rPr lang="es-MX" dirty="0" err="1"/>
              <a:t>University</a:t>
            </a:r>
            <a:r>
              <a:rPr lang="es-MX" dirty="0"/>
              <a:t>.</a:t>
            </a:r>
          </a:p>
          <a:p>
            <a:pPr marL="0" indent="0">
              <a:buNone/>
            </a:pPr>
            <a:r>
              <a:rPr lang="es-ES_tradnl" dirty="0"/>
              <a:t>Martínez, J. 2004. El papel del tutor en el aprendizaje virtual [artículo en línea:  http://www.uoc.edu/dt/20383/index.html]. </a:t>
            </a:r>
            <a:endParaRPr lang="es-MX" dirty="0"/>
          </a:p>
          <a:p>
            <a:pPr marL="0" indent="0">
              <a:buNone/>
            </a:pPr>
            <a:r>
              <a:rPr lang="es-MX" dirty="0"/>
              <a:t>Moreno-Castro, C. (2003). La investigación universitaria en periodismo científico. España: Universidad de Sevilla</a:t>
            </a:r>
          </a:p>
          <a:p>
            <a:pPr marL="0" indent="0">
              <a:buNone/>
            </a:pPr>
            <a:r>
              <a:rPr lang="es-MX" dirty="0"/>
              <a:t>Osorio-González, B. (1998). Comunicación científica. México: Instituto Politécnico Nacional.</a:t>
            </a:r>
          </a:p>
          <a:p>
            <a:pPr marL="0" indent="0">
              <a:buNone/>
            </a:pPr>
            <a:r>
              <a:rPr lang="es-MX" dirty="0"/>
              <a:t>Rodríguez-López, J. (2005). Ciencia y comunicación científica: edición digital y otros fundamentos del libre acceso al conocimiento. El Profesional de la Información. 14(4): 246-254.</a:t>
            </a:r>
          </a:p>
          <a:p>
            <a:pPr marL="0" indent="0">
              <a:buNone/>
            </a:pPr>
            <a:r>
              <a:rPr lang="es-MX" dirty="0"/>
              <a:t>Russell, J. M. (2013). La comunicación científica a comienzos del siglo XXI. México: Universidad Nacional Autónoma de México.</a:t>
            </a:r>
          </a:p>
          <a:p>
            <a:pPr marL="0" indent="0">
              <a:buNone/>
            </a:pPr>
            <a:r>
              <a:rPr lang="es-ES_tradnl" dirty="0"/>
              <a:t>Salinas, J. 2004. Innovación docente y uso de las TIC en la enseñanza universitaria. Revista de Universidad y Sociedad del Conocimiento (RUSC) [artículo en línea: </a:t>
            </a:r>
            <a:r>
              <a:rPr lang="es-ES" u="sng" dirty="0">
                <a:hlinkClick r:id="rId2"/>
              </a:rPr>
              <a:t>http://www.uoc.edu/rusc/dt/esp/salinas1104.pdf</a:t>
            </a:r>
            <a:r>
              <a:rPr lang="es-ES" dirty="0"/>
              <a:t> </a:t>
            </a:r>
            <a:endParaRPr lang="es-MX" dirty="0"/>
          </a:p>
          <a:p>
            <a:pPr marL="0" indent="0">
              <a:buNone/>
            </a:pPr>
            <a:r>
              <a:rPr lang="en-US" dirty="0" err="1"/>
              <a:t>Valiela</a:t>
            </a:r>
            <a:r>
              <a:rPr lang="en-US" dirty="0"/>
              <a:t>, I. (2001). Doing science: design, analysis, and communication of scientific research. USA: Oxford University Press.</a:t>
            </a:r>
            <a:endParaRPr lang="es-MX" dirty="0"/>
          </a:p>
          <a:p>
            <a:pPr marL="0" indent="0">
              <a:buNone/>
            </a:pPr>
            <a:endParaRPr lang="es-ES" dirty="0"/>
          </a:p>
        </p:txBody>
      </p:sp>
      <p:sp>
        <p:nvSpPr>
          <p:cNvPr id="4" name="Marcador de número de diapositiva 3"/>
          <p:cNvSpPr>
            <a:spLocks noGrp="1"/>
          </p:cNvSpPr>
          <p:nvPr>
            <p:ph type="sldNum" sz="quarter" idx="12"/>
          </p:nvPr>
        </p:nvSpPr>
        <p:spPr/>
        <p:txBody>
          <a:bodyPr/>
          <a:lstStyle/>
          <a:p>
            <a:fld id="{EE49CB2F-AE91-8F4E-95EC-7E7F038BE6F6}" type="slidenum">
              <a:rPr lang="es-ES" smtClean="0"/>
              <a:t>30</a:t>
            </a:fld>
            <a:endParaRPr lang="es-ES"/>
          </a:p>
        </p:txBody>
      </p:sp>
      <p:sp>
        <p:nvSpPr>
          <p:cNvPr id="9" name="Título 8">
            <a:extLst>
              <a:ext uri="{FF2B5EF4-FFF2-40B4-BE49-F238E27FC236}">
                <a16:creationId xmlns:a16="http://schemas.microsoft.com/office/drawing/2014/main" id="{EE58DF79-9CFF-4508-BD61-B5D41A6F300A}"/>
              </a:ext>
            </a:extLst>
          </p:cNvPr>
          <p:cNvSpPr>
            <a:spLocks noGrp="1"/>
          </p:cNvSpPr>
          <p:nvPr>
            <p:ph type="title"/>
          </p:nvPr>
        </p:nvSpPr>
        <p:spPr>
          <a:xfrm>
            <a:off x="0" y="0"/>
            <a:ext cx="9144000" cy="1143000"/>
          </a:xfrm>
          <a:solidFill>
            <a:schemeClr val="accent3">
              <a:lumMod val="20000"/>
              <a:lumOff val="80000"/>
            </a:schemeClr>
          </a:solidFill>
        </p:spPr>
        <p:txBody>
          <a:bodyPr vert="horz" lIns="91440" tIns="45720" rIns="91440" bIns="45720" rtlCol="0" anchor="ctr">
            <a:noAutofit/>
          </a:bodyPr>
          <a:lstStyle/>
          <a:p>
            <a:r>
              <a:rPr lang="es-MX" sz="3600" dirty="0"/>
              <a:t>LITERATURA CONSULTADA</a:t>
            </a:r>
          </a:p>
        </p:txBody>
      </p:sp>
    </p:spTree>
    <p:extLst>
      <p:ext uri="{BB962C8B-B14F-4D97-AF65-F5344CB8AC3E}">
        <p14:creationId xmlns:p14="http://schemas.microsoft.com/office/powerpoint/2010/main" val="174247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EE49CB2F-AE91-8F4E-95EC-7E7F038BE6F6}" type="slidenum">
              <a:rPr lang="es-ES" sz="1600" smtClean="0"/>
              <a:t>4</a:t>
            </a:fld>
            <a:endParaRPr lang="es-ES" sz="1600"/>
          </a:p>
        </p:txBody>
      </p:sp>
      <p:sp>
        <p:nvSpPr>
          <p:cNvPr id="2" name="Rectángulo 1"/>
          <p:cNvSpPr/>
          <p:nvPr/>
        </p:nvSpPr>
        <p:spPr>
          <a:xfrm>
            <a:off x="0" y="973331"/>
            <a:ext cx="9144000" cy="2260435"/>
          </a:xfrm>
          <a:prstGeom prst="rect">
            <a:avLst/>
          </a:prstGeom>
          <a:solidFill>
            <a:schemeClr val="accent3">
              <a:lumMod val="40000"/>
              <a:lumOff val="60000"/>
              <a:alpha val="27000"/>
            </a:schemeClr>
          </a:solidFill>
          <a:ln>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endParaRPr lang="es-MX" sz="1600" b="1" dirty="0">
              <a:solidFill>
                <a:schemeClr val="tx1"/>
              </a:solidFill>
            </a:endParaRPr>
          </a:p>
          <a:p>
            <a:r>
              <a:rPr lang="es-MX" sz="1600" b="1" dirty="0">
                <a:solidFill>
                  <a:schemeClr val="tx1"/>
                </a:solidFill>
              </a:rPr>
              <a:t>1.	Las Tecnologías de la Información y Comunicación (TIC)</a:t>
            </a:r>
          </a:p>
          <a:p>
            <a:r>
              <a:rPr lang="es-MX" sz="1600" dirty="0">
                <a:solidFill>
                  <a:schemeClr val="tx1"/>
                </a:solidFill>
              </a:rPr>
              <a:t>	1.1. Marco histórico</a:t>
            </a:r>
          </a:p>
          <a:p>
            <a:r>
              <a:rPr lang="es-MX" sz="1600" dirty="0">
                <a:solidFill>
                  <a:schemeClr val="tx1"/>
                </a:solidFill>
              </a:rPr>
              <a:t>		1.1.1. 	Historia de las TIC</a:t>
            </a:r>
          </a:p>
          <a:p>
            <a:r>
              <a:rPr lang="es-MX" sz="1600" dirty="0">
                <a:solidFill>
                  <a:schemeClr val="tx1"/>
                </a:solidFill>
              </a:rPr>
              <a:t>	1.2.	Marco teórico</a:t>
            </a:r>
          </a:p>
          <a:p>
            <a:r>
              <a:rPr lang="es-MX" sz="1600" dirty="0">
                <a:solidFill>
                  <a:schemeClr val="tx1"/>
                </a:solidFill>
              </a:rPr>
              <a:t>		1.2.1. 	Materiales didácticos multimedia</a:t>
            </a:r>
          </a:p>
          <a:p>
            <a:r>
              <a:rPr lang="es-MX" sz="1600" dirty="0">
                <a:solidFill>
                  <a:schemeClr val="tx1"/>
                </a:solidFill>
              </a:rPr>
              <a:t>		1.2.2. 	Software para la elaboración de material didáctico </a:t>
            </a:r>
          </a:p>
          <a:p>
            <a:r>
              <a:rPr lang="es-MX" sz="1600" dirty="0">
                <a:solidFill>
                  <a:schemeClr val="tx1"/>
                </a:solidFill>
              </a:rPr>
              <a:t>	1.3.	Marco conceptual</a:t>
            </a:r>
          </a:p>
          <a:p>
            <a:r>
              <a:rPr lang="es-MX" sz="1600" dirty="0">
                <a:solidFill>
                  <a:schemeClr val="tx1"/>
                </a:solidFill>
              </a:rPr>
              <a:t>		1.3.1. 	PowerPoint</a:t>
            </a:r>
          </a:p>
          <a:p>
            <a:r>
              <a:rPr lang="es-MX" sz="1600" dirty="0">
                <a:solidFill>
                  <a:schemeClr val="tx1"/>
                </a:solidFill>
              </a:rPr>
              <a:t>		1.3.2. 	Uso de PowerPoint en la docencia</a:t>
            </a:r>
          </a:p>
          <a:p>
            <a:pPr algn="ctr"/>
            <a:endParaRPr lang="es-ES" sz="1600" dirty="0">
              <a:solidFill>
                <a:schemeClr val="tx1"/>
              </a:solidFill>
            </a:endParaRPr>
          </a:p>
        </p:txBody>
      </p:sp>
      <p:sp>
        <p:nvSpPr>
          <p:cNvPr id="6" name="Rectángulo 5"/>
          <p:cNvSpPr/>
          <p:nvPr/>
        </p:nvSpPr>
        <p:spPr>
          <a:xfrm>
            <a:off x="0" y="3415156"/>
            <a:ext cx="9144000" cy="1718930"/>
          </a:xfrm>
          <a:prstGeom prst="rect">
            <a:avLst/>
          </a:prstGeom>
          <a:solidFill>
            <a:schemeClr val="accent5">
              <a:lumMod val="40000"/>
              <a:lumOff val="60000"/>
              <a:alpha val="27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endParaRPr lang="es-MX" sz="1600" dirty="0">
              <a:solidFill>
                <a:schemeClr val="tx1"/>
              </a:solidFill>
            </a:endParaRPr>
          </a:p>
          <a:p>
            <a:r>
              <a:rPr lang="es-MX" sz="1600" b="1" dirty="0">
                <a:solidFill>
                  <a:schemeClr val="tx1"/>
                </a:solidFill>
              </a:rPr>
              <a:t>2. </a:t>
            </a:r>
            <a:r>
              <a:rPr lang="es-MX" b="1" dirty="0"/>
              <a:t>	</a:t>
            </a:r>
            <a:r>
              <a:rPr lang="es-MX" sz="1600" b="1" dirty="0">
                <a:solidFill>
                  <a:schemeClr val="tx1"/>
                </a:solidFill>
              </a:rPr>
              <a:t>PowerPoint</a:t>
            </a:r>
          </a:p>
          <a:p>
            <a:r>
              <a:rPr lang="es-MX" sz="1600" dirty="0">
                <a:solidFill>
                  <a:schemeClr val="tx1"/>
                </a:solidFill>
              </a:rPr>
              <a:t>	2.1. Elaboración de una presentación en PowerPoint</a:t>
            </a:r>
          </a:p>
          <a:p>
            <a:r>
              <a:rPr lang="es-MX" sz="1600" dirty="0">
                <a:solidFill>
                  <a:schemeClr val="tx1"/>
                </a:solidFill>
              </a:rPr>
              <a:t>		2.1.1.	 Contenido</a:t>
            </a:r>
          </a:p>
          <a:p>
            <a:r>
              <a:rPr lang="es-MX" sz="1600" dirty="0">
                <a:solidFill>
                  <a:schemeClr val="tx1"/>
                </a:solidFill>
              </a:rPr>
              <a:t>		2.1.2.	 Diseño</a:t>
            </a:r>
          </a:p>
          <a:p>
            <a:r>
              <a:rPr lang="es-MX" sz="1600" dirty="0">
                <a:solidFill>
                  <a:schemeClr val="tx1"/>
                </a:solidFill>
              </a:rPr>
              <a:t>		2.1.3.	 Objetos multimedia</a:t>
            </a:r>
          </a:p>
          <a:p>
            <a:r>
              <a:rPr lang="es-MX" sz="1600" dirty="0">
                <a:solidFill>
                  <a:schemeClr val="tx1"/>
                </a:solidFill>
              </a:rPr>
              <a:t>		2.1.4.	 Animaciones y transiciones</a:t>
            </a:r>
          </a:p>
          <a:p>
            <a:r>
              <a:rPr lang="es-MX" sz="1600" dirty="0">
                <a:solidFill>
                  <a:schemeClr val="tx1"/>
                </a:solidFill>
              </a:rPr>
              <a:t>		2.1.5.	 Presentación en pantalla</a:t>
            </a:r>
          </a:p>
          <a:p>
            <a:pPr algn="ctr"/>
            <a:endParaRPr lang="es-ES" sz="1600" dirty="0">
              <a:solidFill>
                <a:schemeClr val="tx1"/>
              </a:solidFill>
            </a:endParaRPr>
          </a:p>
        </p:txBody>
      </p:sp>
      <p:sp>
        <p:nvSpPr>
          <p:cNvPr id="7" name="Rectángulo 6"/>
          <p:cNvSpPr/>
          <p:nvPr/>
        </p:nvSpPr>
        <p:spPr>
          <a:xfrm>
            <a:off x="29355" y="5268517"/>
            <a:ext cx="9144000" cy="1232304"/>
          </a:xfrm>
          <a:prstGeom prst="rect">
            <a:avLst/>
          </a:prstGeom>
          <a:solidFill>
            <a:schemeClr val="accent6">
              <a:lumMod val="40000"/>
              <a:lumOff val="60000"/>
              <a:alpha val="27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es-MX" sz="1600" b="1" dirty="0">
                <a:solidFill>
                  <a:schemeClr val="tx1"/>
                </a:solidFill>
              </a:rPr>
              <a:t>3.	Uso de las Tecnologías de la Información y Comunicación </a:t>
            </a:r>
          </a:p>
          <a:p>
            <a:r>
              <a:rPr lang="es-MX" sz="1600" dirty="0">
                <a:solidFill>
                  <a:schemeClr val="tx1"/>
                </a:solidFill>
              </a:rPr>
              <a:t>	3.1.	Ventajas y desventajas del uso de las TIC</a:t>
            </a:r>
          </a:p>
          <a:p>
            <a:r>
              <a:rPr lang="es-MX" sz="1600" dirty="0">
                <a:solidFill>
                  <a:schemeClr val="tx1"/>
                </a:solidFill>
              </a:rPr>
              <a:t>	3.2 	Uso ético y responsable de las TIC.</a:t>
            </a:r>
          </a:p>
          <a:p>
            <a:pPr algn="ctr"/>
            <a:endParaRPr lang="es-ES" dirty="0"/>
          </a:p>
        </p:txBody>
      </p:sp>
      <p:sp>
        <p:nvSpPr>
          <p:cNvPr id="10" name="2 Título">
            <a:extLst>
              <a:ext uri="{FF2B5EF4-FFF2-40B4-BE49-F238E27FC236}">
                <a16:creationId xmlns:a16="http://schemas.microsoft.com/office/drawing/2014/main" id="{9A5501BF-03AE-4519-BB2D-611C9803BB92}"/>
              </a:ext>
            </a:extLst>
          </p:cNvPr>
          <p:cNvSpPr txBox="1">
            <a:spLocks/>
          </p:cNvSpPr>
          <p:nvPr/>
        </p:nvSpPr>
        <p:spPr>
          <a:xfrm>
            <a:off x="18221" y="0"/>
            <a:ext cx="9144000" cy="662160"/>
          </a:xfrm>
          <a:prstGeom prst="rect">
            <a:avLst/>
          </a:prstGeom>
          <a:solidFill>
            <a:schemeClr val="accent3">
              <a:lumMod val="20000"/>
              <a:lumOff val="80000"/>
            </a:schemeClr>
          </a:solidFill>
        </p:spPr>
        <p:txBody>
          <a:bodyPr vert="horz" lIns="91440" tIns="45720" rIns="91440" bIns="45720" rtlCol="0" anchor="ctr">
            <a:noAutofit/>
          </a:bodyPr>
          <a:lstStyle>
            <a:lvl1pPr algn="ctr">
              <a:spcBef>
                <a:spcPct val="0"/>
              </a:spcBef>
              <a:buNone/>
              <a:defRPr sz="4000" b="1">
                <a:latin typeface="+mj-lt"/>
                <a:ea typeface="+mj-ea"/>
                <a:cs typeface="+mj-cs"/>
              </a:defRPr>
            </a:lvl1pPr>
          </a:lstStyle>
          <a:p>
            <a:r>
              <a:rPr lang="es-MX" dirty="0"/>
              <a:t>GUÍA DIDÁCTICA</a:t>
            </a:r>
          </a:p>
        </p:txBody>
      </p:sp>
    </p:spTree>
    <p:extLst>
      <p:ext uri="{BB962C8B-B14F-4D97-AF65-F5344CB8AC3E}">
        <p14:creationId xmlns:p14="http://schemas.microsoft.com/office/powerpoint/2010/main" val="70969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894484A8-465A-4D76-915F-35313407B219}"/>
              </a:ext>
            </a:extLst>
          </p:cNvPr>
          <p:cNvSpPr>
            <a:spLocks noGrp="1"/>
          </p:cNvSpPr>
          <p:nvPr>
            <p:ph type="sldNum" sz="quarter" idx="12"/>
          </p:nvPr>
        </p:nvSpPr>
        <p:spPr/>
        <p:txBody>
          <a:bodyPr/>
          <a:lstStyle/>
          <a:p>
            <a:fld id="{EE49CB2F-AE91-8F4E-95EC-7E7F038BE6F6}" type="slidenum">
              <a:rPr lang="es-ES" smtClean="0"/>
              <a:t>5</a:t>
            </a:fld>
            <a:endParaRPr lang="es-ES"/>
          </a:p>
        </p:txBody>
      </p:sp>
      <p:sp>
        <p:nvSpPr>
          <p:cNvPr id="6" name="2 Título">
            <a:extLst>
              <a:ext uri="{FF2B5EF4-FFF2-40B4-BE49-F238E27FC236}">
                <a16:creationId xmlns:a16="http://schemas.microsoft.com/office/drawing/2014/main" id="{44EA65CB-8A68-4B1D-A0B2-B1F8E07761BF}"/>
              </a:ext>
            </a:extLst>
          </p:cNvPr>
          <p:cNvSpPr txBox="1">
            <a:spLocks/>
          </p:cNvSpPr>
          <p:nvPr/>
        </p:nvSpPr>
        <p:spPr>
          <a:xfrm>
            <a:off x="0" y="0"/>
            <a:ext cx="9144000" cy="1141586"/>
          </a:xfrm>
          <a:prstGeom prst="rect">
            <a:avLst/>
          </a:prstGeom>
          <a:solidFill>
            <a:schemeClr val="accent3">
              <a:lumMod val="20000"/>
              <a:lumOff val="80000"/>
            </a:schemeClr>
          </a:solidFill>
        </p:spPr>
        <p:txBody>
          <a:bodyPr vert="horz" lIns="91440" tIns="45720" rIns="91440" bIns="45720" rtlCol="0" anchor="ctr">
            <a:noAutofit/>
          </a:bodyPr>
          <a:lstStyle>
            <a:lvl1pPr algn="ctr">
              <a:spcBef>
                <a:spcPct val="0"/>
              </a:spcBef>
              <a:buNone/>
              <a:defRPr sz="4000" b="1">
                <a:latin typeface="+mj-lt"/>
                <a:ea typeface="+mj-ea"/>
                <a:cs typeface="+mj-cs"/>
              </a:defRPr>
            </a:lvl1pPr>
          </a:lstStyle>
          <a:p>
            <a:r>
              <a:rPr lang="es-MX" sz="3600" dirty="0"/>
              <a:t>TÉCNICAS DE COMUNICACIÓN CIENTÍFICA</a:t>
            </a:r>
            <a:br>
              <a:rPr lang="es-MX" sz="3600" dirty="0"/>
            </a:br>
            <a:r>
              <a:rPr lang="es-MX" sz="3600" dirty="0"/>
              <a:t>VERBAL Y VISUAL</a:t>
            </a:r>
          </a:p>
        </p:txBody>
      </p:sp>
      <p:graphicFrame>
        <p:nvGraphicFramePr>
          <p:cNvPr id="13" name="Diagrama 12">
            <a:extLst>
              <a:ext uri="{FF2B5EF4-FFF2-40B4-BE49-F238E27FC236}">
                <a16:creationId xmlns:a16="http://schemas.microsoft.com/office/drawing/2014/main" id="{CBE03C74-5B68-43D5-82FE-70A29F546CB9}"/>
              </a:ext>
            </a:extLst>
          </p:cNvPr>
          <p:cNvGraphicFramePr/>
          <p:nvPr>
            <p:extLst>
              <p:ext uri="{D42A27DB-BD31-4B8C-83A1-F6EECF244321}">
                <p14:modId xmlns:p14="http://schemas.microsoft.com/office/powerpoint/2010/main" val="1664502286"/>
              </p:ext>
            </p:extLst>
          </p:nvPr>
        </p:nvGraphicFramePr>
        <p:xfrm>
          <a:off x="1028700" y="1593850"/>
          <a:ext cx="7086600" cy="4756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6193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stretch>
            <a:fillRect/>
          </a:stretch>
        </p:blipFill>
        <p:spPr>
          <a:xfrm>
            <a:off x="6292020" y="4949593"/>
            <a:ext cx="2867824" cy="1908407"/>
          </a:xfrm>
          <a:prstGeom prst="rect">
            <a:avLst/>
          </a:prstGeom>
        </p:spPr>
      </p:pic>
      <p:sp>
        <p:nvSpPr>
          <p:cNvPr id="3" name="Marcador de número de diapositiva 2"/>
          <p:cNvSpPr>
            <a:spLocks noGrp="1"/>
          </p:cNvSpPr>
          <p:nvPr>
            <p:ph type="sldNum" sz="quarter" idx="12"/>
          </p:nvPr>
        </p:nvSpPr>
        <p:spPr/>
        <p:txBody>
          <a:bodyPr/>
          <a:lstStyle/>
          <a:p>
            <a:fld id="{EE49CB2F-AE91-8F4E-95EC-7E7F038BE6F6}" type="slidenum">
              <a:rPr lang="es-ES" smtClean="0"/>
              <a:t>6</a:t>
            </a:fld>
            <a:endParaRPr lang="es-ES"/>
          </a:p>
        </p:txBody>
      </p:sp>
      <p:sp>
        <p:nvSpPr>
          <p:cNvPr id="4" name="Rectángulo 3"/>
          <p:cNvSpPr/>
          <p:nvPr/>
        </p:nvSpPr>
        <p:spPr>
          <a:xfrm>
            <a:off x="0" y="1417638"/>
            <a:ext cx="9144000" cy="191207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r>
              <a:rPr lang="es-ES_tradnl" sz="4000" b="1" dirty="0">
                <a:solidFill>
                  <a:schemeClr val="tx1"/>
                </a:solidFill>
                <a:latin typeface="+mj-lt"/>
                <a:ea typeface="+mj-ea"/>
                <a:cs typeface="+mj-cs"/>
              </a:rPr>
              <a:t>Las Tecnologías de la Información y Comunicación (TIC)</a:t>
            </a:r>
          </a:p>
          <a:p>
            <a:pPr algn="ctr"/>
            <a:endParaRPr lang="es-ES" sz="1600" dirty="0"/>
          </a:p>
        </p:txBody>
      </p:sp>
      <p:sp>
        <p:nvSpPr>
          <p:cNvPr id="5" name="Rectángulo 4"/>
          <p:cNvSpPr/>
          <p:nvPr/>
        </p:nvSpPr>
        <p:spPr>
          <a:xfrm>
            <a:off x="0" y="3329714"/>
            <a:ext cx="9144000" cy="661918"/>
          </a:xfrm>
          <a:prstGeom prst="rect">
            <a:avLst/>
          </a:prstGeom>
          <a:solidFill>
            <a:schemeClr val="bg1">
              <a:lumMod val="85000"/>
            </a:schemeClr>
          </a:solidFill>
        </p:spPr>
        <p:style>
          <a:lnRef idx="1">
            <a:schemeClr val="dk1"/>
          </a:lnRef>
          <a:fillRef idx="2">
            <a:schemeClr val="dk1"/>
          </a:fillRef>
          <a:effectRef idx="1">
            <a:schemeClr val="dk1"/>
          </a:effectRef>
          <a:fontRef idx="minor">
            <a:schemeClr val="dk1"/>
          </a:fontRef>
        </p:style>
        <p:txBody>
          <a:bodyPr rtlCol="0" anchor="ctr"/>
          <a:lstStyle/>
          <a:p>
            <a:pPr algn="r"/>
            <a:r>
              <a:rPr lang="es-MX" dirty="0"/>
              <a:t>El participante reconocerá las TIC en esquemas teóricos</a:t>
            </a:r>
          </a:p>
          <a:p>
            <a:pPr algn="r"/>
            <a:r>
              <a:rPr lang="es-MX" dirty="0"/>
              <a:t> de Tecnologías de la Información y Comunicación</a:t>
            </a:r>
            <a:endParaRPr lang="es-ES" dirty="0"/>
          </a:p>
        </p:txBody>
      </p:sp>
      <p:pic>
        <p:nvPicPr>
          <p:cNvPr id="8" name="Imagen 7"/>
          <p:cNvPicPr>
            <a:picLocks noChangeAspect="1"/>
          </p:cNvPicPr>
          <p:nvPr/>
        </p:nvPicPr>
        <p:blipFill>
          <a:blip r:embed="rId3"/>
          <a:stretch>
            <a:fillRect/>
          </a:stretch>
        </p:blipFill>
        <p:spPr>
          <a:xfrm>
            <a:off x="-1" y="4949594"/>
            <a:ext cx="2385507" cy="1908406"/>
          </a:xfrm>
          <a:prstGeom prst="rect">
            <a:avLst/>
          </a:prstGeom>
        </p:spPr>
      </p:pic>
      <p:pic>
        <p:nvPicPr>
          <p:cNvPr id="9" name="Imagen 8"/>
          <p:cNvPicPr>
            <a:picLocks noChangeAspect="1"/>
          </p:cNvPicPr>
          <p:nvPr/>
        </p:nvPicPr>
        <p:blipFill>
          <a:blip r:embed="rId4"/>
          <a:stretch>
            <a:fillRect/>
          </a:stretch>
        </p:blipFill>
        <p:spPr>
          <a:xfrm>
            <a:off x="2251272" y="4949593"/>
            <a:ext cx="4064659" cy="1908407"/>
          </a:xfrm>
          <a:prstGeom prst="rect">
            <a:avLst/>
          </a:prstGeom>
        </p:spPr>
      </p:pic>
    </p:spTree>
    <p:extLst>
      <p:ext uri="{BB962C8B-B14F-4D97-AF65-F5344CB8AC3E}">
        <p14:creationId xmlns:p14="http://schemas.microsoft.com/office/powerpoint/2010/main" val="2476518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6271"/>
            <a:ext cx="9144000" cy="1143000"/>
          </a:xfrm>
          <a:solidFill>
            <a:schemeClr val="accent3">
              <a:lumMod val="20000"/>
              <a:lumOff val="80000"/>
            </a:schemeClr>
          </a:solidFill>
        </p:spPr>
        <p:txBody>
          <a:bodyPr vert="horz" lIns="91440" tIns="45720" rIns="91440" bIns="45720" rtlCol="0" anchor="ctr">
            <a:noAutofit/>
          </a:bodyPr>
          <a:lstStyle/>
          <a:p>
            <a:r>
              <a:rPr lang="es-ES" sz="4000" dirty="0"/>
              <a:t>TIC</a:t>
            </a:r>
          </a:p>
        </p:txBody>
      </p:sp>
      <p:pic>
        <p:nvPicPr>
          <p:cNvPr id="7" name="Marcador de contenido 6"/>
          <p:cNvPicPr>
            <a:picLocks noGrp="1" noChangeAspect="1"/>
          </p:cNvPicPr>
          <p:nvPr>
            <p:ph sz="quarter" idx="4"/>
          </p:nvPr>
        </p:nvPicPr>
        <p:blipFill>
          <a:blip r:embed="rId2"/>
          <a:srcRect t="1833" b="1833"/>
          <a:stretch>
            <a:fillRect/>
          </a:stretch>
        </p:blipFill>
        <p:spPr>
          <a:xfrm>
            <a:off x="5113867" y="2032001"/>
            <a:ext cx="3903899" cy="3816499"/>
          </a:xfrm>
        </p:spPr>
      </p:pic>
      <p:sp>
        <p:nvSpPr>
          <p:cNvPr id="5" name="Marcador de número de diapositiva 4"/>
          <p:cNvSpPr>
            <a:spLocks noGrp="1"/>
          </p:cNvSpPr>
          <p:nvPr>
            <p:ph type="sldNum" sz="quarter" idx="12"/>
          </p:nvPr>
        </p:nvSpPr>
        <p:spPr/>
        <p:txBody>
          <a:bodyPr/>
          <a:lstStyle/>
          <a:p>
            <a:fld id="{EE49CB2F-AE91-8F4E-95EC-7E7F038BE6F6}" type="slidenum">
              <a:rPr lang="es-ES" smtClean="0"/>
              <a:t>7</a:t>
            </a:fld>
            <a:endParaRPr lang="es-ES"/>
          </a:p>
        </p:txBody>
      </p:sp>
      <p:sp>
        <p:nvSpPr>
          <p:cNvPr id="4" name="Marcador de texto 3"/>
          <p:cNvSpPr>
            <a:spLocks noGrp="1"/>
          </p:cNvSpPr>
          <p:nvPr>
            <p:ph type="body" idx="1"/>
          </p:nvPr>
        </p:nvSpPr>
        <p:spPr>
          <a:xfrm>
            <a:off x="0" y="1215232"/>
            <a:ext cx="6358468" cy="639762"/>
          </a:xfrm>
        </p:spPr>
        <p:txBody>
          <a:bodyPr>
            <a:normAutofit/>
          </a:bodyPr>
          <a:lstStyle/>
          <a:p>
            <a:r>
              <a:rPr lang="es-ES_tradnl" dirty="0"/>
              <a:t>Tecnologías de la información y la comunicación</a:t>
            </a:r>
          </a:p>
        </p:txBody>
      </p:sp>
      <p:graphicFrame>
        <p:nvGraphicFramePr>
          <p:cNvPr id="6" name="Marcador de contenido 5"/>
          <p:cNvGraphicFramePr>
            <a:graphicFrameLocks noGrp="1"/>
          </p:cNvGraphicFramePr>
          <p:nvPr>
            <p:ph sz="half" idx="2"/>
            <p:extLst>
              <p:ext uri="{D42A27DB-BD31-4B8C-83A1-F6EECF244321}">
                <p14:modId xmlns:p14="http://schemas.microsoft.com/office/powerpoint/2010/main" val="1845217389"/>
              </p:ext>
            </p:extLst>
          </p:nvPr>
        </p:nvGraphicFramePr>
        <p:xfrm>
          <a:off x="197556" y="1707444"/>
          <a:ext cx="5559777" cy="50140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75456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AC8C7B3E-BE97-427E-964B-A0610DD9B15E}"/>
              </a:ext>
            </a:extLst>
          </p:cNvPr>
          <p:cNvGraphicFramePr/>
          <p:nvPr>
            <p:extLst>
              <p:ext uri="{D42A27DB-BD31-4B8C-83A1-F6EECF244321}">
                <p14:modId xmlns:p14="http://schemas.microsoft.com/office/powerpoint/2010/main" val="1351495367"/>
              </p:ext>
            </p:extLst>
          </p:nvPr>
        </p:nvGraphicFramePr>
        <p:xfrm>
          <a:off x="0" y="1335087"/>
          <a:ext cx="9144000" cy="5495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p:cNvSpPr>
            <a:spLocks noGrp="1"/>
          </p:cNvSpPr>
          <p:nvPr>
            <p:ph type="title"/>
          </p:nvPr>
        </p:nvSpPr>
        <p:spPr>
          <a:xfrm>
            <a:off x="0" y="26988"/>
            <a:ext cx="9144000" cy="1143000"/>
          </a:xfrm>
          <a:solidFill>
            <a:schemeClr val="accent3">
              <a:lumMod val="20000"/>
              <a:lumOff val="80000"/>
            </a:schemeClr>
          </a:solidFill>
        </p:spPr>
        <p:txBody>
          <a:bodyPr vert="horz" lIns="91440" tIns="45720" rIns="91440" bIns="45720" rtlCol="0" anchor="ctr">
            <a:noAutofit/>
          </a:bodyPr>
          <a:lstStyle/>
          <a:p>
            <a:r>
              <a:rPr lang="es-ES" sz="3600" dirty="0"/>
              <a:t>TIC</a:t>
            </a:r>
          </a:p>
        </p:txBody>
      </p:sp>
      <p:sp>
        <p:nvSpPr>
          <p:cNvPr id="3" name="Marcador de número de diapositiva 2"/>
          <p:cNvSpPr>
            <a:spLocks noGrp="1"/>
          </p:cNvSpPr>
          <p:nvPr>
            <p:ph type="sldNum" sz="quarter" idx="12"/>
          </p:nvPr>
        </p:nvSpPr>
        <p:spPr/>
        <p:txBody>
          <a:bodyPr/>
          <a:lstStyle/>
          <a:p>
            <a:fld id="{EE49CB2F-AE91-8F4E-95EC-7E7F038BE6F6}" type="slidenum">
              <a:rPr lang="es-ES" smtClean="0"/>
              <a:t>8</a:t>
            </a:fld>
            <a:endParaRPr lang="es-ES"/>
          </a:p>
        </p:txBody>
      </p:sp>
    </p:spTree>
    <p:extLst>
      <p:ext uri="{BB962C8B-B14F-4D97-AF65-F5344CB8AC3E}">
        <p14:creationId xmlns:p14="http://schemas.microsoft.com/office/powerpoint/2010/main" val="3311580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946D51A5-35A6-47FB-B8A1-E23AB0C6287C}"/>
              </a:ext>
            </a:extLst>
          </p:cNvPr>
          <p:cNvGraphicFramePr/>
          <p:nvPr>
            <p:extLst>
              <p:ext uri="{D42A27DB-BD31-4B8C-83A1-F6EECF244321}">
                <p14:modId xmlns:p14="http://schemas.microsoft.com/office/powerpoint/2010/main" val="4080442194"/>
              </p:ext>
            </p:extLst>
          </p:nvPr>
        </p:nvGraphicFramePr>
        <p:xfrm>
          <a:off x="508794" y="930274"/>
          <a:ext cx="8126412" cy="57912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EE49CB2F-AE91-8F4E-95EC-7E7F038BE6F6}" type="slidenum">
              <a:rPr lang="es-ES" smtClean="0"/>
              <a:t>9</a:t>
            </a:fld>
            <a:endParaRPr lang="es-ES"/>
          </a:p>
        </p:txBody>
      </p:sp>
      <p:sp>
        <p:nvSpPr>
          <p:cNvPr id="7" name="Título 1">
            <a:extLst>
              <a:ext uri="{FF2B5EF4-FFF2-40B4-BE49-F238E27FC236}">
                <a16:creationId xmlns:a16="http://schemas.microsoft.com/office/drawing/2014/main" id="{3BB7548F-1196-4A18-B068-7C9CB787A114}"/>
              </a:ext>
            </a:extLst>
          </p:cNvPr>
          <p:cNvSpPr txBox="1">
            <a:spLocks/>
          </p:cNvSpPr>
          <p:nvPr/>
        </p:nvSpPr>
        <p:spPr>
          <a:xfrm>
            <a:off x="0" y="26988"/>
            <a:ext cx="9144000" cy="1143000"/>
          </a:xfrm>
          <a:prstGeom prst="rect">
            <a:avLst/>
          </a:prstGeom>
          <a:solidFill>
            <a:schemeClr val="accent3">
              <a:lumMod val="20000"/>
              <a:lumOff val="80000"/>
            </a:schemeClr>
          </a:solidFill>
        </p:spPr>
        <p:txBody>
          <a:bodyPr vert="horz" lIns="91440" tIns="45720" rIns="91440" bIns="45720" rtlCol="0" anchor="ctr">
            <a:noAutofit/>
          </a:bodyPr>
          <a:lstStyle>
            <a:lvl1pPr algn="ctr" defTabSz="457200" rtl="0" eaLnBrk="1" latinLnBrk="0" hangingPunct="1">
              <a:spcBef>
                <a:spcPct val="0"/>
              </a:spcBef>
              <a:buNone/>
              <a:defRPr sz="4400" b="1" kern="1200">
                <a:solidFill>
                  <a:schemeClr val="tx1"/>
                </a:solidFill>
                <a:latin typeface="+mj-lt"/>
                <a:ea typeface="+mj-ea"/>
                <a:cs typeface="+mj-cs"/>
              </a:defRPr>
            </a:lvl1pPr>
          </a:lstStyle>
          <a:p>
            <a:r>
              <a:rPr lang="es-ES" sz="3600" dirty="0"/>
              <a:t>TIC</a:t>
            </a:r>
          </a:p>
        </p:txBody>
      </p:sp>
    </p:spTree>
    <p:extLst>
      <p:ext uri="{BB962C8B-B14F-4D97-AF65-F5344CB8AC3E}">
        <p14:creationId xmlns:p14="http://schemas.microsoft.com/office/powerpoint/2010/main" val="393860019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18516</TotalTime>
  <Words>1792</Words>
  <Application>Microsoft Office PowerPoint</Application>
  <PresentationFormat>Presentación en pantalla (4:3)</PresentationFormat>
  <Paragraphs>238</Paragraphs>
  <Slides>30</Slides>
  <Notes>6</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30</vt:i4>
      </vt:variant>
    </vt:vector>
  </HeadingPairs>
  <TitlesOfParts>
    <vt:vector size="38" baseType="lpstr">
      <vt:lpstr>ＭＳ Ｐゴシック</vt:lpstr>
      <vt:lpstr>ＭＳ Ｐゴシック</vt:lpstr>
      <vt:lpstr>Arial</vt:lpstr>
      <vt:lpstr>Calibri</vt:lpstr>
      <vt:lpstr>Corbel</vt:lpstr>
      <vt:lpstr>Tahoma</vt:lpstr>
      <vt:lpstr>Wingdings</vt:lpstr>
      <vt:lpstr>Tema de Office</vt:lpstr>
      <vt:lpstr>Presentación de PowerPoint</vt:lpstr>
      <vt:lpstr>GUIÓN EXPLICATIVO</vt:lpstr>
      <vt:lpstr>Presentación de PowerPoint</vt:lpstr>
      <vt:lpstr>Presentación de PowerPoint</vt:lpstr>
      <vt:lpstr>Presentación de PowerPoint</vt:lpstr>
      <vt:lpstr>Presentación de PowerPoint</vt:lpstr>
      <vt:lpstr>TIC</vt:lpstr>
      <vt:lpstr>TIC</vt:lpstr>
      <vt:lpstr>Presentación de PowerPoint</vt:lpstr>
      <vt:lpstr> MARCO HISTÓRICO: HISTORIA DE LAS TIC </vt:lpstr>
      <vt:lpstr>Presentación de PowerPoint</vt:lpstr>
      <vt:lpstr>Presentación de PowerPoint</vt:lpstr>
      <vt:lpstr>Presentación de PowerPoint</vt:lpstr>
      <vt:lpstr>DESARROLLO DE LAS TIC</vt:lpstr>
      <vt:lpstr> Ejemplo 2. Dispositivos en donde se utilizan las TIC  </vt:lpstr>
      <vt:lpstr>Presentación de PowerPoint</vt:lpstr>
      <vt:lpstr>Presentación de PowerPoint</vt:lpstr>
      <vt:lpstr>Presentación de PowerPoint</vt:lpstr>
      <vt:lpstr>Presentación de PowerPoint</vt:lpstr>
      <vt:lpstr>RECOMENDACIONES DEL CONTENIDO DE UNA PRESENTACIÓN </vt:lpstr>
      <vt:lpstr>Presentación de PowerPoint</vt:lpstr>
      <vt:lpstr>PASOS A SEGUIR PARA ELABORAR UNA PRESENTACIÓN</vt:lpstr>
      <vt:lpstr>USO DE PREZI PARA ELABORAR PRESENTACIONES</vt:lpstr>
      <vt:lpstr>USO DE CANVA PARA REALIZAR PRESENTACIONES </vt:lpstr>
      <vt:lpstr>RECOMENDACIONES PARA ELABORAR UNA PRESENTACIÓN </vt:lpstr>
      <vt:lpstr>Presentación de PowerPoint</vt:lpstr>
      <vt:lpstr>Presentación de PowerPoint</vt:lpstr>
      <vt:lpstr>Presentación de PowerPoint</vt:lpstr>
      <vt:lpstr>PREGUNTAS PARA REFLEXIONAR </vt:lpstr>
      <vt:lpstr>LITERATURA CONSULTADA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Herramientas de las TIC para el diseño y elaboración de materiales didácticos</dc:title>
  <dc:creator>REVISOR</dc:creator>
  <cp:lastModifiedBy>CBA</cp:lastModifiedBy>
  <cp:revision>194</cp:revision>
  <dcterms:created xsi:type="dcterms:W3CDTF">2016-01-04T22:17:46Z</dcterms:created>
  <dcterms:modified xsi:type="dcterms:W3CDTF">2018-09-28T19:17:06Z</dcterms:modified>
</cp:coreProperties>
</file>