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61" r:id="rId2"/>
    <p:sldId id="268" r:id="rId3"/>
    <p:sldId id="262" r:id="rId4"/>
    <p:sldId id="270" r:id="rId5"/>
    <p:sldId id="267" r:id="rId6"/>
    <p:sldId id="263" r:id="rId7"/>
    <p:sldId id="264" r:id="rId8"/>
    <p:sldId id="265" r:id="rId9"/>
    <p:sldId id="266" r:id="rId10"/>
    <p:sldId id="271" r:id="rId11"/>
    <p:sldId id="311" r:id="rId12"/>
    <p:sldId id="315" r:id="rId13"/>
    <p:sldId id="272" r:id="rId14"/>
    <p:sldId id="312" r:id="rId15"/>
    <p:sldId id="316" r:id="rId16"/>
    <p:sldId id="320" r:id="rId17"/>
    <p:sldId id="260" r:id="rId18"/>
    <p:sldId id="277" r:id="rId19"/>
    <p:sldId id="300" r:id="rId20"/>
    <p:sldId id="307" r:id="rId21"/>
    <p:sldId id="319" r:id="rId22"/>
    <p:sldId id="321" r:id="rId23"/>
    <p:sldId id="310" r:id="rId24"/>
    <p:sldId id="322" r:id="rId25"/>
    <p:sldId id="314" r:id="rId26"/>
    <p:sldId id="276" r:id="rId27"/>
    <p:sldId id="301" r:id="rId28"/>
    <p:sldId id="324" r:id="rId29"/>
    <p:sldId id="294" r:id="rId30"/>
    <p:sldId id="291" r:id="rId31"/>
    <p:sldId id="289" r:id="rId32"/>
    <p:sldId id="323" r:id="rId33"/>
    <p:sldId id="309" r:id="rId34"/>
    <p:sldId id="296" r:id="rId35"/>
    <p:sldId id="299" r:id="rId36"/>
    <p:sldId id="259" r:id="rId37"/>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3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1" Type="http://schemas.openxmlformats.org/officeDocument/2006/relationships/image" Target="../media/image6.png"/></Relationships>
</file>

<file path=ppt/diagrams/_rels/data3.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1D7A2E-4FB7-46B0-A2FF-2593EE33A998}"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s-MX"/>
        </a:p>
      </dgm:t>
    </dgm:pt>
    <dgm:pt modelId="{885D3C1F-5753-4206-B017-92237BD86A2F}">
      <dgm:prSet phldrT="[Texto]"/>
      <dgm:spPr/>
      <dgm:t>
        <a:bodyPr/>
        <a:lstStyle/>
        <a:p>
          <a:r>
            <a:rPr lang="es-MX" dirty="0" smtClean="0"/>
            <a:t>Objetivo</a:t>
          </a:r>
          <a:endParaRPr lang="es-MX" dirty="0"/>
        </a:p>
      </dgm:t>
    </dgm:pt>
    <dgm:pt modelId="{654BA009-E02A-4191-A657-A00115627E73}" type="parTrans" cxnId="{9B333C47-6D6D-43C5-8F51-D379F1B6E6EA}">
      <dgm:prSet/>
      <dgm:spPr/>
      <dgm:t>
        <a:bodyPr/>
        <a:lstStyle/>
        <a:p>
          <a:endParaRPr lang="es-MX"/>
        </a:p>
      </dgm:t>
    </dgm:pt>
    <dgm:pt modelId="{AB2F778E-F85D-4F51-8151-FBBE550942BB}" type="sibTrans" cxnId="{9B333C47-6D6D-43C5-8F51-D379F1B6E6EA}">
      <dgm:prSet/>
      <dgm:spPr/>
      <dgm:t>
        <a:bodyPr/>
        <a:lstStyle/>
        <a:p>
          <a:endParaRPr lang="es-MX"/>
        </a:p>
      </dgm:t>
    </dgm:pt>
    <dgm:pt modelId="{05B382D2-29FB-4458-AE99-2D0F1E949FD4}">
      <dgm:prSet phldrT="[Texto]"/>
      <dgm:spPr/>
      <dgm:t>
        <a:bodyPr/>
        <a:lstStyle/>
        <a:p>
          <a:r>
            <a:rPr lang="es-MX" dirty="0" smtClean="0"/>
            <a:t>La Administración se enfoca al logro de fines o resultados</a:t>
          </a:r>
          <a:endParaRPr lang="es-MX" dirty="0"/>
        </a:p>
      </dgm:t>
    </dgm:pt>
    <dgm:pt modelId="{BFCC23DC-CBAC-4DF2-8CA2-5F6301697F8F}" type="parTrans" cxnId="{E2283398-0EBE-4D3F-94D4-9BB1608F9807}">
      <dgm:prSet/>
      <dgm:spPr/>
      <dgm:t>
        <a:bodyPr/>
        <a:lstStyle/>
        <a:p>
          <a:endParaRPr lang="es-MX"/>
        </a:p>
      </dgm:t>
    </dgm:pt>
    <dgm:pt modelId="{AD9E6B65-BA24-4A73-ACF5-A678A6C5C888}" type="sibTrans" cxnId="{E2283398-0EBE-4D3F-94D4-9BB1608F9807}">
      <dgm:prSet/>
      <dgm:spPr/>
      <dgm:t>
        <a:bodyPr/>
        <a:lstStyle/>
        <a:p>
          <a:endParaRPr lang="es-MX"/>
        </a:p>
      </dgm:t>
    </dgm:pt>
    <dgm:pt modelId="{D2B35A85-C487-4735-89C4-FCA41B47A327}">
      <dgm:prSet phldrT="[Texto]"/>
      <dgm:spPr/>
      <dgm:t>
        <a:bodyPr/>
        <a:lstStyle/>
        <a:p>
          <a:r>
            <a:rPr lang="es-MX" dirty="0" smtClean="0"/>
            <a:t>Eficiencia</a:t>
          </a:r>
          <a:endParaRPr lang="es-MX" dirty="0"/>
        </a:p>
      </dgm:t>
    </dgm:pt>
    <dgm:pt modelId="{C95DAACD-DC0C-4577-9513-5795E8434BF6}" type="parTrans" cxnId="{082B0E0A-84ED-4489-AD9E-39D39819C0AB}">
      <dgm:prSet/>
      <dgm:spPr/>
      <dgm:t>
        <a:bodyPr/>
        <a:lstStyle/>
        <a:p>
          <a:endParaRPr lang="es-MX"/>
        </a:p>
      </dgm:t>
    </dgm:pt>
    <dgm:pt modelId="{B8BAEB6E-AE21-4C84-88D8-E8EEE96DB3C6}" type="sibTrans" cxnId="{082B0E0A-84ED-4489-AD9E-39D39819C0AB}">
      <dgm:prSet/>
      <dgm:spPr/>
      <dgm:t>
        <a:bodyPr/>
        <a:lstStyle/>
        <a:p>
          <a:endParaRPr lang="es-MX"/>
        </a:p>
      </dgm:t>
    </dgm:pt>
    <dgm:pt modelId="{B3AF0F45-A46E-47D4-9EC6-3D22FD66ACBF}">
      <dgm:prSet phldrT="[Texto]"/>
      <dgm:spPr/>
      <dgm:t>
        <a:bodyPr/>
        <a:lstStyle/>
        <a:p>
          <a:r>
            <a:rPr lang="es-MX" dirty="0" smtClean="0"/>
            <a:t>Se alcanza cuando los objetivos se logran en tiempo y con calidad</a:t>
          </a:r>
          <a:endParaRPr lang="es-MX" dirty="0"/>
        </a:p>
      </dgm:t>
    </dgm:pt>
    <dgm:pt modelId="{C0489596-762A-4ED9-9F1C-A422DC66CFCF}" type="parTrans" cxnId="{D8F72AC1-0217-49B0-A3BD-D6D7946D80CE}">
      <dgm:prSet/>
      <dgm:spPr/>
      <dgm:t>
        <a:bodyPr/>
        <a:lstStyle/>
        <a:p>
          <a:endParaRPr lang="es-MX"/>
        </a:p>
      </dgm:t>
    </dgm:pt>
    <dgm:pt modelId="{72EBB072-8C79-4819-9D75-612428A0C1DB}" type="sibTrans" cxnId="{D8F72AC1-0217-49B0-A3BD-D6D7946D80CE}">
      <dgm:prSet/>
      <dgm:spPr/>
      <dgm:t>
        <a:bodyPr/>
        <a:lstStyle/>
        <a:p>
          <a:endParaRPr lang="es-MX"/>
        </a:p>
      </dgm:t>
    </dgm:pt>
    <dgm:pt modelId="{1331B700-8F17-4346-AA96-8507554FD644}">
      <dgm:prSet phldrT="[Texto]"/>
      <dgm:spPr/>
      <dgm:t>
        <a:bodyPr/>
        <a:lstStyle/>
        <a:p>
          <a:r>
            <a:rPr lang="es-MX" dirty="0" smtClean="0"/>
            <a:t>Competitividad</a:t>
          </a:r>
          <a:endParaRPr lang="es-MX" dirty="0"/>
        </a:p>
      </dgm:t>
    </dgm:pt>
    <dgm:pt modelId="{C8D05E2A-B3C5-4BCA-90E1-2EB2659E9550}" type="parTrans" cxnId="{BE4F4DE2-B0B0-4D7A-95D7-BCF746439DA6}">
      <dgm:prSet/>
      <dgm:spPr/>
      <dgm:t>
        <a:bodyPr/>
        <a:lstStyle/>
        <a:p>
          <a:endParaRPr lang="es-MX"/>
        </a:p>
      </dgm:t>
    </dgm:pt>
    <dgm:pt modelId="{648E3251-1613-4C62-82CF-BA4C114834D6}" type="sibTrans" cxnId="{BE4F4DE2-B0B0-4D7A-95D7-BCF746439DA6}">
      <dgm:prSet/>
      <dgm:spPr/>
      <dgm:t>
        <a:bodyPr/>
        <a:lstStyle/>
        <a:p>
          <a:endParaRPr lang="es-MX"/>
        </a:p>
      </dgm:t>
    </dgm:pt>
    <dgm:pt modelId="{4E35E3CA-4F70-461E-BCEB-93877C03E9A8}">
      <dgm:prSet phldrT="[Texto]"/>
      <dgm:spPr/>
      <dgm:t>
        <a:bodyPr/>
        <a:lstStyle/>
        <a:p>
          <a:r>
            <a:rPr lang="es-MX" dirty="0" smtClean="0"/>
            <a:t>La capacidad de una organización para generar productos o servicios con valor agregado </a:t>
          </a:r>
          <a:endParaRPr lang="es-MX" dirty="0"/>
        </a:p>
      </dgm:t>
    </dgm:pt>
    <dgm:pt modelId="{F1B27012-1F34-4880-AB17-524A558E8584}" type="parTrans" cxnId="{EC0FD282-0559-4F4D-915E-087D00C5A94B}">
      <dgm:prSet/>
      <dgm:spPr/>
      <dgm:t>
        <a:bodyPr/>
        <a:lstStyle/>
        <a:p>
          <a:endParaRPr lang="es-MX"/>
        </a:p>
      </dgm:t>
    </dgm:pt>
    <dgm:pt modelId="{1FFDEB15-6951-46D9-B974-AFCCF15E23C9}" type="sibTrans" cxnId="{EC0FD282-0559-4F4D-915E-087D00C5A94B}">
      <dgm:prSet/>
      <dgm:spPr/>
      <dgm:t>
        <a:bodyPr/>
        <a:lstStyle/>
        <a:p>
          <a:endParaRPr lang="es-MX"/>
        </a:p>
      </dgm:t>
    </dgm:pt>
    <dgm:pt modelId="{31C366D2-CCD1-4442-B633-E7E86466FEED}">
      <dgm:prSet phldrT="[Texto]"/>
      <dgm:spPr/>
      <dgm:t>
        <a:bodyPr/>
        <a:lstStyle/>
        <a:p>
          <a:r>
            <a:rPr lang="es-MX" dirty="0" smtClean="0"/>
            <a:t>Calidad</a:t>
          </a:r>
          <a:endParaRPr lang="es-MX" dirty="0"/>
        </a:p>
      </dgm:t>
    </dgm:pt>
    <dgm:pt modelId="{BC91ED8F-AB51-49C5-A693-7955BBB2F057}" type="parTrans" cxnId="{4730F9BA-0CA5-40ED-AFC1-9CEEC2C6B359}">
      <dgm:prSet/>
      <dgm:spPr/>
      <dgm:t>
        <a:bodyPr/>
        <a:lstStyle/>
        <a:p>
          <a:endParaRPr lang="es-MX"/>
        </a:p>
      </dgm:t>
    </dgm:pt>
    <dgm:pt modelId="{310B8BEA-34F8-456E-9E08-0F7689E4B7F9}" type="sibTrans" cxnId="{4730F9BA-0CA5-40ED-AFC1-9CEEC2C6B359}">
      <dgm:prSet/>
      <dgm:spPr/>
      <dgm:t>
        <a:bodyPr/>
        <a:lstStyle/>
        <a:p>
          <a:endParaRPr lang="es-MX"/>
        </a:p>
      </dgm:t>
    </dgm:pt>
    <dgm:pt modelId="{B7674165-2B12-4107-ACFE-2638CC8B557E}">
      <dgm:prSet phldrT="[Texto]"/>
      <dgm:spPr/>
      <dgm:t>
        <a:bodyPr/>
        <a:lstStyle/>
        <a:p>
          <a:r>
            <a:rPr lang="es-MX" dirty="0" smtClean="0"/>
            <a:t>Implica la satisfacción de las expectativas del cliente</a:t>
          </a:r>
          <a:endParaRPr lang="es-MX" dirty="0"/>
        </a:p>
      </dgm:t>
    </dgm:pt>
    <dgm:pt modelId="{82CE4DEF-BF26-422E-A898-8D4102CDD044}" type="parTrans" cxnId="{7B83CDDE-49C4-4AE1-896E-1F5D1AB86572}">
      <dgm:prSet/>
      <dgm:spPr/>
      <dgm:t>
        <a:bodyPr/>
        <a:lstStyle/>
        <a:p>
          <a:endParaRPr lang="es-MX"/>
        </a:p>
      </dgm:t>
    </dgm:pt>
    <dgm:pt modelId="{1AAF94D7-A058-4AB3-B162-17EC077F3E25}" type="sibTrans" cxnId="{7B83CDDE-49C4-4AE1-896E-1F5D1AB86572}">
      <dgm:prSet/>
      <dgm:spPr/>
      <dgm:t>
        <a:bodyPr/>
        <a:lstStyle/>
        <a:p>
          <a:endParaRPr lang="es-MX"/>
        </a:p>
      </dgm:t>
    </dgm:pt>
    <dgm:pt modelId="{31A2BD3A-7E41-4AA0-AE09-081C80A1BB40}">
      <dgm:prSet phldrT="[Texto]"/>
      <dgm:spPr/>
      <dgm:t>
        <a:bodyPr/>
        <a:lstStyle/>
        <a:p>
          <a:r>
            <a:rPr lang="es-MX" dirty="0" smtClean="0"/>
            <a:t>Recursos</a:t>
          </a:r>
          <a:endParaRPr lang="es-MX" dirty="0"/>
        </a:p>
      </dgm:t>
    </dgm:pt>
    <dgm:pt modelId="{27A26633-255D-4CA6-AAF1-F5BBBB81EF1E}" type="parTrans" cxnId="{290E2086-9724-4A9B-BA14-2C71BCA2119E}">
      <dgm:prSet/>
      <dgm:spPr/>
      <dgm:t>
        <a:bodyPr/>
        <a:lstStyle/>
        <a:p>
          <a:endParaRPr lang="es-MX"/>
        </a:p>
      </dgm:t>
    </dgm:pt>
    <dgm:pt modelId="{83ECB889-18EF-439E-B811-842E99D2CD55}" type="sibTrans" cxnId="{290E2086-9724-4A9B-BA14-2C71BCA2119E}">
      <dgm:prSet/>
      <dgm:spPr/>
      <dgm:t>
        <a:bodyPr/>
        <a:lstStyle/>
        <a:p>
          <a:endParaRPr lang="es-MX"/>
        </a:p>
      </dgm:t>
    </dgm:pt>
    <dgm:pt modelId="{AC155B2A-40F2-428B-A9AC-3993D7B64379}">
      <dgm:prSet phldrT="[Texto]"/>
      <dgm:spPr/>
      <dgm:t>
        <a:bodyPr/>
        <a:lstStyle/>
        <a:p>
          <a:r>
            <a:rPr lang="es-MX" dirty="0" smtClean="0"/>
            <a:t>Es la optimización de los recursos</a:t>
          </a:r>
          <a:endParaRPr lang="es-MX" dirty="0"/>
        </a:p>
      </dgm:t>
    </dgm:pt>
    <dgm:pt modelId="{FFA2BD51-A66F-42F6-8F4C-8E713D4027E2}" type="parTrans" cxnId="{614CB7FD-0EBB-466D-957F-F90A82CE7289}">
      <dgm:prSet/>
      <dgm:spPr/>
      <dgm:t>
        <a:bodyPr/>
        <a:lstStyle/>
        <a:p>
          <a:endParaRPr lang="es-MX"/>
        </a:p>
      </dgm:t>
    </dgm:pt>
    <dgm:pt modelId="{41E5CD73-6554-4612-8DE9-8B16DB197F08}" type="sibTrans" cxnId="{614CB7FD-0EBB-466D-957F-F90A82CE7289}">
      <dgm:prSet/>
      <dgm:spPr/>
      <dgm:t>
        <a:bodyPr/>
        <a:lstStyle/>
        <a:p>
          <a:endParaRPr lang="es-MX"/>
        </a:p>
      </dgm:t>
    </dgm:pt>
    <dgm:pt modelId="{3636348F-38CD-4CD4-80BA-C9C5D82A12D9}">
      <dgm:prSet phldrT="[Texto]"/>
      <dgm:spPr/>
      <dgm:t>
        <a:bodyPr/>
        <a:lstStyle/>
        <a:p>
          <a:r>
            <a:rPr lang="es-MX" dirty="0" smtClean="0"/>
            <a:t>Productividad</a:t>
          </a:r>
          <a:endParaRPr lang="es-MX" dirty="0"/>
        </a:p>
      </dgm:t>
    </dgm:pt>
    <dgm:pt modelId="{E1A5D9FB-581E-405D-9E75-12D66AB140C3}" type="parTrans" cxnId="{3F7C74D9-E4AC-4546-9806-BB4730B7C84C}">
      <dgm:prSet/>
      <dgm:spPr/>
      <dgm:t>
        <a:bodyPr/>
        <a:lstStyle/>
        <a:p>
          <a:endParaRPr lang="es-MX"/>
        </a:p>
      </dgm:t>
    </dgm:pt>
    <dgm:pt modelId="{201FE36E-E12E-43C0-B2E6-979DCFDD0D67}" type="sibTrans" cxnId="{3F7C74D9-E4AC-4546-9806-BB4730B7C84C}">
      <dgm:prSet/>
      <dgm:spPr/>
      <dgm:t>
        <a:bodyPr/>
        <a:lstStyle/>
        <a:p>
          <a:endParaRPr lang="es-MX"/>
        </a:p>
      </dgm:t>
    </dgm:pt>
    <dgm:pt modelId="{62EA62B7-A1FE-4468-9C33-376AF9CE9BA6}">
      <dgm:prSet phldrT="[Texto]"/>
      <dgm:spPr/>
      <dgm:t>
        <a:bodyPr/>
        <a:lstStyle/>
        <a:p>
          <a:r>
            <a:rPr lang="es-MX" dirty="0" smtClean="0"/>
            <a:t>Implica la obtención de los máximos resultados con el mínimo de recursos. </a:t>
          </a:r>
          <a:endParaRPr lang="es-MX" dirty="0"/>
        </a:p>
      </dgm:t>
    </dgm:pt>
    <dgm:pt modelId="{760538DA-F922-4F4C-8641-1B00A676118E}" type="parTrans" cxnId="{9A234A37-E899-487A-B85D-FA2B399E5FCA}">
      <dgm:prSet/>
      <dgm:spPr/>
      <dgm:t>
        <a:bodyPr/>
        <a:lstStyle/>
        <a:p>
          <a:endParaRPr lang="es-MX"/>
        </a:p>
      </dgm:t>
    </dgm:pt>
    <dgm:pt modelId="{75E07CEC-3B4E-46BD-8D64-D980FD052C3A}" type="sibTrans" cxnId="{9A234A37-E899-487A-B85D-FA2B399E5FCA}">
      <dgm:prSet/>
      <dgm:spPr/>
      <dgm:t>
        <a:bodyPr/>
        <a:lstStyle/>
        <a:p>
          <a:endParaRPr lang="es-MX"/>
        </a:p>
      </dgm:t>
    </dgm:pt>
    <dgm:pt modelId="{5D5D62D7-1017-437C-9D3C-A93A32CA33F6}" type="pres">
      <dgm:prSet presAssocID="{EE1D7A2E-4FB7-46B0-A2FF-2593EE33A998}" presName="Name0" presStyleCnt="0">
        <dgm:presLayoutVars>
          <dgm:dir/>
          <dgm:animLvl val="lvl"/>
          <dgm:resizeHandles val="exact"/>
        </dgm:presLayoutVars>
      </dgm:prSet>
      <dgm:spPr/>
      <dgm:t>
        <a:bodyPr/>
        <a:lstStyle/>
        <a:p>
          <a:endParaRPr lang="es-MX"/>
        </a:p>
      </dgm:t>
    </dgm:pt>
    <dgm:pt modelId="{D60FFB73-E1AE-44A2-9EDA-3E2A7CE3B067}" type="pres">
      <dgm:prSet presAssocID="{885D3C1F-5753-4206-B017-92237BD86A2F}" presName="linNode" presStyleCnt="0"/>
      <dgm:spPr/>
    </dgm:pt>
    <dgm:pt modelId="{EB4B092B-9E57-4CC8-9D4C-CA16969D6AC8}" type="pres">
      <dgm:prSet presAssocID="{885D3C1F-5753-4206-B017-92237BD86A2F}" presName="parentText" presStyleLbl="node1" presStyleIdx="0" presStyleCnt="6">
        <dgm:presLayoutVars>
          <dgm:chMax val="1"/>
          <dgm:bulletEnabled val="1"/>
        </dgm:presLayoutVars>
      </dgm:prSet>
      <dgm:spPr/>
      <dgm:t>
        <a:bodyPr/>
        <a:lstStyle/>
        <a:p>
          <a:endParaRPr lang="es-MX"/>
        </a:p>
      </dgm:t>
    </dgm:pt>
    <dgm:pt modelId="{4AB553A7-9E41-485A-9C1E-41D3A820A70F}" type="pres">
      <dgm:prSet presAssocID="{885D3C1F-5753-4206-B017-92237BD86A2F}" presName="descendantText" presStyleLbl="alignAccFollowNode1" presStyleIdx="0" presStyleCnt="6">
        <dgm:presLayoutVars>
          <dgm:bulletEnabled val="1"/>
        </dgm:presLayoutVars>
      </dgm:prSet>
      <dgm:spPr/>
      <dgm:t>
        <a:bodyPr/>
        <a:lstStyle/>
        <a:p>
          <a:endParaRPr lang="es-MX"/>
        </a:p>
      </dgm:t>
    </dgm:pt>
    <dgm:pt modelId="{48D901EB-2A45-4743-B125-0FA75E877C1C}" type="pres">
      <dgm:prSet presAssocID="{AB2F778E-F85D-4F51-8151-FBBE550942BB}" presName="sp" presStyleCnt="0"/>
      <dgm:spPr/>
    </dgm:pt>
    <dgm:pt modelId="{ADC4991F-994E-4A18-9557-B7D6AAAEC2E7}" type="pres">
      <dgm:prSet presAssocID="{D2B35A85-C487-4735-89C4-FCA41B47A327}" presName="linNode" presStyleCnt="0"/>
      <dgm:spPr/>
    </dgm:pt>
    <dgm:pt modelId="{DB49823F-DC45-4919-9088-D9191BC12F39}" type="pres">
      <dgm:prSet presAssocID="{D2B35A85-C487-4735-89C4-FCA41B47A327}" presName="parentText" presStyleLbl="node1" presStyleIdx="1" presStyleCnt="6">
        <dgm:presLayoutVars>
          <dgm:chMax val="1"/>
          <dgm:bulletEnabled val="1"/>
        </dgm:presLayoutVars>
      </dgm:prSet>
      <dgm:spPr/>
      <dgm:t>
        <a:bodyPr/>
        <a:lstStyle/>
        <a:p>
          <a:endParaRPr lang="es-MX"/>
        </a:p>
      </dgm:t>
    </dgm:pt>
    <dgm:pt modelId="{4965CD34-38B9-4AE3-86D4-59B5DA826F94}" type="pres">
      <dgm:prSet presAssocID="{D2B35A85-C487-4735-89C4-FCA41B47A327}" presName="descendantText" presStyleLbl="alignAccFollowNode1" presStyleIdx="1" presStyleCnt="6">
        <dgm:presLayoutVars>
          <dgm:bulletEnabled val="1"/>
        </dgm:presLayoutVars>
      </dgm:prSet>
      <dgm:spPr/>
      <dgm:t>
        <a:bodyPr/>
        <a:lstStyle/>
        <a:p>
          <a:endParaRPr lang="es-MX"/>
        </a:p>
      </dgm:t>
    </dgm:pt>
    <dgm:pt modelId="{C67E486A-098D-48E9-82D2-A54A19CB06AC}" type="pres">
      <dgm:prSet presAssocID="{B8BAEB6E-AE21-4C84-88D8-E8EEE96DB3C6}" presName="sp" presStyleCnt="0"/>
      <dgm:spPr/>
    </dgm:pt>
    <dgm:pt modelId="{6905A519-BB85-442E-89B4-01A759D742CB}" type="pres">
      <dgm:prSet presAssocID="{1331B700-8F17-4346-AA96-8507554FD644}" presName="linNode" presStyleCnt="0"/>
      <dgm:spPr/>
    </dgm:pt>
    <dgm:pt modelId="{161CE7E1-193D-4979-8D96-E040BD3ACEFC}" type="pres">
      <dgm:prSet presAssocID="{1331B700-8F17-4346-AA96-8507554FD644}" presName="parentText" presStyleLbl="node1" presStyleIdx="2" presStyleCnt="6">
        <dgm:presLayoutVars>
          <dgm:chMax val="1"/>
          <dgm:bulletEnabled val="1"/>
        </dgm:presLayoutVars>
      </dgm:prSet>
      <dgm:spPr/>
      <dgm:t>
        <a:bodyPr/>
        <a:lstStyle/>
        <a:p>
          <a:endParaRPr lang="es-MX"/>
        </a:p>
      </dgm:t>
    </dgm:pt>
    <dgm:pt modelId="{DBB79214-4F53-4493-8DA7-73A6188312A0}" type="pres">
      <dgm:prSet presAssocID="{1331B700-8F17-4346-AA96-8507554FD644}" presName="descendantText" presStyleLbl="alignAccFollowNode1" presStyleIdx="2" presStyleCnt="6">
        <dgm:presLayoutVars>
          <dgm:bulletEnabled val="1"/>
        </dgm:presLayoutVars>
      </dgm:prSet>
      <dgm:spPr/>
      <dgm:t>
        <a:bodyPr/>
        <a:lstStyle/>
        <a:p>
          <a:endParaRPr lang="es-MX"/>
        </a:p>
      </dgm:t>
    </dgm:pt>
    <dgm:pt modelId="{4BA2DF0F-2EA9-4ACD-A1F8-DC98CE135D26}" type="pres">
      <dgm:prSet presAssocID="{648E3251-1613-4C62-82CF-BA4C114834D6}" presName="sp" presStyleCnt="0"/>
      <dgm:spPr/>
    </dgm:pt>
    <dgm:pt modelId="{DEE5DDDA-44D4-461B-9780-5F5474550239}" type="pres">
      <dgm:prSet presAssocID="{31C366D2-CCD1-4442-B633-E7E86466FEED}" presName="linNode" presStyleCnt="0"/>
      <dgm:spPr/>
    </dgm:pt>
    <dgm:pt modelId="{13B0FCD9-713D-4F63-9368-9B7B9E8FDE7A}" type="pres">
      <dgm:prSet presAssocID="{31C366D2-CCD1-4442-B633-E7E86466FEED}" presName="parentText" presStyleLbl="node1" presStyleIdx="3" presStyleCnt="6">
        <dgm:presLayoutVars>
          <dgm:chMax val="1"/>
          <dgm:bulletEnabled val="1"/>
        </dgm:presLayoutVars>
      </dgm:prSet>
      <dgm:spPr/>
      <dgm:t>
        <a:bodyPr/>
        <a:lstStyle/>
        <a:p>
          <a:endParaRPr lang="es-MX"/>
        </a:p>
      </dgm:t>
    </dgm:pt>
    <dgm:pt modelId="{C800E454-339D-460A-9A83-EDAB99313146}" type="pres">
      <dgm:prSet presAssocID="{31C366D2-CCD1-4442-B633-E7E86466FEED}" presName="descendantText" presStyleLbl="alignAccFollowNode1" presStyleIdx="3" presStyleCnt="6">
        <dgm:presLayoutVars>
          <dgm:bulletEnabled val="1"/>
        </dgm:presLayoutVars>
      </dgm:prSet>
      <dgm:spPr/>
      <dgm:t>
        <a:bodyPr/>
        <a:lstStyle/>
        <a:p>
          <a:endParaRPr lang="es-MX"/>
        </a:p>
      </dgm:t>
    </dgm:pt>
    <dgm:pt modelId="{2FA1995B-1076-42DD-8111-25BC7A56681F}" type="pres">
      <dgm:prSet presAssocID="{310B8BEA-34F8-456E-9E08-0F7689E4B7F9}" presName="sp" presStyleCnt="0"/>
      <dgm:spPr/>
    </dgm:pt>
    <dgm:pt modelId="{A01CB997-66C2-4CDD-BFFC-958CD66F1DA8}" type="pres">
      <dgm:prSet presAssocID="{31A2BD3A-7E41-4AA0-AE09-081C80A1BB40}" presName="linNode" presStyleCnt="0"/>
      <dgm:spPr/>
    </dgm:pt>
    <dgm:pt modelId="{478A68F8-AB3B-4A03-9BED-6CCEABBB0430}" type="pres">
      <dgm:prSet presAssocID="{31A2BD3A-7E41-4AA0-AE09-081C80A1BB40}" presName="parentText" presStyleLbl="node1" presStyleIdx="4" presStyleCnt="6">
        <dgm:presLayoutVars>
          <dgm:chMax val="1"/>
          <dgm:bulletEnabled val="1"/>
        </dgm:presLayoutVars>
      </dgm:prSet>
      <dgm:spPr/>
      <dgm:t>
        <a:bodyPr/>
        <a:lstStyle/>
        <a:p>
          <a:endParaRPr lang="es-MX"/>
        </a:p>
      </dgm:t>
    </dgm:pt>
    <dgm:pt modelId="{D337EA76-4FBD-444E-8492-6BD51F5A93D8}" type="pres">
      <dgm:prSet presAssocID="{31A2BD3A-7E41-4AA0-AE09-081C80A1BB40}" presName="descendantText" presStyleLbl="alignAccFollowNode1" presStyleIdx="4" presStyleCnt="6">
        <dgm:presLayoutVars>
          <dgm:bulletEnabled val="1"/>
        </dgm:presLayoutVars>
      </dgm:prSet>
      <dgm:spPr/>
      <dgm:t>
        <a:bodyPr/>
        <a:lstStyle/>
        <a:p>
          <a:endParaRPr lang="es-MX"/>
        </a:p>
      </dgm:t>
    </dgm:pt>
    <dgm:pt modelId="{13F43944-CF0B-4DA7-BFB8-0D77838C8039}" type="pres">
      <dgm:prSet presAssocID="{83ECB889-18EF-439E-B811-842E99D2CD55}" presName="sp" presStyleCnt="0"/>
      <dgm:spPr/>
    </dgm:pt>
    <dgm:pt modelId="{F3A5E7A2-3175-4AFA-B8F3-CB120F2087D6}" type="pres">
      <dgm:prSet presAssocID="{3636348F-38CD-4CD4-80BA-C9C5D82A12D9}" presName="linNode" presStyleCnt="0"/>
      <dgm:spPr/>
    </dgm:pt>
    <dgm:pt modelId="{33082135-2817-43E1-8C07-99E74B25A94B}" type="pres">
      <dgm:prSet presAssocID="{3636348F-38CD-4CD4-80BA-C9C5D82A12D9}" presName="parentText" presStyleLbl="node1" presStyleIdx="5" presStyleCnt="6">
        <dgm:presLayoutVars>
          <dgm:chMax val="1"/>
          <dgm:bulletEnabled val="1"/>
        </dgm:presLayoutVars>
      </dgm:prSet>
      <dgm:spPr/>
      <dgm:t>
        <a:bodyPr/>
        <a:lstStyle/>
        <a:p>
          <a:endParaRPr lang="es-MX"/>
        </a:p>
      </dgm:t>
    </dgm:pt>
    <dgm:pt modelId="{A79C913C-3C71-4CBC-B415-08DC56254042}" type="pres">
      <dgm:prSet presAssocID="{3636348F-38CD-4CD4-80BA-C9C5D82A12D9}" presName="descendantText" presStyleLbl="alignAccFollowNode1" presStyleIdx="5" presStyleCnt="6">
        <dgm:presLayoutVars>
          <dgm:bulletEnabled val="1"/>
        </dgm:presLayoutVars>
      </dgm:prSet>
      <dgm:spPr/>
      <dgm:t>
        <a:bodyPr/>
        <a:lstStyle/>
        <a:p>
          <a:endParaRPr lang="es-MX"/>
        </a:p>
      </dgm:t>
    </dgm:pt>
  </dgm:ptLst>
  <dgm:cxnLst>
    <dgm:cxn modelId="{4730F9BA-0CA5-40ED-AFC1-9CEEC2C6B359}" srcId="{EE1D7A2E-4FB7-46B0-A2FF-2593EE33A998}" destId="{31C366D2-CCD1-4442-B633-E7E86466FEED}" srcOrd="3" destOrd="0" parTransId="{BC91ED8F-AB51-49C5-A693-7955BBB2F057}" sibTransId="{310B8BEA-34F8-456E-9E08-0F7689E4B7F9}"/>
    <dgm:cxn modelId="{4F9D7B06-D050-4CF5-BB6C-EBAD05019097}" type="presOf" srcId="{1331B700-8F17-4346-AA96-8507554FD644}" destId="{161CE7E1-193D-4979-8D96-E040BD3ACEFC}" srcOrd="0" destOrd="0" presId="urn:microsoft.com/office/officeart/2005/8/layout/vList5"/>
    <dgm:cxn modelId="{290E2086-9724-4A9B-BA14-2C71BCA2119E}" srcId="{EE1D7A2E-4FB7-46B0-A2FF-2593EE33A998}" destId="{31A2BD3A-7E41-4AA0-AE09-081C80A1BB40}" srcOrd="4" destOrd="0" parTransId="{27A26633-255D-4CA6-AAF1-F5BBBB81EF1E}" sibTransId="{83ECB889-18EF-439E-B811-842E99D2CD55}"/>
    <dgm:cxn modelId="{3F7C74D9-E4AC-4546-9806-BB4730B7C84C}" srcId="{EE1D7A2E-4FB7-46B0-A2FF-2593EE33A998}" destId="{3636348F-38CD-4CD4-80BA-C9C5D82A12D9}" srcOrd="5" destOrd="0" parTransId="{E1A5D9FB-581E-405D-9E75-12D66AB140C3}" sibTransId="{201FE36E-E12E-43C0-B2E6-979DCFDD0D67}"/>
    <dgm:cxn modelId="{9A234A37-E899-487A-B85D-FA2B399E5FCA}" srcId="{3636348F-38CD-4CD4-80BA-C9C5D82A12D9}" destId="{62EA62B7-A1FE-4468-9C33-376AF9CE9BA6}" srcOrd="0" destOrd="0" parTransId="{760538DA-F922-4F4C-8641-1B00A676118E}" sibTransId="{75E07CEC-3B4E-46BD-8D64-D980FD052C3A}"/>
    <dgm:cxn modelId="{F2D3A476-D568-4ABE-B578-E0378F5E5FAF}" type="presOf" srcId="{4E35E3CA-4F70-461E-BCEB-93877C03E9A8}" destId="{DBB79214-4F53-4493-8DA7-73A6188312A0}" srcOrd="0" destOrd="0" presId="urn:microsoft.com/office/officeart/2005/8/layout/vList5"/>
    <dgm:cxn modelId="{F27FA1F7-2167-4942-9768-F53D5F8F2730}" type="presOf" srcId="{31C366D2-CCD1-4442-B633-E7E86466FEED}" destId="{13B0FCD9-713D-4F63-9368-9B7B9E8FDE7A}" srcOrd="0" destOrd="0" presId="urn:microsoft.com/office/officeart/2005/8/layout/vList5"/>
    <dgm:cxn modelId="{F815FEFD-9C99-40B0-A796-CC799327DC7C}" type="presOf" srcId="{62EA62B7-A1FE-4468-9C33-376AF9CE9BA6}" destId="{A79C913C-3C71-4CBC-B415-08DC56254042}" srcOrd="0" destOrd="0" presId="urn:microsoft.com/office/officeart/2005/8/layout/vList5"/>
    <dgm:cxn modelId="{614CB7FD-0EBB-466D-957F-F90A82CE7289}" srcId="{31A2BD3A-7E41-4AA0-AE09-081C80A1BB40}" destId="{AC155B2A-40F2-428B-A9AC-3993D7B64379}" srcOrd="0" destOrd="0" parTransId="{FFA2BD51-A66F-42F6-8F4C-8E713D4027E2}" sibTransId="{41E5CD73-6554-4612-8DE9-8B16DB197F08}"/>
    <dgm:cxn modelId="{A9B41989-7AE1-4EB6-9AD4-1B3A1E146EAE}" type="presOf" srcId="{3636348F-38CD-4CD4-80BA-C9C5D82A12D9}" destId="{33082135-2817-43E1-8C07-99E74B25A94B}" srcOrd="0" destOrd="0" presId="urn:microsoft.com/office/officeart/2005/8/layout/vList5"/>
    <dgm:cxn modelId="{725AF51C-4FCF-4E6A-88EC-BCCFA0D8C309}" type="presOf" srcId="{05B382D2-29FB-4458-AE99-2D0F1E949FD4}" destId="{4AB553A7-9E41-485A-9C1E-41D3A820A70F}" srcOrd="0" destOrd="0" presId="urn:microsoft.com/office/officeart/2005/8/layout/vList5"/>
    <dgm:cxn modelId="{33FDC321-A8FC-4FD8-99C2-9C14925DA7EB}" type="presOf" srcId="{B3AF0F45-A46E-47D4-9EC6-3D22FD66ACBF}" destId="{4965CD34-38B9-4AE3-86D4-59B5DA826F94}" srcOrd="0" destOrd="0" presId="urn:microsoft.com/office/officeart/2005/8/layout/vList5"/>
    <dgm:cxn modelId="{082B0E0A-84ED-4489-AD9E-39D39819C0AB}" srcId="{EE1D7A2E-4FB7-46B0-A2FF-2593EE33A998}" destId="{D2B35A85-C487-4735-89C4-FCA41B47A327}" srcOrd="1" destOrd="0" parTransId="{C95DAACD-DC0C-4577-9513-5795E8434BF6}" sibTransId="{B8BAEB6E-AE21-4C84-88D8-E8EEE96DB3C6}"/>
    <dgm:cxn modelId="{6499DB30-ED58-436E-AA7C-D2DE71E72D9B}" type="presOf" srcId="{885D3C1F-5753-4206-B017-92237BD86A2F}" destId="{EB4B092B-9E57-4CC8-9D4C-CA16969D6AC8}" srcOrd="0" destOrd="0" presId="urn:microsoft.com/office/officeart/2005/8/layout/vList5"/>
    <dgm:cxn modelId="{BE4F4DE2-B0B0-4D7A-95D7-BCF746439DA6}" srcId="{EE1D7A2E-4FB7-46B0-A2FF-2593EE33A998}" destId="{1331B700-8F17-4346-AA96-8507554FD644}" srcOrd="2" destOrd="0" parTransId="{C8D05E2A-B3C5-4BCA-90E1-2EB2659E9550}" sibTransId="{648E3251-1613-4C62-82CF-BA4C114834D6}"/>
    <dgm:cxn modelId="{E6A23E68-5AA5-4955-A9B3-38B495D9438A}" type="presOf" srcId="{B7674165-2B12-4107-ACFE-2638CC8B557E}" destId="{C800E454-339D-460A-9A83-EDAB99313146}" srcOrd="0" destOrd="0" presId="urn:microsoft.com/office/officeart/2005/8/layout/vList5"/>
    <dgm:cxn modelId="{17E63CBD-716B-4FE9-B2E3-421BF34CAAA1}" type="presOf" srcId="{31A2BD3A-7E41-4AA0-AE09-081C80A1BB40}" destId="{478A68F8-AB3B-4A03-9BED-6CCEABBB0430}" srcOrd="0" destOrd="0" presId="urn:microsoft.com/office/officeart/2005/8/layout/vList5"/>
    <dgm:cxn modelId="{94D8E6D3-A0FB-4C1C-8049-F936121C5794}" type="presOf" srcId="{EE1D7A2E-4FB7-46B0-A2FF-2593EE33A998}" destId="{5D5D62D7-1017-437C-9D3C-A93A32CA33F6}" srcOrd="0" destOrd="0" presId="urn:microsoft.com/office/officeart/2005/8/layout/vList5"/>
    <dgm:cxn modelId="{EC0FD282-0559-4F4D-915E-087D00C5A94B}" srcId="{1331B700-8F17-4346-AA96-8507554FD644}" destId="{4E35E3CA-4F70-461E-BCEB-93877C03E9A8}" srcOrd="0" destOrd="0" parTransId="{F1B27012-1F34-4880-AB17-524A558E8584}" sibTransId="{1FFDEB15-6951-46D9-B974-AFCCF15E23C9}"/>
    <dgm:cxn modelId="{48B89866-3897-43BA-8794-9772B55FB402}" type="presOf" srcId="{AC155B2A-40F2-428B-A9AC-3993D7B64379}" destId="{D337EA76-4FBD-444E-8492-6BD51F5A93D8}" srcOrd="0" destOrd="0" presId="urn:microsoft.com/office/officeart/2005/8/layout/vList5"/>
    <dgm:cxn modelId="{9B333C47-6D6D-43C5-8F51-D379F1B6E6EA}" srcId="{EE1D7A2E-4FB7-46B0-A2FF-2593EE33A998}" destId="{885D3C1F-5753-4206-B017-92237BD86A2F}" srcOrd="0" destOrd="0" parTransId="{654BA009-E02A-4191-A657-A00115627E73}" sibTransId="{AB2F778E-F85D-4F51-8151-FBBE550942BB}"/>
    <dgm:cxn modelId="{E2283398-0EBE-4D3F-94D4-9BB1608F9807}" srcId="{885D3C1F-5753-4206-B017-92237BD86A2F}" destId="{05B382D2-29FB-4458-AE99-2D0F1E949FD4}" srcOrd="0" destOrd="0" parTransId="{BFCC23DC-CBAC-4DF2-8CA2-5F6301697F8F}" sibTransId="{AD9E6B65-BA24-4A73-ACF5-A678A6C5C888}"/>
    <dgm:cxn modelId="{7B83CDDE-49C4-4AE1-896E-1F5D1AB86572}" srcId="{31C366D2-CCD1-4442-B633-E7E86466FEED}" destId="{B7674165-2B12-4107-ACFE-2638CC8B557E}" srcOrd="0" destOrd="0" parTransId="{82CE4DEF-BF26-422E-A898-8D4102CDD044}" sibTransId="{1AAF94D7-A058-4AB3-B162-17EC077F3E25}"/>
    <dgm:cxn modelId="{97922899-027E-4E35-AE11-EA3BA6F63683}" type="presOf" srcId="{D2B35A85-C487-4735-89C4-FCA41B47A327}" destId="{DB49823F-DC45-4919-9088-D9191BC12F39}" srcOrd="0" destOrd="0" presId="urn:microsoft.com/office/officeart/2005/8/layout/vList5"/>
    <dgm:cxn modelId="{D8F72AC1-0217-49B0-A3BD-D6D7946D80CE}" srcId="{D2B35A85-C487-4735-89C4-FCA41B47A327}" destId="{B3AF0F45-A46E-47D4-9EC6-3D22FD66ACBF}" srcOrd="0" destOrd="0" parTransId="{C0489596-762A-4ED9-9F1C-A422DC66CFCF}" sibTransId="{72EBB072-8C79-4819-9D75-612428A0C1DB}"/>
    <dgm:cxn modelId="{D84DF440-FA89-4EFE-B34B-908C13DE80A3}" type="presParOf" srcId="{5D5D62D7-1017-437C-9D3C-A93A32CA33F6}" destId="{D60FFB73-E1AE-44A2-9EDA-3E2A7CE3B067}" srcOrd="0" destOrd="0" presId="urn:microsoft.com/office/officeart/2005/8/layout/vList5"/>
    <dgm:cxn modelId="{67D7B064-3854-42A4-B42A-18D71DE650BD}" type="presParOf" srcId="{D60FFB73-E1AE-44A2-9EDA-3E2A7CE3B067}" destId="{EB4B092B-9E57-4CC8-9D4C-CA16969D6AC8}" srcOrd="0" destOrd="0" presId="urn:microsoft.com/office/officeart/2005/8/layout/vList5"/>
    <dgm:cxn modelId="{469C9052-B8A1-454B-956F-A29B059AEE45}" type="presParOf" srcId="{D60FFB73-E1AE-44A2-9EDA-3E2A7CE3B067}" destId="{4AB553A7-9E41-485A-9C1E-41D3A820A70F}" srcOrd="1" destOrd="0" presId="urn:microsoft.com/office/officeart/2005/8/layout/vList5"/>
    <dgm:cxn modelId="{6878DD46-7A62-42B6-B5B2-DD70E61BEFBB}" type="presParOf" srcId="{5D5D62D7-1017-437C-9D3C-A93A32CA33F6}" destId="{48D901EB-2A45-4743-B125-0FA75E877C1C}" srcOrd="1" destOrd="0" presId="urn:microsoft.com/office/officeart/2005/8/layout/vList5"/>
    <dgm:cxn modelId="{9A1DDAAA-410F-4C3E-9BE4-369FCEE519F6}" type="presParOf" srcId="{5D5D62D7-1017-437C-9D3C-A93A32CA33F6}" destId="{ADC4991F-994E-4A18-9557-B7D6AAAEC2E7}" srcOrd="2" destOrd="0" presId="urn:microsoft.com/office/officeart/2005/8/layout/vList5"/>
    <dgm:cxn modelId="{B22F1E7E-8F92-4A88-9BAC-2C883AFF9972}" type="presParOf" srcId="{ADC4991F-994E-4A18-9557-B7D6AAAEC2E7}" destId="{DB49823F-DC45-4919-9088-D9191BC12F39}" srcOrd="0" destOrd="0" presId="urn:microsoft.com/office/officeart/2005/8/layout/vList5"/>
    <dgm:cxn modelId="{7FD69970-6E8E-435E-B0CD-1407719A49C9}" type="presParOf" srcId="{ADC4991F-994E-4A18-9557-B7D6AAAEC2E7}" destId="{4965CD34-38B9-4AE3-86D4-59B5DA826F94}" srcOrd="1" destOrd="0" presId="urn:microsoft.com/office/officeart/2005/8/layout/vList5"/>
    <dgm:cxn modelId="{72C144FE-608E-4A70-BAFE-EB9A6656B41D}" type="presParOf" srcId="{5D5D62D7-1017-437C-9D3C-A93A32CA33F6}" destId="{C67E486A-098D-48E9-82D2-A54A19CB06AC}" srcOrd="3" destOrd="0" presId="urn:microsoft.com/office/officeart/2005/8/layout/vList5"/>
    <dgm:cxn modelId="{3F20780B-FBE9-4A8F-9322-B1C31A055F49}" type="presParOf" srcId="{5D5D62D7-1017-437C-9D3C-A93A32CA33F6}" destId="{6905A519-BB85-442E-89B4-01A759D742CB}" srcOrd="4" destOrd="0" presId="urn:microsoft.com/office/officeart/2005/8/layout/vList5"/>
    <dgm:cxn modelId="{BB52DD76-D299-4CF8-9887-AA81429A7E18}" type="presParOf" srcId="{6905A519-BB85-442E-89B4-01A759D742CB}" destId="{161CE7E1-193D-4979-8D96-E040BD3ACEFC}" srcOrd="0" destOrd="0" presId="urn:microsoft.com/office/officeart/2005/8/layout/vList5"/>
    <dgm:cxn modelId="{3F09CF03-9012-45CD-A958-AC807DF34B86}" type="presParOf" srcId="{6905A519-BB85-442E-89B4-01A759D742CB}" destId="{DBB79214-4F53-4493-8DA7-73A6188312A0}" srcOrd="1" destOrd="0" presId="urn:microsoft.com/office/officeart/2005/8/layout/vList5"/>
    <dgm:cxn modelId="{A356AFDD-1C78-40F6-BC24-77CCB2F43064}" type="presParOf" srcId="{5D5D62D7-1017-437C-9D3C-A93A32CA33F6}" destId="{4BA2DF0F-2EA9-4ACD-A1F8-DC98CE135D26}" srcOrd="5" destOrd="0" presId="urn:microsoft.com/office/officeart/2005/8/layout/vList5"/>
    <dgm:cxn modelId="{80DA2A38-86F3-406F-A5ED-17C8FA9B0DF5}" type="presParOf" srcId="{5D5D62D7-1017-437C-9D3C-A93A32CA33F6}" destId="{DEE5DDDA-44D4-461B-9780-5F5474550239}" srcOrd="6" destOrd="0" presId="urn:microsoft.com/office/officeart/2005/8/layout/vList5"/>
    <dgm:cxn modelId="{5905D83A-BB79-4E7E-97B9-EF66D9B2A234}" type="presParOf" srcId="{DEE5DDDA-44D4-461B-9780-5F5474550239}" destId="{13B0FCD9-713D-4F63-9368-9B7B9E8FDE7A}" srcOrd="0" destOrd="0" presId="urn:microsoft.com/office/officeart/2005/8/layout/vList5"/>
    <dgm:cxn modelId="{BA6C3907-AFF0-43C8-A195-FCDC7ADCF373}" type="presParOf" srcId="{DEE5DDDA-44D4-461B-9780-5F5474550239}" destId="{C800E454-339D-460A-9A83-EDAB99313146}" srcOrd="1" destOrd="0" presId="urn:microsoft.com/office/officeart/2005/8/layout/vList5"/>
    <dgm:cxn modelId="{F9E8E62B-B7C4-4C39-AA2F-1A9BFEDFB6B1}" type="presParOf" srcId="{5D5D62D7-1017-437C-9D3C-A93A32CA33F6}" destId="{2FA1995B-1076-42DD-8111-25BC7A56681F}" srcOrd="7" destOrd="0" presId="urn:microsoft.com/office/officeart/2005/8/layout/vList5"/>
    <dgm:cxn modelId="{895B571E-6029-4B97-80C0-12ABB8FD142E}" type="presParOf" srcId="{5D5D62D7-1017-437C-9D3C-A93A32CA33F6}" destId="{A01CB997-66C2-4CDD-BFFC-958CD66F1DA8}" srcOrd="8" destOrd="0" presId="urn:microsoft.com/office/officeart/2005/8/layout/vList5"/>
    <dgm:cxn modelId="{F101A656-A26C-4B32-A175-F53BDE1B3E5B}" type="presParOf" srcId="{A01CB997-66C2-4CDD-BFFC-958CD66F1DA8}" destId="{478A68F8-AB3B-4A03-9BED-6CCEABBB0430}" srcOrd="0" destOrd="0" presId="urn:microsoft.com/office/officeart/2005/8/layout/vList5"/>
    <dgm:cxn modelId="{A370150E-4F97-48F2-B49D-6C6B8E71AAF6}" type="presParOf" srcId="{A01CB997-66C2-4CDD-BFFC-958CD66F1DA8}" destId="{D337EA76-4FBD-444E-8492-6BD51F5A93D8}" srcOrd="1" destOrd="0" presId="urn:microsoft.com/office/officeart/2005/8/layout/vList5"/>
    <dgm:cxn modelId="{82FBF42A-6823-44B7-BA78-C56A47D49F34}" type="presParOf" srcId="{5D5D62D7-1017-437C-9D3C-A93A32CA33F6}" destId="{13F43944-CF0B-4DA7-BFB8-0D77838C8039}" srcOrd="9" destOrd="0" presId="urn:microsoft.com/office/officeart/2005/8/layout/vList5"/>
    <dgm:cxn modelId="{20AA78F1-E093-4883-9AC3-D758134E5968}" type="presParOf" srcId="{5D5D62D7-1017-437C-9D3C-A93A32CA33F6}" destId="{F3A5E7A2-3175-4AFA-B8F3-CB120F2087D6}" srcOrd="10" destOrd="0" presId="urn:microsoft.com/office/officeart/2005/8/layout/vList5"/>
    <dgm:cxn modelId="{41D59FE9-856F-4EB7-8A80-E998FDB37763}" type="presParOf" srcId="{F3A5E7A2-3175-4AFA-B8F3-CB120F2087D6}" destId="{33082135-2817-43E1-8C07-99E74B25A94B}" srcOrd="0" destOrd="0" presId="urn:microsoft.com/office/officeart/2005/8/layout/vList5"/>
    <dgm:cxn modelId="{B3879500-FC78-479D-A124-857795B9BB17}" type="presParOf" srcId="{F3A5E7A2-3175-4AFA-B8F3-CB120F2087D6}" destId="{A79C913C-3C71-4CBC-B415-08DC5625404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6B2B5D3-B7EA-4902-B0E6-1FB188D44085}"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s-MX"/>
        </a:p>
      </dgm:t>
    </dgm:pt>
    <dgm:pt modelId="{BE825E38-54DB-4928-826D-225FAAA9B006}">
      <dgm:prSet phldrT="[Texto]"/>
      <dgm:spPr/>
      <dgm:t>
        <a:bodyPr/>
        <a:lstStyle/>
        <a:p>
          <a:r>
            <a:rPr lang="es-MX" dirty="0" smtClean="0">
              <a:solidFill>
                <a:schemeClr val="tx1"/>
              </a:solidFill>
            </a:rPr>
            <a:t>Igualdad de oportunidades de empleo</a:t>
          </a:r>
          <a:endParaRPr lang="es-MX" dirty="0">
            <a:solidFill>
              <a:schemeClr val="tx1"/>
            </a:solidFill>
          </a:endParaRPr>
        </a:p>
      </dgm:t>
    </dgm:pt>
    <dgm:pt modelId="{95842EC9-AE7A-46E0-A26B-5B169F2B859A}" type="parTrans" cxnId="{A5823E5B-723F-442B-8BED-1FE75990B6EF}">
      <dgm:prSet/>
      <dgm:spPr/>
      <dgm:t>
        <a:bodyPr/>
        <a:lstStyle/>
        <a:p>
          <a:endParaRPr lang="es-MX">
            <a:solidFill>
              <a:schemeClr val="tx1"/>
            </a:solidFill>
          </a:endParaRPr>
        </a:p>
      </dgm:t>
    </dgm:pt>
    <dgm:pt modelId="{EC100349-AC72-45BD-83F9-72D5DF091FAB}" type="sibTrans" cxnId="{A5823E5B-723F-442B-8BED-1FE75990B6EF}">
      <dgm:prSet/>
      <dgm:spPr/>
      <dgm:t>
        <a:bodyPr/>
        <a:lstStyle/>
        <a:p>
          <a:endParaRPr lang="es-MX">
            <a:solidFill>
              <a:schemeClr val="tx1"/>
            </a:solidFill>
          </a:endParaRPr>
        </a:p>
      </dgm:t>
    </dgm:pt>
    <dgm:pt modelId="{AEF87435-6F48-4938-877A-C9FC1864B423}">
      <dgm:prSet phldrT="[Texto]"/>
      <dgm:spPr/>
      <dgm:t>
        <a:bodyPr/>
        <a:lstStyle/>
        <a:p>
          <a:r>
            <a:rPr lang="es-MX" dirty="0" smtClean="0">
              <a:solidFill>
                <a:schemeClr val="tx1"/>
              </a:solidFill>
            </a:rPr>
            <a:t>Igualdad en las compensaciones y prestaciones </a:t>
          </a:r>
          <a:endParaRPr lang="es-MX" dirty="0">
            <a:solidFill>
              <a:schemeClr val="tx1"/>
            </a:solidFill>
          </a:endParaRPr>
        </a:p>
      </dgm:t>
    </dgm:pt>
    <dgm:pt modelId="{3E42BE2A-528B-44A7-B790-4DDC31FE0CDC}" type="parTrans" cxnId="{14E8510A-8E4D-48D2-9F63-06C9A84FDFCB}">
      <dgm:prSet/>
      <dgm:spPr/>
      <dgm:t>
        <a:bodyPr/>
        <a:lstStyle/>
        <a:p>
          <a:endParaRPr lang="es-MX">
            <a:solidFill>
              <a:schemeClr val="tx1"/>
            </a:solidFill>
          </a:endParaRPr>
        </a:p>
      </dgm:t>
    </dgm:pt>
    <dgm:pt modelId="{C5245B9F-7278-40BA-B492-27761CC4A0FF}" type="sibTrans" cxnId="{14E8510A-8E4D-48D2-9F63-06C9A84FDFCB}">
      <dgm:prSet/>
      <dgm:spPr/>
      <dgm:t>
        <a:bodyPr/>
        <a:lstStyle/>
        <a:p>
          <a:endParaRPr lang="es-MX">
            <a:solidFill>
              <a:schemeClr val="tx1"/>
            </a:solidFill>
          </a:endParaRPr>
        </a:p>
      </dgm:t>
    </dgm:pt>
    <dgm:pt modelId="{5A3940FA-5AB9-4E52-B094-C00F15733E47}">
      <dgm:prSet phldrT="[Texto]"/>
      <dgm:spPr/>
      <dgm:t>
        <a:bodyPr/>
        <a:lstStyle/>
        <a:p>
          <a:r>
            <a:rPr lang="es-MX" dirty="0" smtClean="0">
              <a:solidFill>
                <a:schemeClr val="tx1"/>
              </a:solidFill>
            </a:rPr>
            <a:t>Participación e intervención del empleado</a:t>
          </a:r>
          <a:endParaRPr lang="es-MX" dirty="0">
            <a:solidFill>
              <a:schemeClr val="tx1"/>
            </a:solidFill>
          </a:endParaRPr>
        </a:p>
      </dgm:t>
    </dgm:pt>
    <dgm:pt modelId="{0D7ECADF-BF8A-4B02-9B71-AF6C2A2170EE}" type="parTrans" cxnId="{337880D5-D5AD-40C6-B89F-B8F1F899588D}">
      <dgm:prSet/>
      <dgm:spPr/>
      <dgm:t>
        <a:bodyPr/>
        <a:lstStyle/>
        <a:p>
          <a:endParaRPr lang="es-MX">
            <a:solidFill>
              <a:schemeClr val="tx1"/>
            </a:solidFill>
          </a:endParaRPr>
        </a:p>
      </dgm:t>
    </dgm:pt>
    <dgm:pt modelId="{7B06A5E4-CD38-41D1-8E18-10F8D8B1E90F}" type="sibTrans" cxnId="{337880D5-D5AD-40C6-B89F-B8F1F899588D}">
      <dgm:prSet/>
      <dgm:spPr/>
      <dgm:t>
        <a:bodyPr/>
        <a:lstStyle/>
        <a:p>
          <a:endParaRPr lang="es-MX">
            <a:solidFill>
              <a:schemeClr val="tx1"/>
            </a:solidFill>
          </a:endParaRPr>
        </a:p>
      </dgm:t>
    </dgm:pt>
    <dgm:pt modelId="{037C60BB-4951-4864-9846-6BC3E0EC6776}">
      <dgm:prSet phldrT="[Texto]"/>
      <dgm:spPr/>
      <dgm:t>
        <a:bodyPr/>
        <a:lstStyle/>
        <a:p>
          <a:r>
            <a:rPr lang="es-MX" dirty="0" smtClean="0">
              <a:solidFill>
                <a:schemeClr val="tx1"/>
              </a:solidFill>
            </a:rPr>
            <a:t>Respeto a la privacidad </a:t>
          </a:r>
          <a:endParaRPr lang="es-MX" dirty="0">
            <a:solidFill>
              <a:schemeClr val="tx1"/>
            </a:solidFill>
          </a:endParaRPr>
        </a:p>
      </dgm:t>
    </dgm:pt>
    <dgm:pt modelId="{B47CBE02-305F-4ACD-BD95-2F17F704BE59}" type="parTrans" cxnId="{4E6F74B1-DF5A-4091-8463-EE3819033DA7}">
      <dgm:prSet/>
      <dgm:spPr/>
      <dgm:t>
        <a:bodyPr/>
        <a:lstStyle/>
        <a:p>
          <a:endParaRPr lang="es-MX">
            <a:solidFill>
              <a:schemeClr val="tx1"/>
            </a:solidFill>
          </a:endParaRPr>
        </a:p>
      </dgm:t>
    </dgm:pt>
    <dgm:pt modelId="{712EB33F-845C-478B-8A88-E06C38572942}" type="sibTrans" cxnId="{4E6F74B1-DF5A-4091-8463-EE3819033DA7}">
      <dgm:prSet/>
      <dgm:spPr/>
      <dgm:t>
        <a:bodyPr/>
        <a:lstStyle/>
        <a:p>
          <a:endParaRPr lang="es-MX">
            <a:solidFill>
              <a:schemeClr val="tx1"/>
            </a:solidFill>
          </a:endParaRPr>
        </a:p>
      </dgm:t>
    </dgm:pt>
    <dgm:pt modelId="{BFEE0ACE-029A-4847-8E94-C8BD5D6CB157}">
      <dgm:prSet phldrT="[Texto]"/>
      <dgm:spPr/>
      <dgm:t>
        <a:bodyPr/>
        <a:lstStyle/>
        <a:p>
          <a:r>
            <a:rPr lang="es-MX" dirty="0" smtClean="0">
              <a:solidFill>
                <a:schemeClr val="tx1"/>
              </a:solidFill>
            </a:rPr>
            <a:t>Protección ante el hostigamiento sexual</a:t>
          </a:r>
          <a:endParaRPr lang="es-MX" dirty="0">
            <a:solidFill>
              <a:schemeClr val="tx1"/>
            </a:solidFill>
          </a:endParaRPr>
        </a:p>
      </dgm:t>
    </dgm:pt>
    <dgm:pt modelId="{DADCC7DA-3701-41E0-AAEE-8C290B6189B8}" type="parTrans" cxnId="{2E639F15-5B77-435F-AF8B-0FCD77B098A5}">
      <dgm:prSet/>
      <dgm:spPr/>
      <dgm:t>
        <a:bodyPr/>
        <a:lstStyle/>
        <a:p>
          <a:endParaRPr lang="es-MX">
            <a:solidFill>
              <a:schemeClr val="tx1"/>
            </a:solidFill>
          </a:endParaRPr>
        </a:p>
      </dgm:t>
    </dgm:pt>
    <dgm:pt modelId="{9B8F24C5-90E4-42C5-B107-30B0824F91ED}" type="sibTrans" cxnId="{2E639F15-5B77-435F-AF8B-0FCD77B098A5}">
      <dgm:prSet/>
      <dgm:spPr/>
      <dgm:t>
        <a:bodyPr/>
        <a:lstStyle/>
        <a:p>
          <a:endParaRPr lang="es-MX">
            <a:solidFill>
              <a:schemeClr val="tx1"/>
            </a:solidFill>
          </a:endParaRPr>
        </a:p>
      </dgm:t>
    </dgm:pt>
    <dgm:pt modelId="{7B285A87-E6B3-4E6B-B50C-4E7E970EA917}">
      <dgm:prSet phldrT="[Texto]"/>
      <dgm:spPr/>
      <dgm:t>
        <a:bodyPr/>
        <a:lstStyle/>
        <a:p>
          <a:r>
            <a:rPr lang="es-MX" dirty="0" smtClean="0">
              <a:solidFill>
                <a:schemeClr val="tx1"/>
              </a:solidFill>
            </a:rPr>
            <a:t>Defensa del empleo</a:t>
          </a:r>
          <a:endParaRPr lang="es-MX" dirty="0">
            <a:solidFill>
              <a:schemeClr val="tx1"/>
            </a:solidFill>
          </a:endParaRPr>
        </a:p>
      </dgm:t>
    </dgm:pt>
    <dgm:pt modelId="{01485FEA-7F8D-4DDE-90E8-1A444BF2EC31}" type="parTrans" cxnId="{3A85B11E-7A0B-4657-A2A2-5DE31BE67F09}">
      <dgm:prSet/>
      <dgm:spPr/>
      <dgm:t>
        <a:bodyPr/>
        <a:lstStyle/>
        <a:p>
          <a:endParaRPr lang="es-MX">
            <a:solidFill>
              <a:schemeClr val="tx1"/>
            </a:solidFill>
          </a:endParaRPr>
        </a:p>
      </dgm:t>
    </dgm:pt>
    <dgm:pt modelId="{3E2CA46D-4218-4DD6-9191-94CC5A65393A}" type="sibTrans" cxnId="{3A85B11E-7A0B-4657-A2A2-5DE31BE67F09}">
      <dgm:prSet/>
      <dgm:spPr/>
      <dgm:t>
        <a:bodyPr/>
        <a:lstStyle/>
        <a:p>
          <a:endParaRPr lang="es-MX">
            <a:solidFill>
              <a:schemeClr val="tx1"/>
            </a:solidFill>
          </a:endParaRPr>
        </a:p>
      </dgm:t>
    </dgm:pt>
    <dgm:pt modelId="{C5AE3BEB-C93D-4072-BC40-05FE618E6427}">
      <dgm:prSet phldrT="[Texto]"/>
      <dgm:spPr/>
      <dgm:t>
        <a:bodyPr/>
        <a:lstStyle/>
        <a:p>
          <a:r>
            <a:rPr lang="es-MX" dirty="0" smtClean="0">
              <a:solidFill>
                <a:schemeClr val="tx1"/>
              </a:solidFill>
            </a:rPr>
            <a:t>Salud y seguridad ocupacional </a:t>
          </a:r>
          <a:endParaRPr lang="es-MX" dirty="0">
            <a:solidFill>
              <a:schemeClr val="tx1"/>
            </a:solidFill>
          </a:endParaRPr>
        </a:p>
      </dgm:t>
    </dgm:pt>
    <dgm:pt modelId="{59672795-7508-48E8-93E8-57C3A2F1C3D0}" type="parTrans" cxnId="{7B786CB1-4748-47A1-93D9-50FDE6F9D177}">
      <dgm:prSet/>
      <dgm:spPr/>
      <dgm:t>
        <a:bodyPr/>
        <a:lstStyle/>
        <a:p>
          <a:endParaRPr lang="es-MX">
            <a:solidFill>
              <a:schemeClr val="tx1"/>
            </a:solidFill>
          </a:endParaRPr>
        </a:p>
      </dgm:t>
    </dgm:pt>
    <dgm:pt modelId="{C50D7606-82CB-4F7D-B7F8-99D1CBFD2B41}" type="sibTrans" cxnId="{7B786CB1-4748-47A1-93D9-50FDE6F9D177}">
      <dgm:prSet/>
      <dgm:spPr/>
      <dgm:t>
        <a:bodyPr/>
        <a:lstStyle/>
        <a:p>
          <a:endParaRPr lang="es-MX">
            <a:solidFill>
              <a:schemeClr val="tx1"/>
            </a:solidFill>
          </a:endParaRPr>
        </a:p>
      </dgm:t>
    </dgm:pt>
    <dgm:pt modelId="{AA52EEF2-A24D-47F2-896D-999EA972BC4F}" type="pres">
      <dgm:prSet presAssocID="{B6B2B5D3-B7EA-4902-B0E6-1FB188D44085}" presName="linear" presStyleCnt="0">
        <dgm:presLayoutVars>
          <dgm:dir/>
          <dgm:animLvl val="lvl"/>
          <dgm:resizeHandles val="exact"/>
        </dgm:presLayoutVars>
      </dgm:prSet>
      <dgm:spPr/>
      <dgm:t>
        <a:bodyPr/>
        <a:lstStyle/>
        <a:p>
          <a:endParaRPr lang="es-MX"/>
        </a:p>
      </dgm:t>
    </dgm:pt>
    <dgm:pt modelId="{BC1557A4-60CB-4EB9-A7A3-BB236F40CCCD}" type="pres">
      <dgm:prSet presAssocID="{BE825E38-54DB-4928-826D-225FAAA9B006}" presName="parentLin" presStyleCnt="0"/>
      <dgm:spPr/>
    </dgm:pt>
    <dgm:pt modelId="{E985772F-3C8B-427B-B4D3-DC79364C2B16}" type="pres">
      <dgm:prSet presAssocID="{BE825E38-54DB-4928-826D-225FAAA9B006}" presName="parentLeftMargin" presStyleLbl="node1" presStyleIdx="0" presStyleCnt="7"/>
      <dgm:spPr/>
      <dgm:t>
        <a:bodyPr/>
        <a:lstStyle/>
        <a:p>
          <a:endParaRPr lang="es-MX"/>
        </a:p>
      </dgm:t>
    </dgm:pt>
    <dgm:pt modelId="{DEB29A21-DB17-40C9-836E-6BCD664977AF}" type="pres">
      <dgm:prSet presAssocID="{BE825E38-54DB-4928-826D-225FAAA9B006}" presName="parentText" presStyleLbl="node1" presStyleIdx="0" presStyleCnt="7">
        <dgm:presLayoutVars>
          <dgm:chMax val="0"/>
          <dgm:bulletEnabled val="1"/>
        </dgm:presLayoutVars>
      </dgm:prSet>
      <dgm:spPr/>
      <dgm:t>
        <a:bodyPr/>
        <a:lstStyle/>
        <a:p>
          <a:endParaRPr lang="es-MX"/>
        </a:p>
      </dgm:t>
    </dgm:pt>
    <dgm:pt modelId="{ECD11CB0-0B0C-4732-B9AF-9E2384B2EB65}" type="pres">
      <dgm:prSet presAssocID="{BE825E38-54DB-4928-826D-225FAAA9B006}" presName="negativeSpace" presStyleCnt="0"/>
      <dgm:spPr/>
    </dgm:pt>
    <dgm:pt modelId="{36EE28DA-3D93-4977-A6D1-5E3A14FAE92F}" type="pres">
      <dgm:prSet presAssocID="{BE825E38-54DB-4928-826D-225FAAA9B006}" presName="childText" presStyleLbl="conFgAcc1" presStyleIdx="0" presStyleCnt="7">
        <dgm:presLayoutVars>
          <dgm:bulletEnabled val="1"/>
        </dgm:presLayoutVars>
      </dgm:prSet>
      <dgm:spPr/>
    </dgm:pt>
    <dgm:pt modelId="{1A139CB4-C752-49DA-AA9E-6CA76DB53BF7}" type="pres">
      <dgm:prSet presAssocID="{EC100349-AC72-45BD-83F9-72D5DF091FAB}" presName="spaceBetweenRectangles" presStyleCnt="0"/>
      <dgm:spPr/>
    </dgm:pt>
    <dgm:pt modelId="{2088408F-D606-434F-9B79-51474FEC571F}" type="pres">
      <dgm:prSet presAssocID="{AEF87435-6F48-4938-877A-C9FC1864B423}" presName="parentLin" presStyleCnt="0"/>
      <dgm:spPr/>
    </dgm:pt>
    <dgm:pt modelId="{5335C109-60F2-4702-8B42-A27D11EC36BE}" type="pres">
      <dgm:prSet presAssocID="{AEF87435-6F48-4938-877A-C9FC1864B423}" presName="parentLeftMargin" presStyleLbl="node1" presStyleIdx="0" presStyleCnt="7"/>
      <dgm:spPr/>
      <dgm:t>
        <a:bodyPr/>
        <a:lstStyle/>
        <a:p>
          <a:endParaRPr lang="es-MX"/>
        </a:p>
      </dgm:t>
    </dgm:pt>
    <dgm:pt modelId="{5B954607-C6B2-4FC4-B884-AEFBBE2F85E6}" type="pres">
      <dgm:prSet presAssocID="{AEF87435-6F48-4938-877A-C9FC1864B423}" presName="parentText" presStyleLbl="node1" presStyleIdx="1" presStyleCnt="7">
        <dgm:presLayoutVars>
          <dgm:chMax val="0"/>
          <dgm:bulletEnabled val="1"/>
        </dgm:presLayoutVars>
      </dgm:prSet>
      <dgm:spPr/>
      <dgm:t>
        <a:bodyPr/>
        <a:lstStyle/>
        <a:p>
          <a:endParaRPr lang="es-MX"/>
        </a:p>
      </dgm:t>
    </dgm:pt>
    <dgm:pt modelId="{25313713-A68F-40F6-B850-C7921FC33AFC}" type="pres">
      <dgm:prSet presAssocID="{AEF87435-6F48-4938-877A-C9FC1864B423}" presName="negativeSpace" presStyleCnt="0"/>
      <dgm:spPr/>
    </dgm:pt>
    <dgm:pt modelId="{2B203BDB-1C82-4052-85F0-84FFECC53E6A}" type="pres">
      <dgm:prSet presAssocID="{AEF87435-6F48-4938-877A-C9FC1864B423}" presName="childText" presStyleLbl="conFgAcc1" presStyleIdx="1" presStyleCnt="7">
        <dgm:presLayoutVars>
          <dgm:bulletEnabled val="1"/>
        </dgm:presLayoutVars>
      </dgm:prSet>
      <dgm:spPr/>
    </dgm:pt>
    <dgm:pt modelId="{37ED65E8-6B03-4213-B946-7B41D9395B89}" type="pres">
      <dgm:prSet presAssocID="{C5245B9F-7278-40BA-B492-27761CC4A0FF}" presName="spaceBetweenRectangles" presStyleCnt="0"/>
      <dgm:spPr/>
    </dgm:pt>
    <dgm:pt modelId="{4D366EBC-EE43-469D-85F0-986036CB0CFB}" type="pres">
      <dgm:prSet presAssocID="{5A3940FA-5AB9-4E52-B094-C00F15733E47}" presName="parentLin" presStyleCnt="0"/>
      <dgm:spPr/>
    </dgm:pt>
    <dgm:pt modelId="{78959BB0-3E37-4BE4-8C91-486FEF3F3F07}" type="pres">
      <dgm:prSet presAssocID="{5A3940FA-5AB9-4E52-B094-C00F15733E47}" presName="parentLeftMargin" presStyleLbl="node1" presStyleIdx="1" presStyleCnt="7"/>
      <dgm:spPr/>
      <dgm:t>
        <a:bodyPr/>
        <a:lstStyle/>
        <a:p>
          <a:endParaRPr lang="es-MX"/>
        </a:p>
      </dgm:t>
    </dgm:pt>
    <dgm:pt modelId="{84094ED4-2AFD-4170-BF68-CD2B6CFD84D5}" type="pres">
      <dgm:prSet presAssocID="{5A3940FA-5AB9-4E52-B094-C00F15733E47}" presName="parentText" presStyleLbl="node1" presStyleIdx="2" presStyleCnt="7">
        <dgm:presLayoutVars>
          <dgm:chMax val="0"/>
          <dgm:bulletEnabled val="1"/>
        </dgm:presLayoutVars>
      </dgm:prSet>
      <dgm:spPr/>
      <dgm:t>
        <a:bodyPr/>
        <a:lstStyle/>
        <a:p>
          <a:endParaRPr lang="es-MX"/>
        </a:p>
      </dgm:t>
    </dgm:pt>
    <dgm:pt modelId="{B2050715-FD03-4302-A00B-8BDD6AEE7BA6}" type="pres">
      <dgm:prSet presAssocID="{5A3940FA-5AB9-4E52-B094-C00F15733E47}" presName="negativeSpace" presStyleCnt="0"/>
      <dgm:spPr/>
    </dgm:pt>
    <dgm:pt modelId="{02568B88-F94F-4E85-A30C-43F519FA4991}" type="pres">
      <dgm:prSet presAssocID="{5A3940FA-5AB9-4E52-B094-C00F15733E47}" presName="childText" presStyleLbl="conFgAcc1" presStyleIdx="2" presStyleCnt="7">
        <dgm:presLayoutVars>
          <dgm:bulletEnabled val="1"/>
        </dgm:presLayoutVars>
      </dgm:prSet>
      <dgm:spPr/>
    </dgm:pt>
    <dgm:pt modelId="{880F07CE-CE2C-44A4-90EB-662A378788A9}" type="pres">
      <dgm:prSet presAssocID="{7B06A5E4-CD38-41D1-8E18-10F8D8B1E90F}" presName="spaceBetweenRectangles" presStyleCnt="0"/>
      <dgm:spPr/>
    </dgm:pt>
    <dgm:pt modelId="{E1520524-602A-4F39-89DA-6A58DEFFD59C}" type="pres">
      <dgm:prSet presAssocID="{037C60BB-4951-4864-9846-6BC3E0EC6776}" presName="parentLin" presStyleCnt="0"/>
      <dgm:spPr/>
    </dgm:pt>
    <dgm:pt modelId="{D56F09AE-B857-4C67-89C3-ED8C8EA86297}" type="pres">
      <dgm:prSet presAssocID="{037C60BB-4951-4864-9846-6BC3E0EC6776}" presName="parentLeftMargin" presStyleLbl="node1" presStyleIdx="2" presStyleCnt="7"/>
      <dgm:spPr/>
      <dgm:t>
        <a:bodyPr/>
        <a:lstStyle/>
        <a:p>
          <a:endParaRPr lang="es-MX"/>
        </a:p>
      </dgm:t>
    </dgm:pt>
    <dgm:pt modelId="{122147FE-BCC5-466F-AB71-2EDB7D9C26A7}" type="pres">
      <dgm:prSet presAssocID="{037C60BB-4951-4864-9846-6BC3E0EC6776}" presName="parentText" presStyleLbl="node1" presStyleIdx="3" presStyleCnt="7">
        <dgm:presLayoutVars>
          <dgm:chMax val="0"/>
          <dgm:bulletEnabled val="1"/>
        </dgm:presLayoutVars>
      </dgm:prSet>
      <dgm:spPr/>
      <dgm:t>
        <a:bodyPr/>
        <a:lstStyle/>
        <a:p>
          <a:endParaRPr lang="es-MX"/>
        </a:p>
      </dgm:t>
    </dgm:pt>
    <dgm:pt modelId="{05C91920-B83F-42C1-904F-9025997A5AC4}" type="pres">
      <dgm:prSet presAssocID="{037C60BB-4951-4864-9846-6BC3E0EC6776}" presName="negativeSpace" presStyleCnt="0"/>
      <dgm:spPr/>
    </dgm:pt>
    <dgm:pt modelId="{98764FBF-31D7-438B-AC4F-0C473877D5D0}" type="pres">
      <dgm:prSet presAssocID="{037C60BB-4951-4864-9846-6BC3E0EC6776}" presName="childText" presStyleLbl="conFgAcc1" presStyleIdx="3" presStyleCnt="7">
        <dgm:presLayoutVars>
          <dgm:bulletEnabled val="1"/>
        </dgm:presLayoutVars>
      </dgm:prSet>
      <dgm:spPr/>
    </dgm:pt>
    <dgm:pt modelId="{945AC669-0BE1-478C-AD90-5F3593CEC6D7}" type="pres">
      <dgm:prSet presAssocID="{712EB33F-845C-478B-8A88-E06C38572942}" presName="spaceBetweenRectangles" presStyleCnt="0"/>
      <dgm:spPr/>
    </dgm:pt>
    <dgm:pt modelId="{5306D7E1-39F0-4789-ACEE-B634557A3421}" type="pres">
      <dgm:prSet presAssocID="{BFEE0ACE-029A-4847-8E94-C8BD5D6CB157}" presName="parentLin" presStyleCnt="0"/>
      <dgm:spPr/>
    </dgm:pt>
    <dgm:pt modelId="{20923E40-3F00-4375-B6D8-130AFAD92924}" type="pres">
      <dgm:prSet presAssocID="{BFEE0ACE-029A-4847-8E94-C8BD5D6CB157}" presName="parentLeftMargin" presStyleLbl="node1" presStyleIdx="3" presStyleCnt="7"/>
      <dgm:spPr/>
      <dgm:t>
        <a:bodyPr/>
        <a:lstStyle/>
        <a:p>
          <a:endParaRPr lang="es-MX"/>
        </a:p>
      </dgm:t>
    </dgm:pt>
    <dgm:pt modelId="{5183CF7A-5328-4BD4-A056-020284DDB17F}" type="pres">
      <dgm:prSet presAssocID="{BFEE0ACE-029A-4847-8E94-C8BD5D6CB157}" presName="parentText" presStyleLbl="node1" presStyleIdx="4" presStyleCnt="7">
        <dgm:presLayoutVars>
          <dgm:chMax val="0"/>
          <dgm:bulletEnabled val="1"/>
        </dgm:presLayoutVars>
      </dgm:prSet>
      <dgm:spPr/>
      <dgm:t>
        <a:bodyPr/>
        <a:lstStyle/>
        <a:p>
          <a:endParaRPr lang="es-MX"/>
        </a:p>
      </dgm:t>
    </dgm:pt>
    <dgm:pt modelId="{8099AECD-D2E5-4F6F-B137-2F605AE07AD0}" type="pres">
      <dgm:prSet presAssocID="{BFEE0ACE-029A-4847-8E94-C8BD5D6CB157}" presName="negativeSpace" presStyleCnt="0"/>
      <dgm:spPr/>
    </dgm:pt>
    <dgm:pt modelId="{34DAB63F-811B-4103-83CD-A73AD056AA85}" type="pres">
      <dgm:prSet presAssocID="{BFEE0ACE-029A-4847-8E94-C8BD5D6CB157}" presName="childText" presStyleLbl="conFgAcc1" presStyleIdx="4" presStyleCnt="7">
        <dgm:presLayoutVars>
          <dgm:bulletEnabled val="1"/>
        </dgm:presLayoutVars>
      </dgm:prSet>
      <dgm:spPr/>
    </dgm:pt>
    <dgm:pt modelId="{95549BF3-C512-46BE-8BA2-9D84F73EFC9E}" type="pres">
      <dgm:prSet presAssocID="{9B8F24C5-90E4-42C5-B107-30B0824F91ED}" presName="spaceBetweenRectangles" presStyleCnt="0"/>
      <dgm:spPr/>
    </dgm:pt>
    <dgm:pt modelId="{0E78CF45-09A6-4933-9357-8C8FB8F31E2F}" type="pres">
      <dgm:prSet presAssocID="{7B285A87-E6B3-4E6B-B50C-4E7E970EA917}" presName="parentLin" presStyleCnt="0"/>
      <dgm:spPr/>
    </dgm:pt>
    <dgm:pt modelId="{14C72A6D-7362-4579-A270-62A7DEE12DC5}" type="pres">
      <dgm:prSet presAssocID="{7B285A87-E6B3-4E6B-B50C-4E7E970EA917}" presName="parentLeftMargin" presStyleLbl="node1" presStyleIdx="4" presStyleCnt="7"/>
      <dgm:spPr/>
      <dgm:t>
        <a:bodyPr/>
        <a:lstStyle/>
        <a:p>
          <a:endParaRPr lang="es-MX"/>
        </a:p>
      </dgm:t>
    </dgm:pt>
    <dgm:pt modelId="{40A80E85-4B85-4F1F-A7B2-F99419A168EC}" type="pres">
      <dgm:prSet presAssocID="{7B285A87-E6B3-4E6B-B50C-4E7E970EA917}" presName="parentText" presStyleLbl="node1" presStyleIdx="5" presStyleCnt="7">
        <dgm:presLayoutVars>
          <dgm:chMax val="0"/>
          <dgm:bulletEnabled val="1"/>
        </dgm:presLayoutVars>
      </dgm:prSet>
      <dgm:spPr/>
      <dgm:t>
        <a:bodyPr/>
        <a:lstStyle/>
        <a:p>
          <a:endParaRPr lang="es-MX"/>
        </a:p>
      </dgm:t>
    </dgm:pt>
    <dgm:pt modelId="{610BB2E7-B68D-4BF9-A458-EE4C3BC33A8A}" type="pres">
      <dgm:prSet presAssocID="{7B285A87-E6B3-4E6B-B50C-4E7E970EA917}" presName="negativeSpace" presStyleCnt="0"/>
      <dgm:spPr/>
    </dgm:pt>
    <dgm:pt modelId="{AF477B25-E227-48DD-B78C-22432BBF39C0}" type="pres">
      <dgm:prSet presAssocID="{7B285A87-E6B3-4E6B-B50C-4E7E970EA917}" presName="childText" presStyleLbl="conFgAcc1" presStyleIdx="5" presStyleCnt="7">
        <dgm:presLayoutVars>
          <dgm:bulletEnabled val="1"/>
        </dgm:presLayoutVars>
      </dgm:prSet>
      <dgm:spPr/>
    </dgm:pt>
    <dgm:pt modelId="{8EB74CCA-DA5B-460E-949D-663A756F0DD0}" type="pres">
      <dgm:prSet presAssocID="{3E2CA46D-4218-4DD6-9191-94CC5A65393A}" presName="spaceBetweenRectangles" presStyleCnt="0"/>
      <dgm:spPr/>
    </dgm:pt>
    <dgm:pt modelId="{8CE65979-CB9E-4C57-BA85-30C0C323B3DB}" type="pres">
      <dgm:prSet presAssocID="{C5AE3BEB-C93D-4072-BC40-05FE618E6427}" presName="parentLin" presStyleCnt="0"/>
      <dgm:spPr/>
    </dgm:pt>
    <dgm:pt modelId="{FF3D7F66-B6C2-4387-ABF8-DCF9860BDFED}" type="pres">
      <dgm:prSet presAssocID="{C5AE3BEB-C93D-4072-BC40-05FE618E6427}" presName="parentLeftMargin" presStyleLbl="node1" presStyleIdx="5" presStyleCnt="7"/>
      <dgm:spPr/>
      <dgm:t>
        <a:bodyPr/>
        <a:lstStyle/>
        <a:p>
          <a:endParaRPr lang="es-MX"/>
        </a:p>
      </dgm:t>
    </dgm:pt>
    <dgm:pt modelId="{CB42F38D-B05E-49EF-B993-AB4156AF2A62}" type="pres">
      <dgm:prSet presAssocID="{C5AE3BEB-C93D-4072-BC40-05FE618E6427}" presName="parentText" presStyleLbl="node1" presStyleIdx="6" presStyleCnt="7">
        <dgm:presLayoutVars>
          <dgm:chMax val="0"/>
          <dgm:bulletEnabled val="1"/>
        </dgm:presLayoutVars>
      </dgm:prSet>
      <dgm:spPr/>
      <dgm:t>
        <a:bodyPr/>
        <a:lstStyle/>
        <a:p>
          <a:endParaRPr lang="es-MX"/>
        </a:p>
      </dgm:t>
    </dgm:pt>
    <dgm:pt modelId="{A6B75DE5-701B-4EE2-98E5-2E3EB37142D6}" type="pres">
      <dgm:prSet presAssocID="{C5AE3BEB-C93D-4072-BC40-05FE618E6427}" presName="negativeSpace" presStyleCnt="0"/>
      <dgm:spPr/>
    </dgm:pt>
    <dgm:pt modelId="{F5F600A6-BEC1-45E8-A13D-C7175774EE4C}" type="pres">
      <dgm:prSet presAssocID="{C5AE3BEB-C93D-4072-BC40-05FE618E6427}" presName="childText" presStyleLbl="conFgAcc1" presStyleIdx="6" presStyleCnt="7">
        <dgm:presLayoutVars>
          <dgm:bulletEnabled val="1"/>
        </dgm:presLayoutVars>
      </dgm:prSet>
      <dgm:spPr/>
    </dgm:pt>
  </dgm:ptLst>
  <dgm:cxnLst>
    <dgm:cxn modelId="{14E8510A-8E4D-48D2-9F63-06C9A84FDFCB}" srcId="{B6B2B5D3-B7EA-4902-B0E6-1FB188D44085}" destId="{AEF87435-6F48-4938-877A-C9FC1864B423}" srcOrd="1" destOrd="0" parTransId="{3E42BE2A-528B-44A7-B790-4DDC31FE0CDC}" sibTransId="{C5245B9F-7278-40BA-B492-27761CC4A0FF}"/>
    <dgm:cxn modelId="{73D61312-53C3-47F2-A7E5-352658B0CD98}" type="presOf" srcId="{7B285A87-E6B3-4E6B-B50C-4E7E970EA917}" destId="{14C72A6D-7362-4579-A270-62A7DEE12DC5}" srcOrd="0" destOrd="0" presId="urn:microsoft.com/office/officeart/2005/8/layout/list1"/>
    <dgm:cxn modelId="{3A85B11E-7A0B-4657-A2A2-5DE31BE67F09}" srcId="{B6B2B5D3-B7EA-4902-B0E6-1FB188D44085}" destId="{7B285A87-E6B3-4E6B-B50C-4E7E970EA917}" srcOrd="5" destOrd="0" parTransId="{01485FEA-7F8D-4DDE-90E8-1A444BF2EC31}" sibTransId="{3E2CA46D-4218-4DD6-9191-94CC5A65393A}"/>
    <dgm:cxn modelId="{06B2A396-F1FB-42AE-BD68-B94B572948ED}" type="presOf" srcId="{037C60BB-4951-4864-9846-6BC3E0EC6776}" destId="{D56F09AE-B857-4C67-89C3-ED8C8EA86297}" srcOrd="0" destOrd="0" presId="urn:microsoft.com/office/officeart/2005/8/layout/list1"/>
    <dgm:cxn modelId="{783FE44E-D90C-4E8C-A8AE-8F92325DA728}" type="presOf" srcId="{BFEE0ACE-029A-4847-8E94-C8BD5D6CB157}" destId="{20923E40-3F00-4375-B6D8-130AFAD92924}" srcOrd="0" destOrd="0" presId="urn:microsoft.com/office/officeart/2005/8/layout/list1"/>
    <dgm:cxn modelId="{C8602029-6005-4913-A18C-3B81F7A5E6EE}" type="presOf" srcId="{B6B2B5D3-B7EA-4902-B0E6-1FB188D44085}" destId="{AA52EEF2-A24D-47F2-896D-999EA972BC4F}" srcOrd="0" destOrd="0" presId="urn:microsoft.com/office/officeart/2005/8/layout/list1"/>
    <dgm:cxn modelId="{EECD4478-4036-40DC-A633-2FFF5972AC78}" type="presOf" srcId="{C5AE3BEB-C93D-4072-BC40-05FE618E6427}" destId="{FF3D7F66-B6C2-4387-ABF8-DCF9860BDFED}" srcOrd="0" destOrd="0" presId="urn:microsoft.com/office/officeart/2005/8/layout/list1"/>
    <dgm:cxn modelId="{4E6F74B1-DF5A-4091-8463-EE3819033DA7}" srcId="{B6B2B5D3-B7EA-4902-B0E6-1FB188D44085}" destId="{037C60BB-4951-4864-9846-6BC3E0EC6776}" srcOrd="3" destOrd="0" parTransId="{B47CBE02-305F-4ACD-BD95-2F17F704BE59}" sibTransId="{712EB33F-845C-478B-8A88-E06C38572942}"/>
    <dgm:cxn modelId="{A6DC9407-6892-4FE5-8A73-29689C761EB1}" type="presOf" srcId="{5A3940FA-5AB9-4E52-B094-C00F15733E47}" destId="{78959BB0-3E37-4BE4-8C91-486FEF3F3F07}" srcOrd="0" destOrd="0" presId="urn:microsoft.com/office/officeart/2005/8/layout/list1"/>
    <dgm:cxn modelId="{ED2DFB2F-9701-45BC-841B-30916865AD0F}" type="presOf" srcId="{C5AE3BEB-C93D-4072-BC40-05FE618E6427}" destId="{CB42F38D-B05E-49EF-B993-AB4156AF2A62}" srcOrd="1" destOrd="0" presId="urn:microsoft.com/office/officeart/2005/8/layout/list1"/>
    <dgm:cxn modelId="{4F7E8ED3-EA4B-4104-B955-075E42C90279}" type="presOf" srcId="{BE825E38-54DB-4928-826D-225FAAA9B006}" destId="{DEB29A21-DB17-40C9-836E-6BCD664977AF}" srcOrd="1" destOrd="0" presId="urn:microsoft.com/office/officeart/2005/8/layout/list1"/>
    <dgm:cxn modelId="{2CD58EF1-A774-4825-BDED-3904A022011A}" type="presOf" srcId="{AEF87435-6F48-4938-877A-C9FC1864B423}" destId="{5335C109-60F2-4702-8B42-A27D11EC36BE}" srcOrd="0" destOrd="0" presId="urn:microsoft.com/office/officeart/2005/8/layout/list1"/>
    <dgm:cxn modelId="{2E639F15-5B77-435F-AF8B-0FCD77B098A5}" srcId="{B6B2B5D3-B7EA-4902-B0E6-1FB188D44085}" destId="{BFEE0ACE-029A-4847-8E94-C8BD5D6CB157}" srcOrd="4" destOrd="0" parTransId="{DADCC7DA-3701-41E0-AAEE-8C290B6189B8}" sibTransId="{9B8F24C5-90E4-42C5-B107-30B0824F91ED}"/>
    <dgm:cxn modelId="{7B786CB1-4748-47A1-93D9-50FDE6F9D177}" srcId="{B6B2B5D3-B7EA-4902-B0E6-1FB188D44085}" destId="{C5AE3BEB-C93D-4072-BC40-05FE618E6427}" srcOrd="6" destOrd="0" parTransId="{59672795-7508-48E8-93E8-57C3A2F1C3D0}" sibTransId="{C50D7606-82CB-4F7D-B7F8-99D1CBFD2B41}"/>
    <dgm:cxn modelId="{337880D5-D5AD-40C6-B89F-B8F1F899588D}" srcId="{B6B2B5D3-B7EA-4902-B0E6-1FB188D44085}" destId="{5A3940FA-5AB9-4E52-B094-C00F15733E47}" srcOrd="2" destOrd="0" parTransId="{0D7ECADF-BF8A-4B02-9B71-AF6C2A2170EE}" sibTransId="{7B06A5E4-CD38-41D1-8E18-10F8D8B1E90F}"/>
    <dgm:cxn modelId="{A5823E5B-723F-442B-8BED-1FE75990B6EF}" srcId="{B6B2B5D3-B7EA-4902-B0E6-1FB188D44085}" destId="{BE825E38-54DB-4928-826D-225FAAA9B006}" srcOrd="0" destOrd="0" parTransId="{95842EC9-AE7A-46E0-A26B-5B169F2B859A}" sibTransId="{EC100349-AC72-45BD-83F9-72D5DF091FAB}"/>
    <dgm:cxn modelId="{A0B0552B-6572-415F-810E-0E048AF2797A}" type="presOf" srcId="{5A3940FA-5AB9-4E52-B094-C00F15733E47}" destId="{84094ED4-2AFD-4170-BF68-CD2B6CFD84D5}" srcOrd="1" destOrd="0" presId="urn:microsoft.com/office/officeart/2005/8/layout/list1"/>
    <dgm:cxn modelId="{2D92DB56-65C0-4EE3-A064-83DA14FAA091}" type="presOf" srcId="{BFEE0ACE-029A-4847-8E94-C8BD5D6CB157}" destId="{5183CF7A-5328-4BD4-A056-020284DDB17F}" srcOrd="1" destOrd="0" presId="urn:microsoft.com/office/officeart/2005/8/layout/list1"/>
    <dgm:cxn modelId="{43740177-A055-49AA-B716-FF5C3495064B}" type="presOf" srcId="{7B285A87-E6B3-4E6B-B50C-4E7E970EA917}" destId="{40A80E85-4B85-4F1F-A7B2-F99419A168EC}" srcOrd="1" destOrd="0" presId="urn:microsoft.com/office/officeart/2005/8/layout/list1"/>
    <dgm:cxn modelId="{5DCC9B4C-BE45-48D5-8CE5-51176EA80A26}" type="presOf" srcId="{037C60BB-4951-4864-9846-6BC3E0EC6776}" destId="{122147FE-BCC5-466F-AB71-2EDB7D9C26A7}" srcOrd="1" destOrd="0" presId="urn:microsoft.com/office/officeart/2005/8/layout/list1"/>
    <dgm:cxn modelId="{1E64E966-CC3C-49F1-B5E0-5793AAE2A054}" type="presOf" srcId="{AEF87435-6F48-4938-877A-C9FC1864B423}" destId="{5B954607-C6B2-4FC4-B884-AEFBBE2F85E6}" srcOrd="1" destOrd="0" presId="urn:microsoft.com/office/officeart/2005/8/layout/list1"/>
    <dgm:cxn modelId="{5E6EF690-4FCC-4683-97D9-7797AF1E3B59}" type="presOf" srcId="{BE825E38-54DB-4928-826D-225FAAA9B006}" destId="{E985772F-3C8B-427B-B4D3-DC79364C2B16}" srcOrd="0" destOrd="0" presId="urn:microsoft.com/office/officeart/2005/8/layout/list1"/>
    <dgm:cxn modelId="{D09F680C-1024-4ECD-908C-53A6FAEC3C15}" type="presParOf" srcId="{AA52EEF2-A24D-47F2-896D-999EA972BC4F}" destId="{BC1557A4-60CB-4EB9-A7A3-BB236F40CCCD}" srcOrd="0" destOrd="0" presId="urn:microsoft.com/office/officeart/2005/8/layout/list1"/>
    <dgm:cxn modelId="{8DD48D0C-0BBF-45D7-9083-ADCDC66066D3}" type="presParOf" srcId="{BC1557A4-60CB-4EB9-A7A3-BB236F40CCCD}" destId="{E985772F-3C8B-427B-B4D3-DC79364C2B16}" srcOrd="0" destOrd="0" presId="urn:microsoft.com/office/officeart/2005/8/layout/list1"/>
    <dgm:cxn modelId="{47400A14-32FB-49E1-A0AF-81DF2039DEE7}" type="presParOf" srcId="{BC1557A4-60CB-4EB9-A7A3-BB236F40CCCD}" destId="{DEB29A21-DB17-40C9-836E-6BCD664977AF}" srcOrd="1" destOrd="0" presId="urn:microsoft.com/office/officeart/2005/8/layout/list1"/>
    <dgm:cxn modelId="{8DC4B033-0BC3-49AE-9ADE-04137B893791}" type="presParOf" srcId="{AA52EEF2-A24D-47F2-896D-999EA972BC4F}" destId="{ECD11CB0-0B0C-4732-B9AF-9E2384B2EB65}" srcOrd="1" destOrd="0" presId="urn:microsoft.com/office/officeart/2005/8/layout/list1"/>
    <dgm:cxn modelId="{89C3F947-7E40-41A1-90CF-D7BB6C43B52B}" type="presParOf" srcId="{AA52EEF2-A24D-47F2-896D-999EA972BC4F}" destId="{36EE28DA-3D93-4977-A6D1-5E3A14FAE92F}" srcOrd="2" destOrd="0" presId="urn:microsoft.com/office/officeart/2005/8/layout/list1"/>
    <dgm:cxn modelId="{66FD6E51-03AA-4F29-980C-3E8FA8666CA8}" type="presParOf" srcId="{AA52EEF2-A24D-47F2-896D-999EA972BC4F}" destId="{1A139CB4-C752-49DA-AA9E-6CA76DB53BF7}" srcOrd="3" destOrd="0" presId="urn:microsoft.com/office/officeart/2005/8/layout/list1"/>
    <dgm:cxn modelId="{59BDD755-011B-4B36-8194-B4AA26B58D6B}" type="presParOf" srcId="{AA52EEF2-A24D-47F2-896D-999EA972BC4F}" destId="{2088408F-D606-434F-9B79-51474FEC571F}" srcOrd="4" destOrd="0" presId="urn:microsoft.com/office/officeart/2005/8/layout/list1"/>
    <dgm:cxn modelId="{10AC4B8A-C54D-4460-A67A-5EFC85F7620E}" type="presParOf" srcId="{2088408F-D606-434F-9B79-51474FEC571F}" destId="{5335C109-60F2-4702-8B42-A27D11EC36BE}" srcOrd="0" destOrd="0" presId="urn:microsoft.com/office/officeart/2005/8/layout/list1"/>
    <dgm:cxn modelId="{A56A47C8-048A-4ED8-9070-E782C29E2238}" type="presParOf" srcId="{2088408F-D606-434F-9B79-51474FEC571F}" destId="{5B954607-C6B2-4FC4-B884-AEFBBE2F85E6}" srcOrd="1" destOrd="0" presId="urn:microsoft.com/office/officeart/2005/8/layout/list1"/>
    <dgm:cxn modelId="{C8589DE3-D398-4D97-BA23-3E60C3A8131F}" type="presParOf" srcId="{AA52EEF2-A24D-47F2-896D-999EA972BC4F}" destId="{25313713-A68F-40F6-B850-C7921FC33AFC}" srcOrd="5" destOrd="0" presId="urn:microsoft.com/office/officeart/2005/8/layout/list1"/>
    <dgm:cxn modelId="{837DBD35-5F06-4B86-A2CD-20077F4A0384}" type="presParOf" srcId="{AA52EEF2-A24D-47F2-896D-999EA972BC4F}" destId="{2B203BDB-1C82-4052-85F0-84FFECC53E6A}" srcOrd="6" destOrd="0" presId="urn:microsoft.com/office/officeart/2005/8/layout/list1"/>
    <dgm:cxn modelId="{49139A2C-3560-4CD3-A46E-459A3146CAC2}" type="presParOf" srcId="{AA52EEF2-A24D-47F2-896D-999EA972BC4F}" destId="{37ED65E8-6B03-4213-B946-7B41D9395B89}" srcOrd="7" destOrd="0" presId="urn:microsoft.com/office/officeart/2005/8/layout/list1"/>
    <dgm:cxn modelId="{7062D069-AF74-4BAA-9880-6D4691BE5BD2}" type="presParOf" srcId="{AA52EEF2-A24D-47F2-896D-999EA972BC4F}" destId="{4D366EBC-EE43-469D-85F0-986036CB0CFB}" srcOrd="8" destOrd="0" presId="urn:microsoft.com/office/officeart/2005/8/layout/list1"/>
    <dgm:cxn modelId="{789CA896-7329-4DCD-809E-1EFC571F2A81}" type="presParOf" srcId="{4D366EBC-EE43-469D-85F0-986036CB0CFB}" destId="{78959BB0-3E37-4BE4-8C91-486FEF3F3F07}" srcOrd="0" destOrd="0" presId="urn:microsoft.com/office/officeart/2005/8/layout/list1"/>
    <dgm:cxn modelId="{A1655474-3137-4FA0-AD05-5DF11DA49169}" type="presParOf" srcId="{4D366EBC-EE43-469D-85F0-986036CB0CFB}" destId="{84094ED4-2AFD-4170-BF68-CD2B6CFD84D5}" srcOrd="1" destOrd="0" presId="urn:microsoft.com/office/officeart/2005/8/layout/list1"/>
    <dgm:cxn modelId="{0D57010D-E0ED-4F9B-B430-39B646ABD79B}" type="presParOf" srcId="{AA52EEF2-A24D-47F2-896D-999EA972BC4F}" destId="{B2050715-FD03-4302-A00B-8BDD6AEE7BA6}" srcOrd="9" destOrd="0" presId="urn:microsoft.com/office/officeart/2005/8/layout/list1"/>
    <dgm:cxn modelId="{DBE91261-5C81-460F-A1EA-BF0528E71564}" type="presParOf" srcId="{AA52EEF2-A24D-47F2-896D-999EA972BC4F}" destId="{02568B88-F94F-4E85-A30C-43F519FA4991}" srcOrd="10" destOrd="0" presId="urn:microsoft.com/office/officeart/2005/8/layout/list1"/>
    <dgm:cxn modelId="{C44F7F2B-9874-441F-BCBA-85C560DE87F2}" type="presParOf" srcId="{AA52EEF2-A24D-47F2-896D-999EA972BC4F}" destId="{880F07CE-CE2C-44A4-90EB-662A378788A9}" srcOrd="11" destOrd="0" presId="urn:microsoft.com/office/officeart/2005/8/layout/list1"/>
    <dgm:cxn modelId="{4F8BB59B-953A-483A-A762-0CEBF226D2F6}" type="presParOf" srcId="{AA52EEF2-A24D-47F2-896D-999EA972BC4F}" destId="{E1520524-602A-4F39-89DA-6A58DEFFD59C}" srcOrd="12" destOrd="0" presId="urn:microsoft.com/office/officeart/2005/8/layout/list1"/>
    <dgm:cxn modelId="{7455B51A-F6D4-47EC-93FF-96E6B5697A24}" type="presParOf" srcId="{E1520524-602A-4F39-89DA-6A58DEFFD59C}" destId="{D56F09AE-B857-4C67-89C3-ED8C8EA86297}" srcOrd="0" destOrd="0" presId="urn:microsoft.com/office/officeart/2005/8/layout/list1"/>
    <dgm:cxn modelId="{1046F943-8DBB-4EEC-8F0A-F38865AAD9EC}" type="presParOf" srcId="{E1520524-602A-4F39-89DA-6A58DEFFD59C}" destId="{122147FE-BCC5-466F-AB71-2EDB7D9C26A7}" srcOrd="1" destOrd="0" presId="urn:microsoft.com/office/officeart/2005/8/layout/list1"/>
    <dgm:cxn modelId="{0DDD9417-1A4A-4B70-9FED-C90C149396AD}" type="presParOf" srcId="{AA52EEF2-A24D-47F2-896D-999EA972BC4F}" destId="{05C91920-B83F-42C1-904F-9025997A5AC4}" srcOrd="13" destOrd="0" presId="urn:microsoft.com/office/officeart/2005/8/layout/list1"/>
    <dgm:cxn modelId="{22652137-D843-4FEA-AF13-94B828DB3584}" type="presParOf" srcId="{AA52EEF2-A24D-47F2-896D-999EA972BC4F}" destId="{98764FBF-31D7-438B-AC4F-0C473877D5D0}" srcOrd="14" destOrd="0" presId="urn:microsoft.com/office/officeart/2005/8/layout/list1"/>
    <dgm:cxn modelId="{2CEB9FB3-539D-473C-82AF-4258177A6384}" type="presParOf" srcId="{AA52EEF2-A24D-47F2-896D-999EA972BC4F}" destId="{945AC669-0BE1-478C-AD90-5F3593CEC6D7}" srcOrd="15" destOrd="0" presId="urn:microsoft.com/office/officeart/2005/8/layout/list1"/>
    <dgm:cxn modelId="{554742AC-A064-40C4-B2EC-EC2CA78447B8}" type="presParOf" srcId="{AA52EEF2-A24D-47F2-896D-999EA972BC4F}" destId="{5306D7E1-39F0-4789-ACEE-B634557A3421}" srcOrd="16" destOrd="0" presId="urn:microsoft.com/office/officeart/2005/8/layout/list1"/>
    <dgm:cxn modelId="{4CE25DB0-34CD-4E33-BB1B-E1A028A0C967}" type="presParOf" srcId="{5306D7E1-39F0-4789-ACEE-B634557A3421}" destId="{20923E40-3F00-4375-B6D8-130AFAD92924}" srcOrd="0" destOrd="0" presId="urn:microsoft.com/office/officeart/2005/8/layout/list1"/>
    <dgm:cxn modelId="{0C8FC137-AA20-473A-A21D-C55F893320F9}" type="presParOf" srcId="{5306D7E1-39F0-4789-ACEE-B634557A3421}" destId="{5183CF7A-5328-4BD4-A056-020284DDB17F}" srcOrd="1" destOrd="0" presId="urn:microsoft.com/office/officeart/2005/8/layout/list1"/>
    <dgm:cxn modelId="{29BFCDEA-AC99-47BC-870A-5619AB31157B}" type="presParOf" srcId="{AA52EEF2-A24D-47F2-896D-999EA972BC4F}" destId="{8099AECD-D2E5-4F6F-B137-2F605AE07AD0}" srcOrd="17" destOrd="0" presId="urn:microsoft.com/office/officeart/2005/8/layout/list1"/>
    <dgm:cxn modelId="{BC9B0EE1-3BD0-4828-90FC-A6679E6CF083}" type="presParOf" srcId="{AA52EEF2-A24D-47F2-896D-999EA972BC4F}" destId="{34DAB63F-811B-4103-83CD-A73AD056AA85}" srcOrd="18" destOrd="0" presId="urn:microsoft.com/office/officeart/2005/8/layout/list1"/>
    <dgm:cxn modelId="{35221648-CFBA-46ED-B4BB-6431FDCA0A80}" type="presParOf" srcId="{AA52EEF2-A24D-47F2-896D-999EA972BC4F}" destId="{95549BF3-C512-46BE-8BA2-9D84F73EFC9E}" srcOrd="19" destOrd="0" presId="urn:microsoft.com/office/officeart/2005/8/layout/list1"/>
    <dgm:cxn modelId="{9107507B-5D29-48DA-BB00-211058593BF1}" type="presParOf" srcId="{AA52EEF2-A24D-47F2-896D-999EA972BC4F}" destId="{0E78CF45-09A6-4933-9357-8C8FB8F31E2F}" srcOrd="20" destOrd="0" presId="urn:microsoft.com/office/officeart/2005/8/layout/list1"/>
    <dgm:cxn modelId="{362042FC-AEE5-4290-8440-EE0C3F1527FF}" type="presParOf" srcId="{0E78CF45-09A6-4933-9357-8C8FB8F31E2F}" destId="{14C72A6D-7362-4579-A270-62A7DEE12DC5}" srcOrd="0" destOrd="0" presId="urn:microsoft.com/office/officeart/2005/8/layout/list1"/>
    <dgm:cxn modelId="{287F27E4-78EC-4AFB-A80D-3F2842FE792D}" type="presParOf" srcId="{0E78CF45-09A6-4933-9357-8C8FB8F31E2F}" destId="{40A80E85-4B85-4F1F-A7B2-F99419A168EC}" srcOrd="1" destOrd="0" presId="urn:microsoft.com/office/officeart/2005/8/layout/list1"/>
    <dgm:cxn modelId="{DF5320E6-763F-4863-A2CA-ED6C21F115D7}" type="presParOf" srcId="{AA52EEF2-A24D-47F2-896D-999EA972BC4F}" destId="{610BB2E7-B68D-4BF9-A458-EE4C3BC33A8A}" srcOrd="21" destOrd="0" presId="urn:microsoft.com/office/officeart/2005/8/layout/list1"/>
    <dgm:cxn modelId="{F5D897F4-F238-4633-9333-F9C455E7B38D}" type="presParOf" srcId="{AA52EEF2-A24D-47F2-896D-999EA972BC4F}" destId="{AF477B25-E227-48DD-B78C-22432BBF39C0}" srcOrd="22" destOrd="0" presId="urn:microsoft.com/office/officeart/2005/8/layout/list1"/>
    <dgm:cxn modelId="{2A32DA5A-2D14-46F3-9C36-758D6FA043A7}" type="presParOf" srcId="{AA52EEF2-A24D-47F2-896D-999EA972BC4F}" destId="{8EB74CCA-DA5B-460E-949D-663A756F0DD0}" srcOrd="23" destOrd="0" presId="urn:microsoft.com/office/officeart/2005/8/layout/list1"/>
    <dgm:cxn modelId="{55832B60-CF8F-4ACB-B778-96D334302AAD}" type="presParOf" srcId="{AA52EEF2-A24D-47F2-896D-999EA972BC4F}" destId="{8CE65979-CB9E-4C57-BA85-30C0C323B3DB}" srcOrd="24" destOrd="0" presId="urn:microsoft.com/office/officeart/2005/8/layout/list1"/>
    <dgm:cxn modelId="{658AD306-340C-4576-921C-BA2C342BB310}" type="presParOf" srcId="{8CE65979-CB9E-4C57-BA85-30C0C323B3DB}" destId="{FF3D7F66-B6C2-4387-ABF8-DCF9860BDFED}" srcOrd="0" destOrd="0" presId="urn:microsoft.com/office/officeart/2005/8/layout/list1"/>
    <dgm:cxn modelId="{E36F8011-CA44-46B2-AE1B-C5F547A21117}" type="presParOf" srcId="{8CE65979-CB9E-4C57-BA85-30C0C323B3DB}" destId="{CB42F38D-B05E-49EF-B993-AB4156AF2A62}" srcOrd="1" destOrd="0" presId="urn:microsoft.com/office/officeart/2005/8/layout/list1"/>
    <dgm:cxn modelId="{D46E4F86-2A03-4F76-81D7-6E3463646A76}" type="presParOf" srcId="{AA52EEF2-A24D-47F2-896D-999EA972BC4F}" destId="{A6B75DE5-701B-4EE2-98E5-2E3EB37142D6}" srcOrd="25" destOrd="0" presId="urn:microsoft.com/office/officeart/2005/8/layout/list1"/>
    <dgm:cxn modelId="{4EB3F32A-2EA2-4A05-AC5B-8F383A177960}" type="presParOf" srcId="{AA52EEF2-A24D-47F2-896D-999EA972BC4F}" destId="{F5F600A6-BEC1-45E8-A13D-C7175774EE4C}"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3D3D1C-7170-4A66-B962-002FFEB0A819}" type="doc">
      <dgm:prSet loTypeId="urn:microsoft.com/office/officeart/2008/layout/PictureAccentList" loCatId="list" qsTypeId="urn:microsoft.com/office/officeart/2005/8/quickstyle/simple1" qsCatId="simple" csTypeId="urn:microsoft.com/office/officeart/2005/8/colors/accent2_3" csCatId="accent2" phldr="1"/>
      <dgm:spPr/>
      <dgm:t>
        <a:bodyPr/>
        <a:lstStyle/>
        <a:p>
          <a:endParaRPr lang="es-MX"/>
        </a:p>
      </dgm:t>
    </dgm:pt>
    <dgm:pt modelId="{BA832650-913F-4319-83F9-D92D97971695}">
      <dgm:prSet phldrT="[Texto]"/>
      <dgm:spPr/>
      <dgm:t>
        <a:bodyPr/>
        <a:lstStyle/>
        <a:p>
          <a:r>
            <a:rPr lang="es-MX" dirty="0" smtClean="0"/>
            <a:t>ética</a:t>
          </a:r>
          <a:endParaRPr lang="es-MX" dirty="0"/>
        </a:p>
      </dgm:t>
    </dgm:pt>
    <dgm:pt modelId="{187D7B7F-A4D8-4246-A679-C85E5D32964B}" type="parTrans" cxnId="{61AAA19B-0EC4-4E2B-8DE1-5E3856124E7E}">
      <dgm:prSet/>
      <dgm:spPr/>
      <dgm:t>
        <a:bodyPr/>
        <a:lstStyle/>
        <a:p>
          <a:endParaRPr lang="es-MX"/>
        </a:p>
      </dgm:t>
    </dgm:pt>
    <dgm:pt modelId="{69764258-19DA-481C-A93B-55276C8B65C7}" type="sibTrans" cxnId="{61AAA19B-0EC4-4E2B-8DE1-5E3856124E7E}">
      <dgm:prSet/>
      <dgm:spPr/>
      <dgm:t>
        <a:bodyPr/>
        <a:lstStyle/>
        <a:p>
          <a:endParaRPr lang="es-MX"/>
        </a:p>
      </dgm:t>
    </dgm:pt>
    <dgm:pt modelId="{6783E77C-C2F8-4AD5-8406-F0C557C2F478}">
      <dgm:prSet phldrT="[Texto]"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sz="1600" dirty="0" smtClean="0"/>
            <a:t>Es la disciplina que trata de la definición y evaluación del comportamiento de las personas y organizaciones. Se ocupa de aquello que puede ser diferente a lo que es. Aborda lo correcto o no correcto.  Lo bueno y lo malo no es asunto de la ética.</a:t>
          </a:r>
        </a:p>
        <a:p>
          <a:pPr lvl="0" defTabSz="577850">
            <a:lnSpc>
              <a:spcPct val="90000"/>
            </a:lnSpc>
            <a:spcBef>
              <a:spcPct val="0"/>
            </a:spcBef>
            <a:spcAft>
              <a:spcPct val="35000"/>
            </a:spcAft>
          </a:pPr>
          <a:endParaRPr lang="es-MX" sz="1600" dirty="0"/>
        </a:p>
      </dgm:t>
    </dgm:pt>
    <dgm:pt modelId="{1B6726ED-A24E-4031-8133-24764B7C593E}" type="parTrans" cxnId="{110E6823-8010-450B-AC5F-E604E6AA15E6}">
      <dgm:prSet/>
      <dgm:spPr/>
      <dgm:t>
        <a:bodyPr/>
        <a:lstStyle/>
        <a:p>
          <a:endParaRPr lang="es-MX"/>
        </a:p>
      </dgm:t>
    </dgm:pt>
    <dgm:pt modelId="{5941D5AD-DCE3-464E-B623-7855F4899DC5}" type="sibTrans" cxnId="{110E6823-8010-450B-AC5F-E604E6AA15E6}">
      <dgm:prSet/>
      <dgm:spPr/>
      <dgm:t>
        <a:bodyPr/>
        <a:lstStyle/>
        <a:p>
          <a:endParaRPr lang="es-MX"/>
        </a:p>
      </dgm:t>
    </dgm:pt>
    <dgm:pt modelId="{0E8A57D1-50A5-4190-AB19-B5040D620FFE}" type="pres">
      <dgm:prSet presAssocID="{613D3D1C-7170-4A66-B962-002FFEB0A819}" presName="layout" presStyleCnt="0">
        <dgm:presLayoutVars>
          <dgm:chMax/>
          <dgm:chPref/>
          <dgm:dir/>
          <dgm:animOne val="branch"/>
          <dgm:animLvl val="lvl"/>
          <dgm:resizeHandles/>
        </dgm:presLayoutVars>
      </dgm:prSet>
      <dgm:spPr/>
      <dgm:t>
        <a:bodyPr/>
        <a:lstStyle/>
        <a:p>
          <a:endParaRPr lang="es-MX"/>
        </a:p>
      </dgm:t>
    </dgm:pt>
    <dgm:pt modelId="{D996660D-DA1A-4506-9C68-CE038E8A230C}" type="pres">
      <dgm:prSet presAssocID="{BA832650-913F-4319-83F9-D92D97971695}" presName="root" presStyleCnt="0">
        <dgm:presLayoutVars>
          <dgm:chMax/>
          <dgm:chPref val="4"/>
        </dgm:presLayoutVars>
      </dgm:prSet>
      <dgm:spPr/>
    </dgm:pt>
    <dgm:pt modelId="{0E76AB2D-7C14-41CA-85FE-4C3262B27D9C}" type="pres">
      <dgm:prSet presAssocID="{BA832650-913F-4319-83F9-D92D97971695}" presName="rootComposite" presStyleCnt="0">
        <dgm:presLayoutVars/>
      </dgm:prSet>
      <dgm:spPr/>
    </dgm:pt>
    <dgm:pt modelId="{AD56136F-7BF6-4072-B979-D6A719341C2E}" type="pres">
      <dgm:prSet presAssocID="{BA832650-913F-4319-83F9-D92D97971695}" presName="rootText" presStyleLbl="node0" presStyleIdx="0" presStyleCnt="1" custLinFactNeighborY="-13374">
        <dgm:presLayoutVars>
          <dgm:chMax/>
          <dgm:chPref val="4"/>
        </dgm:presLayoutVars>
      </dgm:prSet>
      <dgm:spPr/>
      <dgm:t>
        <a:bodyPr/>
        <a:lstStyle/>
        <a:p>
          <a:endParaRPr lang="es-MX"/>
        </a:p>
      </dgm:t>
    </dgm:pt>
    <dgm:pt modelId="{82029618-F83B-4FC5-B1BD-0D8A410A4F4C}" type="pres">
      <dgm:prSet presAssocID="{BA832650-913F-4319-83F9-D92D97971695}" presName="childShape" presStyleCnt="0">
        <dgm:presLayoutVars>
          <dgm:chMax val="0"/>
          <dgm:chPref val="0"/>
        </dgm:presLayoutVars>
      </dgm:prSet>
      <dgm:spPr/>
    </dgm:pt>
    <dgm:pt modelId="{F561D889-3AAB-42CC-B605-8FECF517AAAD}" type="pres">
      <dgm:prSet presAssocID="{6783E77C-C2F8-4AD5-8406-F0C557C2F478}" presName="childComposite" presStyleCnt="0">
        <dgm:presLayoutVars>
          <dgm:chMax val="0"/>
          <dgm:chPref val="0"/>
        </dgm:presLayoutVars>
      </dgm:prSet>
      <dgm:spPr/>
    </dgm:pt>
    <dgm:pt modelId="{45DAE0DA-235A-42F6-9464-FF979182D872}" type="pres">
      <dgm:prSet presAssocID="{6783E77C-C2F8-4AD5-8406-F0C557C2F478}" presName="Image" presStyleLbl="nod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8000" r="-28000"/>
          </a:stretch>
        </a:blipFill>
      </dgm:spPr>
      <dgm:t>
        <a:bodyPr/>
        <a:lstStyle/>
        <a:p>
          <a:endParaRPr lang="es-MX"/>
        </a:p>
      </dgm:t>
    </dgm:pt>
    <dgm:pt modelId="{17B9F46A-8DE1-4BED-BB95-CB53448B8381}" type="pres">
      <dgm:prSet presAssocID="{6783E77C-C2F8-4AD5-8406-F0C557C2F478}" presName="childText" presStyleLbl="lnNode1" presStyleIdx="0" presStyleCnt="1" custScaleX="101167" custScaleY="222927">
        <dgm:presLayoutVars>
          <dgm:chMax val="0"/>
          <dgm:chPref val="0"/>
          <dgm:bulletEnabled val="1"/>
        </dgm:presLayoutVars>
      </dgm:prSet>
      <dgm:spPr/>
      <dgm:t>
        <a:bodyPr/>
        <a:lstStyle/>
        <a:p>
          <a:endParaRPr lang="es-MX"/>
        </a:p>
      </dgm:t>
    </dgm:pt>
  </dgm:ptLst>
  <dgm:cxnLst>
    <dgm:cxn modelId="{61AAA19B-0EC4-4E2B-8DE1-5E3856124E7E}" srcId="{613D3D1C-7170-4A66-B962-002FFEB0A819}" destId="{BA832650-913F-4319-83F9-D92D97971695}" srcOrd="0" destOrd="0" parTransId="{187D7B7F-A4D8-4246-A679-C85E5D32964B}" sibTransId="{69764258-19DA-481C-A93B-55276C8B65C7}"/>
    <dgm:cxn modelId="{110E6823-8010-450B-AC5F-E604E6AA15E6}" srcId="{BA832650-913F-4319-83F9-D92D97971695}" destId="{6783E77C-C2F8-4AD5-8406-F0C557C2F478}" srcOrd="0" destOrd="0" parTransId="{1B6726ED-A24E-4031-8133-24764B7C593E}" sibTransId="{5941D5AD-DCE3-464E-B623-7855F4899DC5}"/>
    <dgm:cxn modelId="{E8AA8378-E2F9-4839-AF9F-0A1C0934D5BB}" type="presOf" srcId="{6783E77C-C2F8-4AD5-8406-F0C557C2F478}" destId="{17B9F46A-8DE1-4BED-BB95-CB53448B8381}" srcOrd="0" destOrd="0" presId="urn:microsoft.com/office/officeart/2008/layout/PictureAccentList"/>
    <dgm:cxn modelId="{9BA20361-CD28-4C92-B94F-1034B034F00E}" type="presOf" srcId="{BA832650-913F-4319-83F9-D92D97971695}" destId="{AD56136F-7BF6-4072-B979-D6A719341C2E}" srcOrd="0" destOrd="0" presId="urn:microsoft.com/office/officeart/2008/layout/PictureAccentList"/>
    <dgm:cxn modelId="{7862D52A-5866-454C-A129-F79996B8562A}" type="presOf" srcId="{613D3D1C-7170-4A66-B962-002FFEB0A819}" destId="{0E8A57D1-50A5-4190-AB19-B5040D620FFE}" srcOrd="0" destOrd="0" presId="urn:microsoft.com/office/officeart/2008/layout/PictureAccentList"/>
    <dgm:cxn modelId="{4DC173F9-0B34-4C15-8032-8FAC329362D2}" type="presParOf" srcId="{0E8A57D1-50A5-4190-AB19-B5040D620FFE}" destId="{D996660D-DA1A-4506-9C68-CE038E8A230C}" srcOrd="0" destOrd="0" presId="urn:microsoft.com/office/officeart/2008/layout/PictureAccentList"/>
    <dgm:cxn modelId="{D1AE5B8F-1E8A-49E0-B955-7C2D9BE1CA20}" type="presParOf" srcId="{D996660D-DA1A-4506-9C68-CE038E8A230C}" destId="{0E76AB2D-7C14-41CA-85FE-4C3262B27D9C}" srcOrd="0" destOrd="0" presId="urn:microsoft.com/office/officeart/2008/layout/PictureAccentList"/>
    <dgm:cxn modelId="{C5C26D4F-D70E-4C9B-B4E9-FDA39C4C0C2E}" type="presParOf" srcId="{0E76AB2D-7C14-41CA-85FE-4C3262B27D9C}" destId="{AD56136F-7BF6-4072-B979-D6A719341C2E}" srcOrd="0" destOrd="0" presId="urn:microsoft.com/office/officeart/2008/layout/PictureAccentList"/>
    <dgm:cxn modelId="{BE3057F5-7336-427D-A507-EF6BF4FBE21E}" type="presParOf" srcId="{D996660D-DA1A-4506-9C68-CE038E8A230C}" destId="{82029618-F83B-4FC5-B1BD-0D8A410A4F4C}" srcOrd="1" destOrd="0" presId="urn:microsoft.com/office/officeart/2008/layout/PictureAccentList"/>
    <dgm:cxn modelId="{6FA2B144-3D2F-4E5E-A212-5CCBB706CDE7}" type="presParOf" srcId="{82029618-F83B-4FC5-B1BD-0D8A410A4F4C}" destId="{F561D889-3AAB-42CC-B605-8FECF517AAAD}" srcOrd="0" destOrd="0" presId="urn:microsoft.com/office/officeart/2008/layout/PictureAccentList"/>
    <dgm:cxn modelId="{F9263790-6FE9-4181-82BE-DCD367302530}" type="presParOf" srcId="{F561D889-3AAB-42CC-B605-8FECF517AAAD}" destId="{45DAE0DA-235A-42F6-9464-FF979182D872}" srcOrd="0" destOrd="0" presId="urn:microsoft.com/office/officeart/2008/layout/PictureAccentList"/>
    <dgm:cxn modelId="{F2679BB3-4E44-4465-8B45-3734D181EDCF}" type="presParOf" srcId="{F561D889-3AAB-42CC-B605-8FECF517AAAD}" destId="{17B9F46A-8DE1-4BED-BB95-CB53448B8381}"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76FF82-1938-4A56-B0E1-2AA51FEF1CAB}" type="doc">
      <dgm:prSet loTypeId="urn:microsoft.com/office/officeart/2008/layout/AlternatingPictureBlocks" loCatId="list" qsTypeId="urn:microsoft.com/office/officeart/2005/8/quickstyle/simple1" qsCatId="simple" csTypeId="urn:microsoft.com/office/officeart/2005/8/colors/accent1_2" csCatId="accent1" phldr="1"/>
      <dgm:spPr/>
    </dgm:pt>
    <dgm:pt modelId="{E5A79C05-4210-4673-B979-2A6BC5A5E23F}">
      <dgm:prSet phldrT="[Texto]" custT="1"/>
      <dgm:spPr/>
      <dgm:t>
        <a:bodyPr/>
        <a:lstStyle/>
        <a:p>
          <a:r>
            <a:rPr lang="es-MX" sz="3600" dirty="0" smtClean="0"/>
            <a:t>responsabilidad social </a:t>
          </a:r>
          <a:endParaRPr lang="es-MX" sz="3600" dirty="0"/>
        </a:p>
      </dgm:t>
    </dgm:pt>
    <dgm:pt modelId="{E9F19BC7-CDEC-4CF2-8F40-F8721A1133BF}" type="parTrans" cxnId="{77351A75-255B-44DB-87D3-7EA5023F43E1}">
      <dgm:prSet/>
      <dgm:spPr/>
      <dgm:t>
        <a:bodyPr/>
        <a:lstStyle/>
        <a:p>
          <a:endParaRPr lang="es-MX"/>
        </a:p>
      </dgm:t>
    </dgm:pt>
    <dgm:pt modelId="{34895638-49AB-4FC7-ABB4-866B0CFC8FEA}" type="sibTrans" cxnId="{77351A75-255B-44DB-87D3-7EA5023F43E1}">
      <dgm:prSet/>
      <dgm:spPr/>
      <dgm:t>
        <a:bodyPr/>
        <a:lstStyle/>
        <a:p>
          <a:endParaRPr lang="es-MX"/>
        </a:p>
      </dgm:t>
    </dgm:pt>
    <dgm:pt modelId="{A0885ADA-E17A-44EA-9708-E2B5879775D2}">
      <dgm:prSet phldrT="[Texto]"/>
      <dgm:spPr/>
      <dgm:t>
        <a:bodyPr/>
        <a:lstStyle/>
        <a:p>
          <a:r>
            <a:rPr lang="es-MX" dirty="0" smtClean="0"/>
            <a:t>Es </a:t>
          </a:r>
          <a:r>
            <a:rPr lang="es-MX" b="0" i="0" dirty="0" smtClean="0"/>
            <a:t>la contribución activa y voluntaria al mejoramiento </a:t>
          </a:r>
          <a:r>
            <a:rPr lang="es-MX" b="1" i="0" dirty="0" smtClean="0"/>
            <a:t>social</a:t>
          </a:r>
          <a:r>
            <a:rPr lang="es-MX" b="0" i="0" dirty="0" smtClean="0"/>
            <a:t>, económico y ambiental por parte de las empresas, generalmente con el objetivo de mejorar su situación</a:t>
          </a:r>
          <a:endParaRPr lang="es-MX" dirty="0"/>
        </a:p>
      </dgm:t>
    </dgm:pt>
    <dgm:pt modelId="{B5197D8D-7583-4576-94AA-0A5BA48A51F1}" type="parTrans" cxnId="{497221E1-DDC7-47AE-8A52-958400C9ADCB}">
      <dgm:prSet/>
      <dgm:spPr/>
      <dgm:t>
        <a:bodyPr/>
        <a:lstStyle/>
        <a:p>
          <a:endParaRPr lang="es-MX"/>
        </a:p>
      </dgm:t>
    </dgm:pt>
    <dgm:pt modelId="{6BB9EF31-529B-4180-A5CC-1946409537FB}" type="sibTrans" cxnId="{497221E1-DDC7-47AE-8A52-958400C9ADCB}">
      <dgm:prSet/>
      <dgm:spPr/>
      <dgm:t>
        <a:bodyPr/>
        <a:lstStyle/>
        <a:p>
          <a:endParaRPr lang="es-MX"/>
        </a:p>
      </dgm:t>
    </dgm:pt>
    <dgm:pt modelId="{353A48E3-739F-4109-A815-1D56C04EE4D1}" type="pres">
      <dgm:prSet presAssocID="{A776FF82-1938-4A56-B0E1-2AA51FEF1CAB}" presName="linearFlow" presStyleCnt="0">
        <dgm:presLayoutVars>
          <dgm:dir/>
          <dgm:resizeHandles val="exact"/>
        </dgm:presLayoutVars>
      </dgm:prSet>
      <dgm:spPr/>
    </dgm:pt>
    <dgm:pt modelId="{E0B00396-C64B-41F1-B944-B0A899947B3A}" type="pres">
      <dgm:prSet presAssocID="{E5A79C05-4210-4673-B979-2A6BC5A5E23F}" presName="comp" presStyleCnt="0"/>
      <dgm:spPr/>
    </dgm:pt>
    <dgm:pt modelId="{DCA20D01-6F14-4049-8D2C-32768B239B34}" type="pres">
      <dgm:prSet presAssocID="{E5A79C05-4210-4673-B979-2A6BC5A5E23F}" presName="rect2" presStyleLbl="node1" presStyleIdx="0" presStyleCnt="2" custScaleX="164683">
        <dgm:presLayoutVars>
          <dgm:bulletEnabled val="1"/>
        </dgm:presLayoutVars>
      </dgm:prSet>
      <dgm:spPr/>
      <dgm:t>
        <a:bodyPr/>
        <a:lstStyle/>
        <a:p>
          <a:endParaRPr lang="es-MX"/>
        </a:p>
      </dgm:t>
    </dgm:pt>
    <dgm:pt modelId="{69C7A420-06AB-4DFB-B847-57D5E1BF6B67}" type="pres">
      <dgm:prSet presAssocID="{E5A79C05-4210-4673-B979-2A6BC5A5E23F}" presName="rect1" presStyleLbl="lnNode1" presStyleIdx="0" presStyleCnt="2" custLinFactNeighborX="-67917" custLinFactNeighborY="-84"/>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79C8D70B-AF57-4DFD-9EE2-8C0176BD520A}" type="pres">
      <dgm:prSet presAssocID="{34895638-49AB-4FC7-ABB4-866B0CFC8FEA}" presName="sibTrans" presStyleCnt="0"/>
      <dgm:spPr/>
    </dgm:pt>
    <dgm:pt modelId="{C2EF8EA8-95CF-496D-98EF-02B27D1BAA6D}" type="pres">
      <dgm:prSet presAssocID="{A0885ADA-E17A-44EA-9708-E2B5879775D2}" presName="comp" presStyleCnt="0"/>
      <dgm:spPr/>
    </dgm:pt>
    <dgm:pt modelId="{D7F2C391-D987-4A14-8735-0C9FBAF26C38}" type="pres">
      <dgm:prSet presAssocID="{A0885ADA-E17A-44EA-9708-E2B5879775D2}" presName="rect2" presStyleLbl="node1" presStyleIdx="1" presStyleCnt="2" custScaleX="162681" custLinFactNeighborX="-11380" custLinFactNeighborY="-1754">
        <dgm:presLayoutVars>
          <dgm:bulletEnabled val="1"/>
        </dgm:presLayoutVars>
      </dgm:prSet>
      <dgm:spPr/>
      <dgm:t>
        <a:bodyPr/>
        <a:lstStyle/>
        <a:p>
          <a:endParaRPr lang="es-MX"/>
        </a:p>
      </dgm:t>
    </dgm:pt>
    <dgm:pt modelId="{ED5C1F02-E80B-470C-9ABA-3BD7DC0DF5A8}" type="pres">
      <dgm:prSet presAssocID="{A0885ADA-E17A-44EA-9708-E2B5879775D2}" presName="rect1" presStyleLbl="lnNode1" presStyleIdx="1" presStyleCnt="2" custFlipVert="1" custScaleX="8026" custScaleY="71049"/>
      <dgm:spPr/>
    </dgm:pt>
  </dgm:ptLst>
  <dgm:cxnLst>
    <dgm:cxn modelId="{42C2BC53-20F0-4150-9123-D1BB4A49C06D}" type="presOf" srcId="{A776FF82-1938-4A56-B0E1-2AA51FEF1CAB}" destId="{353A48E3-739F-4109-A815-1D56C04EE4D1}" srcOrd="0" destOrd="0" presId="urn:microsoft.com/office/officeart/2008/layout/AlternatingPictureBlocks"/>
    <dgm:cxn modelId="{698F6C5D-7501-42EB-9B0D-CCCE85418B2A}" type="presOf" srcId="{E5A79C05-4210-4673-B979-2A6BC5A5E23F}" destId="{DCA20D01-6F14-4049-8D2C-32768B239B34}" srcOrd="0" destOrd="0" presId="urn:microsoft.com/office/officeart/2008/layout/AlternatingPictureBlocks"/>
    <dgm:cxn modelId="{77351A75-255B-44DB-87D3-7EA5023F43E1}" srcId="{A776FF82-1938-4A56-B0E1-2AA51FEF1CAB}" destId="{E5A79C05-4210-4673-B979-2A6BC5A5E23F}" srcOrd="0" destOrd="0" parTransId="{E9F19BC7-CDEC-4CF2-8F40-F8721A1133BF}" sibTransId="{34895638-49AB-4FC7-ABB4-866B0CFC8FEA}"/>
    <dgm:cxn modelId="{497221E1-DDC7-47AE-8A52-958400C9ADCB}" srcId="{A776FF82-1938-4A56-B0E1-2AA51FEF1CAB}" destId="{A0885ADA-E17A-44EA-9708-E2B5879775D2}" srcOrd="1" destOrd="0" parTransId="{B5197D8D-7583-4576-94AA-0A5BA48A51F1}" sibTransId="{6BB9EF31-529B-4180-A5CC-1946409537FB}"/>
    <dgm:cxn modelId="{E486DA6D-1A07-44D1-BFD2-A31B912DB3E4}" type="presOf" srcId="{A0885ADA-E17A-44EA-9708-E2B5879775D2}" destId="{D7F2C391-D987-4A14-8735-0C9FBAF26C38}" srcOrd="0" destOrd="0" presId="urn:microsoft.com/office/officeart/2008/layout/AlternatingPictureBlocks"/>
    <dgm:cxn modelId="{20730303-D9C8-49B8-B262-4B4415692124}" type="presParOf" srcId="{353A48E3-739F-4109-A815-1D56C04EE4D1}" destId="{E0B00396-C64B-41F1-B944-B0A899947B3A}" srcOrd="0" destOrd="0" presId="urn:microsoft.com/office/officeart/2008/layout/AlternatingPictureBlocks"/>
    <dgm:cxn modelId="{BEB63D3A-2DF3-43EB-8130-0B3933740DF4}" type="presParOf" srcId="{E0B00396-C64B-41F1-B944-B0A899947B3A}" destId="{DCA20D01-6F14-4049-8D2C-32768B239B34}" srcOrd="0" destOrd="0" presId="urn:microsoft.com/office/officeart/2008/layout/AlternatingPictureBlocks"/>
    <dgm:cxn modelId="{F0B5582F-AF59-44C2-A967-075F596665A4}" type="presParOf" srcId="{E0B00396-C64B-41F1-B944-B0A899947B3A}" destId="{69C7A420-06AB-4DFB-B847-57D5E1BF6B67}" srcOrd="1" destOrd="0" presId="urn:microsoft.com/office/officeart/2008/layout/AlternatingPictureBlocks"/>
    <dgm:cxn modelId="{55C63262-9881-4998-A206-EED89205B61B}" type="presParOf" srcId="{353A48E3-739F-4109-A815-1D56C04EE4D1}" destId="{79C8D70B-AF57-4DFD-9EE2-8C0176BD520A}" srcOrd="1" destOrd="0" presId="urn:microsoft.com/office/officeart/2008/layout/AlternatingPictureBlocks"/>
    <dgm:cxn modelId="{6BC4AFA4-968C-4F09-96FE-9F196F8FBE95}" type="presParOf" srcId="{353A48E3-739F-4109-A815-1D56C04EE4D1}" destId="{C2EF8EA8-95CF-496D-98EF-02B27D1BAA6D}" srcOrd="2" destOrd="0" presId="urn:microsoft.com/office/officeart/2008/layout/AlternatingPictureBlocks"/>
    <dgm:cxn modelId="{903B47FD-0976-447B-BF09-F94A971906B5}" type="presParOf" srcId="{C2EF8EA8-95CF-496D-98EF-02B27D1BAA6D}" destId="{D7F2C391-D987-4A14-8735-0C9FBAF26C38}" srcOrd="0" destOrd="0" presId="urn:microsoft.com/office/officeart/2008/layout/AlternatingPictureBlocks"/>
    <dgm:cxn modelId="{3D21DDB4-442A-44D8-A85A-E4A9BAC8C06D}" type="presParOf" srcId="{C2EF8EA8-95CF-496D-98EF-02B27D1BAA6D}" destId="{ED5C1F02-E80B-470C-9ABA-3BD7DC0DF5A8}" srcOrd="1" destOrd="0" presId="urn:microsoft.com/office/officeart/2008/layout/AlternatingPictureBlock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527C2CC-5029-43F3-9400-ED633571D536}"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es-MX"/>
        </a:p>
      </dgm:t>
    </dgm:pt>
    <dgm:pt modelId="{C48142FD-009E-4C95-9E6A-36A269886A6E}">
      <dgm:prSet phldrT="[Texto]" custT="1"/>
      <dgm:spPr/>
      <dgm:t>
        <a:bodyPr/>
        <a:lstStyle/>
        <a:p>
          <a:r>
            <a:rPr lang="es-MX" sz="2000" dirty="0" smtClean="0"/>
            <a:t>SOCIALES</a:t>
          </a:r>
          <a:endParaRPr lang="es-MX" sz="2000" dirty="0"/>
        </a:p>
      </dgm:t>
    </dgm:pt>
    <dgm:pt modelId="{204851C4-E49F-49F2-A8AD-A1847FBF7BB4}" type="parTrans" cxnId="{23B30F90-9145-4E4C-A35F-369FC0C551BB}">
      <dgm:prSet/>
      <dgm:spPr/>
      <dgm:t>
        <a:bodyPr/>
        <a:lstStyle/>
        <a:p>
          <a:endParaRPr lang="es-MX" sz="3200"/>
        </a:p>
      </dgm:t>
    </dgm:pt>
    <dgm:pt modelId="{68817E0E-BB26-4447-B9E8-A2F4D643590F}" type="sibTrans" cxnId="{23B30F90-9145-4E4C-A35F-369FC0C551BB}">
      <dgm:prSet/>
      <dgm:spPr/>
      <dgm:t>
        <a:bodyPr/>
        <a:lstStyle/>
        <a:p>
          <a:endParaRPr lang="es-MX" sz="3200"/>
        </a:p>
      </dgm:t>
    </dgm:pt>
    <dgm:pt modelId="{741F540F-6030-422F-93E5-34E956796F79}">
      <dgm:prSet phldrT="[Texto]" custT="1"/>
      <dgm:spPr/>
      <dgm:t>
        <a:bodyPr/>
        <a:lstStyle/>
        <a:p>
          <a:r>
            <a:rPr lang="es-MX" sz="1100" dirty="0" smtClean="0"/>
            <a:t>CONTRIBUYEN AL BIENESTAR DE LA COMUNIDAD </a:t>
          </a:r>
          <a:endParaRPr lang="es-MX" sz="1100" dirty="0"/>
        </a:p>
      </dgm:t>
    </dgm:pt>
    <dgm:pt modelId="{D1737777-58AD-41E4-B452-3A95720A9C4E}" type="parTrans" cxnId="{FA080539-6E09-4DB8-AD9E-970C145C4807}">
      <dgm:prSet/>
      <dgm:spPr/>
      <dgm:t>
        <a:bodyPr/>
        <a:lstStyle/>
        <a:p>
          <a:endParaRPr lang="es-MX" sz="3200"/>
        </a:p>
      </dgm:t>
    </dgm:pt>
    <dgm:pt modelId="{6C498CFE-B9A5-40D2-916B-987CA0375927}" type="sibTrans" cxnId="{FA080539-6E09-4DB8-AD9E-970C145C4807}">
      <dgm:prSet/>
      <dgm:spPr/>
      <dgm:t>
        <a:bodyPr/>
        <a:lstStyle/>
        <a:p>
          <a:endParaRPr lang="es-MX" sz="3200"/>
        </a:p>
      </dgm:t>
    </dgm:pt>
    <dgm:pt modelId="{DA16F578-55A6-4177-8467-06FE3F917F96}">
      <dgm:prSet phldrT="[Texto]" custT="1"/>
      <dgm:spPr/>
      <dgm:t>
        <a:bodyPr/>
        <a:lstStyle/>
        <a:p>
          <a:r>
            <a:rPr lang="es-MX" sz="2000" dirty="0" smtClean="0"/>
            <a:t>ECONÓMICOS</a:t>
          </a:r>
          <a:endParaRPr lang="es-MX" sz="2000" dirty="0"/>
        </a:p>
      </dgm:t>
    </dgm:pt>
    <dgm:pt modelId="{6153C0CF-FC73-4414-B9F3-D98C631364E2}" type="parTrans" cxnId="{6C442A32-614F-4E5C-B45C-D6E208123F66}">
      <dgm:prSet/>
      <dgm:spPr/>
      <dgm:t>
        <a:bodyPr/>
        <a:lstStyle/>
        <a:p>
          <a:endParaRPr lang="es-MX" sz="3200"/>
        </a:p>
      </dgm:t>
    </dgm:pt>
    <dgm:pt modelId="{CF8682E4-2580-47F6-AC47-F45EC60CDBD1}" type="sibTrans" cxnId="{6C442A32-614F-4E5C-B45C-D6E208123F66}">
      <dgm:prSet/>
      <dgm:spPr/>
      <dgm:t>
        <a:bodyPr/>
        <a:lstStyle/>
        <a:p>
          <a:endParaRPr lang="es-MX" sz="3200"/>
        </a:p>
      </dgm:t>
    </dgm:pt>
    <dgm:pt modelId="{EBEAC9AE-21B0-4001-8634-839C6B6CE713}">
      <dgm:prSet phldrT="[Texto]" custT="1"/>
      <dgm:spPr/>
      <dgm:t>
        <a:bodyPr/>
        <a:lstStyle/>
        <a:p>
          <a:r>
            <a:rPr lang="es-MX" sz="2000" dirty="0" smtClean="0"/>
            <a:t>ORGANIZACIONALES</a:t>
          </a:r>
          <a:endParaRPr lang="es-MX" sz="2000" dirty="0"/>
        </a:p>
      </dgm:t>
    </dgm:pt>
    <dgm:pt modelId="{A7E1DC5B-BB92-465D-9387-A773FB5F134F}" type="parTrans" cxnId="{5F8BBBB4-932B-4DF6-B426-F58446805DC4}">
      <dgm:prSet/>
      <dgm:spPr/>
      <dgm:t>
        <a:bodyPr/>
        <a:lstStyle/>
        <a:p>
          <a:endParaRPr lang="es-MX" sz="3200"/>
        </a:p>
      </dgm:t>
    </dgm:pt>
    <dgm:pt modelId="{72140884-D88F-4EDE-A01C-DBD8556D10B0}" type="sibTrans" cxnId="{5F8BBBB4-932B-4DF6-B426-F58446805DC4}">
      <dgm:prSet/>
      <dgm:spPr/>
      <dgm:t>
        <a:bodyPr/>
        <a:lstStyle/>
        <a:p>
          <a:endParaRPr lang="es-MX" sz="3200"/>
        </a:p>
      </dgm:t>
    </dgm:pt>
    <dgm:pt modelId="{01883E86-7B97-4C00-99C7-A7547755D7E7}">
      <dgm:prSet phldrT="[Texto]" custT="1"/>
      <dgm:spPr/>
      <dgm:t>
        <a:bodyPr/>
        <a:lstStyle/>
        <a:p>
          <a:r>
            <a:rPr lang="es-MX" sz="1100" dirty="0" smtClean="0"/>
            <a:t>SU FINALIDAD ES MEJORAR LA ORGANIZACIÓN DE LOS RECURSOS CON QUE CUENTA EL GRUPO SOCIAL </a:t>
          </a:r>
          <a:endParaRPr lang="es-MX" sz="1100" dirty="0"/>
        </a:p>
      </dgm:t>
    </dgm:pt>
    <dgm:pt modelId="{1A765ECD-1AF7-4FC0-A340-7CB6F4C6811F}" type="parTrans" cxnId="{E92FCF89-AB3F-4644-84F0-E619C866BBAA}">
      <dgm:prSet/>
      <dgm:spPr/>
      <dgm:t>
        <a:bodyPr/>
        <a:lstStyle/>
        <a:p>
          <a:endParaRPr lang="es-MX" sz="3200"/>
        </a:p>
      </dgm:t>
    </dgm:pt>
    <dgm:pt modelId="{64430C92-6FDA-4C8E-818E-4D91C49C431E}" type="sibTrans" cxnId="{E92FCF89-AB3F-4644-84F0-E619C866BBAA}">
      <dgm:prSet/>
      <dgm:spPr/>
      <dgm:t>
        <a:bodyPr/>
        <a:lstStyle/>
        <a:p>
          <a:endParaRPr lang="es-MX" sz="3200"/>
        </a:p>
      </dgm:t>
    </dgm:pt>
    <dgm:pt modelId="{3AE9D133-C112-4273-BBAD-124C08271740}">
      <dgm:prSet phldrT="[Texto]" custT="1"/>
      <dgm:spPr/>
      <dgm:t>
        <a:bodyPr/>
        <a:lstStyle/>
        <a:p>
          <a:r>
            <a:rPr lang="es-MX" sz="1100" dirty="0" smtClean="0"/>
            <a:t>SE ORIENTAN A LA OBTENCIÓN DE BENEFICIOS ECONÓMICOS</a:t>
          </a:r>
          <a:endParaRPr lang="es-MX" sz="1100" dirty="0"/>
        </a:p>
      </dgm:t>
    </dgm:pt>
    <dgm:pt modelId="{4F71CE19-BADD-4813-85D2-C0AD81481E5B}" type="parTrans" cxnId="{B0276DC5-8901-4593-91F3-B33A4B6C262B}">
      <dgm:prSet/>
      <dgm:spPr/>
      <dgm:t>
        <a:bodyPr/>
        <a:lstStyle/>
        <a:p>
          <a:endParaRPr lang="es-MX" sz="3200"/>
        </a:p>
      </dgm:t>
    </dgm:pt>
    <dgm:pt modelId="{0791EFB3-0586-48F5-A227-E8C2E4C774D3}" type="sibTrans" cxnId="{B0276DC5-8901-4593-91F3-B33A4B6C262B}">
      <dgm:prSet/>
      <dgm:spPr/>
      <dgm:t>
        <a:bodyPr/>
        <a:lstStyle/>
        <a:p>
          <a:endParaRPr lang="es-MX" sz="3200"/>
        </a:p>
      </dgm:t>
    </dgm:pt>
    <dgm:pt modelId="{2326CCA8-629C-4E42-AF00-44336DE9D348}" type="pres">
      <dgm:prSet presAssocID="{9527C2CC-5029-43F3-9400-ED633571D536}" presName="diagram" presStyleCnt="0">
        <dgm:presLayoutVars>
          <dgm:chPref val="1"/>
          <dgm:dir/>
          <dgm:animOne val="branch"/>
          <dgm:animLvl val="lvl"/>
          <dgm:resizeHandles/>
        </dgm:presLayoutVars>
      </dgm:prSet>
      <dgm:spPr/>
      <dgm:t>
        <a:bodyPr/>
        <a:lstStyle/>
        <a:p>
          <a:endParaRPr lang="es-MX"/>
        </a:p>
      </dgm:t>
    </dgm:pt>
    <dgm:pt modelId="{6AAA0748-310D-43DA-9158-AAEFB1F72B14}" type="pres">
      <dgm:prSet presAssocID="{C48142FD-009E-4C95-9E6A-36A269886A6E}" presName="root" presStyleCnt="0"/>
      <dgm:spPr/>
    </dgm:pt>
    <dgm:pt modelId="{25E77754-12D5-4BCA-A991-832861CC3E06}" type="pres">
      <dgm:prSet presAssocID="{C48142FD-009E-4C95-9E6A-36A269886A6E}" presName="rootComposite" presStyleCnt="0"/>
      <dgm:spPr/>
    </dgm:pt>
    <dgm:pt modelId="{8F73E7A2-428E-4FE6-AA25-4A24F3E39C67}" type="pres">
      <dgm:prSet presAssocID="{C48142FD-009E-4C95-9E6A-36A269886A6E}" presName="rootText" presStyleLbl="node1" presStyleIdx="0" presStyleCnt="3"/>
      <dgm:spPr/>
      <dgm:t>
        <a:bodyPr/>
        <a:lstStyle/>
        <a:p>
          <a:endParaRPr lang="es-MX"/>
        </a:p>
      </dgm:t>
    </dgm:pt>
    <dgm:pt modelId="{59B9B05F-84A5-4E30-933C-C1571282AD84}" type="pres">
      <dgm:prSet presAssocID="{C48142FD-009E-4C95-9E6A-36A269886A6E}" presName="rootConnector" presStyleLbl="node1" presStyleIdx="0" presStyleCnt="3"/>
      <dgm:spPr/>
      <dgm:t>
        <a:bodyPr/>
        <a:lstStyle/>
        <a:p>
          <a:endParaRPr lang="es-MX"/>
        </a:p>
      </dgm:t>
    </dgm:pt>
    <dgm:pt modelId="{53CB8B59-7F11-4828-AC59-ED487FDC3C4A}" type="pres">
      <dgm:prSet presAssocID="{C48142FD-009E-4C95-9E6A-36A269886A6E}" presName="childShape" presStyleCnt="0"/>
      <dgm:spPr/>
    </dgm:pt>
    <dgm:pt modelId="{DF1A9CEA-F93C-4C9A-9D75-96BFA0244A0C}" type="pres">
      <dgm:prSet presAssocID="{D1737777-58AD-41E4-B452-3A95720A9C4E}" presName="Name13" presStyleLbl="parChTrans1D2" presStyleIdx="0" presStyleCnt="3"/>
      <dgm:spPr/>
      <dgm:t>
        <a:bodyPr/>
        <a:lstStyle/>
        <a:p>
          <a:endParaRPr lang="es-MX"/>
        </a:p>
      </dgm:t>
    </dgm:pt>
    <dgm:pt modelId="{052D4610-C1B4-4D77-AF4E-43523C2B1A24}" type="pres">
      <dgm:prSet presAssocID="{741F540F-6030-422F-93E5-34E956796F79}" presName="childText" presStyleLbl="bgAcc1" presStyleIdx="0" presStyleCnt="3">
        <dgm:presLayoutVars>
          <dgm:bulletEnabled val="1"/>
        </dgm:presLayoutVars>
      </dgm:prSet>
      <dgm:spPr/>
      <dgm:t>
        <a:bodyPr/>
        <a:lstStyle/>
        <a:p>
          <a:endParaRPr lang="es-MX"/>
        </a:p>
      </dgm:t>
    </dgm:pt>
    <dgm:pt modelId="{E60A7E44-0841-42D4-BB11-6573D192895D}" type="pres">
      <dgm:prSet presAssocID="{DA16F578-55A6-4177-8467-06FE3F917F96}" presName="root" presStyleCnt="0"/>
      <dgm:spPr/>
    </dgm:pt>
    <dgm:pt modelId="{23478007-2A0B-463E-AFB2-6E125D24289B}" type="pres">
      <dgm:prSet presAssocID="{DA16F578-55A6-4177-8467-06FE3F917F96}" presName="rootComposite" presStyleCnt="0"/>
      <dgm:spPr/>
    </dgm:pt>
    <dgm:pt modelId="{EE3074D7-0D74-41E6-A7C2-AEE8DB19D143}" type="pres">
      <dgm:prSet presAssocID="{DA16F578-55A6-4177-8467-06FE3F917F96}" presName="rootText" presStyleLbl="node1" presStyleIdx="1" presStyleCnt="3"/>
      <dgm:spPr/>
      <dgm:t>
        <a:bodyPr/>
        <a:lstStyle/>
        <a:p>
          <a:endParaRPr lang="es-MX"/>
        </a:p>
      </dgm:t>
    </dgm:pt>
    <dgm:pt modelId="{B168C30D-719A-4A32-9A29-6AAA2D975B39}" type="pres">
      <dgm:prSet presAssocID="{DA16F578-55A6-4177-8467-06FE3F917F96}" presName="rootConnector" presStyleLbl="node1" presStyleIdx="1" presStyleCnt="3"/>
      <dgm:spPr/>
      <dgm:t>
        <a:bodyPr/>
        <a:lstStyle/>
        <a:p>
          <a:endParaRPr lang="es-MX"/>
        </a:p>
      </dgm:t>
    </dgm:pt>
    <dgm:pt modelId="{85F5F579-A625-445D-B6D9-AAF82C114BE4}" type="pres">
      <dgm:prSet presAssocID="{DA16F578-55A6-4177-8467-06FE3F917F96}" presName="childShape" presStyleCnt="0"/>
      <dgm:spPr/>
    </dgm:pt>
    <dgm:pt modelId="{66A8BD14-B3EF-4A09-8B50-ED04F3D69E13}" type="pres">
      <dgm:prSet presAssocID="{4F71CE19-BADD-4813-85D2-C0AD81481E5B}" presName="Name13" presStyleLbl="parChTrans1D2" presStyleIdx="1" presStyleCnt="3"/>
      <dgm:spPr/>
      <dgm:t>
        <a:bodyPr/>
        <a:lstStyle/>
        <a:p>
          <a:endParaRPr lang="es-MX"/>
        </a:p>
      </dgm:t>
    </dgm:pt>
    <dgm:pt modelId="{55EFA2F0-6AB4-4AE3-A112-835A95723B4E}" type="pres">
      <dgm:prSet presAssocID="{3AE9D133-C112-4273-BBAD-124C08271740}" presName="childText" presStyleLbl="bgAcc1" presStyleIdx="1" presStyleCnt="3">
        <dgm:presLayoutVars>
          <dgm:bulletEnabled val="1"/>
        </dgm:presLayoutVars>
      </dgm:prSet>
      <dgm:spPr/>
      <dgm:t>
        <a:bodyPr/>
        <a:lstStyle/>
        <a:p>
          <a:endParaRPr lang="es-MX"/>
        </a:p>
      </dgm:t>
    </dgm:pt>
    <dgm:pt modelId="{572EC296-C258-428B-BC15-A1344ED052AB}" type="pres">
      <dgm:prSet presAssocID="{EBEAC9AE-21B0-4001-8634-839C6B6CE713}" presName="root" presStyleCnt="0"/>
      <dgm:spPr/>
    </dgm:pt>
    <dgm:pt modelId="{5A90AC67-8576-404A-97A1-3B86C4246377}" type="pres">
      <dgm:prSet presAssocID="{EBEAC9AE-21B0-4001-8634-839C6B6CE713}" presName="rootComposite" presStyleCnt="0"/>
      <dgm:spPr/>
    </dgm:pt>
    <dgm:pt modelId="{D216DAF7-A1D9-4A60-9FC4-C767AC6FB860}" type="pres">
      <dgm:prSet presAssocID="{EBEAC9AE-21B0-4001-8634-839C6B6CE713}" presName="rootText" presStyleLbl="node1" presStyleIdx="2" presStyleCnt="3" custScaleX="110723"/>
      <dgm:spPr/>
      <dgm:t>
        <a:bodyPr/>
        <a:lstStyle/>
        <a:p>
          <a:endParaRPr lang="es-MX"/>
        </a:p>
      </dgm:t>
    </dgm:pt>
    <dgm:pt modelId="{3163CDBB-75EB-4ED7-A70A-339CCB21585C}" type="pres">
      <dgm:prSet presAssocID="{EBEAC9AE-21B0-4001-8634-839C6B6CE713}" presName="rootConnector" presStyleLbl="node1" presStyleIdx="2" presStyleCnt="3"/>
      <dgm:spPr/>
      <dgm:t>
        <a:bodyPr/>
        <a:lstStyle/>
        <a:p>
          <a:endParaRPr lang="es-MX"/>
        </a:p>
      </dgm:t>
    </dgm:pt>
    <dgm:pt modelId="{08F9442A-CA75-4D1F-B9C0-7E06965FCAC1}" type="pres">
      <dgm:prSet presAssocID="{EBEAC9AE-21B0-4001-8634-839C6B6CE713}" presName="childShape" presStyleCnt="0"/>
      <dgm:spPr/>
    </dgm:pt>
    <dgm:pt modelId="{08EB01E3-2D6F-409D-90C2-FE640DAC625A}" type="pres">
      <dgm:prSet presAssocID="{1A765ECD-1AF7-4FC0-A340-7CB6F4C6811F}" presName="Name13" presStyleLbl="parChTrans1D2" presStyleIdx="2" presStyleCnt="3"/>
      <dgm:spPr/>
      <dgm:t>
        <a:bodyPr/>
        <a:lstStyle/>
        <a:p>
          <a:endParaRPr lang="es-MX"/>
        </a:p>
      </dgm:t>
    </dgm:pt>
    <dgm:pt modelId="{532DCDFF-9704-47EA-ADB1-502181946E72}" type="pres">
      <dgm:prSet presAssocID="{01883E86-7B97-4C00-99C7-A7547755D7E7}" presName="childText" presStyleLbl="bgAcc1" presStyleIdx="2" presStyleCnt="3">
        <dgm:presLayoutVars>
          <dgm:bulletEnabled val="1"/>
        </dgm:presLayoutVars>
      </dgm:prSet>
      <dgm:spPr/>
      <dgm:t>
        <a:bodyPr/>
        <a:lstStyle/>
        <a:p>
          <a:endParaRPr lang="es-MX"/>
        </a:p>
      </dgm:t>
    </dgm:pt>
  </dgm:ptLst>
  <dgm:cxnLst>
    <dgm:cxn modelId="{67F3189F-934D-4647-B35D-4662B0E83261}" type="presOf" srcId="{741F540F-6030-422F-93E5-34E956796F79}" destId="{052D4610-C1B4-4D77-AF4E-43523C2B1A24}" srcOrd="0" destOrd="0" presId="urn:microsoft.com/office/officeart/2005/8/layout/hierarchy3"/>
    <dgm:cxn modelId="{4D047DCF-2465-483C-9CE8-976CA62D1552}" type="presOf" srcId="{EBEAC9AE-21B0-4001-8634-839C6B6CE713}" destId="{D216DAF7-A1D9-4A60-9FC4-C767AC6FB860}" srcOrd="0" destOrd="0" presId="urn:microsoft.com/office/officeart/2005/8/layout/hierarchy3"/>
    <dgm:cxn modelId="{8DC0813D-B407-4129-B225-14FDC6FB44C9}" type="presOf" srcId="{3AE9D133-C112-4273-BBAD-124C08271740}" destId="{55EFA2F0-6AB4-4AE3-A112-835A95723B4E}" srcOrd="0" destOrd="0" presId="urn:microsoft.com/office/officeart/2005/8/layout/hierarchy3"/>
    <dgm:cxn modelId="{D48B38B5-C097-4F8F-BAE6-79E1609AB561}" type="presOf" srcId="{D1737777-58AD-41E4-B452-3A95720A9C4E}" destId="{DF1A9CEA-F93C-4C9A-9D75-96BFA0244A0C}" srcOrd="0" destOrd="0" presId="urn:microsoft.com/office/officeart/2005/8/layout/hierarchy3"/>
    <dgm:cxn modelId="{C3E260D5-B75C-4CA0-977C-B7078B689A01}" type="presOf" srcId="{1A765ECD-1AF7-4FC0-A340-7CB6F4C6811F}" destId="{08EB01E3-2D6F-409D-90C2-FE640DAC625A}" srcOrd="0" destOrd="0" presId="urn:microsoft.com/office/officeart/2005/8/layout/hierarchy3"/>
    <dgm:cxn modelId="{03E44C32-7628-41BC-9B9E-034DE8A1C2B7}" type="presOf" srcId="{DA16F578-55A6-4177-8467-06FE3F917F96}" destId="{EE3074D7-0D74-41E6-A7C2-AEE8DB19D143}" srcOrd="0" destOrd="0" presId="urn:microsoft.com/office/officeart/2005/8/layout/hierarchy3"/>
    <dgm:cxn modelId="{FA080539-6E09-4DB8-AD9E-970C145C4807}" srcId="{C48142FD-009E-4C95-9E6A-36A269886A6E}" destId="{741F540F-6030-422F-93E5-34E956796F79}" srcOrd="0" destOrd="0" parTransId="{D1737777-58AD-41E4-B452-3A95720A9C4E}" sibTransId="{6C498CFE-B9A5-40D2-916B-987CA0375927}"/>
    <dgm:cxn modelId="{B0276DC5-8901-4593-91F3-B33A4B6C262B}" srcId="{DA16F578-55A6-4177-8467-06FE3F917F96}" destId="{3AE9D133-C112-4273-BBAD-124C08271740}" srcOrd="0" destOrd="0" parTransId="{4F71CE19-BADD-4813-85D2-C0AD81481E5B}" sibTransId="{0791EFB3-0586-48F5-A227-E8C2E4C774D3}"/>
    <dgm:cxn modelId="{6C442A32-614F-4E5C-B45C-D6E208123F66}" srcId="{9527C2CC-5029-43F3-9400-ED633571D536}" destId="{DA16F578-55A6-4177-8467-06FE3F917F96}" srcOrd="1" destOrd="0" parTransId="{6153C0CF-FC73-4414-B9F3-D98C631364E2}" sibTransId="{CF8682E4-2580-47F6-AC47-F45EC60CDBD1}"/>
    <dgm:cxn modelId="{00BAA01C-2F2B-4292-839B-BCD5F74266C9}" type="presOf" srcId="{C48142FD-009E-4C95-9E6A-36A269886A6E}" destId="{8F73E7A2-428E-4FE6-AA25-4A24F3E39C67}" srcOrd="0" destOrd="0" presId="urn:microsoft.com/office/officeart/2005/8/layout/hierarchy3"/>
    <dgm:cxn modelId="{E92FCF89-AB3F-4644-84F0-E619C866BBAA}" srcId="{EBEAC9AE-21B0-4001-8634-839C6B6CE713}" destId="{01883E86-7B97-4C00-99C7-A7547755D7E7}" srcOrd="0" destOrd="0" parTransId="{1A765ECD-1AF7-4FC0-A340-7CB6F4C6811F}" sibTransId="{64430C92-6FDA-4C8E-818E-4D91C49C431E}"/>
    <dgm:cxn modelId="{0081F704-BD90-4376-993D-76C687C187FE}" type="presOf" srcId="{4F71CE19-BADD-4813-85D2-C0AD81481E5B}" destId="{66A8BD14-B3EF-4A09-8B50-ED04F3D69E13}" srcOrd="0" destOrd="0" presId="urn:microsoft.com/office/officeart/2005/8/layout/hierarchy3"/>
    <dgm:cxn modelId="{82F4A67C-735D-4F32-B7AE-FA5EC6F17938}" type="presOf" srcId="{C48142FD-009E-4C95-9E6A-36A269886A6E}" destId="{59B9B05F-84A5-4E30-933C-C1571282AD84}" srcOrd="1" destOrd="0" presId="urn:microsoft.com/office/officeart/2005/8/layout/hierarchy3"/>
    <dgm:cxn modelId="{5F8BBBB4-932B-4DF6-B426-F58446805DC4}" srcId="{9527C2CC-5029-43F3-9400-ED633571D536}" destId="{EBEAC9AE-21B0-4001-8634-839C6B6CE713}" srcOrd="2" destOrd="0" parTransId="{A7E1DC5B-BB92-465D-9387-A773FB5F134F}" sibTransId="{72140884-D88F-4EDE-A01C-DBD8556D10B0}"/>
    <dgm:cxn modelId="{23B30F90-9145-4E4C-A35F-369FC0C551BB}" srcId="{9527C2CC-5029-43F3-9400-ED633571D536}" destId="{C48142FD-009E-4C95-9E6A-36A269886A6E}" srcOrd="0" destOrd="0" parTransId="{204851C4-E49F-49F2-A8AD-A1847FBF7BB4}" sibTransId="{68817E0E-BB26-4447-B9E8-A2F4D643590F}"/>
    <dgm:cxn modelId="{3016F75F-558F-48E7-92C8-A38F4077E1C6}" type="presOf" srcId="{DA16F578-55A6-4177-8467-06FE3F917F96}" destId="{B168C30D-719A-4A32-9A29-6AAA2D975B39}" srcOrd="1" destOrd="0" presId="urn:microsoft.com/office/officeart/2005/8/layout/hierarchy3"/>
    <dgm:cxn modelId="{11993BF0-B842-4258-86E3-3E2C168C65ED}" type="presOf" srcId="{01883E86-7B97-4C00-99C7-A7547755D7E7}" destId="{532DCDFF-9704-47EA-ADB1-502181946E72}" srcOrd="0" destOrd="0" presId="urn:microsoft.com/office/officeart/2005/8/layout/hierarchy3"/>
    <dgm:cxn modelId="{FAFB175C-B27E-48DB-81D2-9C4380469EA7}" type="presOf" srcId="{EBEAC9AE-21B0-4001-8634-839C6B6CE713}" destId="{3163CDBB-75EB-4ED7-A70A-339CCB21585C}" srcOrd="1" destOrd="0" presId="urn:microsoft.com/office/officeart/2005/8/layout/hierarchy3"/>
    <dgm:cxn modelId="{668F75AE-C161-4E7A-AED0-27059DD458C8}" type="presOf" srcId="{9527C2CC-5029-43F3-9400-ED633571D536}" destId="{2326CCA8-629C-4E42-AF00-44336DE9D348}" srcOrd="0" destOrd="0" presId="urn:microsoft.com/office/officeart/2005/8/layout/hierarchy3"/>
    <dgm:cxn modelId="{81107E9C-A8C7-4274-AA7A-E1D2E27B6F6D}" type="presParOf" srcId="{2326CCA8-629C-4E42-AF00-44336DE9D348}" destId="{6AAA0748-310D-43DA-9158-AAEFB1F72B14}" srcOrd="0" destOrd="0" presId="urn:microsoft.com/office/officeart/2005/8/layout/hierarchy3"/>
    <dgm:cxn modelId="{55F4CA40-56B9-4AB0-BB94-570682E3F935}" type="presParOf" srcId="{6AAA0748-310D-43DA-9158-AAEFB1F72B14}" destId="{25E77754-12D5-4BCA-A991-832861CC3E06}" srcOrd="0" destOrd="0" presId="urn:microsoft.com/office/officeart/2005/8/layout/hierarchy3"/>
    <dgm:cxn modelId="{36176542-DE13-4076-9F1B-7095BF0C7EDF}" type="presParOf" srcId="{25E77754-12D5-4BCA-A991-832861CC3E06}" destId="{8F73E7A2-428E-4FE6-AA25-4A24F3E39C67}" srcOrd="0" destOrd="0" presId="urn:microsoft.com/office/officeart/2005/8/layout/hierarchy3"/>
    <dgm:cxn modelId="{8F3595ED-20D6-4850-B90D-6F30D0992BE1}" type="presParOf" srcId="{25E77754-12D5-4BCA-A991-832861CC3E06}" destId="{59B9B05F-84A5-4E30-933C-C1571282AD84}" srcOrd="1" destOrd="0" presId="urn:microsoft.com/office/officeart/2005/8/layout/hierarchy3"/>
    <dgm:cxn modelId="{F3C1502A-2A4F-417E-AFB5-CD3604A44E5D}" type="presParOf" srcId="{6AAA0748-310D-43DA-9158-AAEFB1F72B14}" destId="{53CB8B59-7F11-4828-AC59-ED487FDC3C4A}" srcOrd="1" destOrd="0" presId="urn:microsoft.com/office/officeart/2005/8/layout/hierarchy3"/>
    <dgm:cxn modelId="{54910D1D-7661-4C2B-B7F9-1CB6C2C3B51D}" type="presParOf" srcId="{53CB8B59-7F11-4828-AC59-ED487FDC3C4A}" destId="{DF1A9CEA-F93C-4C9A-9D75-96BFA0244A0C}" srcOrd="0" destOrd="0" presId="urn:microsoft.com/office/officeart/2005/8/layout/hierarchy3"/>
    <dgm:cxn modelId="{3B97A942-6188-4309-9232-93548C87B087}" type="presParOf" srcId="{53CB8B59-7F11-4828-AC59-ED487FDC3C4A}" destId="{052D4610-C1B4-4D77-AF4E-43523C2B1A24}" srcOrd="1" destOrd="0" presId="urn:microsoft.com/office/officeart/2005/8/layout/hierarchy3"/>
    <dgm:cxn modelId="{779F4598-E0BF-4B2D-A851-9476096CFBCE}" type="presParOf" srcId="{2326CCA8-629C-4E42-AF00-44336DE9D348}" destId="{E60A7E44-0841-42D4-BB11-6573D192895D}" srcOrd="1" destOrd="0" presId="urn:microsoft.com/office/officeart/2005/8/layout/hierarchy3"/>
    <dgm:cxn modelId="{71C7579F-9888-4E2E-B668-40A1904D1B2F}" type="presParOf" srcId="{E60A7E44-0841-42D4-BB11-6573D192895D}" destId="{23478007-2A0B-463E-AFB2-6E125D24289B}" srcOrd="0" destOrd="0" presId="urn:microsoft.com/office/officeart/2005/8/layout/hierarchy3"/>
    <dgm:cxn modelId="{D74D8F90-6C9F-4EB6-AA5A-2F273C9F008E}" type="presParOf" srcId="{23478007-2A0B-463E-AFB2-6E125D24289B}" destId="{EE3074D7-0D74-41E6-A7C2-AEE8DB19D143}" srcOrd="0" destOrd="0" presId="urn:microsoft.com/office/officeart/2005/8/layout/hierarchy3"/>
    <dgm:cxn modelId="{E983BC8C-A82E-4A03-A25C-12E5F41FFF31}" type="presParOf" srcId="{23478007-2A0B-463E-AFB2-6E125D24289B}" destId="{B168C30D-719A-4A32-9A29-6AAA2D975B39}" srcOrd="1" destOrd="0" presId="urn:microsoft.com/office/officeart/2005/8/layout/hierarchy3"/>
    <dgm:cxn modelId="{B29CBC78-A973-456B-8BE0-95FF6F1AFE49}" type="presParOf" srcId="{E60A7E44-0841-42D4-BB11-6573D192895D}" destId="{85F5F579-A625-445D-B6D9-AAF82C114BE4}" srcOrd="1" destOrd="0" presId="urn:microsoft.com/office/officeart/2005/8/layout/hierarchy3"/>
    <dgm:cxn modelId="{F76D1260-547E-4AC9-8FEF-C29165CD57E3}" type="presParOf" srcId="{85F5F579-A625-445D-B6D9-AAF82C114BE4}" destId="{66A8BD14-B3EF-4A09-8B50-ED04F3D69E13}" srcOrd="0" destOrd="0" presId="urn:microsoft.com/office/officeart/2005/8/layout/hierarchy3"/>
    <dgm:cxn modelId="{0A80D0BC-4782-4759-BD89-30C3B143CE0C}" type="presParOf" srcId="{85F5F579-A625-445D-B6D9-AAF82C114BE4}" destId="{55EFA2F0-6AB4-4AE3-A112-835A95723B4E}" srcOrd="1" destOrd="0" presId="urn:microsoft.com/office/officeart/2005/8/layout/hierarchy3"/>
    <dgm:cxn modelId="{8EDCD645-BCB1-4693-B258-F4C3C7DE5F67}" type="presParOf" srcId="{2326CCA8-629C-4E42-AF00-44336DE9D348}" destId="{572EC296-C258-428B-BC15-A1344ED052AB}" srcOrd="2" destOrd="0" presId="urn:microsoft.com/office/officeart/2005/8/layout/hierarchy3"/>
    <dgm:cxn modelId="{CEF48DD3-5393-409F-AC88-BEDB2F168E1D}" type="presParOf" srcId="{572EC296-C258-428B-BC15-A1344ED052AB}" destId="{5A90AC67-8576-404A-97A1-3B86C4246377}" srcOrd="0" destOrd="0" presId="urn:microsoft.com/office/officeart/2005/8/layout/hierarchy3"/>
    <dgm:cxn modelId="{D438369A-4017-43AD-A5E9-F78B3CB1D28A}" type="presParOf" srcId="{5A90AC67-8576-404A-97A1-3B86C4246377}" destId="{D216DAF7-A1D9-4A60-9FC4-C767AC6FB860}" srcOrd="0" destOrd="0" presId="urn:microsoft.com/office/officeart/2005/8/layout/hierarchy3"/>
    <dgm:cxn modelId="{22F711ED-D3C4-435B-83A0-4CAD39E156B4}" type="presParOf" srcId="{5A90AC67-8576-404A-97A1-3B86C4246377}" destId="{3163CDBB-75EB-4ED7-A70A-339CCB21585C}" srcOrd="1" destOrd="0" presId="urn:microsoft.com/office/officeart/2005/8/layout/hierarchy3"/>
    <dgm:cxn modelId="{2D5D00DD-7CCC-4A45-8EBF-C8A9B49845BF}" type="presParOf" srcId="{572EC296-C258-428B-BC15-A1344ED052AB}" destId="{08F9442A-CA75-4D1F-B9C0-7E06965FCAC1}" srcOrd="1" destOrd="0" presId="urn:microsoft.com/office/officeart/2005/8/layout/hierarchy3"/>
    <dgm:cxn modelId="{52134D21-06BF-42D3-BEA0-FCD0F469A830}" type="presParOf" srcId="{08F9442A-CA75-4D1F-B9C0-7E06965FCAC1}" destId="{08EB01E3-2D6F-409D-90C2-FE640DAC625A}" srcOrd="0" destOrd="0" presId="urn:microsoft.com/office/officeart/2005/8/layout/hierarchy3"/>
    <dgm:cxn modelId="{67857BE6-85AA-4558-84EE-4C5F8A667687}" type="presParOf" srcId="{08F9442A-CA75-4D1F-B9C0-7E06965FCAC1}" destId="{532DCDFF-9704-47EA-ADB1-502181946E72}"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9D16A30-76E9-47E2-95FA-522A193D3DA4}"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0F0812FB-D6BB-48A3-8A64-5DA50221BD43}">
      <dgm:prSet phldrT="[Texto]" custT="1"/>
      <dgm:spPr/>
      <dgm:t>
        <a:bodyPr/>
        <a:lstStyle/>
        <a:p>
          <a:r>
            <a:rPr lang="es-MX" sz="1600" dirty="0" smtClean="0"/>
            <a:t>Equidad </a:t>
          </a:r>
          <a:endParaRPr lang="es-MX" sz="1600" dirty="0"/>
        </a:p>
      </dgm:t>
    </dgm:pt>
    <dgm:pt modelId="{F72D7BCA-B10A-4938-8B26-07EE82E8DCDE}" type="parTrans" cxnId="{E81C7F85-D664-4FB4-B971-CCD286771FB7}">
      <dgm:prSet/>
      <dgm:spPr/>
      <dgm:t>
        <a:bodyPr/>
        <a:lstStyle/>
        <a:p>
          <a:endParaRPr lang="es-MX" sz="4000"/>
        </a:p>
      </dgm:t>
    </dgm:pt>
    <dgm:pt modelId="{90A3F1EA-8B6C-45FD-9C42-13CB094AC2D5}" type="sibTrans" cxnId="{E81C7F85-D664-4FB4-B971-CCD286771FB7}">
      <dgm:prSet/>
      <dgm:spPr/>
      <dgm:t>
        <a:bodyPr/>
        <a:lstStyle/>
        <a:p>
          <a:endParaRPr lang="es-MX" sz="4000"/>
        </a:p>
      </dgm:t>
    </dgm:pt>
    <dgm:pt modelId="{0CB7017E-E4F8-4304-956A-EC9D4C52AD54}">
      <dgm:prSet phldrT="[Texto]" custT="1"/>
      <dgm:spPr/>
      <dgm:t>
        <a:bodyPr/>
        <a:lstStyle/>
        <a:p>
          <a:r>
            <a:rPr lang="es-MX" sz="1600" dirty="0" smtClean="0"/>
            <a:t>Compromiso</a:t>
          </a:r>
          <a:endParaRPr lang="es-MX" sz="1600" dirty="0"/>
        </a:p>
      </dgm:t>
    </dgm:pt>
    <dgm:pt modelId="{CFF565B3-2F46-4E6A-B7D0-8022098A9E71}" type="parTrans" cxnId="{999D3573-1F59-497E-A56A-DFF99A81BE3F}">
      <dgm:prSet/>
      <dgm:spPr/>
      <dgm:t>
        <a:bodyPr/>
        <a:lstStyle/>
        <a:p>
          <a:endParaRPr lang="es-MX" sz="4000"/>
        </a:p>
      </dgm:t>
    </dgm:pt>
    <dgm:pt modelId="{AD857450-F8E4-42BB-999A-1374B500B57D}" type="sibTrans" cxnId="{999D3573-1F59-497E-A56A-DFF99A81BE3F}">
      <dgm:prSet/>
      <dgm:spPr/>
      <dgm:t>
        <a:bodyPr/>
        <a:lstStyle/>
        <a:p>
          <a:endParaRPr lang="es-MX" sz="4000"/>
        </a:p>
      </dgm:t>
    </dgm:pt>
    <dgm:pt modelId="{293567C1-86E6-4086-94A6-DDA830BE0583}">
      <dgm:prSet phldrT="[Texto]" custT="1"/>
      <dgm:spPr/>
      <dgm:t>
        <a:bodyPr/>
        <a:lstStyle/>
        <a:p>
          <a:r>
            <a:rPr lang="es-MX" sz="1600" dirty="0" smtClean="0"/>
            <a:t>Responsabilidad</a:t>
          </a:r>
          <a:endParaRPr lang="es-MX" sz="1600" dirty="0"/>
        </a:p>
      </dgm:t>
    </dgm:pt>
    <dgm:pt modelId="{C6103622-D960-444F-B3CB-DCCC8A07F5CD}" type="parTrans" cxnId="{911493D1-06D2-4938-AAC2-B592912809BF}">
      <dgm:prSet/>
      <dgm:spPr/>
      <dgm:t>
        <a:bodyPr/>
        <a:lstStyle/>
        <a:p>
          <a:endParaRPr lang="es-MX" sz="4000"/>
        </a:p>
      </dgm:t>
    </dgm:pt>
    <dgm:pt modelId="{5B19490C-E2FB-44DE-8D04-6C113E57D14B}" type="sibTrans" cxnId="{911493D1-06D2-4938-AAC2-B592912809BF}">
      <dgm:prSet/>
      <dgm:spPr/>
      <dgm:t>
        <a:bodyPr/>
        <a:lstStyle/>
        <a:p>
          <a:endParaRPr lang="es-MX" sz="4000"/>
        </a:p>
      </dgm:t>
    </dgm:pt>
    <dgm:pt modelId="{7FFB6EDA-2F3E-407F-AB7A-7B6751ED4D4E}">
      <dgm:prSet phldrT="[Texto]" custT="1"/>
      <dgm:spPr/>
      <dgm:t>
        <a:bodyPr/>
        <a:lstStyle/>
        <a:p>
          <a:r>
            <a:rPr lang="es-MX" sz="1600" dirty="0" smtClean="0"/>
            <a:t>Respeto </a:t>
          </a:r>
          <a:endParaRPr lang="es-MX" sz="1600" dirty="0"/>
        </a:p>
      </dgm:t>
    </dgm:pt>
    <dgm:pt modelId="{78CA12AE-10CB-4378-8D1F-62D1F3F0F650}" type="parTrans" cxnId="{A0C0BBE6-0A80-4031-9CDD-F6EA284B66FC}">
      <dgm:prSet/>
      <dgm:spPr/>
      <dgm:t>
        <a:bodyPr/>
        <a:lstStyle/>
        <a:p>
          <a:endParaRPr lang="es-MX" sz="4000"/>
        </a:p>
      </dgm:t>
    </dgm:pt>
    <dgm:pt modelId="{87F0B4A5-92B6-47D8-8450-650CD4CA0694}" type="sibTrans" cxnId="{A0C0BBE6-0A80-4031-9CDD-F6EA284B66FC}">
      <dgm:prSet/>
      <dgm:spPr/>
      <dgm:t>
        <a:bodyPr/>
        <a:lstStyle/>
        <a:p>
          <a:endParaRPr lang="es-MX" sz="4000"/>
        </a:p>
      </dgm:t>
    </dgm:pt>
    <dgm:pt modelId="{A9D38D24-03CE-4D78-AEEB-C993C9E9B9D2}">
      <dgm:prSet phldrT="[Texto]" custT="1"/>
      <dgm:spPr/>
      <dgm:t>
        <a:bodyPr/>
        <a:lstStyle/>
        <a:p>
          <a:r>
            <a:rPr lang="es-MX" sz="1600" dirty="0" smtClean="0"/>
            <a:t>Honestidad </a:t>
          </a:r>
          <a:endParaRPr lang="es-MX" sz="1600" dirty="0"/>
        </a:p>
      </dgm:t>
    </dgm:pt>
    <dgm:pt modelId="{3482E7A1-7E22-496A-955F-08380B680D9F}" type="parTrans" cxnId="{29B1E373-6F4B-42C7-9D19-542C1D4C04B6}">
      <dgm:prSet/>
      <dgm:spPr/>
      <dgm:t>
        <a:bodyPr/>
        <a:lstStyle/>
        <a:p>
          <a:endParaRPr lang="es-MX" sz="4000"/>
        </a:p>
      </dgm:t>
    </dgm:pt>
    <dgm:pt modelId="{C6D5C16B-692C-4539-82E4-8C1114F973CD}" type="sibTrans" cxnId="{29B1E373-6F4B-42C7-9D19-542C1D4C04B6}">
      <dgm:prSet/>
      <dgm:spPr/>
      <dgm:t>
        <a:bodyPr/>
        <a:lstStyle/>
        <a:p>
          <a:endParaRPr lang="es-MX" sz="4000"/>
        </a:p>
      </dgm:t>
    </dgm:pt>
    <dgm:pt modelId="{A2A62762-0F92-42BF-A68B-2808B3686ED2}" type="pres">
      <dgm:prSet presAssocID="{F9D16A30-76E9-47E2-95FA-522A193D3DA4}" presName="Name0" presStyleCnt="0">
        <dgm:presLayoutVars>
          <dgm:chMax val="7"/>
          <dgm:chPref val="7"/>
          <dgm:dir/>
          <dgm:animLvl val="lvl"/>
        </dgm:presLayoutVars>
      </dgm:prSet>
      <dgm:spPr/>
      <dgm:t>
        <a:bodyPr/>
        <a:lstStyle/>
        <a:p>
          <a:endParaRPr lang="es-MX"/>
        </a:p>
      </dgm:t>
    </dgm:pt>
    <dgm:pt modelId="{3282A66B-3D54-4E71-893B-FE8E2F6A204F}" type="pres">
      <dgm:prSet presAssocID="{0F0812FB-D6BB-48A3-8A64-5DA50221BD43}" presName="Accent1" presStyleCnt="0"/>
      <dgm:spPr/>
    </dgm:pt>
    <dgm:pt modelId="{86FFFB11-0094-4D4D-A4B9-53DFFFD486A5}" type="pres">
      <dgm:prSet presAssocID="{0F0812FB-D6BB-48A3-8A64-5DA50221BD43}" presName="Accent" presStyleLbl="node1" presStyleIdx="0" presStyleCnt="5"/>
      <dgm:spPr/>
    </dgm:pt>
    <dgm:pt modelId="{A08ABF04-DE44-4B9B-935A-B2A3B720897A}" type="pres">
      <dgm:prSet presAssocID="{0F0812FB-D6BB-48A3-8A64-5DA50221BD43}" presName="Parent1" presStyleLbl="revTx" presStyleIdx="0" presStyleCnt="5">
        <dgm:presLayoutVars>
          <dgm:chMax val="1"/>
          <dgm:chPref val="1"/>
          <dgm:bulletEnabled val="1"/>
        </dgm:presLayoutVars>
      </dgm:prSet>
      <dgm:spPr/>
      <dgm:t>
        <a:bodyPr/>
        <a:lstStyle/>
        <a:p>
          <a:endParaRPr lang="es-MX"/>
        </a:p>
      </dgm:t>
    </dgm:pt>
    <dgm:pt modelId="{E3F8CA5B-F751-4510-8D3F-51BA22DFBFDE}" type="pres">
      <dgm:prSet presAssocID="{0CB7017E-E4F8-4304-956A-EC9D4C52AD54}" presName="Accent2" presStyleCnt="0"/>
      <dgm:spPr/>
    </dgm:pt>
    <dgm:pt modelId="{9C68797C-34B2-4F2A-9FEB-B37C2AB03511}" type="pres">
      <dgm:prSet presAssocID="{0CB7017E-E4F8-4304-956A-EC9D4C52AD54}" presName="Accent" presStyleLbl="node1" presStyleIdx="1" presStyleCnt="5"/>
      <dgm:spPr/>
    </dgm:pt>
    <dgm:pt modelId="{BEB46F26-B18C-4BF1-A78A-0F9A6790F866}" type="pres">
      <dgm:prSet presAssocID="{0CB7017E-E4F8-4304-956A-EC9D4C52AD54}" presName="Parent2" presStyleLbl="revTx" presStyleIdx="1" presStyleCnt="5" custScaleX="213738">
        <dgm:presLayoutVars>
          <dgm:chMax val="1"/>
          <dgm:chPref val="1"/>
          <dgm:bulletEnabled val="1"/>
        </dgm:presLayoutVars>
      </dgm:prSet>
      <dgm:spPr/>
      <dgm:t>
        <a:bodyPr/>
        <a:lstStyle/>
        <a:p>
          <a:endParaRPr lang="es-MX"/>
        </a:p>
      </dgm:t>
    </dgm:pt>
    <dgm:pt modelId="{BE49448E-1130-44E4-A483-75F61991CB26}" type="pres">
      <dgm:prSet presAssocID="{7FFB6EDA-2F3E-407F-AB7A-7B6751ED4D4E}" presName="Accent3" presStyleCnt="0"/>
      <dgm:spPr/>
    </dgm:pt>
    <dgm:pt modelId="{C35C24D9-81F5-4A25-858B-6AA95C63715E}" type="pres">
      <dgm:prSet presAssocID="{7FFB6EDA-2F3E-407F-AB7A-7B6751ED4D4E}" presName="Accent" presStyleLbl="node1" presStyleIdx="2" presStyleCnt="5"/>
      <dgm:spPr/>
    </dgm:pt>
    <dgm:pt modelId="{412C6F02-D70D-4265-8098-DCF2ABFCEF71}" type="pres">
      <dgm:prSet presAssocID="{7FFB6EDA-2F3E-407F-AB7A-7B6751ED4D4E}" presName="Parent3" presStyleLbl="revTx" presStyleIdx="2" presStyleCnt="5">
        <dgm:presLayoutVars>
          <dgm:chMax val="1"/>
          <dgm:chPref val="1"/>
          <dgm:bulletEnabled val="1"/>
        </dgm:presLayoutVars>
      </dgm:prSet>
      <dgm:spPr/>
      <dgm:t>
        <a:bodyPr/>
        <a:lstStyle/>
        <a:p>
          <a:endParaRPr lang="es-MX"/>
        </a:p>
      </dgm:t>
    </dgm:pt>
    <dgm:pt modelId="{3AB57F75-68AA-44F8-9C0B-880323FF7DB5}" type="pres">
      <dgm:prSet presAssocID="{293567C1-86E6-4086-94A6-DDA830BE0583}" presName="Accent4" presStyleCnt="0"/>
      <dgm:spPr/>
    </dgm:pt>
    <dgm:pt modelId="{4124032D-BE87-4CFC-BC9A-616CCCFAC34B}" type="pres">
      <dgm:prSet presAssocID="{293567C1-86E6-4086-94A6-DDA830BE0583}" presName="Accent" presStyleLbl="node1" presStyleIdx="3" presStyleCnt="5"/>
      <dgm:spPr/>
    </dgm:pt>
    <dgm:pt modelId="{825A9A09-D770-429F-A51C-4810AB7E5C29}" type="pres">
      <dgm:prSet presAssocID="{293567C1-86E6-4086-94A6-DDA830BE0583}" presName="Parent4" presStyleLbl="revTx" presStyleIdx="3" presStyleCnt="5" custScaleX="264643" custLinFactNeighborX="48543" custLinFactNeighborY="-6170">
        <dgm:presLayoutVars>
          <dgm:chMax val="1"/>
          <dgm:chPref val="1"/>
          <dgm:bulletEnabled val="1"/>
        </dgm:presLayoutVars>
      </dgm:prSet>
      <dgm:spPr/>
      <dgm:t>
        <a:bodyPr/>
        <a:lstStyle/>
        <a:p>
          <a:endParaRPr lang="es-MX"/>
        </a:p>
      </dgm:t>
    </dgm:pt>
    <dgm:pt modelId="{0F47E8C3-062B-47B9-98E0-7E8D5A15ABA2}" type="pres">
      <dgm:prSet presAssocID="{A9D38D24-03CE-4D78-AEEB-C993C9E9B9D2}" presName="Accent5" presStyleCnt="0"/>
      <dgm:spPr/>
    </dgm:pt>
    <dgm:pt modelId="{8FE000EE-DCEE-492C-BC3E-5E15C07EC9C8}" type="pres">
      <dgm:prSet presAssocID="{A9D38D24-03CE-4D78-AEEB-C993C9E9B9D2}" presName="Accent" presStyleLbl="node1" presStyleIdx="4" presStyleCnt="5"/>
      <dgm:spPr/>
    </dgm:pt>
    <dgm:pt modelId="{C2A1CB70-15D1-4046-BF09-F97B3EE2D388}" type="pres">
      <dgm:prSet presAssocID="{A9D38D24-03CE-4D78-AEEB-C993C9E9B9D2}" presName="Parent5" presStyleLbl="revTx" presStyleIdx="4" presStyleCnt="5" custScaleX="209294">
        <dgm:presLayoutVars>
          <dgm:chMax val="1"/>
          <dgm:chPref val="1"/>
          <dgm:bulletEnabled val="1"/>
        </dgm:presLayoutVars>
      </dgm:prSet>
      <dgm:spPr/>
      <dgm:t>
        <a:bodyPr/>
        <a:lstStyle/>
        <a:p>
          <a:endParaRPr lang="es-MX"/>
        </a:p>
      </dgm:t>
    </dgm:pt>
  </dgm:ptLst>
  <dgm:cxnLst>
    <dgm:cxn modelId="{F83B4627-E66A-49B9-8070-EC6E39597796}" type="presOf" srcId="{A9D38D24-03CE-4D78-AEEB-C993C9E9B9D2}" destId="{C2A1CB70-15D1-4046-BF09-F97B3EE2D388}" srcOrd="0" destOrd="0" presId="urn:microsoft.com/office/officeart/2009/layout/CircleArrowProcess"/>
    <dgm:cxn modelId="{738DD135-CEA9-4B62-9A1E-A5D0BC849F9F}" type="presOf" srcId="{0F0812FB-D6BB-48A3-8A64-5DA50221BD43}" destId="{A08ABF04-DE44-4B9B-935A-B2A3B720897A}" srcOrd="0" destOrd="0" presId="urn:microsoft.com/office/officeart/2009/layout/CircleArrowProcess"/>
    <dgm:cxn modelId="{8B1E88A0-5764-4A0E-BE2F-593CAFE6BACD}" type="presOf" srcId="{F9D16A30-76E9-47E2-95FA-522A193D3DA4}" destId="{A2A62762-0F92-42BF-A68B-2808B3686ED2}" srcOrd="0" destOrd="0" presId="urn:microsoft.com/office/officeart/2009/layout/CircleArrowProcess"/>
    <dgm:cxn modelId="{999D3573-1F59-497E-A56A-DFF99A81BE3F}" srcId="{F9D16A30-76E9-47E2-95FA-522A193D3DA4}" destId="{0CB7017E-E4F8-4304-956A-EC9D4C52AD54}" srcOrd="1" destOrd="0" parTransId="{CFF565B3-2F46-4E6A-B7D0-8022098A9E71}" sibTransId="{AD857450-F8E4-42BB-999A-1374B500B57D}"/>
    <dgm:cxn modelId="{5D6AC586-7600-491E-B809-4F296A06BB97}" type="presOf" srcId="{293567C1-86E6-4086-94A6-DDA830BE0583}" destId="{825A9A09-D770-429F-A51C-4810AB7E5C29}" srcOrd="0" destOrd="0" presId="urn:microsoft.com/office/officeart/2009/layout/CircleArrowProcess"/>
    <dgm:cxn modelId="{E81C7F85-D664-4FB4-B971-CCD286771FB7}" srcId="{F9D16A30-76E9-47E2-95FA-522A193D3DA4}" destId="{0F0812FB-D6BB-48A3-8A64-5DA50221BD43}" srcOrd="0" destOrd="0" parTransId="{F72D7BCA-B10A-4938-8B26-07EE82E8DCDE}" sibTransId="{90A3F1EA-8B6C-45FD-9C42-13CB094AC2D5}"/>
    <dgm:cxn modelId="{A0C0BBE6-0A80-4031-9CDD-F6EA284B66FC}" srcId="{F9D16A30-76E9-47E2-95FA-522A193D3DA4}" destId="{7FFB6EDA-2F3E-407F-AB7A-7B6751ED4D4E}" srcOrd="2" destOrd="0" parTransId="{78CA12AE-10CB-4378-8D1F-62D1F3F0F650}" sibTransId="{87F0B4A5-92B6-47D8-8450-650CD4CA0694}"/>
    <dgm:cxn modelId="{CC6BC454-53A9-491A-BCB7-1ACC3CDEC100}" type="presOf" srcId="{0CB7017E-E4F8-4304-956A-EC9D4C52AD54}" destId="{BEB46F26-B18C-4BF1-A78A-0F9A6790F866}" srcOrd="0" destOrd="0" presId="urn:microsoft.com/office/officeart/2009/layout/CircleArrowProcess"/>
    <dgm:cxn modelId="{911493D1-06D2-4938-AAC2-B592912809BF}" srcId="{F9D16A30-76E9-47E2-95FA-522A193D3DA4}" destId="{293567C1-86E6-4086-94A6-DDA830BE0583}" srcOrd="3" destOrd="0" parTransId="{C6103622-D960-444F-B3CB-DCCC8A07F5CD}" sibTransId="{5B19490C-E2FB-44DE-8D04-6C113E57D14B}"/>
    <dgm:cxn modelId="{554A0860-4DE0-496A-BE7A-C4969E8F3B06}" type="presOf" srcId="{7FFB6EDA-2F3E-407F-AB7A-7B6751ED4D4E}" destId="{412C6F02-D70D-4265-8098-DCF2ABFCEF71}" srcOrd="0" destOrd="0" presId="urn:microsoft.com/office/officeart/2009/layout/CircleArrowProcess"/>
    <dgm:cxn modelId="{29B1E373-6F4B-42C7-9D19-542C1D4C04B6}" srcId="{F9D16A30-76E9-47E2-95FA-522A193D3DA4}" destId="{A9D38D24-03CE-4D78-AEEB-C993C9E9B9D2}" srcOrd="4" destOrd="0" parTransId="{3482E7A1-7E22-496A-955F-08380B680D9F}" sibTransId="{C6D5C16B-692C-4539-82E4-8C1114F973CD}"/>
    <dgm:cxn modelId="{CA8033BC-CFB5-43C9-80AB-617A245B33FD}" type="presParOf" srcId="{A2A62762-0F92-42BF-A68B-2808B3686ED2}" destId="{3282A66B-3D54-4E71-893B-FE8E2F6A204F}" srcOrd="0" destOrd="0" presId="urn:microsoft.com/office/officeart/2009/layout/CircleArrowProcess"/>
    <dgm:cxn modelId="{953EEB18-024B-4E41-AD6D-6B056C11140F}" type="presParOf" srcId="{3282A66B-3D54-4E71-893B-FE8E2F6A204F}" destId="{86FFFB11-0094-4D4D-A4B9-53DFFFD486A5}" srcOrd="0" destOrd="0" presId="urn:microsoft.com/office/officeart/2009/layout/CircleArrowProcess"/>
    <dgm:cxn modelId="{C77EE39E-F197-4303-BFC2-315B12AC7EB5}" type="presParOf" srcId="{A2A62762-0F92-42BF-A68B-2808B3686ED2}" destId="{A08ABF04-DE44-4B9B-935A-B2A3B720897A}" srcOrd="1" destOrd="0" presId="urn:microsoft.com/office/officeart/2009/layout/CircleArrowProcess"/>
    <dgm:cxn modelId="{7EE0660C-E0EC-463E-ACF6-C35B34F74D77}" type="presParOf" srcId="{A2A62762-0F92-42BF-A68B-2808B3686ED2}" destId="{E3F8CA5B-F751-4510-8D3F-51BA22DFBFDE}" srcOrd="2" destOrd="0" presId="urn:microsoft.com/office/officeart/2009/layout/CircleArrowProcess"/>
    <dgm:cxn modelId="{8D58CFBF-5875-469C-B293-052628C7473B}" type="presParOf" srcId="{E3F8CA5B-F751-4510-8D3F-51BA22DFBFDE}" destId="{9C68797C-34B2-4F2A-9FEB-B37C2AB03511}" srcOrd="0" destOrd="0" presId="urn:microsoft.com/office/officeart/2009/layout/CircleArrowProcess"/>
    <dgm:cxn modelId="{E893819B-357A-4C5A-A324-3E90E3133849}" type="presParOf" srcId="{A2A62762-0F92-42BF-A68B-2808B3686ED2}" destId="{BEB46F26-B18C-4BF1-A78A-0F9A6790F866}" srcOrd="3" destOrd="0" presId="urn:microsoft.com/office/officeart/2009/layout/CircleArrowProcess"/>
    <dgm:cxn modelId="{6AFAE7E2-126B-4B32-A435-3ACF29E0AEED}" type="presParOf" srcId="{A2A62762-0F92-42BF-A68B-2808B3686ED2}" destId="{BE49448E-1130-44E4-A483-75F61991CB26}" srcOrd="4" destOrd="0" presId="urn:microsoft.com/office/officeart/2009/layout/CircleArrowProcess"/>
    <dgm:cxn modelId="{122E80B5-89FE-4809-823D-164D14E6E9E7}" type="presParOf" srcId="{BE49448E-1130-44E4-A483-75F61991CB26}" destId="{C35C24D9-81F5-4A25-858B-6AA95C63715E}" srcOrd="0" destOrd="0" presId="urn:microsoft.com/office/officeart/2009/layout/CircleArrowProcess"/>
    <dgm:cxn modelId="{337B386A-1871-401E-9252-F6D5E64B9A72}" type="presParOf" srcId="{A2A62762-0F92-42BF-A68B-2808B3686ED2}" destId="{412C6F02-D70D-4265-8098-DCF2ABFCEF71}" srcOrd="5" destOrd="0" presId="urn:microsoft.com/office/officeart/2009/layout/CircleArrowProcess"/>
    <dgm:cxn modelId="{C3FE61EF-7C25-46D2-B66E-9C0D5FBD97C3}" type="presParOf" srcId="{A2A62762-0F92-42BF-A68B-2808B3686ED2}" destId="{3AB57F75-68AA-44F8-9C0B-880323FF7DB5}" srcOrd="6" destOrd="0" presId="urn:microsoft.com/office/officeart/2009/layout/CircleArrowProcess"/>
    <dgm:cxn modelId="{87343AED-069F-43F2-9A00-AB5D8F1463B2}" type="presParOf" srcId="{3AB57F75-68AA-44F8-9C0B-880323FF7DB5}" destId="{4124032D-BE87-4CFC-BC9A-616CCCFAC34B}" srcOrd="0" destOrd="0" presId="urn:microsoft.com/office/officeart/2009/layout/CircleArrowProcess"/>
    <dgm:cxn modelId="{B01B08FD-14E6-45EB-9B60-93B83CD73B00}" type="presParOf" srcId="{A2A62762-0F92-42BF-A68B-2808B3686ED2}" destId="{825A9A09-D770-429F-A51C-4810AB7E5C29}" srcOrd="7" destOrd="0" presId="urn:microsoft.com/office/officeart/2009/layout/CircleArrowProcess"/>
    <dgm:cxn modelId="{BF4AC92B-DD02-4056-8A6F-2B8A9ADDFAEB}" type="presParOf" srcId="{A2A62762-0F92-42BF-A68B-2808B3686ED2}" destId="{0F47E8C3-062B-47B9-98E0-7E8D5A15ABA2}" srcOrd="8" destOrd="0" presId="urn:microsoft.com/office/officeart/2009/layout/CircleArrowProcess"/>
    <dgm:cxn modelId="{156479DA-87C5-42D4-AF26-43261B518D4B}" type="presParOf" srcId="{0F47E8C3-062B-47B9-98E0-7E8D5A15ABA2}" destId="{8FE000EE-DCEE-492C-BC3E-5E15C07EC9C8}" srcOrd="0" destOrd="0" presId="urn:microsoft.com/office/officeart/2009/layout/CircleArrowProcess"/>
    <dgm:cxn modelId="{2756C2AA-D1B1-44DD-B4C3-4F62CB677180}" type="presParOf" srcId="{A2A62762-0F92-42BF-A68B-2808B3686ED2}" destId="{C2A1CB70-15D1-4046-BF09-F97B3EE2D388}" srcOrd="9"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3F91696-0963-478A-AC94-005A09780842}"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s-MX"/>
        </a:p>
      </dgm:t>
    </dgm:pt>
    <dgm:pt modelId="{484EA847-E659-418A-912C-45454963113C}">
      <dgm:prSet phldrT="[Texto]"/>
      <dgm:spPr/>
      <dgm:t>
        <a:bodyPr/>
        <a:lstStyle/>
        <a:p>
          <a:r>
            <a:rPr lang="es-MX" dirty="0" smtClean="0"/>
            <a:t>empleados</a:t>
          </a:r>
          <a:endParaRPr lang="es-MX" dirty="0"/>
        </a:p>
      </dgm:t>
    </dgm:pt>
    <dgm:pt modelId="{85B24F68-C39F-4EF0-B256-2D07C831CD47}" type="parTrans" cxnId="{BD1D8B45-6E1B-4BF4-BB05-B8B82272E6F0}">
      <dgm:prSet/>
      <dgm:spPr/>
      <dgm:t>
        <a:bodyPr/>
        <a:lstStyle/>
        <a:p>
          <a:endParaRPr lang="es-MX"/>
        </a:p>
      </dgm:t>
    </dgm:pt>
    <dgm:pt modelId="{33556778-DE50-46A9-8AB7-29527035D83B}" type="sibTrans" cxnId="{BD1D8B45-6E1B-4BF4-BB05-B8B82272E6F0}">
      <dgm:prSet/>
      <dgm:spPr/>
      <dgm:t>
        <a:bodyPr/>
        <a:lstStyle/>
        <a:p>
          <a:endParaRPr lang="es-MX"/>
        </a:p>
      </dgm:t>
    </dgm:pt>
    <dgm:pt modelId="{2631C104-044C-4F9E-B348-21E5EA724BCE}">
      <dgm:prSet phldrT="[Texto]"/>
      <dgm:spPr/>
      <dgm:t>
        <a:bodyPr/>
        <a:lstStyle/>
        <a:p>
          <a:r>
            <a:rPr lang="es-MX" dirty="0" smtClean="0"/>
            <a:t>consumidores</a:t>
          </a:r>
          <a:endParaRPr lang="es-MX" dirty="0"/>
        </a:p>
      </dgm:t>
    </dgm:pt>
    <dgm:pt modelId="{38AD55A9-4669-4480-8E36-07C4D4920FDD}" type="parTrans" cxnId="{EE232172-9470-47A7-9631-7FDF210E15AA}">
      <dgm:prSet/>
      <dgm:spPr/>
      <dgm:t>
        <a:bodyPr/>
        <a:lstStyle/>
        <a:p>
          <a:endParaRPr lang="es-MX"/>
        </a:p>
      </dgm:t>
    </dgm:pt>
    <dgm:pt modelId="{42F48625-682D-4CC3-B6EC-E5BBD85DAE8F}" type="sibTrans" cxnId="{EE232172-9470-47A7-9631-7FDF210E15AA}">
      <dgm:prSet/>
      <dgm:spPr/>
      <dgm:t>
        <a:bodyPr/>
        <a:lstStyle/>
        <a:p>
          <a:endParaRPr lang="es-MX"/>
        </a:p>
      </dgm:t>
    </dgm:pt>
    <dgm:pt modelId="{AAE2E260-7FC7-412E-8D40-446B206068DB}">
      <dgm:prSet phldrT="[Texto]"/>
      <dgm:spPr/>
      <dgm:t>
        <a:bodyPr/>
        <a:lstStyle/>
        <a:p>
          <a:r>
            <a:rPr lang="es-MX" dirty="0" smtClean="0"/>
            <a:t>Accionistas</a:t>
          </a:r>
          <a:endParaRPr lang="es-MX" dirty="0"/>
        </a:p>
      </dgm:t>
    </dgm:pt>
    <dgm:pt modelId="{AD55F9FA-B816-40AD-84C8-8510A2A1DF62}" type="parTrans" cxnId="{BEBA5DCE-916B-418F-BA10-4B924D662EC4}">
      <dgm:prSet/>
      <dgm:spPr/>
      <dgm:t>
        <a:bodyPr/>
        <a:lstStyle/>
        <a:p>
          <a:endParaRPr lang="es-MX"/>
        </a:p>
      </dgm:t>
    </dgm:pt>
    <dgm:pt modelId="{B6EFE634-CE52-43AD-810A-F99ED319B2F1}" type="sibTrans" cxnId="{BEBA5DCE-916B-418F-BA10-4B924D662EC4}">
      <dgm:prSet/>
      <dgm:spPr/>
      <dgm:t>
        <a:bodyPr/>
        <a:lstStyle/>
        <a:p>
          <a:endParaRPr lang="es-MX"/>
        </a:p>
      </dgm:t>
    </dgm:pt>
    <dgm:pt modelId="{D099C45C-4870-4374-AB8F-197DF45CFDD7}">
      <dgm:prSet phldrT="[Texto]"/>
      <dgm:spPr/>
      <dgm:t>
        <a:bodyPr/>
        <a:lstStyle/>
        <a:p>
          <a:r>
            <a:rPr lang="es-MX" dirty="0" smtClean="0"/>
            <a:t>Proveedores</a:t>
          </a:r>
          <a:endParaRPr lang="es-MX" dirty="0"/>
        </a:p>
      </dgm:t>
    </dgm:pt>
    <dgm:pt modelId="{642ACDC8-0D9D-4F92-8596-23D7961D7D28}" type="parTrans" cxnId="{8C048C92-0680-41DE-B673-834F6114DF81}">
      <dgm:prSet/>
      <dgm:spPr/>
      <dgm:t>
        <a:bodyPr/>
        <a:lstStyle/>
        <a:p>
          <a:endParaRPr lang="es-MX"/>
        </a:p>
      </dgm:t>
    </dgm:pt>
    <dgm:pt modelId="{5B71689B-CC7A-44FE-B6E2-9965AE6481F7}" type="sibTrans" cxnId="{8C048C92-0680-41DE-B673-834F6114DF81}">
      <dgm:prSet/>
      <dgm:spPr/>
      <dgm:t>
        <a:bodyPr/>
        <a:lstStyle/>
        <a:p>
          <a:endParaRPr lang="es-MX"/>
        </a:p>
      </dgm:t>
    </dgm:pt>
    <dgm:pt modelId="{BE57ECC8-80F7-434D-B41F-CD9001BDAF0F}">
      <dgm:prSet phldrT="[Texto]"/>
      <dgm:spPr/>
      <dgm:t>
        <a:bodyPr/>
        <a:lstStyle/>
        <a:p>
          <a:r>
            <a:rPr lang="es-MX" dirty="0" smtClean="0"/>
            <a:t>Competidores</a:t>
          </a:r>
          <a:endParaRPr lang="es-MX" dirty="0"/>
        </a:p>
      </dgm:t>
    </dgm:pt>
    <dgm:pt modelId="{324B57F4-E238-49EA-A918-9154626DC6E2}" type="parTrans" cxnId="{AE53AC60-E072-49B3-9EB6-95567856553F}">
      <dgm:prSet/>
      <dgm:spPr/>
      <dgm:t>
        <a:bodyPr/>
        <a:lstStyle/>
        <a:p>
          <a:endParaRPr lang="es-MX"/>
        </a:p>
      </dgm:t>
    </dgm:pt>
    <dgm:pt modelId="{2E81A5B2-3F02-4A62-9277-E3E9AE282E10}" type="sibTrans" cxnId="{AE53AC60-E072-49B3-9EB6-95567856553F}">
      <dgm:prSet/>
      <dgm:spPr/>
      <dgm:t>
        <a:bodyPr/>
        <a:lstStyle/>
        <a:p>
          <a:endParaRPr lang="es-MX"/>
        </a:p>
      </dgm:t>
    </dgm:pt>
    <dgm:pt modelId="{96F93B03-AF7C-4205-80F9-9C77DEFC8E37}">
      <dgm:prSet phldrT="[Texto]"/>
      <dgm:spPr/>
      <dgm:t>
        <a:bodyPr/>
        <a:lstStyle/>
        <a:p>
          <a:r>
            <a:rPr lang="es-MX" dirty="0" smtClean="0"/>
            <a:t>Gobierno</a:t>
          </a:r>
          <a:endParaRPr lang="es-MX" dirty="0"/>
        </a:p>
      </dgm:t>
    </dgm:pt>
    <dgm:pt modelId="{1AED979E-0D74-4107-AD8D-ED86EC39750C}" type="parTrans" cxnId="{0E197A14-E3A9-40B8-AC90-A6B346CC9FED}">
      <dgm:prSet/>
      <dgm:spPr/>
      <dgm:t>
        <a:bodyPr/>
        <a:lstStyle/>
        <a:p>
          <a:endParaRPr lang="es-MX"/>
        </a:p>
      </dgm:t>
    </dgm:pt>
    <dgm:pt modelId="{41E13714-0CE0-45D4-8445-A9B01433A0C8}" type="sibTrans" cxnId="{0E197A14-E3A9-40B8-AC90-A6B346CC9FED}">
      <dgm:prSet/>
      <dgm:spPr/>
      <dgm:t>
        <a:bodyPr/>
        <a:lstStyle/>
        <a:p>
          <a:endParaRPr lang="es-MX"/>
        </a:p>
      </dgm:t>
    </dgm:pt>
    <dgm:pt modelId="{656C2CDB-1DF2-4757-B608-0F6462A9782F}">
      <dgm:prSet phldrT="[Texto]"/>
      <dgm:spPr/>
      <dgm:t>
        <a:bodyPr/>
        <a:lstStyle/>
        <a:p>
          <a:r>
            <a:rPr lang="es-MX" dirty="0" smtClean="0"/>
            <a:t>Comunidad</a:t>
          </a:r>
          <a:endParaRPr lang="es-MX" dirty="0"/>
        </a:p>
      </dgm:t>
    </dgm:pt>
    <dgm:pt modelId="{668D6EBD-8A06-4430-9E2D-93711CE742B8}" type="parTrans" cxnId="{E6BC653A-F2CF-4A69-B3F5-A3FA443FB8CE}">
      <dgm:prSet/>
      <dgm:spPr/>
      <dgm:t>
        <a:bodyPr/>
        <a:lstStyle/>
        <a:p>
          <a:endParaRPr lang="es-MX"/>
        </a:p>
      </dgm:t>
    </dgm:pt>
    <dgm:pt modelId="{27C5112D-1E86-4CA8-87FB-F4523BA4AE80}" type="sibTrans" cxnId="{E6BC653A-F2CF-4A69-B3F5-A3FA443FB8CE}">
      <dgm:prSet/>
      <dgm:spPr/>
      <dgm:t>
        <a:bodyPr/>
        <a:lstStyle/>
        <a:p>
          <a:endParaRPr lang="es-MX"/>
        </a:p>
      </dgm:t>
    </dgm:pt>
    <dgm:pt modelId="{B9F1927F-C423-4DC4-92BD-80EAAFE3AFED}" type="pres">
      <dgm:prSet presAssocID="{53F91696-0963-478A-AC94-005A09780842}" presName="Name0" presStyleCnt="0">
        <dgm:presLayoutVars>
          <dgm:dir/>
          <dgm:resizeHandles val="exact"/>
        </dgm:presLayoutVars>
      </dgm:prSet>
      <dgm:spPr/>
      <dgm:t>
        <a:bodyPr/>
        <a:lstStyle/>
        <a:p>
          <a:endParaRPr lang="es-MX"/>
        </a:p>
      </dgm:t>
    </dgm:pt>
    <dgm:pt modelId="{0CFD8DC4-86ED-4D4A-A86A-2066A1FE9D3F}" type="pres">
      <dgm:prSet presAssocID="{484EA847-E659-418A-912C-45454963113C}" presName="composite" presStyleCnt="0"/>
      <dgm:spPr/>
    </dgm:pt>
    <dgm:pt modelId="{1BA2C3B4-987D-4A98-836C-72F194391AA3}" type="pres">
      <dgm:prSet presAssocID="{484EA847-E659-418A-912C-45454963113C}" presName="rect1" presStyleLbl="trAlignAcc1" presStyleIdx="0" presStyleCnt="7">
        <dgm:presLayoutVars>
          <dgm:bulletEnabled val="1"/>
        </dgm:presLayoutVars>
      </dgm:prSet>
      <dgm:spPr/>
      <dgm:t>
        <a:bodyPr/>
        <a:lstStyle/>
        <a:p>
          <a:endParaRPr lang="es-MX"/>
        </a:p>
      </dgm:t>
    </dgm:pt>
    <dgm:pt modelId="{64879670-7BC5-4A49-8E7A-D2B4F1E52208}" type="pres">
      <dgm:prSet presAssocID="{484EA847-E659-418A-912C-45454963113C}" presName="rect2" presStyleLbl="fgImgPlace1" presStyleIdx="0" presStyleCnt="7"/>
      <dgm:spPr/>
    </dgm:pt>
    <dgm:pt modelId="{BC8A3FC8-81E6-4661-A382-0B4D77410EE2}" type="pres">
      <dgm:prSet presAssocID="{33556778-DE50-46A9-8AB7-29527035D83B}" presName="sibTrans" presStyleCnt="0"/>
      <dgm:spPr/>
    </dgm:pt>
    <dgm:pt modelId="{F7DD47D1-E4C6-4B65-85BE-B12F01AC4179}" type="pres">
      <dgm:prSet presAssocID="{2631C104-044C-4F9E-B348-21E5EA724BCE}" presName="composite" presStyleCnt="0"/>
      <dgm:spPr/>
    </dgm:pt>
    <dgm:pt modelId="{2A305F0E-A28C-4790-B77D-8594D6C68E8E}" type="pres">
      <dgm:prSet presAssocID="{2631C104-044C-4F9E-B348-21E5EA724BCE}" presName="rect1" presStyleLbl="trAlignAcc1" presStyleIdx="1" presStyleCnt="7">
        <dgm:presLayoutVars>
          <dgm:bulletEnabled val="1"/>
        </dgm:presLayoutVars>
      </dgm:prSet>
      <dgm:spPr/>
      <dgm:t>
        <a:bodyPr/>
        <a:lstStyle/>
        <a:p>
          <a:endParaRPr lang="es-MX"/>
        </a:p>
      </dgm:t>
    </dgm:pt>
    <dgm:pt modelId="{B9C19AC8-08C0-4F5D-9C19-1DA1C1D03889}" type="pres">
      <dgm:prSet presAssocID="{2631C104-044C-4F9E-B348-21E5EA724BCE}" presName="rect2" presStyleLbl="fgImgPlace1" presStyleIdx="1" presStyleCnt="7"/>
      <dgm:spPr/>
    </dgm:pt>
    <dgm:pt modelId="{5403DBAB-03D2-47AD-83E0-C4FCF31A933C}" type="pres">
      <dgm:prSet presAssocID="{42F48625-682D-4CC3-B6EC-E5BBD85DAE8F}" presName="sibTrans" presStyleCnt="0"/>
      <dgm:spPr/>
    </dgm:pt>
    <dgm:pt modelId="{71DD92F7-8181-4A6D-92DA-5BE719F79218}" type="pres">
      <dgm:prSet presAssocID="{AAE2E260-7FC7-412E-8D40-446B206068DB}" presName="composite" presStyleCnt="0"/>
      <dgm:spPr/>
    </dgm:pt>
    <dgm:pt modelId="{303B3A86-BAB2-4DFD-BB82-4787A9985561}" type="pres">
      <dgm:prSet presAssocID="{AAE2E260-7FC7-412E-8D40-446B206068DB}" presName="rect1" presStyleLbl="trAlignAcc1" presStyleIdx="2" presStyleCnt="7">
        <dgm:presLayoutVars>
          <dgm:bulletEnabled val="1"/>
        </dgm:presLayoutVars>
      </dgm:prSet>
      <dgm:spPr/>
      <dgm:t>
        <a:bodyPr/>
        <a:lstStyle/>
        <a:p>
          <a:endParaRPr lang="es-MX"/>
        </a:p>
      </dgm:t>
    </dgm:pt>
    <dgm:pt modelId="{EF154590-AD78-4E57-A5D7-D947528C1474}" type="pres">
      <dgm:prSet presAssocID="{AAE2E260-7FC7-412E-8D40-446B206068DB}" presName="rect2" presStyleLbl="fgImgPlace1" presStyleIdx="2" presStyleCnt="7"/>
      <dgm:spPr/>
    </dgm:pt>
    <dgm:pt modelId="{B24B0CCB-1C16-45B3-9184-4FBCA27A3DFD}" type="pres">
      <dgm:prSet presAssocID="{B6EFE634-CE52-43AD-810A-F99ED319B2F1}" presName="sibTrans" presStyleCnt="0"/>
      <dgm:spPr/>
    </dgm:pt>
    <dgm:pt modelId="{80FE4198-3F7F-49A7-85A6-91AFC2815551}" type="pres">
      <dgm:prSet presAssocID="{D099C45C-4870-4374-AB8F-197DF45CFDD7}" presName="composite" presStyleCnt="0"/>
      <dgm:spPr/>
    </dgm:pt>
    <dgm:pt modelId="{0A974CCA-D9FE-473A-96C6-8B160C527C45}" type="pres">
      <dgm:prSet presAssocID="{D099C45C-4870-4374-AB8F-197DF45CFDD7}" presName="rect1" presStyleLbl="trAlignAcc1" presStyleIdx="3" presStyleCnt="7">
        <dgm:presLayoutVars>
          <dgm:bulletEnabled val="1"/>
        </dgm:presLayoutVars>
      </dgm:prSet>
      <dgm:spPr/>
      <dgm:t>
        <a:bodyPr/>
        <a:lstStyle/>
        <a:p>
          <a:endParaRPr lang="es-MX"/>
        </a:p>
      </dgm:t>
    </dgm:pt>
    <dgm:pt modelId="{8E6253C7-8316-4A78-9DBB-9BEDE194EA58}" type="pres">
      <dgm:prSet presAssocID="{D099C45C-4870-4374-AB8F-197DF45CFDD7}" presName="rect2" presStyleLbl="fgImgPlace1" presStyleIdx="3" presStyleCnt="7"/>
      <dgm:spPr/>
    </dgm:pt>
    <dgm:pt modelId="{8F70BF17-F353-496A-93C7-45AFE28E4865}" type="pres">
      <dgm:prSet presAssocID="{5B71689B-CC7A-44FE-B6E2-9965AE6481F7}" presName="sibTrans" presStyleCnt="0"/>
      <dgm:spPr/>
    </dgm:pt>
    <dgm:pt modelId="{A72674DA-E487-43FA-8EFC-2DA1BA57DBD9}" type="pres">
      <dgm:prSet presAssocID="{BE57ECC8-80F7-434D-B41F-CD9001BDAF0F}" presName="composite" presStyleCnt="0"/>
      <dgm:spPr/>
    </dgm:pt>
    <dgm:pt modelId="{69016E1E-F156-4CE9-8048-355A5B5B770B}" type="pres">
      <dgm:prSet presAssocID="{BE57ECC8-80F7-434D-B41F-CD9001BDAF0F}" presName="rect1" presStyleLbl="trAlignAcc1" presStyleIdx="4" presStyleCnt="7">
        <dgm:presLayoutVars>
          <dgm:bulletEnabled val="1"/>
        </dgm:presLayoutVars>
      </dgm:prSet>
      <dgm:spPr/>
      <dgm:t>
        <a:bodyPr/>
        <a:lstStyle/>
        <a:p>
          <a:endParaRPr lang="es-MX"/>
        </a:p>
      </dgm:t>
    </dgm:pt>
    <dgm:pt modelId="{800A879F-8070-4EE2-A864-4C77A780F3FE}" type="pres">
      <dgm:prSet presAssocID="{BE57ECC8-80F7-434D-B41F-CD9001BDAF0F}" presName="rect2" presStyleLbl="fgImgPlace1" presStyleIdx="4" presStyleCnt="7"/>
      <dgm:spPr/>
    </dgm:pt>
    <dgm:pt modelId="{6A35E64B-9636-4A83-8820-EE4EE754BB25}" type="pres">
      <dgm:prSet presAssocID="{2E81A5B2-3F02-4A62-9277-E3E9AE282E10}" presName="sibTrans" presStyleCnt="0"/>
      <dgm:spPr/>
    </dgm:pt>
    <dgm:pt modelId="{30648EB9-D6C2-46DA-819C-3F982F7F592E}" type="pres">
      <dgm:prSet presAssocID="{96F93B03-AF7C-4205-80F9-9C77DEFC8E37}" presName="composite" presStyleCnt="0"/>
      <dgm:spPr/>
    </dgm:pt>
    <dgm:pt modelId="{313A5949-50E9-4BEF-A08A-CAE48CA3E3A2}" type="pres">
      <dgm:prSet presAssocID="{96F93B03-AF7C-4205-80F9-9C77DEFC8E37}" presName="rect1" presStyleLbl="trAlignAcc1" presStyleIdx="5" presStyleCnt="7">
        <dgm:presLayoutVars>
          <dgm:bulletEnabled val="1"/>
        </dgm:presLayoutVars>
      </dgm:prSet>
      <dgm:spPr/>
      <dgm:t>
        <a:bodyPr/>
        <a:lstStyle/>
        <a:p>
          <a:endParaRPr lang="es-MX"/>
        </a:p>
      </dgm:t>
    </dgm:pt>
    <dgm:pt modelId="{20103874-F71E-48F8-BA2D-E3860A8F161E}" type="pres">
      <dgm:prSet presAssocID="{96F93B03-AF7C-4205-80F9-9C77DEFC8E37}" presName="rect2" presStyleLbl="fgImgPlace1" presStyleIdx="5" presStyleCnt="7"/>
      <dgm:spPr/>
    </dgm:pt>
    <dgm:pt modelId="{265340AA-4C79-4B05-BF44-C0057C700A37}" type="pres">
      <dgm:prSet presAssocID="{41E13714-0CE0-45D4-8445-A9B01433A0C8}" presName="sibTrans" presStyleCnt="0"/>
      <dgm:spPr/>
    </dgm:pt>
    <dgm:pt modelId="{254DC1ED-E964-4519-ACAE-AD323C99726E}" type="pres">
      <dgm:prSet presAssocID="{656C2CDB-1DF2-4757-B608-0F6462A9782F}" presName="composite" presStyleCnt="0"/>
      <dgm:spPr/>
    </dgm:pt>
    <dgm:pt modelId="{4BE12265-A2BC-41DE-B727-DDC2B656BF88}" type="pres">
      <dgm:prSet presAssocID="{656C2CDB-1DF2-4757-B608-0F6462A9782F}" presName="rect1" presStyleLbl="trAlignAcc1" presStyleIdx="6" presStyleCnt="7">
        <dgm:presLayoutVars>
          <dgm:bulletEnabled val="1"/>
        </dgm:presLayoutVars>
      </dgm:prSet>
      <dgm:spPr/>
      <dgm:t>
        <a:bodyPr/>
        <a:lstStyle/>
        <a:p>
          <a:endParaRPr lang="es-MX"/>
        </a:p>
      </dgm:t>
    </dgm:pt>
    <dgm:pt modelId="{58D3909A-B271-4CA6-9FF5-EAC855954C6D}" type="pres">
      <dgm:prSet presAssocID="{656C2CDB-1DF2-4757-B608-0F6462A9782F}" presName="rect2" presStyleLbl="fgImgPlace1" presStyleIdx="6" presStyleCnt="7"/>
      <dgm:spPr/>
    </dgm:pt>
  </dgm:ptLst>
  <dgm:cxnLst>
    <dgm:cxn modelId="{5AD2FF11-E4D5-4D5F-9006-4421B7E17F9B}" type="presOf" srcId="{96F93B03-AF7C-4205-80F9-9C77DEFC8E37}" destId="{313A5949-50E9-4BEF-A08A-CAE48CA3E3A2}" srcOrd="0" destOrd="0" presId="urn:microsoft.com/office/officeart/2008/layout/PictureStrips"/>
    <dgm:cxn modelId="{A6778D95-56E7-45C6-8AFE-B8E418DAFB9C}" type="presOf" srcId="{656C2CDB-1DF2-4757-B608-0F6462A9782F}" destId="{4BE12265-A2BC-41DE-B727-DDC2B656BF88}" srcOrd="0" destOrd="0" presId="urn:microsoft.com/office/officeart/2008/layout/PictureStrips"/>
    <dgm:cxn modelId="{AE53AC60-E072-49B3-9EB6-95567856553F}" srcId="{53F91696-0963-478A-AC94-005A09780842}" destId="{BE57ECC8-80F7-434D-B41F-CD9001BDAF0F}" srcOrd="4" destOrd="0" parTransId="{324B57F4-E238-49EA-A918-9154626DC6E2}" sibTransId="{2E81A5B2-3F02-4A62-9277-E3E9AE282E10}"/>
    <dgm:cxn modelId="{BEBA5DCE-916B-418F-BA10-4B924D662EC4}" srcId="{53F91696-0963-478A-AC94-005A09780842}" destId="{AAE2E260-7FC7-412E-8D40-446B206068DB}" srcOrd="2" destOrd="0" parTransId="{AD55F9FA-B816-40AD-84C8-8510A2A1DF62}" sibTransId="{B6EFE634-CE52-43AD-810A-F99ED319B2F1}"/>
    <dgm:cxn modelId="{5543D814-42CA-4BEC-9273-12EE8D0CC83D}" type="presOf" srcId="{D099C45C-4870-4374-AB8F-197DF45CFDD7}" destId="{0A974CCA-D9FE-473A-96C6-8B160C527C45}" srcOrd="0" destOrd="0" presId="urn:microsoft.com/office/officeart/2008/layout/PictureStrips"/>
    <dgm:cxn modelId="{8C048C92-0680-41DE-B673-834F6114DF81}" srcId="{53F91696-0963-478A-AC94-005A09780842}" destId="{D099C45C-4870-4374-AB8F-197DF45CFDD7}" srcOrd="3" destOrd="0" parTransId="{642ACDC8-0D9D-4F92-8596-23D7961D7D28}" sibTransId="{5B71689B-CC7A-44FE-B6E2-9965AE6481F7}"/>
    <dgm:cxn modelId="{8DB39181-3468-4C3C-B4A2-5E2F064802BC}" type="presOf" srcId="{BE57ECC8-80F7-434D-B41F-CD9001BDAF0F}" destId="{69016E1E-F156-4CE9-8048-355A5B5B770B}" srcOrd="0" destOrd="0" presId="urn:microsoft.com/office/officeart/2008/layout/PictureStrips"/>
    <dgm:cxn modelId="{11604A2F-DA1E-4A00-9F91-6285AE4C1271}" type="presOf" srcId="{484EA847-E659-418A-912C-45454963113C}" destId="{1BA2C3B4-987D-4A98-836C-72F194391AA3}" srcOrd="0" destOrd="0" presId="urn:microsoft.com/office/officeart/2008/layout/PictureStrips"/>
    <dgm:cxn modelId="{EE232172-9470-47A7-9631-7FDF210E15AA}" srcId="{53F91696-0963-478A-AC94-005A09780842}" destId="{2631C104-044C-4F9E-B348-21E5EA724BCE}" srcOrd="1" destOrd="0" parTransId="{38AD55A9-4669-4480-8E36-07C4D4920FDD}" sibTransId="{42F48625-682D-4CC3-B6EC-E5BBD85DAE8F}"/>
    <dgm:cxn modelId="{0E197A14-E3A9-40B8-AC90-A6B346CC9FED}" srcId="{53F91696-0963-478A-AC94-005A09780842}" destId="{96F93B03-AF7C-4205-80F9-9C77DEFC8E37}" srcOrd="5" destOrd="0" parTransId="{1AED979E-0D74-4107-AD8D-ED86EC39750C}" sibTransId="{41E13714-0CE0-45D4-8445-A9B01433A0C8}"/>
    <dgm:cxn modelId="{BD1D8B45-6E1B-4BF4-BB05-B8B82272E6F0}" srcId="{53F91696-0963-478A-AC94-005A09780842}" destId="{484EA847-E659-418A-912C-45454963113C}" srcOrd="0" destOrd="0" parTransId="{85B24F68-C39F-4EF0-B256-2D07C831CD47}" sibTransId="{33556778-DE50-46A9-8AB7-29527035D83B}"/>
    <dgm:cxn modelId="{E6BC653A-F2CF-4A69-B3F5-A3FA443FB8CE}" srcId="{53F91696-0963-478A-AC94-005A09780842}" destId="{656C2CDB-1DF2-4757-B608-0F6462A9782F}" srcOrd="6" destOrd="0" parTransId="{668D6EBD-8A06-4430-9E2D-93711CE742B8}" sibTransId="{27C5112D-1E86-4CA8-87FB-F4523BA4AE80}"/>
    <dgm:cxn modelId="{D5346D73-72F5-42DB-9DB5-CC953385705B}" type="presOf" srcId="{2631C104-044C-4F9E-B348-21E5EA724BCE}" destId="{2A305F0E-A28C-4790-B77D-8594D6C68E8E}" srcOrd="0" destOrd="0" presId="urn:microsoft.com/office/officeart/2008/layout/PictureStrips"/>
    <dgm:cxn modelId="{CB3AC3F6-937B-4B6A-812A-D0D27F06A13D}" type="presOf" srcId="{53F91696-0963-478A-AC94-005A09780842}" destId="{B9F1927F-C423-4DC4-92BD-80EAAFE3AFED}" srcOrd="0" destOrd="0" presId="urn:microsoft.com/office/officeart/2008/layout/PictureStrips"/>
    <dgm:cxn modelId="{C9D72AA1-023E-407F-A13F-944D319E326B}" type="presOf" srcId="{AAE2E260-7FC7-412E-8D40-446B206068DB}" destId="{303B3A86-BAB2-4DFD-BB82-4787A9985561}" srcOrd="0" destOrd="0" presId="urn:microsoft.com/office/officeart/2008/layout/PictureStrips"/>
    <dgm:cxn modelId="{F126A4D7-5879-4B80-8171-27CDF85F6A19}" type="presParOf" srcId="{B9F1927F-C423-4DC4-92BD-80EAAFE3AFED}" destId="{0CFD8DC4-86ED-4D4A-A86A-2066A1FE9D3F}" srcOrd="0" destOrd="0" presId="urn:microsoft.com/office/officeart/2008/layout/PictureStrips"/>
    <dgm:cxn modelId="{467498E5-91FD-4FD5-9F64-A9319814B01C}" type="presParOf" srcId="{0CFD8DC4-86ED-4D4A-A86A-2066A1FE9D3F}" destId="{1BA2C3B4-987D-4A98-836C-72F194391AA3}" srcOrd="0" destOrd="0" presId="urn:microsoft.com/office/officeart/2008/layout/PictureStrips"/>
    <dgm:cxn modelId="{899F80A6-700A-4612-A6B3-4F48C9F98FB5}" type="presParOf" srcId="{0CFD8DC4-86ED-4D4A-A86A-2066A1FE9D3F}" destId="{64879670-7BC5-4A49-8E7A-D2B4F1E52208}" srcOrd="1" destOrd="0" presId="urn:microsoft.com/office/officeart/2008/layout/PictureStrips"/>
    <dgm:cxn modelId="{5E486603-A041-489E-BB68-989F18569606}" type="presParOf" srcId="{B9F1927F-C423-4DC4-92BD-80EAAFE3AFED}" destId="{BC8A3FC8-81E6-4661-A382-0B4D77410EE2}" srcOrd="1" destOrd="0" presId="urn:microsoft.com/office/officeart/2008/layout/PictureStrips"/>
    <dgm:cxn modelId="{536BAE5D-EA91-4B96-AA78-512772107636}" type="presParOf" srcId="{B9F1927F-C423-4DC4-92BD-80EAAFE3AFED}" destId="{F7DD47D1-E4C6-4B65-85BE-B12F01AC4179}" srcOrd="2" destOrd="0" presId="urn:microsoft.com/office/officeart/2008/layout/PictureStrips"/>
    <dgm:cxn modelId="{AE7F80E5-C240-4608-BDA2-51200321B49E}" type="presParOf" srcId="{F7DD47D1-E4C6-4B65-85BE-B12F01AC4179}" destId="{2A305F0E-A28C-4790-B77D-8594D6C68E8E}" srcOrd="0" destOrd="0" presId="urn:microsoft.com/office/officeart/2008/layout/PictureStrips"/>
    <dgm:cxn modelId="{5985DEBA-1B89-47FB-8B8F-BE8E753976F1}" type="presParOf" srcId="{F7DD47D1-E4C6-4B65-85BE-B12F01AC4179}" destId="{B9C19AC8-08C0-4F5D-9C19-1DA1C1D03889}" srcOrd="1" destOrd="0" presId="urn:microsoft.com/office/officeart/2008/layout/PictureStrips"/>
    <dgm:cxn modelId="{F7049E6A-DCE4-471C-8118-C8130C68B5F4}" type="presParOf" srcId="{B9F1927F-C423-4DC4-92BD-80EAAFE3AFED}" destId="{5403DBAB-03D2-47AD-83E0-C4FCF31A933C}" srcOrd="3" destOrd="0" presId="urn:microsoft.com/office/officeart/2008/layout/PictureStrips"/>
    <dgm:cxn modelId="{7DA8F65C-06D2-4E8E-8E90-9252A73D2F7E}" type="presParOf" srcId="{B9F1927F-C423-4DC4-92BD-80EAAFE3AFED}" destId="{71DD92F7-8181-4A6D-92DA-5BE719F79218}" srcOrd="4" destOrd="0" presId="urn:microsoft.com/office/officeart/2008/layout/PictureStrips"/>
    <dgm:cxn modelId="{DABB8268-A642-4E71-86BB-BDAD0B796F2C}" type="presParOf" srcId="{71DD92F7-8181-4A6D-92DA-5BE719F79218}" destId="{303B3A86-BAB2-4DFD-BB82-4787A9985561}" srcOrd="0" destOrd="0" presId="urn:microsoft.com/office/officeart/2008/layout/PictureStrips"/>
    <dgm:cxn modelId="{62AA0739-AF87-4E44-9DD7-5439FA23992C}" type="presParOf" srcId="{71DD92F7-8181-4A6D-92DA-5BE719F79218}" destId="{EF154590-AD78-4E57-A5D7-D947528C1474}" srcOrd="1" destOrd="0" presId="urn:microsoft.com/office/officeart/2008/layout/PictureStrips"/>
    <dgm:cxn modelId="{693AB15F-833D-4B3B-8EF0-ABA73CF5B7D5}" type="presParOf" srcId="{B9F1927F-C423-4DC4-92BD-80EAAFE3AFED}" destId="{B24B0CCB-1C16-45B3-9184-4FBCA27A3DFD}" srcOrd="5" destOrd="0" presId="urn:microsoft.com/office/officeart/2008/layout/PictureStrips"/>
    <dgm:cxn modelId="{626EDE9A-7845-4C61-9627-8B545709FAA4}" type="presParOf" srcId="{B9F1927F-C423-4DC4-92BD-80EAAFE3AFED}" destId="{80FE4198-3F7F-49A7-85A6-91AFC2815551}" srcOrd="6" destOrd="0" presId="urn:microsoft.com/office/officeart/2008/layout/PictureStrips"/>
    <dgm:cxn modelId="{E6B7237C-E882-4A43-8C58-37FBAC2E3EF9}" type="presParOf" srcId="{80FE4198-3F7F-49A7-85A6-91AFC2815551}" destId="{0A974CCA-D9FE-473A-96C6-8B160C527C45}" srcOrd="0" destOrd="0" presId="urn:microsoft.com/office/officeart/2008/layout/PictureStrips"/>
    <dgm:cxn modelId="{6CE7219B-38D2-4B96-9D62-25AF7FD23EE4}" type="presParOf" srcId="{80FE4198-3F7F-49A7-85A6-91AFC2815551}" destId="{8E6253C7-8316-4A78-9DBB-9BEDE194EA58}" srcOrd="1" destOrd="0" presId="urn:microsoft.com/office/officeart/2008/layout/PictureStrips"/>
    <dgm:cxn modelId="{ACA4DC2C-A0B3-4734-9B15-E06E6E48133D}" type="presParOf" srcId="{B9F1927F-C423-4DC4-92BD-80EAAFE3AFED}" destId="{8F70BF17-F353-496A-93C7-45AFE28E4865}" srcOrd="7" destOrd="0" presId="urn:microsoft.com/office/officeart/2008/layout/PictureStrips"/>
    <dgm:cxn modelId="{17CFF929-E42D-43A2-B881-0F363CD0F1B5}" type="presParOf" srcId="{B9F1927F-C423-4DC4-92BD-80EAAFE3AFED}" destId="{A72674DA-E487-43FA-8EFC-2DA1BA57DBD9}" srcOrd="8" destOrd="0" presId="urn:microsoft.com/office/officeart/2008/layout/PictureStrips"/>
    <dgm:cxn modelId="{A3DEF9F0-ADC4-417C-A5DC-E614CAA94C45}" type="presParOf" srcId="{A72674DA-E487-43FA-8EFC-2DA1BA57DBD9}" destId="{69016E1E-F156-4CE9-8048-355A5B5B770B}" srcOrd="0" destOrd="0" presId="urn:microsoft.com/office/officeart/2008/layout/PictureStrips"/>
    <dgm:cxn modelId="{DEF987C0-8D91-4788-9197-4C2FE6C78F4B}" type="presParOf" srcId="{A72674DA-E487-43FA-8EFC-2DA1BA57DBD9}" destId="{800A879F-8070-4EE2-A864-4C77A780F3FE}" srcOrd="1" destOrd="0" presId="urn:microsoft.com/office/officeart/2008/layout/PictureStrips"/>
    <dgm:cxn modelId="{170F44E2-60DE-4AC9-A69B-B780BA162316}" type="presParOf" srcId="{B9F1927F-C423-4DC4-92BD-80EAAFE3AFED}" destId="{6A35E64B-9636-4A83-8820-EE4EE754BB25}" srcOrd="9" destOrd="0" presId="urn:microsoft.com/office/officeart/2008/layout/PictureStrips"/>
    <dgm:cxn modelId="{917137DA-7CCF-4F86-A8D2-D7CD22768F49}" type="presParOf" srcId="{B9F1927F-C423-4DC4-92BD-80EAAFE3AFED}" destId="{30648EB9-D6C2-46DA-819C-3F982F7F592E}" srcOrd="10" destOrd="0" presId="urn:microsoft.com/office/officeart/2008/layout/PictureStrips"/>
    <dgm:cxn modelId="{108897DE-8E87-4E4A-AFE0-1E4270CECCD5}" type="presParOf" srcId="{30648EB9-D6C2-46DA-819C-3F982F7F592E}" destId="{313A5949-50E9-4BEF-A08A-CAE48CA3E3A2}" srcOrd="0" destOrd="0" presId="urn:microsoft.com/office/officeart/2008/layout/PictureStrips"/>
    <dgm:cxn modelId="{5B4EDEE2-C0B9-452A-AECF-A2E750EB04A2}" type="presParOf" srcId="{30648EB9-D6C2-46DA-819C-3F982F7F592E}" destId="{20103874-F71E-48F8-BA2D-E3860A8F161E}" srcOrd="1" destOrd="0" presId="urn:microsoft.com/office/officeart/2008/layout/PictureStrips"/>
    <dgm:cxn modelId="{942B37CD-D129-49E1-A791-E43AF03CC528}" type="presParOf" srcId="{B9F1927F-C423-4DC4-92BD-80EAAFE3AFED}" destId="{265340AA-4C79-4B05-BF44-C0057C700A37}" srcOrd="11" destOrd="0" presId="urn:microsoft.com/office/officeart/2008/layout/PictureStrips"/>
    <dgm:cxn modelId="{FC753375-9F9A-4940-818A-C88A1BD1E111}" type="presParOf" srcId="{B9F1927F-C423-4DC4-92BD-80EAAFE3AFED}" destId="{254DC1ED-E964-4519-ACAE-AD323C99726E}" srcOrd="12" destOrd="0" presId="urn:microsoft.com/office/officeart/2008/layout/PictureStrips"/>
    <dgm:cxn modelId="{1A0FE686-07C9-4678-89FC-E7AFD50D1F75}" type="presParOf" srcId="{254DC1ED-E964-4519-ACAE-AD323C99726E}" destId="{4BE12265-A2BC-41DE-B727-DDC2B656BF88}" srcOrd="0" destOrd="0" presId="urn:microsoft.com/office/officeart/2008/layout/PictureStrips"/>
    <dgm:cxn modelId="{F65B0A4E-48C8-4DDB-A1E4-0507841A657A}" type="presParOf" srcId="{254DC1ED-E964-4519-ACAE-AD323C99726E}" destId="{58D3909A-B271-4CA6-9FF5-EAC855954C6D}"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B579534-1D51-4486-8A78-1BA90009513D}"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CE92B05B-729F-4B87-9B4C-C31435648E31}">
      <dgm:prSet phldrT="[Texto]"/>
      <dgm:spPr/>
      <dgm:t>
        <a:bodyPr/>
        <a:lstStyle/>
        <a:p>
          <a:r>
            <a:rPr lang="es-MX" dirty="0" smtClean="0"/>
            <a:t>Cruz Roja y Médicos sin fronteras</a:t>
          </a:r>
          <a:endParaRPr lang="es-MX" dirty="0"/>
        </a:p>
      </dgm:t>
    </dgm:pt>
    <dgm:pt modelId="{98B25009-897D-40F0-8478-7D77868C0EE6}" type="parTrans" cxnId="{62BF4664-7AD4-4F21-B2BC-C50FDE8F2158}">
      <dgm:prSet/>
      <dgm:spPr/>
      <dgm:t>
        <a:bodyPr/>
        <a:lstStyle/>
        <a:p>
          <a:endParaRPr lang="es-MX"/>
        </a:p>
      </dgm:t>
    </dgm:pt>
    <dgm:pt modelId="{F0F5DE0E-C560-4918-A236-B0D0A612A002}" type="sibTrans" cxnId="{62BF4664-7AD4-4F21-B2BC-C50FDE8F2158}">
      <dgm:prSet/>
      <dgm:spPr/>
      <dgm:t>
        <a:bodyPr/>
        <a:lstStyle/>
        <a:p>
          <a:endParaRPr lang="es-MX"/>
        </a:p>
      </dgm:t>
    </dgm:pt>
    <dgm:pt modelId="{3B666B9D-1C28-4634-88C8-0153D206D76E}">
      <dgm:prSet phldrT="[Texto]"/>
      <dgm:spPr/>
      <dgm:t>
        <a:bodyPr/>
        <a:lstStyle/>
        <a:p>
          <a:r>
            <a:rPr lang="es-MX" dirty="0" smtClean="0"/>
            <a:t>Asociaciones de protección al medio ambiente</a:t>
          </a:r>
          <a:endParaRPr lang="es-MX" dirty="0"/>
        </a:p>
      </dgm:t>
    </dgm:pt>
    <dgm:pt modelId="{4AC4D56D-D185-4562-BD29-29F26FD0D4C1}" type="parTrans" cxnId="{AABD0B56-2A7C-46BC-8297-4B4A95395C20}">
      <dgm:prSet/>
      <dgm:spPr/>
      <dgm:t>
        <a:bodyPr/>
        <a:lstStyle/>
        <a:p>
          <a:endParaRPr lang="es-MX"/>
        </a:p>
      </dgm:t>
    </dgm:pt>
    <dgm:pt modelId="{9FB481CF-1E56-4DB6-819F-D1085EEFF83B}" type="sibTrans" cxnId="{AABD0B56-2A7C-46BC-8297-4B4A95395C20}">
      <dgm:prSet/>
      <dgm:spPr/>
      <dgm:t>
        <a:bodyPr/>
        <a:lstStyle/>
        <a:p>
          <a:endParaRPr lang="es-MX"/>
        </a:p>
      </dgm:t>
    </dgm:pt>
    <dgm:pt modelId="{A75259B8-919A-41F9-80CB-639E6AD10EB6}">
      <dgm:prSet phldrT="[Texto]"/>
      <dgm:spPr>
        <a:solidFill>
          <a:schemeClr val="accent6">
            <a:lumMod val="75000"/>
          </a:schemeClr>
        </a:solidFill>
      </dgm:spPr>
      <dgm:t>
        <a:bodyPr/>
        <a:lstStyle/>
        <a:p>
          <a:r>
            <a:rPr lang="es-MX" dirty="0" smtClean="0"/>
            <a:t>Grupos de interés específico como La Red Femenina de Combate al Cáncer</a:t>
          </a:r>
          <a:endParaRPr lang="es-MX" dirty="0"/>
        </a:p>
      </dgm:t>
    </dgm:pt>
    <dgm:pt modelId="{96DB4F65-BDC9-4996-9634-3A3C3709A62C}" type="parTrans" cxnId="{0F5E02CE-39DC-4DFA-B11B-BD62EC5513B9}">
      <dgm:prSet/>
      <dgm:spPr/>
      <dgm:t>
        <a:bodyPr/>
        <a:lstStyle/>
        <a:p>
          <a:endParaRPr lang="es-MX"/>
        </a:p>
      </dgm:t>
    </dgm:pt>
    <dgm:pt modelId="{3570BFC8-DA99-4600-A335-B01EFF3B68B7}" type="sibTrans" cxnId="{0F5E02CE-39DC-4DFA-B11B-BD62EC5513B9}">
      <dgm:prSet/>
      <dgm:spPr/>
      <dgm:t>
        <a:bodyPr/>
        <a:lstStyle/>
        <a:p>
          <a:endParaRPr lang="es-MX"/>
        </a:p>
      </dgm:t>
    </dgm:pt>
    <dgm:pt modelId="{75D5881D-F4AA-4E24-B479-B8D33E67EF5C}">
      <dgm:prSet phldrT="[Texto]"/>
      <dgm:spPr/>
      <dgm:t>
        <a:bodyPr/>
        <a:lstStyle/>
        <a:p>
          <a:r>
            <a:rPr lang="es-MX" dirty="0" smtClean="0"/>
            <a:t>Asociaciones como Niños Exploradores y Club Rotario </a:t>
          </a:r>
          <a:endParaRPr lang="es-MX" dirty="0"/>
        </a:p>
      </dgm:t>
    </dgm:pt>
    <dgm:pt modelId="{9E873514-1294-419A-8B7E-946C5192DD20}" type="parTrans" cxnId="{17BFA4EC-6F0F-4947-9079-8444155A8B63}">
      <dgm:prSet/>
      <dgm:spPr/>
      <dgm:t>
        <a:bodyPr/>
        <a:lstStyle/>
        <a:p>
          <a:endParaRPr lang="es-MX"/>
        </a:p>
      </dgm:t>
    </dgm:pt>
    <dgm:pt modelId="{7A103422-0662-41AF-A4F1-C06B350B9082}" type="sibTrans" cxnId="{17BFA4EC-6F0F-4947-9079-8444155A8B63}">
      <dgm:prSet/>
      <dgm:spPr/>
      <dgm:t>
        <a:bodyPr/>
        <a:lstStyle/>
        <a:p>
          <a:endParaRPr lang="es-MX"/>
        </a:p>
      </dgm:t>
    </dgm:pt>
    <dgm:pt modelId="{EEFB393D-D42E-44E9-BCF4-58DA28506CBD}" type="pres">
      <dgm:prSet presAssocID="{9B579534-1D51-4486-8A78-1BA90009513D}" presName="diagram" presStyleCnt="0">
        <dgm:presLayoutVars>
          <dgm:dir/>
          <dgm:resizeHandles val="exact"/>
        </dgm:presLayoutVars>
      </dgm:prSet>
      <dgm:spPr/>
      <dgm:t>
        <a:bodyPr/>
        <a:lstStyle/>
        <a:p>
          <a:endParaRPr lang="es-MX"/>
        </a:p>
      </dgm:t>
    </dgm:pt>
    <dgm:pt modelId="{CDAB6B57-6B1E-461F-87E3-9E329065D76F}" type="pres">
      <dgm:prSet presAssocID="{CE92B05B-729F-4B87-9B4C-C31435648E31}" presName="node" presStyleLbl="node1" presStyleIdx="0" presStyleCnt="4">
        <dgm:presLayoutVars>
          <dgm:bulletEnabled val="1"/>
        </dgm:presLayoutVars>
      </dgm:prSet>
      <dgm:spPr/>
      <dgm:t>
        <a:bodyPr/>
        <a:lstStyle/>
        <a:p>
          <a:endParaRPr lang="es-MX"/>
        </a:p>
      </dgm:t>
    </dgm:pt>
    <dgm:pt modelId="{E2DB7207-4724-4F50-9A0A-BD2B1141862B}" type="pres">
      <dgm:prSet presAssocID="{F0F5DE0E-C560-4918-A236-B0D0A612A002}" presName="sibTrans" presStyleCnt="0"/>
      <dgm:spPr/>
    </dgm:pt>
    <dgm:pt modelId="{37E7B67F-9372-475B-A1AE-0EF1AF65C158}" type="pres">
      <dgm:prSet presAssocID="{3B666B9D-1C28-4634-88C8-0153D206D76E}" presName="node" presStyleLbl="node1" presStyleIdx="1" presStyleCnt="4">
        <dgm:presLayoutVars>
          <dgm:bulletEnabled val="1"/>
        </dgm:presLayoutVars>
      </dgm:prSet>
      <dgm:spPr/>
      <dgm:t>
        <a:bodyPr/>
        <a:lstStyle/>
        <a:p>
          <a:endParaRPr lang="es-MX"/>
        </a:p>
      </dgm:t>
    </dgm:pt>
    <dgm:pt modelId="{E3DDC514-6598-416A-A7C5-E91C178AB03B}" type="pres">
      <dgm:prSet presAssocID="{9FB481CF-1E56-4DB6-819F-D1085EEFF83B}" presName="sibTrans" presStyleCnt="0"/>
      <dgm:spPr/>
    </dgm:pt>
    <dgm:pt modelId="{7680788B-865E-4870-B311-91E71B0445C0}" type="pres">
      <dgm:prSet presAssocID="{A75259B8-919A-41F9-80CB-639E6AD10EB6}" presName="node" presStyleLbl="node1" presStyleIdx="2" presStyleCnt="4">
        <dgm:presLayoutVars>
          <dgm:bulletEnabled val="1"/>
        </dgm:presLayoutVars>
      </dgm:prSet>
      <dgm:spPr/>
      <dgm:t>
        <a:bodyPr/>
        <a:lstStyle/>
        <a:p>
          <a:endParaRPr lang="es-MX"/>
        </a:p>
      </dgm:t>
    </dgm:pt>
    <dgm:pt modelId="{B80CD1E2-860D-4609-BAFD-633A07DC78D9}" type="pres">
      <dgm:prSet presAssocID="{3570BFC8-DA99-4600-A335-B01EFF3B68B7}" presName="sibTrans" presStyleCnt="0"/>
      <dgm:spPr/>
    </dgm:pt>
    <dgm:pt modelId="{1E7CA394-4532-46E7-BBDE-0BB7F87EF082}" type="pres">
      <dgm:prSet presAssocID="{75D5881D-F4AA-4E24-B479-B8D33E67EF5C}" presName="node" presStyleLbl="node1" presStyleIdx="3" presStyleCnt="4">
        <dgm:presLayoutVars>
          <dgm:bulletEnabled val="1"/>
        </dgm:presLayoutVars>
      </dgm:prSet>
      <dgm:spPr/>
      <dgm:t>
        <a:bodyPr/>
        <a:lstStyle/>
        <a:p>
          <a:endParaRPr lang="es-MX"/>
        </a:p>
      </dgm:t>
    </dgm:pt>
  </dgm:ptLst>
  <dgm:cxnLst>
    <dgm:cxn modelId="{251CCDA9-86E5-468A-BD2D-DE1758945290}" type="presOf" srcId="{CE92B05B-729F-4B87-9B4C-C31435648E31}" destId="{CDAB6B57-6B1E-461F-87E3-9E329065D76F}" srcOrd="0" destOrd="0" presId="urn:microsoft.com/office/officeart/2005/8/layout/default"/>
    <dgm:cxn modelId="{751DED8A-F74B-497B-9014-D3DE86A403F6}" type="presOf" srcId="{3B666B9D-1C28-4634-88C8-0153D206D76E}" destId="{37E7B67F-9372-475B-A1AE-0EF1AF65C158}" srcOrd="0" destOrd="0" presId="urn:microsoft.com/office/officeart/2005/8/layout/default"/>
    <dgm:cxn modelId="{1522A317-4F6A-4C56-8CF1-27BFF6608637}" type="presOf" srcId="{A75259B8-919A-41F9-80CB-639E6AD10EB6}" destId="{7680788B-865E-4870-B311-91E71B0445C0}" srcOrd="0" destOrd="0" presId="urn:microsoft.com/office/officeart/2005/8/layout/default"/>
    <dgm:cxn modelId="{07EF0316-780A-4F42-9031-1BAB70F55ACA}" type="presOf" srcId="{9B579534-1D51-4486-8A78-1BA90009513D}" destId="{EEFB393D-D42E-44E9-BCF4-58DA28506CBD}" srcOrd="0" destOrd="0" presId="urn:microsoft.com/office/officeart/2005/8/layout/default"/>
    <dgm:cxn modelId="{17BFA4EC-6F0F-4947-9079-8444155A8B63}" srcId="{9B579534-1D51-4486-8A78-1BA90009513D}" destId="{75D5881D-F4AA-4E24-B479-B8D33E67EF5C}" srcOrd="3" destOrd="0" parTransId="{9E873514-1294-419A-8B7E-946C5192DD20}" sibTransId="{7A103422-0662-41AF-A4F1-C06B350B9082}"/>
    <dgm:cxn modelId="{AABD0B56-2A7C-46BC-8297-4B4A95395C20}" srcId="{9B579534-1D51-4486-8A78-1BA90009513D}" destId="{3B666B9D-1C28-4634-88C8-0153D206D76E}" srcOrd="1" destOrd="0" parTransId="{4AC4D56D-D185-4562-BD29-29F26FD0D4C1}" sibTransId="{9FB481CF-1E56-4DB6-819F-D1085EEFF83B}"/>
    <dgm:cxn modelId="{62BF4664-7AD4-4F21-B2BC-C50FDE8F2158}" srcId="{9B579534-1D51-4486-8A78-1BA90009513D}" destId="{CE92B05B-729F-4B87-9B4C-C31435648E31}" srcOrd="0" destOrd="0" parTransId="{98B25009-897D-40F0-8478-7D77868C0EE6}" sibTransId="{F0F5DE0E-C560-4918-A236-B0D0A612A002}"/>
    <dgm:cxn modelId="{0F5E02CE-39DC-4DFA-B11B-BD62EC5513B9}" srcId="{9B579534-1D51-4486-8A78-1BA90009513D}" destId="{A75259B8-919A-41F9-80CB-639E6AD10EB6}" srcOrd="2" destOrd="0" parTransId="{96DB4F65-BDC9-4996-9634-3A3C3709A62C}" sibTransId="{3570BFC8-DA99-4600-A335-B01EFF3B68B7}"/>
    <dgm:cxn modelId="{F238CC89-A63E-40BB-9FF9-7018EC5DE3DE}" type="presOf" srcId="{75D5881D-F4AA-4E24-B479-B8D33E67EF5C}" destId="{1E7CA394-4532-46E7-BBDE-0BB7F87EF082}" srcOrd="0" destOrd="0" presId="urn:microsoft.com/office/officeart/2005/8/layout/default"/>
    <dgm:cxn modelId="{13AA5480-B2F9-40AB-9A6B-BDE4E6EA54AF}" type="presParOf" srcId="{EEFB393D-D42E-44E9-BCF4-58DA28506CBD}" destId="{CDAB6B57-6B1E-461F-87E3-9E329065D76F}" srcOrd="0" destOrd="0" presId="urn:microsoft.com/office/officeart/2005/8/layout/default"/>
    <dgm:cxn modelId="{213AFDDC-C4ED-4804-9B39-C945383FD1BD}" type="presParOf" srcId="{EEFB393D-D42E-44E9-BCF4-58DA28506CBD}" destId="{E2DB7207-4724-4F50-9A0A-BD2B1141862B}" srcOrd="1" destOrd="0" presId="urn:microsoft.com/office/officeart/2005/8/layout/default"/>
    <dgm:cxn modelId="{AC074E57-D29C-4786-BCAE-2A916118D6AE}" type="presParOf" srcId="{EEFB393D-D42E-44E9-BCF4-58DA28506CBD}" destId="{37E7B67F-9372-475B-A1AE-0EF1AF65C158}" srcOrd="2" destOrd="0" presId="urn:microsoft.com/office/officeart/2005/8/layout/default"/>
    <dgm:cxn modelId="{FA8A80AC-8772-4241-8D77-19D92F725D74}" type="presParOf" srcId="{EEFB393D-D42E-44E9-BCF4-58DA28506CBD}" destId="{E3DDC514-6598-416A-A7C5-E91C178AB03B}" srcOrd="3" destOrd="0" presId="urn:microsoft.com/office/officeart/2005/8/layout/default"/>
    <dgm:cxn modelId="{71871514-7BA6-4493-9CA5-ED76C993AA66}" type="presParOf" srcId="{EEFB393D-D42E-44E9-BCF4-58DA28506CBD}" destId="{7680788B-865E-4870-B311-91E71B0445C0}" srcOrd="4" destOrd="0" presId="urn:microsoft.com/office/officeart/2005/8/layout/default"/>
    <dgm:cxn modelId="{951C5095-A9AD-488C-BADD-5E7BAF68D5FA}" type="presParOf" srcId="{EEFB393D-D42E-44E9-BCF4-58DA28506CBD}" destId="{B80CD1E2-860D-4609-BAFD-633A07DC78D9}" srcOrd="5" destOrd="0" presId="urn:microsoft.com/office/officeart/2005/8/layout/default"/>
    <dgm:cxn modelId="{364D5EDA-93A2-4209-9BEE-3E24252AFB36}" type="presParOf" srcId="{EEFB393D-D42E-44E9-BCF4-58DA28506CBD}" destId="{1E7CA394-4532-46E7-BBDE-0BB7F87EF082}"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9399F6F-F9ED-4E4D-A6CC-6C64D292759F}"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s-MX"/>
        </a:p>
      </dgm:t>
    </dgm:pt>
    <dgm:pt modelId="{4357F43C-705C-44E7-9D63-A887894B2162}">
      <dgm:prSet phldrT="[Texto]" custT="1"/>
      <dgm:spPr/>
      <dgm:t>
        <a:bodyPr/>
        <a:lstStyle/>
        <a:p>
          <a:r>
            <a:rPr lang="es-MX" sz="1600" dirty="0" smtClean="0"/>
            <a:t>1 obedecer las leyes</a:t>
          </a:r>
          <a:endParaRPr lang="es-MX" sz="1600" dirty="0"/>
        </a:p>
      </dgm:t>
    </dgm:pt>
    <dgm:pt modelId="{9EAD04E1-F654-4CD1-9691-1A2E7FB30FA5}" type="parTrans" cxnId="{5B5338A6-9A61-46AA-A779-EEB854EFB88E}">
      <dgm:prSet/>
      <dgm:spPr/>
      <dgm:t>
        <a:bodyPr/>
        <a:lstStyle/>
        <a:p>
          <a:endParaRPr lang="es-MX" sz="6000"/>
        </a:p>
      </dgm:t>
    </dgm:pt>
    <dgm:pt modelId="{F78F3060-4651-44A4-AEF0-E5BFDD889087}" type="sibTrans" cxnId="{5B5338A6-9A61-46AA-A779-EEB854EFB88E}">
      <dgm:prSet/>
      <dgm:spPr/>
      <dgm:t>
        <a:bodyPr/>
        <a:lstStyle/>
        <a:p>
          <a:endParaRPr lang="es-MX" sz="6000"/>
        </a:p>
      </dgm:t>
    </dgm:pt>
    <dgm:pt modelId="{A6A247D6-9DEF-4564-A357-17E5DEF15B73}">
      <dgm:prSet phldrT="[Texto]" custT="1"/>
      <dgm:spPr/>
      <dgm:t>
        <a:bodyPr/>
        <a:lstStyle/>
        <a:p>
          <a:r>
            <a:rPr lang="es-MX" sz="1600" dirty="0" smtClean="0"/>
            <a:t>2 trato humano a los empleados</a:t>
          </a:r>
          <a:endParaRPr lang="es-MX" sz="1600" dirty="0"/>
        </a:p>
      </dgm:t>
    </dgm:pt>
    <dgm:pt modelId="{C453C996-ECD1-40FF-83F7-B14E4D35E3F3}" type="parTrans" cxnId="{08742B1C-A981-4294-8FC8-BEE8C7385E31}">
      <dgm:prSet/>
      <dgm:spPr/>
      <dgm:t>
        <a:bodyPr/>
        <a:lstStyle/>
        <a:p>
          <a:endParaRPr lang="es-MX" sz="6000"/>
        </a:p>
      </dgm:t>
    </dgm:pt>
    <dgm:pt modelId="{715212E8-59CC-4E48-BEDA-016345388DFB}" type="sibTrans" cxnId="{08742B1C-A981-4294-8FC8-BEE8C7385E31}">
      <dgm:prSet/>
      <dgm:spPr/>
      <dgm:t>
        <a:bodyPr/>
        <a:lstStyle/>
        <a:p>
          <a:endParaRPr lang="es-MX" sz="6000"/>
        </a:p>
      </dgm:t>
    </dgm:pt>
    <dgm:pt modelId="{DB8C2C82-B7AD-4144-BBEF-842B2C76738E}">
      <dgm:prSet phldrT="[Texto]" custT="1"/>
      <dgm:spPr/>
      <dgm:t>
        <a:bodyPr/>
        <a:lstStyle/>
        <a:p>
          <a:r>
            <a:rPr lang="es-MX" sz="1600" dirty="0" smtClean="0"/>
            <a:t>3 trato honesto y equitativo con otras empresas, consumidores y empleados</a:t>
          </a:r>
          <a:endParaRPr lang="es-MX" sz="1600" dirty="0"/>
        </a:p>
      </dgm:t>
    </dgm:pt>
    <dgm:pt modelId="{BC298E08-010C-4EB6-927F-51D45C3D3E1C}" type="parTrans" cxnId="{678071A2-792F-4D25-BC0D-F0B80675A7D1}">
      <dgm:prSet/>
      <dgm:spPr/>
      <dgm:t>
        <a:bodyPr/>
        <a:lstStyle/>
        <a:p>
          <a:endParaRPr lang="es-MX" sz="6000"/>
        </a:p>
      </dgm:t>
    </dgm:pt>
    <dgm:pt modelId="{CD6A0639-C3B0-4882-B67E-F6B6073E4C53}" type="sibTrans" cxnId="{678071A2-792F-4D25-BC0D-F0B80675A7D1}">
      <dgm:prSet/>
      <dgm:spPr/>
      <dgm:t>
        <a:bodyPr/>
        <a:lstStyle/>
        <a:p>
          <a:endParaRPr lang="es-MX" sz="6000"/>
        </a:p>
      </dgm:t>
    </dgm:pt>
    <dgm:pt modelId="{6F4D4663-9087-4015-9418-D99AA52AF8E8}">
      <dgm:prSet phldrT="[Texto]" custT="1"/>
      <dgm:spPr/>
      <dgm:t>
        <a:bodyPr/>
        <a:lstStyle/>
        <a:p>
          <a:r>
            <a:rPr lang="es-MX" sz="1600" dirty="0" smtClean="0"/>
            <a:t>4 información financiera veraz</a:t>
          </a:r>
          <a:endParaRPr lang="es-MX" sz="1600" dirty="0"/>
        </a:p>
      </dgm:t>
    </dgm:pt>
    <dgm:pt modelId="{553FF96B-6BC8-4664-9BFA-EC3298CA7F1B}" type="parTrans" cxnId="{121C865D-8CDA-4DAA-BB44-C31C0F2887A8}">
      <dgm:prSet/>
      <dgm:spPr/>
      <dgm:t>
        <a:bodyPr/>
        <a:lstStyle/>
        <a:p>
          <a:endParaRPr lang="es-MX" sz="6000"/>
        </a:p>
      </dgm:t>
    </dgm:pt>
    <dgm:pt modelId="{9A0D7B9A-5C45-41A1-9C3D-3536A8ED0B1F}" type="sibTrans" cxnId="{121C865D-8CDA-4DAA-BB44-C31C0F2887A8}">
      <dgm:prSet/>
      <dgm:spPr/>
      <dgm:t>
        <a:bodyPr/>
        <a:lstStyle/>
        <a:p>
          <a:endParaRPr lang="es-MX" sz="6000"/>
        </a:p>
      </dgm:t>
    </dgm:pt>
    <dgm:pt modelId="{F69D73D4-51A1-4364-8618-A62AEFF29193}">
      <dgm:prSet phldrT="[Texto]" custT="1"/>
      <dgm:spPr/>
      <dgm:t>
        <a:bodyPr/>
        <a:lstStyle/>
        <a:p>
          <a:r>
            <a:rPr lang="es-MX" sz="1600" dirty="0" smtClean="0"/>
            <a:t>5 respeto al espíritu de los contratos</a:t>
          </a:r>
          <a:endParaRPr lang="es-MX" sz="1600" dirty="0"/>
        </a:p>
      </dgm:t>
    </dgm:pt>
    <dgm:pt modelId="{B06B5C12-2D58-4181-A22B-C37FD58DB5A6}" type="parTrans" cxnId="{9EAC0D9F-6BB0-4585-A96F-A88284B64E7B}">
      <dgm:prSet/>
      <dgm:spPr/>
      <dgm:t>
        <a:bodyPr/>
        <a:lstStyle/>
        <a:p>
          <a:endParaRPr lang="es-MX" sz="6000"/>
        </a:p>
      </dgm:t>
    </dgm:pt>
    <dgm:pt modelId="{900CCC3C-A467-4BDA-B8E5-A99AB80C3F57}" type="sibTrans" cxnId="{9EAC0D9F-6BB0-4585-A96F-A88284B64E7B}">
      <dgm:prSet/>
      <dgm:spPr/>
      <dgm:t>
        <a:bodyPr/>
        <a:lstStyle/>
        <a:p>
          <a:endParaRPr lang="es-MX" sz="6000"/>
        </a:p>
      </dgm:t>
    </dgm:pt>
    <dgm:pt modelId="{BCF6FC16-82CD-40A8-ABC2-270EDDAB6337}">
      <dgm:prSet phldrT="[Texto]" custT="1"/>
      <dgm:spPr/>
      <dgm:t>
        <a:bodyPr/>
        <a:lstStyle/>
        <a:p>
          <a:r>
            <a:rPr lang="es-MX" sz="1600" dirty="0" smtClean="0"/>
            <a:t>6 ganancias justas a los inversionistas</a:t>
          </a:r>
          <a:endParaRPr lang="es-MX" sz="1600" dirty="0"/>
        </a:p>
      </dgm:t>
    </dgm:pt>
    <dgm:pt modelId="{F2C00B14-7EFE-46E4-A678-E57A4DBE025A}" type="parTrans" cxnId="{5FC883A5-9984-4E02-BC10-A97D9F5409B7}">
      <dgm:prSet/>
      <dgm:spPr/>
      <dgm:t>
        <a:bodyPr/>
        <a:lstStyle/>
        <a:p>
          <a:endParaRPr lang="es-MX" sz="6000"/>
        </a:p>
      </dgm:t>
    </dgm:pt>
    <dgm:pt modelId="{B7464729-83C7-4E2F-98EB-BBE1C9A1791C}" type="sibTrans" cxnId="{5FC883A5-9984-4E02-BC10-A97D9F5409B7}">
      <dgm:prSet/>
      <dgm:spPr/>
      <dgm:t>
        <a:bodyPr/>
        <a:lstStyle/>
        <a:p>
          <a:endParaRPr lang="es-MX" sz="6000"/>
        </a:p>
      </dgm:t>
    </dgm:pt>
    <dgm:pt modelId="{AACA4822-6C06-41E2-B4A5-F92E27359BA7}">
      <dgm:prSet phldrT="[Texto]" custT="1"/>
      <dgm:spPr/>
      <dgm:t>
        <a:bodyPr/>
        <a:lstStyle/>
        <a:p>
          <a:r>
            <a:rPr lang="es-MX" sz="1600" dirty="0" smtClean="0"/>
            <a:t>7 eliminar prácticas discriminatorias</a:t>
          </a:r>
          <a:endParaRPr lang="es-MX" sz="1600" dirty="0"/>
        </a:p>
      </dgm:t>
    </dgm:pt>
    <dgm:pt modelId="{DA7611AC-CE2F-4B79-B6F9-D3BD7A5DCF71}" type="parTrans" cxnId="{E8224797-C54E-4776-A337-F1B902D22092}">
      <dgm:prSet/>
      <dgm:spPr/>
      <dgm:t>
        <a:bodyPr/>
        <a:lstStyle/>
        <a:p>
          <a:endParaRPr lang="es-MX" sz="6000"/>
        </a:p>
      </dgm:t>
    </dgm:pt>
    <dgm:pt modelId="{36C05A30-AC92-4CF2-88BE-DC142730F9A6}" type="sibTrans" cxnId="{E8224797-C54E-4776-A337-F1B902D22092}">
      <dgm:prSet/>
      <dgm:spPr/>
      <dgm:t>
        <a:bodyPr/>
        <a:lstStyle/>
        <a:p>
          <a:endParaRPr lang="es-MX" sz="6000"/>
        </a:p>
      </dgm:t>
    </dgm:pt>
    <dgm:pt modelId="{3646EFB5-6290-485D-BEE4-DC77F9ACDD19}">
      <dgm:prSet phldrT="[Texto]" custT="1"/>
      <dgm:spPr/>
      <dgm:t>
        <a:bodyPr/>
        <a:lstStyle/>
        <a:p>
          <a:r>
            <a:rPr lang="es-MX" sz="1600" dirty="0" smtClean="0"/>
            <a:t>8 publicidad y promociones veraces</a:t>
          </a:r>
          <a:endParaRPr lang="es-MX" sz="1600" dirty="0"/>
        </a:p>
      </dgm:t>
    </dgm:pt>
    <dgm:pt modelId="{1B406D15-15E2-48C8-A55F-8632F3D43398}" type="parTrans" cxnId="{C47C2E67-1C17-4689-918D-AF4A4B23EADC}">
      <dgm:prSet/>
      <dgm:spPr/>
      <dgm:t>
        <a:bodyPr/>
        <a:lstStyle/>
        <a:p>
          <a:endParaRPr lang="es-MX" sz="6000"/>
        </a:p>
      </dgm:t>
    </dgm:pt>
    <dgm:pt modelId="{6AFF3645-2251-4C11-9150-7ADD8F8A93E4}" type="sibTrans" cxnId="{C47C2E67-1C17-4689-918D-AF4A4B23EADC}">
      <dgm:prSet/>
      <dgm:spPr/>
      <dgm:t>
        <a:bodyPr/>
        <a:lstStyle/>
        <a:p>
          <a:endParaRPr lang="es-MX" sz="6000"/>
        </a:p>
      </dgm:t>
    </dgm:pt>
    <dgm:pt modelId="{4C6788C3-8B6A-45DF-AD36-22A3BA6BE7C4}">
      <dgm:prSet phldrT="[Texto]" custT="1"/>
      <dgm:spPr/>
      <dgm:t>
        <a:bodyPr/>
        <a:lstStyle/>
        <a:p>
          <a:r>
            <a:rPr lang="es-MX" sz="1600" dirty="0" smtClean="0"/>
            <a:t>9 seguridad de productos y servicios </a:t>
          </a:r>
          <a:endParaRPr lang="es-MX" sz="1600" dirty="0"/>
        </a:p>
      </dgm:t>
    </dgm:pt>
    <dgm:pt modelId="{AA0F5DBA-8AC0-4B4B-AA8C-DD55FA05E248}" type="parTrans" cxnId="{A9DE79DC-3A99-4DB5-8AD9-DD83B5C625F7}">
      <dgm:prSet/>
      <dgm:spPr/>
      <dgm:t>
        <a:bodyPr/>
        <a:lstStyle/>
        <a:p>
          <a:endParaRPr lang="es-MX" sz="6000"/>
        </a:p>
      </dgm:t>
    </dgm:pt>
    <dgm:pt modelId="{53B7CB8F-2227-44CA-A2DF-2841ACA4DFF8}" type="sibTrans" cxnId="{A9DE79DC-3A99-4DB5-8AD9-DD83B5C625F7}">
      <dgm:prSet/>
      <dgm:spPr/>
      <dgm:t>
        <a:bodyPr/>
        <a:lstStyle/>
        <a:p>
          <a:endParaRPr lang="es-MX" sz="6000"/>
        </a:p>
      </dgm:t>
    </dgm:pt>
    <dgm:pt modelId="{A6F031CD-3B26-47E2-8187-A7104858B429}">
      <dgm:prSet phldrT="[Texto]" custT="1"/>
      <dgm:spPr/>
      <dgm:t>
        <a:bodyPr/>
        <a:lstStyle/>
        <a:p>
          <a:r>
            <a:rPr lang="es-MX" sz="1600" dirty="0" smtClean="0"/>
            <a:t>10 beneficios para los empleados: salud, seguridad y bienestar</a:t>
          </a:r>
          <a:endParaRPr lang="es-MX" sz="1600" dirty="0"/>
        </a:p>
      </dgm:t>
    </dgm:pt>
    <dgm:pt modelId="{0BE7AC65-3839-4CE4-8EC1-4261DDF11BB1}" type="parTrans" cxnId="{3AD14B31-6EFB-4819-AEF7-7A66710F5B6F}">
      <dgm:prSet/>
      <dgm:spPr/>
      <dgm:t>
        <a:bodyPr/>
        <a:lstStyle/>
        <a:p>
          <a:endParaRPr lang="es-MX" sz="6000"/>
        </a:p>
      </dgm:t>
    </dgm:pt>
    <dgm:pt modelId="{9C0107E8-2043-4D35-9B1E-05B10646415E}" type="sibTrans" cxnId="{3AD14B31-6EFB-4819-AEF7-7A66710F5B6F}">
      <dgm:prSet/>
      <dgm:spPr/>
      <dgm:t>
        <a:bodyPr/>
        <a:lstStyle/>
        <a:p>
          <a:endParaRPr lang="es-MX" sz="6000"/>
        </a:p>
      </dgm:t>
    </dgm:pt>
    <dgm:pt modelId="{ED1F14FE-58C3-4CF3-BFEF-2CDDC1352689}">
      <dgm:prSet phldrT="[Texto]" custT="1"/>
      <dgm:spPr/>
      <dgm:t>
        <a:bodyPr/>
        <a:lstStyle/>
        <a:p>
          <a:r>
            <a:rPr lang="es-MX" sz="1600" dirty="0" smtClean="0"/>
            <a:t>11 seguridad en procesos productivos </a:t>
          </a:r>
          <a:endParaRPr lang="es-MX" sz="1600" dirty="0"/>
        </a:p>
      </dgm:t>
    </dgm:pt>
    <dgm:pt modelId="{71B742C1-4576-4C8F-8E68-898BD791B524}" type="parTrans" cxnId="{20FCB999-1038-403A-A05B-51ADF6E71C07}">
      <dgm:prSet/>
      <dgm:spPr/>
      <dgm:t>
        <a:bodyPr/>
        <a:lstStyle/>
        <a:p>
          <a:endParaRPr lang="es-MX" sz="6000"/>
        </a:p>
      </dgm:t>
    </dgm:pt>
    <dgm:pt modelId="{582C4DB1-BBD1-4AFE-8C2F-DC404E2E92AB}" type="sibTrans" cxnId="{20FCB999-1038-403A-A05B-51ADF6E71C07}">
      <dgm:prSet/>
      <dgm:spPr/>
      <dgm:t>
        <a:bodyPr/>
        <a:lstStyle/>
        <a:p>
          <a:endParaRPr lang="es-MX" sz="6000"/>
        </a:p>
      </dgm:t>
    </dgm:pt>
    <dgm:pt modelId="{C4A0EA6D-61C7-4C9A-9F3C-221B3E7520D0}" type="pres">
      <dgm:prSet presAssocID="{99399F6F-F9ED-4E4D-A6CC-6C64D292759F}" presName="cycle" presStyleCnt="0">
        <dgm:presLayoutVars>
          <dgm:dir/>
          <dgm:resizeHandles val="exact"/>
        </dgm:presLayoutVars>
      </dgm:prSet>
      <dgm:spPr/>
      <dgm:t>
        <a:bodyPr/>
        <a:lstStyle/>
        <a:p>
          <a:endParaRPr lang="es-MX"/>
        </a:p>
      </dgm:t>
    </dgm:pt>
    <dgm:pt modelId="{90189373-1ED5-42BA-BAC8-FD0F382D41D5}" type="pres">
      <dgm:prSet presAssocID="{4357F43C-705C-44E7-9D63-A887894B2162}" presName="node" presStyleLbl="node1" presStyleIdx="0" presStyleCnt="11" custScaleX="253372">
        <dgm:presLayoutVars>
          <dgm:bulletEnabled val="1"/>
        </dgm:presLayoutVars>
      </dgm:prSet>
      <dgm:spPr/>
      <dgm:t>
        <a:bodyPr/>
        <a:lstStyle/>
        <a:p>
          <a:endParaRPr lang="es-MX"/>
        </a:p>
      </dgm:t>
    </dgm:pt>
    <dgm:pt modelId="{740021CE-88BB-4F41-847E-22C7A8B969E4}" type="pres">
      <dgm:prSet presAssocID="{4357F43C-705C-44E7-9D63-A887894B2162}" presName="spNode" presStyleCnt="0"/>
      <dgm:spPr/>
    </dgm:pt>
    <dgm:pt modelId="{4728B7A0-9764-4433-BCDF-200EE7A82A17}" type="pres">
      <dgm:prSet presAssocID="{F78F3060-4651-44A4-AEF0-E5BFDD889087}" presName="sibTrans" presStyleLbl="sibTrans1D1" presStyleIdx="0" presStyleCnt="11"/>
      <dgm:spPr/>
      <dgm:t>
        <a:bodyPr/>
        <a:lstStyle/>
        <a:p>
          <a:endParaRPr lang="es-MX"/>
        </a:p>
      </dgm:t>
    </dgm:pt>
    <dgm:pt modelId="{991A37D2-1309-4F47-AB11-8ECF5E0D0E66}" type="pres">
      <dgm:prSet presAssocID="{A6A247D6-9DEF-4564-A357-17E5DEF15B73}" presName="node" presStyleLbl="node1" presStyleIdx="1" presStyleCnt="11" custScaleX="245717" custScaleY="101970" custRadScaleRad="117282" custRadScaleInc="162756">
        <dgm:presLayoutVars>
          <dgm:bulletEnabled val="1"/>
        </dgm:presLayoutVars>
      </dgm:prSet>
      <dgm:spPr/>
      <dgm:t>
        <a:bodyPr/>
        <a:lstStyle/>
        <a:p>
          <a:endParaRPr lang="es-MX"/>
        </a:p>
      </dgm:t>
    </dgm:pt>
    <dgm:pt modelId="{0E816D05-A88A-475B-89E7-F2C2DB57B415}" type="pres">
      <dgm:prSet presAssocID="{A6A247D6-9DEF-4564-A357-17E5DEF15B73}" presName="spNode" presStyleCnt="0"/>
      <dgm:spPr/>
    </dgm:pt>
    <dgm:pt modelId="{07E3CAD8-2893-4753-9585-D1138B06AD7B}" type="pres">
      <dgm:prSet presAssocID="{715212E8-59CC-4E48-BEDA-016345388DFB}" presName="sibTrans" presStyleLbl="sibTrans1D1" presStyleIdx="1" presStyleCnt="11"/>
      <dgm:spPr/>
      <dgm:t>
        <a:bodyPr/>
        <a:lstStyle/>
        <a:p>
          <a:endParaRPr lang="es-MX"/>
        </a:p>
      </dgm:t>
    </dgm:pt>
    <dgm:pt modelId="{0A81EB8E-5655-460E-9345-855C55ED290A}" type="pres">
      <dgm:prSet presAssocID="{DB8C2C82-B7AD-4144-BBEF-842B2C76738E}" presName="node" presStyleLbl="node1" presStyleIdx="2" presStyleCnt="11" custScaleX="327426" custScaleY="123962">
        <dgm:presLayoutVars>
          <dgm:bulletEnabled val="1"/>
        </dgm:presLayoutVars>
      </dgm:prSet>
      <dgm:spPr/>
      <dgm:t>
        <a:bodyPr/>
        <a:lstStyle/>
        <a:p>
          <a:endParaRPr lang="es-MX"/>
        </a:p>
      </dgm:t>
    </dgm:pt>
    <dgm:pt modelId="{6C1E4047-5762-4855-B879-DB5975D79DE1}" type="pres">
      <dgm:prSet presAssocID="{DB8C2C82-B7AD-4144-BBEF-842B2C76738E}" presName="spNode" presStyleCnt="0"/>
      <dgm:spPr/>
    </dgm:pt>
    <dgm:pt modelId="{017402F5-EA75-40D9-B600-18415C0F3B2F}" type="pres">
      <dgm:prSet presAssocID="{CD6A0639-C3B0-4882-B67E-F6B6073E4C53}" presName="sibTrans" presStyleLbl="sibTrans1D1" presStyleIdx="2" presStyleCnt="11"/>
      <dgm:spPr/>
      <dgm:t>
        <a:bodyPr/>
        <a:lstStyle/>
        <a:p>
          <a:endParaRPr lang="es-MX"/>
        </a:p>
      </dgm:t>
    </dgm:pt>
    <dgm:pt modelId="{5152BAAF-D649-4195-95D4-F81957429F3D}" type="pres">
      <dgm:prSet presAssocID="{6F4D4663-9087-4015-9418-D99AA52AF8E8}" presName="node" presStyleLbl="node1" presStyleIdx="3" presStyleCnt="11" custScaleX="248434" custRadScaleRad="100241" custRadScaleInc="-84743">
        <dgm:presLayoutVars>
          <dgm:bulletEnabled val="1"/>
        </dgm:presLayoutVars>
      </dgm:prSet>
      <dgm:spPr/>
      <dgm:t>
        <a:bodyPr/>
        <a:lstStyle/>
        <a:p>
          <a:endParaRPr lang="es-MX"/>
        </a:p>
      </dgm:t>
    </dgm:pt>
    <dgm:pt modelId="{26606766-211D-4C06-A4FF-032F87091A95}" type="pres">
      <dgm:prSet presAssocID="{6F4D4663-9087-4015-9418-D99AA52AF8E8}" presName="spNode" presStyleCnt="0"/>
      <dgm:spPr/>
    </dgm:pt>
    <dgm:pt modelId="{61C957A1-6012-4C56-AC8B-33E114DF9CB1}" type="pres">
      <dgm:prSet presAssocID="{9A0D7B9A-5C45-41A1-9C3D-3536A8ED0B1F}" presName="sibTrans" presStyleLbl="sibTrans1D1" presStyleIdx="3" presStyleCnt="11"/>
      <dgm:spPr/>
      <dgm:t>
        <a:bodyPr/>
        <a:lstStyle/>
        <a:p>
          <a:endParaRPr lang="es-MX"/>
        </a:p>
      </dgm:t>
    </dgm:pt>
    <dgm:pt modelId="{FD372859-789E-4C7C-A799-7DEE32A4644C}" type="pres">
      <dgm:prSet presAssocID="{F69D73D4-51A1-4364-8618-A62AEFF29193}" presName="node" presStyleLbl="node1" presStyleIdx="4" presStyleCnt="11" custScaleX="340664" custRadScaleRad="119194" custRadScaleInc="-236850">
        <dgm:presLayoutVars>
          <dgm:bulletEnabled val="1"/>
        </dgm:presLayoutVars>
      </dgm:prSet>
      <dgm:spPr/>
      <dgm:t>
        <a:bodyPr/>
        <a:lstStyle/>
        <a:p>
          <a:endParaRPr lang="es-MX"/>
        </a:p>
      </dgm:t>
    </dgm:pt>
    <dgm:pt modelId="{D9ED0CD9-B805-499E-8DEF-32D65AB5097D}" type="pres">
      <dgm:prSet presAssocID="{F69D73D4-51A1-4364-8618-A62AEFF29193}" presName="spNode" presStyleCnt="0"/>
      <dgm:spPr/>
    </dgm:pt>
    <dgm:pt modelId="{56DDBB49-D38A-4399-9C66-7B3139FF503C}" type="pres">
      <dgm:prSet presAssocID="{900CCC3C-A467-4BDA-B8E5-A99AB80C3F57}" presName="sibTrans" presStyleLbl="sibTrans1D1" presStyleIdx="4" presStyleCnt="11"/>
      <dgm:spPr/>
      <dgm:t>
        <a:bodyPr/>
        <a:lstStyle/>
        <a:p>
          <a:endParaRPr lang="es-MX"/>
        </a:p>
      </dgm:t>
    </dgm:pt>
    <dgm:pt modelId="{5B057DC2-BD0E-40FF-AF86-E14460D7AAEB}" type="pres">
      <dgm:prSet presAssocID="{BCF6FC16-82CD-40A8-ABC2-270EDDAB6337}" presName="node" presStyleLbl="node1" presStyleIdx="5" presStyleCnt="11" custScaleX="257581" custRadScaleRad="145824" custRadScaleInc="-347727">
        <dgm:presLayoutVars>
          <dgm:bulletEnabled val="1"/>
        </dgm:presLayoutVars>
      </dgm:prSet>
      <dgm:spPr/>
      <dgm:t>
        <a:bodyPr/>
        <a:lstStyle/>
        <a:p>
          <a:endParaRPr lang="es-MX"/>
        </a:p>
      </dgm:t>
    </dgm:pt>
    <dgm:pt modelId="{6270AC35-F9AB-4117-8285-76C8073CA6F6}" type="pres">
      <dgm:prSet presAssocID="{BCF6FC16-82CD-40A8-ABC2-270EDDAB6337}" presName="spNode" presStyleCnt="0"/>
      <dgm:spPr/>
    </dgm:pt>
    <dgm:pt modelId="{D89C0485-B4D5-4A26-9BE3-851239F310D0}" type="pres">
      <dgm:prSet presAssocID="{B7464729-83C7-4E2F-98EB-BBE1C9A1791C}" presName="sibTrans" presStyleLbl="sibTrans1D1" presStyleIdx="5" presStyleCnt="11"/>
      <dgm:spPr/>
      <dgm:t>
        <a:bodyPr/>
        <a:lstStyle/>
        <a:p>
          <a:endParaRPr lang="es-MX"/>
        </a:p>
      </dgm:t>
    </dgm:pt>
    <dgm:pt modelId="{F80228F2-8189-4FC5-B9D1-6541E3951622}" type="pres">
      <dgm:prSet presAssocID="{AACA4822-6C06-41E2-B4A5-F92E27359BA7}" presName="node" presStyleLbl="node1" presStyleIdx="6" presStyleCnt="11" custScaleX="248086" custRadScaleRad="128720" custRadScaleInc="322170">
        <dgm:presLayoutVars>
          <dgm:bulletEnabled val="1"/>
        </dgm:presLayoutVars>
      </dgm:prSet>
      <dgm:spPr/>
      <dgm:t>
        <a:bodyPr/>
        <a:lstStyle/>
        <a:p>
          <a:endParaRPr lang="es-MX"/>
        </a:p>
      </dgm:t>
    </dgm:pt>
    <dgm:pt modelId="{F6EFCCF5-7212-4C15-9133-B25062723F07}" type="pres">
      <dgm:prSet presAssocID="{AACA4822-6C06-41E2-B4A5-F92E27359BA7}" presName="spNode" presStyleCnt="0"/>
      <dgm:spPr/>
    </dgm:pt>
    <dgm:pt modelId="{7E9A7E6C-DD63-4E65-936C-7625ABDD8395}" type="pres">
      <dgm:prSet presAssocID="{36C05A30-AC92-4CF2-88BE-DC142730F9A6}" presName="sibTrans" presStyleLbl="sibTrans1D1" presStyleIdx="6" presStyleCnt="11"/>
      <dgm:spPr/>
      <dgm:t>
        <a:bodyPr/>
        <a:lstStyle/>
        <a:p>
          <a:endParaRPr lang="es-MX"/>
        </a:p>
      </dgm:t>
    </dgm:pt>
    <dgm:pt modelId="{1A33F3AE-A2B6-45B0-8495-48673FF68AC2}" type="pres">
      <dgm:prSet presAssocID="{3646EFB5-6290-485D-BEE4-DC77F9ACDD19}" presName="node" presStyleLbl="node1" presStyleIdx="7" presStyleCnt="11" custScaleX="325235" custRadScaleRad="92704" custRadScaleInc="154468">
        <dgm:presLayoutVars>
          <dgm:bulletEnabled val="1"/>
        </dgm:presLayoutVars>
      </dgm:prSet>
      <dgm:spPr/>
      <dgm:t>
        <a:bodyPr/>
        <a:lstStyle/>
        <a:p>
          <a:endParaRPr lang="es-MX"/>
        </a:p>
      </dgm:t>
    </dgm:pt>
    <dgm:pt modelId="{627402BE-7A50-4F68-981A-92B2E3FA60F9}" type="pres">
      <dgm:prSet presAssocID="{3646EFB5-6290-485D-BEE4-DC77F9ACDD19}" presName="spNode" presStyleCnt="0"/>
      <dgm:spPr/>
    </dgm:pt>
    <dgm:pt modelId="{C30A814B-7482-4660-9120-AB01BD8945B1}" type="pres">
      <dgm:prSet presAssocID="{6AFF3645-2251-4C11-9150-7ADD8F8A93E4}" presName="sibTrans" presStyleLbl="sibTrans1D1" presStyleIdx="7" presStyleCnt="11"/>
      <dgm:spPr/>
      <dgm:t>
        <a:bodyPr/>
        <a:lstStyle/>
        <a:p>
          <a:endParaRPr lang="es-MX"/>
        </a:p>
      </dgm:t>
    </dgm:pt>
    <dgm:pt modelId="{CF9D0565-0784-4BE3-95F8-805BE55E8433}" type="pres">
      <dgm:prSet presAssocID="{4C6788C3-8B6A-45DF-AD36-22A3BA6BE7C4}" presName="node" presStyleLbl="node1" presStyleIdx="8" presStyleCnt="11" custScaleX="249739" custRadScaleRad="102332" custRadScaleInc="81369">
        <dgm:presLayoutVars>
          <dgm:bulletEnabled val="1"/>
        </dgm:presLayoutVars>
      </dgm:prSet>
      <dgm:spPr/>
      <dgm:t>
        <a:bodyPr/>
        <a:lstStyle/>
        <a:p>
          <a:endParaRPr lang="es-MX"/>
        </a:p>
      </dgm:t>
    </dgm:pt>
    <dgm:pt modelId="{76CE326E-FC14-47B0-BCB9-B80BE276B7C5}" type="pres">
      <dgm:prSet presAssocID="{4C6788C3-8B6A-45DF-AD36-22A3BA6BE7C4}" presName="spNode" presStyleCnt="0"/>
      <dgm:spPr/>
    </dgm:pt>
    <dgm:pt modelId="{6E11FB98-CCEB-4B98-8733-9FC5F89EEFF2}" type="pres">
      <dgm:prSet presAssocID="{53B7CB8F-2227-44CA-A2DF-2841ACA4DFF8}" presName="sibTrans" presStyleLbl="sibTrans1D1" presStyleIdx="8" presStyleCnt="11"/>
      <dgm:spPr/>
      <dgm:t>
        <a:bodyPr/>
        <a:lstStyle/>
        <a:p>
          <a:endParaRPr lang="es-MX"/>
        </a:p>
      </dgm:t>
    </dgm:pt>
    <dgm:pt modelId="{DEF91670-6C6E-4E1D-A8F3-F608960110A4}" type="pres">
      <dgm:prSet presAssocID="{A6F031CD-3B26-47E2-8187-A7104858B429}" presName="node" presStyleLbl="node1" presStyleIdx="9" presStyleCnt="11" custScaleX="304792" custScaleY="128260">
        <dgm:presLayoutVars>
          <dgm:bulletEnabled val="1"/>
        </dgm:presLayoutVars>
      </dgm:prSet>
      <dgm:spPr/>
      <dgm:t>
        <a:bodyPr/>
        <a:lstStyle/>
        <a:p>
          <a:endParaRPr lang="es-MX"/>
        </a:p>
      </dgm:t>
    </dgm:pt>
    <dgm:pt modelId="{5A733B4C-3661-49C3-AFE2-CBD05B41C082}" type="pres">
      <dgm:prSet presAssocID="{A6F031CD-3B26-47E2-8187-A7104858B429}" presName="spNode" presStyleCnt="0"/>
      <dgm:spPr/>
    </dgm:pt>
    <dgm:pt modelId="{B76DB6FA-DEB1-4C10-A01C-F2E0D93355C1}" type="pres">
      <dgm:prSet presAssocID="{9C0107E8-2043-4D35-9B1E-05B10646415E}" presName="sibTrans" presStyleLbl="sibTrans1D1" presStyleIdx="9" presStyleCnt="11"/>
      <dgm:spPr/>
      <dgm:t>
        <a:bodyPr/>
        <a:lstStyle/>
        <a:p>
          <a:endParaRPr lang="es-MX"/>
        </a:p>
      </dgm:t>
    </dgm:pt>
    <dgm:pt modelId="{61FFF1AE-7BD6-41DA-B67D-279D996775D7}" type="pres">
      <dgm:prSet presAssocID="{ED1F14FE-58C3-4CF3-BFEF-2CDDC1352689}" presName="node" presStyleLbl="node1" presStyleIdx="10" presStyleCnt="11" custScaleX="244732" custRadScaleRad="108364" custRadScaleInc="-121580">
        <dgm:presLayoutVars>
          <dgm:bulletEnabled val="1"/>
        </dgm:presLayoutVars>
      </dgm:prSet>
      <dgm:spPr/>
      <dgm:t>
        <a:bodyPr/>
        <a:lstStyle/>
        <a:p>
          <a:endParaRPr lang="es-MX"/>
        </a:p>
      </dgm:t>
    </dgm:pt>
    <dgm:pt modelId="{87459A85-8C8C-4581-A942-1784077F3FB5}" type="pres">
      <dgm:prSet presAssocID="{ED1F14FE-58C3-4CF3-BFEF-2CDDC1352689}" presName="spNode" presStyleCnt="0"/>
      <dgm:spPr/>
    </dgm:pt>
    <dgm:pt modelId="{7BE49BFE-E3D7-49B9-98D7-FCC33FFEFA26}" type="pres">
      <dgm:prSet presAssocID="{582C4DB1-BBD1-4AFE-8C2F-DC404E2E92AB}" presName="sibTrans" presStyleLbl="sibTrans1D1" presStyleIdx="10" presStyleCnt="11"/>
      <dgm:spPr/>
      <dgm:t>
        <a:bodyPr/>
        <a:lstStyle/>
        <a:p>
          <a:endParaRPr lang="es-MX"/>
        </a:p>
      </dgm:t>
    </dgm:pt>
  </dgm:ptLst>
  <dgm:cxnLst>
    <dgm:cxn modelId="{7226F962-EB88-476F-B636-8797570C4B9A}" type="presOf" srcId="{9A0D7B9A-5C45-41A1-9C3D-3536A8ED0B1F}" destId="{61C957A1-6012-4C56-AC8B-33E114DF9CB1}" srcOrd="0" destOrd="0" presId="urn:microsoft.com/office/officeart/2005/8/layout/cycle6"/>
    <dgm:cxn modelId="{65F6818D-9519-4F46-8EBA-4FD6B5CD4013}" type="presOf" srcId="{ED1F14FE-58C3-4CF3-BFEF-2CDDC1352689}" destId="{61FFF1AE-7BD6-41DA-B67D-279D996775D7}" srcOrd="0" destOrd="0" presId="urn:microsoft.com/office/officeart/2005/8/layout/cycle6"/>
    <dgm:cxn modelId="{20FE829B-F738-4EB8-8CFC-EEFC90AAE1F5}" type="presOf" srcId="{53B7CB8F-2227-44CA-A2DF-2841ACA4DFF8}" destId="{6E11FB98-CCEB-4B98-8733-9FC5F89EEFF2}" srcOrd="0" destOrd="0" presId="urn:microsoft.com/office/officeart/2005/8/layout/cycle6"/>
    <dgm:cxn modelId="{C7599D95-84A9-4716-86B3-071D04897EBA}" type="presOf" srcId="{4C6788C3-8B6A-45DF-AD36-22A3BA6BE7C4}" destId="{CF9D0565-0784-4BE3-95F8-805BE55E8433}" srcOrd="0" destOrd="0" presId="urn:microsoft.com/office/officeart/2005/8/layout/cycle6"/>
    <dgm:cxn modelId="{9EAC0D9F-6BB0-4585-A96F-A88284B64E7B}" srcId="{99399F6F-F9ED-4E4D-A6CC-6C64D292759F}" destId="{F69D73D4-51A1-4364-8618-A62AEFF29193}" srcOrd="4" destOrd="0" parTransId="{B06B5C12-2D58-4181-A22B-C37FD58DB5A6}" sibTransId="{900CCC3C-A467-4BDA-B8E5-A99AB80C3F57}"/>
    <dgm:cxn modelId="{2305C213-D212-473B-83FD-FAD041740B95}" type="presOf" srcId="{582C4DB1-BBD1-4AFE-8C2F-DC404E2E92AB}" destId="{7BE49BFE-E3D7-49B9-98D7-FCC33FFEFA26}" srcOrd="0" destOrd="0" presId="urn:microsoft.com/office/officeart/2005/8/layout/cycle6"/>
    <dgm:cxn modelId="{AB1B2153-7BDB-4D5B-B22F-C2A4067AA921}" type="presOf" srcId="{9C0107E8-2043-4D35-9B1E-05B10646415E}" destId="{B76DB6FA-DEB1-4C10-A01C-F2E0D93355C1}" srcOrd="0" destOrd="0" presId="urn:microsoft.com/office/officeart/2005/8/layout/cycle6"/>
    <dgm:cxn modelId="{E8224797-C54E-4776-A337-F1B902D22092}" srcId="{99399F6F-F9ED-4E4D-A6CC-6C64D292759F}" destId="{AACA4822-6C06-41E2-B4A5-F92E27359BA7}" srcOrd="6" destOrd="0" parTransId="{DA7611AC-CE2F-4B79-B6F9-D3BD7A5DCF71}" sibTransId="{36C05A30-AC92-4CF2-88BE-DC142730F9A6}"/>
    <dgm:cxn modelId="{5FC883A5-9984-4E02-BC10-A97D9F5409B7}" srcId="{99399F6F-F9ED-4E4D-A6CC-6C64D292759F}" destId="{BCF6FC16-82CD-40A8-ABC2-270EDDAB6337}" srcOrd="5" destOrd="0" parTransId="{F2C00B14-7EFE-46E4-A678-E57A4DBE025A}" sibTransId="{B7464729-83C7-4E2F-98EB-BBE1C9A1791C}"/>
    <dgm:cxn modelId="{5B5338A6-9A61-46AA-A779-EEB854EFB88E}" srcId="{99399F6F-F9ED-4E4D-A6CC-6C64D292759F}" destId="{4357F43C-705C-44E7-9D63-A887894B2162}" srcOrd="0" destOrd="0" parTransId="{9EAD04E1-F654-4CD1-9691-1A2E7FB30FA5}" sibTransId="{F78F3060-4651-44A4-AEF0-E5BFDD889087}"/>
    <dgm:cxn modelId="{38AC3777-6C50-47ED-B0F0-8788481F5B51}" type="presOf" srcId="{F69D73D4-51A1-4364-8618-A62AEFF29193}" destId="{FD372859-789E-4C7C-A799-7DEE32A4644C}" srcOrd="0" destOrd="0" presId="urn:microsoft.com/office/officeart/2005/8/layout/cycle6"/>
    <dgm:cxn modelId="{3AD14B31-6EFB-4819-AEF7-7A66710F5B6F}" srcId="{99399F6F-F9ED-4E4D-A6CC-6C64D292759F}" destId="{A6F031CD-3B26-47E2-8187-A7104858B429}" srcOrd="9" destOrd="0" parTransId="{0BE7AC65-3839-4CE4-8EC1-4261DDF11BB1}" sibTransId="{9C0107E8-2043-4D35-9B1E-05B10646415E}"/>
    <dgm:cxn modelId="{0DDF6A02-E5AB-4BBB-9692-754C326CA797}" type="presOf" srcId="{F78F3060-4651-44A4-AEF0-E5BFDD889087}" destId="{4728B7A0-9764-4433-BCDF-200EE7A82A17}" srcOrd="0" destOrd="0" presId="urn:microsoft.com/office/officeart/2005/8/layout/cycle6"/>
    <dgm:cxn modelId="{7A0F08BC-782B-4C02-8076-C69853B59997}" type="presOf" srcId="{99399F6F-F9ED-4E4D-A6CC-6C64D292759F}" destId="{C4A0EA6D-61C7-4C9A-9F3C-221B3E7520D0}" srcOrd="0" destOrd="0" presId="urn:microsoft.com/office/officeart/2005/8/layout/cycle6"/>
    <dgm:cxn modelId="{F76A55CF-29DC-4EEA-9396-6BB7B4AAEDE1}" type="presOf" srcId="{900CCC3C-A467-4BDA-B8E5-A99AB80C3F57}" destId="{56DDBB49-D38A-4399-9C66-7B3139FF503C}" srcOrd="0" destOrd="0" presId="urn:microsoft.com/office/officeart/2005/8/layout/cycle6"/>
    <dgm:cxn modelId="{334C78FF-9603-401B-8107-000A40AF0E88}" type="presOf" srcId="{6AFF3645-2251-4C11-9150-7ADD8F8A93E4}" destId="{C30A814B-7482-4660-9120-AB01BD8945B1}" srcOrd="0" destOrd="0" presId="urn:microsoft.com/office/officeart/2005/8/layout/cycle6"/>
    <dgm:cxn modelId="{678071A2-792F-4D25-BC0D-F0B80675A7D1}" srcId="{99399F6F-F9ED-4E4D-A6CC-6C64D292759F}" destId="{DB8C2C82-B7AD-4144-BBEF-842B2C76738E}" srcOrd="2" destOrd="0" parTransId="{BC298E08-010C-4EB6-927F-51D45C3D3E1C}" sibTransId="{CD6A0639-C3B0-4882-B67E-F6B6073E4C53}"/>
    <dgm:cxn modelId="{121C865D-8CDA-4DAA-BB44-C31C0F2887A8}" srcId="{99399F6F-F9ED-4E4D-A6CC-6C64D292759F}" destId="{6F4D4663-9087-4015-9418-D99AA52AF8E8}" srcOrd="3" destOrd="0" parTransId="{553FF96B-6BC8-4664-9BFA-EC3298CA7F1B}" sibTransId="{9A0D7B9A-5C45-41A1-9C3D-3536A8ED0B1F}"/>
    <dgm:cxn modelId="{877D9261-A417-4D32-82C3-A068A4882E2D}" type="presOf" srcId="{CD6A0639-C3B0-4882-B67E-F6B6073E4C53}" destId="{017402F5-EA75-40D9-B600-18415C0F3B2F}" srcOrd="0" destOrd="0" presId="urn:microsoft.com/office/officeart/2005/8/layout/cycle6"/>
    <dgm:cxn modelId="{AA4E102C-E231-467B-B1D7-D121E3CDADF8}" type="presOf" srcId="{6F4D4663-9087-4015-9418-D99AA52AF8E8}" destId="{5152BAAF-D649-4195-95D4-F81957429F3D}" srcOrd="0" destOrd="0" presId="urn:microsoft.com/office/officeart/2005/8/layout/cycle6"/>
    <dgm:cxn modelId="{A605A99E-7C67-4C8D-B6BD-494238176DCB}" type="presOf" srcId="{A6A247D6-9DEF-4564-A357-17E5DEF15B73}" destId="{991A37D2-1309-4F47-AB11-8ECF5E0D0E66}" srcOrd="0" destOrd="0" presId="urn:microsoft.com/office/officeart/2005/8/layout/cycle6"/>
    <dgm:cxn modelId="{4BF71100-9C9D-4B5A-81CC-C141B4E8516E}" type="presOf" srcId="{36C05A30-AC92-4CF2-88BE-DC142730F9A6}" destId="{7E9A7E6C-DD63-4E65-936C-7625ABDD8395}" srcOrd="0" destOrd="0" presId="urn:microsoft.com/office/officeart/2005/8/layout/cycle6"/>
    <dgm:cxn modelId="{F138C422-FE4A-46DF-8C82-32D13676DD60}" type="presOf" srcId="{4357F43C-705C-44E7-9D63-A887894B2162}" destId="{90189373-1ED5-42BA-BAC8-FD0F382D41D5}" srcOrd="0" destOrd="0" presId="urn:microsoft.com/office/officeart/2005/8/layout/cycle6"/>
    <dgm:cxn modelId="{F3B42546-57D2-4D8A-BA0A-717CAA79010E}" type="presOf" srcId="{3646EFB5-6290-485D-BEE4-DC77F9ACDD19}" destId="{1A33F3AE-A2B6-45B0-8495-48673FF68AC2}" srcOrd="0" destOrd="0" presId="urn:microsoft.com/office/officeart/2005/8/layout/cycle6"/>
    <dgm:cxn modelId="{5DD3AAE6-A2E2-4BED-BC03-FCC3194BC4B4}" type="presOf" srcId="{715212E8-59CC-4E48-BEDA-016345388DFB}" destId="{07E3CAD8-2893-4753-9585-D1138B06AD7B}" srcOrd="0" destOrd="0" presId="urn:microsoft.com/office/officeart/2005/8/layout/cycle6"/>
    <dgm:cxn modelId="{20FCB999-1038-403A-A05B-51ADF6E71C07}" srcId="{99399F6F-F9ED-4E4D-A6CC-6C64D292759F}" destId="{ED1F14FE-58C3-4CF3-BFEF-2CDDC1352689}" srcOrd="10" destOrd="0" parTransId="{71B742C1-4576-4C8F-8E68-898BD791B524}" sibTransId="{582C4DB1-BBD1-4AFE-8C2F-DC404E2E92AB}"/>
    <dgm:cxn modelId="{C610C940-43F6-45A9-9CD2-C490E6D22676}" type="presOf" srcId="{B7464729-83C7-4E2F-98EB-BBE1C9A1791C}" destId="{D89C0485-B4D5-4A26-9BE3-851239F310D0}" srcOrd="0" destOrd="0" presId="urn:microsoft.com/office/officeart/2005/8/layout/cycle6"/>
    <dgm:cxn modelId="{0055B9BE-5F62-4F8B-8F07-1EB56AEA0670}" type="presOf" srcId="{BCF6FC16-82CD-40A8-ABC2-270EDDAB6337}" destId="{5B057DC2-BD0E-40FF-AF86-E14460D7AAEB}" srcOrd="0" destOrd="0" presId="urn:microsoft.com/office/officeart/2005/8/layout/cycle6"/>
    <dgm:cxn modelId="{08742B1C-A981-4294-8FC8-BEE8C7385E31}" srcId="{99399F6F-F9ED-4E4D-A6CC-6C64D292759F}" destId="{A6A247D6-9DEF-4564-A357-17E5DEF15B73}" srcOrd="1" destOrd="0" parTransId="{C453C996-ECD1-40FF-83F7-B14E4D35E3F3}" sibTransId="{715212E8-59CC-4E48-BEDA-016345388DFB}"/>
    <dgm:cxn modelId="{43A67D3B-0536-48AD-8960-68474052A1FC}" type="presOf" srcId="{AACA4822-6C06-41E2-B4A5-F92E27359BA7}" destId="{F80228F2-8189-4FC5-B9D1-6541E3951622}" srcOrd="0" destOrd="0" presId="urn:microsoft.com/office/officeart/2005/8/layout/cycle6"/>
    <dgm:cxn modelId="{C47C2E67-1C17-4689-918D-AF4A4B23EADC}" srcId="{99399F6F-F9ED-4E4D-A6CC-6C64D292759F}" destId="{3646EFB5-6290-485D-BEE4-DC77F9ACDD19}" srcOrd="7" destOrd="0" parTransId="{1B406D15-15E2-48C8-A55F-8632F3D43398}" sibTransId="{6AFF3645-2251-4C11-9150-7ADD8F8A93E4}"/>
    <dgm:cxn modelId="{A9DE79DC-3A99-4DB5-8AD9-DD83B5C625F7}" srcId="{99399F6F-F9ED-4E4D-A6CC-6C64D292759F}" destId="{4C6788C3-8B6A-45DF-AD36-22A3BA6BE7C4}" srcOrd="8" destOrd="0" parTransId="{AA0F5DBA-8AC0-4B4B-AA8C-DD55FA05E248}" sibTransId="{53B7CB8F-2227-44CA-A2DF-2841ACA4DFF8}"/>
    <dgm:cxn modelId="{CE1CE83C-0D24-4E95-84C4-AED277AEC7C7}" type="presOf" srcId="{A6F031CD-3B26-47E2-8187-A7104858B429}" destId="{DEF91670-6C6E-4E1D-A8F3-F608960110A4}" srcOrd="0" destOrd="0" presId="urn:microsoft.com/office/officeart/2005/8/layout/cycle6"/>
    <dgm:cxn modelId="{663AB553-5C72-413C-9963-63F85E1A074E}" type="presOf" srcId="{DB8C2C82-B7AD-4144-BBEF-842B2C76738E}" destId="{0A81EB8E-5655-460E-9345-855C55ED290A}" srcOrd="0" destOrd="0" presId="urn:microsoft.com/office/officeart/2005/8/layout/cycle6"/>
    <dgm:cxn modelId="{ED26F1D4-B3DF-4474-B883-13F30F2C4C92}" type="presParOf" srcId="{C4A0EA6D-61C7-4C9A-9F3C-221B3E7520D0}" destId="{90189373-1ED5-42BA-BAC8-FD0F382D41D5}" srcOrd="0" destOrd="0" presId="urn:microsoft.com/office/officeart/2005/8/layout/cycle6"/>
    <dgm:cxn modelId="{E19A1E19-9C8A-43DD-BA3E-C29BE801CFFA}" type="presParOf" srcId="{C4A0EA6D-61C7-4C9A-9F3C-221B3E7520D0}" destId="{740021CE-88BB-4F41-847E-22C7A8B969E4}" srcOrd="1" destOrd="0" presId="urn:microsoft.com/office/officeart/2005/8/layout/cycle6"/>
    <dgm:cxn modelId="{EA4FAD83-A737-4EE2-A864-FCAC4295B265}" type="presParOf" srcId="{C4A0EA6D-61C7-4C9A-9F3C-221B3E7520D0}" destId="{4728B7A0-9764-4433-BCDF-200EE7A82A17}" srcOrd="2" destOrd="0" presId="urn:microsoft.com/office/officeart/2005/8/layout/cycle6"/>
    <dgm:cxn modelId="{58CD3C91-303C-4235-A731-527524E799A6}" type="presParOf" srcId="{C4A0EA6D-61C7-4C9A-9F3C-221B3E7520D0}" destId="{991A37D2-1309-4F47-AB11-8ECF5E0D0E66}" srcOrd="3" destOrd="0" presId="urn:microsoft.com/office/officeart/2005/8/layout/cycle6"/>
    <dgm:cxn modelId="{C34709D1-BF6E-42F7-92D6-0A93ED05A64C}" type="presParOf" srcId="{C4A0EA6D-61C7-4C9A-9F3C-221B3E7520D0}" destId="{0E816D05-A88A-475B-89E7-F2C2DB57B415}" srcOrd="4" destOrd="0" presId="urn:microsoft.com/office/officeart/2005/8/layout/cycle6"/>
    <dgm:cxn modelId="{A18F946C-C9FD-4A58-88D7-52248DA9A1DC}" type="presParOf" srcId="{C4A0EA6D-61C7-4C9A-9F3C-221B3E7520D0}" destId="{07E3CAD8-2893-4753-9585-D1138B06AD7B}" srcOrd="5" destOrd="0" presId="urn:microsoft.com/office/officeart/2005/8/layout/cycle6"/>
    <dgm:cxn modelId="{95478ECA-9406-4271-AC56-60211CF5780C}" type="presParOf" srcId="{C4A0EA6D-61C7-4C9A-9F3C-221B3E7520D0}" destId="{0A81EB8E-5655-460E-9345-855C55ED290A}" srcOrd="6" destOrd="0" presId="urn:microsoft.com/office/officeart/2005/8/layout/cycle6"/>
    <dgm:cxn modelId="{8A9D5DA6-382B-437B-8F86-C5B48FB7B79E}" type="presParOf" srcId="{C4A0EA6D-61C7-4C9A-9F3C-221B3E7520D0}" destId="{6C1E4047-5762-4855-B879-DB5975D79DE1}" srcOrd="7" destOrd="0" presId="urn:microsoft.com/office/officeart/2005/8/layout/cycle6"/>
    <dgm:cxn modelId="{6236BF23-2500-430E-8BC0-350AF73647C5}" type="presParOf" srcId="{C4A0EA6D-61C7-4C9A-9F3C-221B3E7520D0}" destId="{017402F5-EA75-40D9-B600-18415C0F3B2F}" srcOrd="8" destOrd="0" presId="urn:microsoft.com/office/officeart/2005/8/layout/cycle6"/>
    <dgm:cxn modelId="{E898BB00-7A8B-44A6-AF2F-024863C68E77}" type="presParOf" srcId="{C4A0EA6D-61C7-4C9A-9F3C-221B3E7520D0}" destId="{5152BAAF-D649-4195-95D4-F81957429F3D}" srcOrd="9" destOrd="0" presId="urn:microsoft.com/office/officeart/2005/8/layout/cycle6"/>
    <dgm:cxn modelId="{F303ADAA-A1E0-4513-B272-409954212FA6}" type="presParOf" srcId="{C4A0EA6D-61C7-4C9A-9F3C-221B3E7520D0}" destId="{26606766-211D-4C06-A4FF-032F87091A95}" srcOrd="10" destOrd="0" presId="urn:microsoft.com/office/officeart/2005/8/layout/cycle6"/>
    <dgm:cxn modelId="{8567A0E1-BAE8-456D-8CEA-390E0E16166C}" type="presParOf" srcId="{C4A0EA6D-61C7-4C9A-9F3C-221B3E7520D0}" destId="{61C957A1-6012-4C56-AC8B-33E114DF9CB1}" srcOrd="11" destOrd="0" presId="urn:microsoft.com/office/officeart/2005/8/layout/cycle6"/>
    <dgm:cxn modelId="{AF64332F-FD53-49B3-AE39-3EC7EE8464E7}" type="presParOf" srcId="{C4A0EA6D-61C7-4C9A-9F3C-221B3E7520D0}" destId="{FD372859-789E-4C7C-A799-7DEE32A4644C}" srcOrd="12" destOrd="0" presId="urn:microsoft.com/office/officeart/2005/8/layout/cycle6"/>
    <dgm:cxn modelId="{BE2EB175-98B5-4CD1-9213-AF714F09E315}" type="presParOf" srcId="{C4A0EA6D-61C7-4C9A-9F3C-221B3E7520D0}" destId="{D9ED0CD9-B805-499E-8DEF-32D65AB5097D}" srcOrd="13" destOrd="0" presId="urn:microsoft.com/office/officeart/2005/8/layout/cycle6"/>
    <dgm:cxn modelId="{284B10EB-C37C-4356-B6CE-3E127DF60ED4}" type="presParOf" srcId="{C4A0EA6D-61C7-4C9A-9F3C-221B3E7520D0}" destId="{56DDBB49-D38A-4399-9C66-7B3139FF503C}" srcOrd="14" destOrd="0" presId="urn:microsoft.com/office/officeart/2005/8/layout/cycle6"/>
    <dgm:cxn modelId="{CC338C84-5B66-43AB-AFE9-F175B4A486A1}" type="presParOf" srcId="{C4A0EA6D-61C7-4C9A-9F3C-221B3E7520D0}" destId="{5B057DC2-BD0E-40FF-AF86-E14460D7AAEB}" srcOrd="15" destOrd="0" presId="urn:microsoft.com/office/officeart/2005/8/layout/cycle6"/>
    <dgm:cxn modelId="{024C074E-6CAF-481A-BBC7-CB3D913A5662}" type="presParOf" srcId="{C4A0EA6D-61C7-4C9A-9F3C-221B3E7520D0}" destId="{6270AC35-F9AB-4117-8285-76C8073CA6F6}" srcOrd="16" destOrd="0" presId="urn:microsoft.com/office/officeart/2005/8/layout/cycle6"/>
    <dgm:cxn modelId="{65CC112E-6220-41C8-AD75-C572A5A498FC}" type="presParOf" srcId="{C4A0EA6D-61C7-4C9A-9F3C-221B3E7520D0}" destId="{D89C0485-B4D5-4A26-9BE3-851239F310D0}" srcOrd="17" destOrd="0" presId="urn:microsoft.com/office/officeart/2005/8/layout/cycle6"/>
    <dgm:cxn modelId="{32C74FF8-3D4D-4D9F-9F54-C5D50F74A108}" type="presParOf" srcId="{C4A0EA6D-61C7-4C9A-9F3C-221B3E7520D0}" destId="{F80228F2-8189-4FC5-B9D1-6541E3951622}" srcOrd="18" destOrd="0" presId="urn:microsoft.com/office/officeart/2005/8/layout/cycle6"/>
    <dgm:cxn modelId="{94317FEE-04B2-47FA-B8A2-4E22279D4336}" type="presParOf" srcId="{C4A0EA6D-61C7-4C9A-9F3C-221B3E7520D0}" destId="{F6EFCCF5-7212-4C15-9133-B25062723F07}" srcOrd="19" destOrd="0" presId="urn:microsoft.com/office/officeart/2005/8/layout/cycle6"/>
    <dgm:cxn modelId="{844B56CB-E47B-4028-93DE-3DEF1AB48645}" type="presParOf" srcId="{C4A0EA6D-61C7-4C9A-9F3C-221B3E7520D0}" destId="{7E9A7E6C-DD63-4E65-936C-7625ABDD8395}" srcOrd="20" destOrd="0" presId="urn:microsoft.com/office/officeart/2005/8/layout/cycle6"/>
    <dgm:cxn modelId="{C3A74EC0-4E20-4E02-9BD7-904EC34D52B3}" type="presParOf" srcId="{C4A0EA6D-61C7-4C9A-9F3C-221B3E7520D0}" destId="{1A33F3AE-A2B6-45B0-8495-48673FF68AC2}" srcOrd="21" destOrd="0" presId="urn:microsoft.com/office/officeart/2005/8/layout/cycle6"/>
    <dgm:cxn modelId="{F20D5E65-5CB9-4EAC-9F79-2B8B55E29F35}" type="presParOf" srcId="{C4A0EA6D-61C7-4C9A-9F3C-221B3E7520D0}" destId="{627402BE-7A50-4F68-981A-92B2E3FA60F9}" srcOrd="22" destOrd="0" presId="urn:microsoft.com/office/officeart/2005/8/layout/cycle6"/>
    <dgm:cxn modelId="{1FDBAC04-0456-4D88-8D26-8AF790A11975}" type="presParOf" srcId="{C4A0EA6D-61C7-4C9A-9F3C-221B3E7520D0}" destId="{C30A814B-7482-4660-9120-AB01BD8945B1}" srcOrd="23" destOrd="0" presId="urn:microsoft.com/office/officeart/2005/8/layout/cycle6"/>
    <dgm:cxn modelId="{85D50614-5DCF-4F54-B6EC-BB312DEE1F63}" type="presParOf" srcId="{C4A0EA6D-61C7-4C9A-9F3C-221B3E7520D0}" destId="{CF9D0565-0784-4BE3-95F8-805BE55E8433}" srcOrd="24" destOrd="0" presId="urn:microsoft.com/office/officeart/2005/8/layout/cycle6"/>
    <dgm:cxn modelId="{B5F78D08-8B4C-4307-BB5A-D76C0BE99B45}" type="presParOf" srcId="{C4A0EA6D-61C7-4C9A-9F3C-221B3E7520D0}" destId="{76CE326E-FC14-47B0-BCB9-B80BE276B7C5}" srcOrd="25" destOrd="0" presId="urn:microsoft.com/office/officeart/2005/8/layout/cycle6"/>
    <dgm:cxn modelId="{3DEA7F42-675C-4F93-98F4-99259B77BF53}" type="presParOf" srcId="{C4A0EA6D-61C7-4C9A-9F3C-221B3E7520D0}" destId="{6E11FB98-CCEB-4B98-8733-9FC5F89EEFF2}" srcOrd="26" destOrd="0" presId="urn:microsoft.com/office/officeart/2005/8/layout/cycle6"/>
    <dgm:cxn modelId="{7F49EE4B-25D6-4D89-A022-11365952AFE1}" type="presParOf" srcId="{C4A0EA6D-61C7-4C9A-9F3C-221B3E7520D0}" destId="{DEF91670-6C6E-4E1D-A8F3-F608960110A4}" srcOrd="27" destOrd="0" presId="urn:microsoft.com/office/officeart/2005/8/layout/cycle6"/>
    <dgm:cxn modelId="{BDC92BD3-EC8C-43B7-8D07-16658A1FB1BC}" type="presParOf" srcId="{C4A0EA6D-61C7-4C9A-9F3C-221B3E7520D0}" destId="{5A733B4C-3661-49C3-AFE2-CBD05B41C082}" srcOrd="28" destOrd="0" presId="urn:microsoft.com/office/officeart/2005/8/layout/cycle6"/>
    <dgm:cxn modelId="{BA4C2B2E-B613-41F4-9451-D825C60650AE}" type="presParOf" srcId="{C4A0EA6D-61C7-4C9A-9F3C-221B3E7520D0}" destId="{B76DB6FA-DEB1-4C10-A01C-F2E0D93355C1}" srcOrd="29" destOrd="0" presId="urn:microsoft.com/office/officeart/2005/8/layout/cycle6"/>
    <dgm:cxn modelId="{5DCDE634-85D1-4A78-8513-0B3B850BE479}" type="presParOf" srcId="{C4A0EA6D-61C7-4C9A-9F3C-221B3E7520D0}" destId="{61FFF1AE-7BD6-41DA-B67D-279D996775D7}" srcOrd="30" destOrd="0" presId="urn:microsoft.com/office/officeart/2005/8/layout/cycle6"/>
    <dgm:cxn modelId="{3C9CE0A4-8EBF-4D67-B683-837F0C63A556}" type="presParOf" srcId="{C4A0EA6D-61C7-4C9A-9F3C-221B3E7520D0}" destId="{87459A85-8C8C-4581-A942-1784077F3FB5}" srcOrd="31" destOrd="0" presId="urn:microsoft.com/office/officeart/2005/8/layout/cycle6"/>
    <dgm:cxn modelId="{EB3881B4-37D8-45B0-A01D-118A5CC2B5FB}" type="presParOf" srcId="{C4A0EA6D-61C7-4C9A-9F3C-221B3E7520D0}" destId="{7BE49BFE-E3D7-49B9-98D7-FCC33FFEFA26}" srcOrd="32"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9875E4D-EDBD-4C1A-AFA0-FBDB60A8AAA7}" type="doc">
      <dgm:prSet loTypeId="urn:microsoft.com/office/officeart/2005/8/layout/default#5" loCatId="list" qsTypeId="urn:microsoft.com/office/officeart/2005/8/quickstyle/simple1" qsCatId="simple" csTypeId="urn:microsoft.com/office/officeart/2005/8/colors/accent1_2" csCatId="accent1" phldr="1"/>
      <dgm:spPr/>
      <dgm:t>
        <a:bodyPr/>
        <a:lstStyle/>
        <a:p>
          <a:endParaRPr lang="es-ES"/>
        </a:p>
      </dgm:t>
    </dgm:pt>
    <dgm:pt modelId="{83B44EE2-7673-4873-AEBE-3BFA492BDDBD}">
      <dgm:prSet phldrT="[Texto]"/>
      <dgm:spPr>
        <a:solidFill>
          <a:schemeClr val="accent1">
            <a:lumMod val="75000"/>
          </a:schemeClr>
        </a:solidFill>
      </dgm:spPr>
      <dgm:t>
        <a:bodyPr/>
        <a:lstStyle/>
        <a:p>
          <a:r>
            <a:rPr lang="es-MX" dirty="0" smtClean="0"/>
            <a:t>La ética en las organizaciones y los códigos de conducta deben ser un elemento de apoyo en la toma de decisiones</a:t>
          </a:r>
          <a:endParaRPr lang="es-ES" dirty="0"/>
        </a:p>
      </dgm:t>
    </dgm:pt>
    <dgm:pt modelId="{7164E127-F26A-4381-A61D-623CDA65D053}" type="parTrans" cxnId="{23A3C251-345D-4487-90E5-A34C19B332B3}">
      <dgm:prSet/>
      <dgm:spPr/>
      <dgm:t>
        <a:bodyPr/>
        <a:lstStyle/>
        <a:p>
          <a:endParaRPr lang="es-ES"/>
        </a:p>
      </dgm:t>
    </dgm:pt>
    <dgm:pt modelId="{0FC827F6-D7EE-46CB-819D-69E06D8AA90C}" type="sibTrans" cxnId="{23A3C251-345D-4487-90E5-A34C19B332B3}">
      <dgm:prSet/>
      <dgm:spPr/>
      <dgm:t>
        <a:bodyPr/>
        <a:lstStyle/>
        <a:p>
          <a:endParaRPr lang="es-ES"/>
        </a:p>
      </dgm:t>
    </dgm:pt>
    <dgm:pt modelId="{AB2575D6-F934-45F8-890C-5DBEBAC9CB4B}">
      <dgm:prSet phldrT="[Texto]"/>
      <dgm:spPr>
        <a:solidFill>
          <a:schemeClr val="accent6">
            <a:lumMod val="50000"/>
          </a:schemeClr>
        </a:solidFill>
      </dgm:spPr>
      <dgm:t>
        <a:bodyPr/>
        <a:lstStyle/>
        <a:p>
          <a:r>
            <a:rPr lang="es-MX" dirty="0" smtClean="0"/>
            <a:t>Un buen comportamiento se considera ético y una conducta errónea constituye una infracción a la ética</a:t>
          </a:r>
          <a:endParaRPr lang="es-ES" dirty="0"/>
        </a:p>
      </dgm:t>
    </dgm:pt>
    <dgm:pt modelId="{F24E949A-D0F7-4BA3-BF4B-88BE685A337C}" type="parTrans" cxnId="{8EB45CE4-FDFB-4089-9FB6-9BCE18CC6A56}">
      <dgm:prSet/>
      <dgm:spPr/>
      <dgm:t>
        <a:bodyPr/>
        <a:lstStyle/>
        <a:p>
          <a:endParaRPr lang="es-ES"/>
        </a:p>
      </dgm:t>
    </dgm:pt>
    <dgm:pt modelId="{CBFAC271-2469-4023-9CA5-537EB2909BA4}" type="sibTrans" cxnId="{8EB45CE4-FDFB-4089-9FB6-9BCE18CC6A56}">
      <dgm:prSet/>
      <dgm:spPr/>
      <dgm:t>
        <a:bodyPr/>
        <a:lstStyle/>
        <a:p>
          <a:endParaRPr lang="es-ES"/>
        </a:p>
      </dgm:t>
    </dgm:pt>
    <dgm:pt modelId="{F0BCA6EC-12F2-4B2E-B611-282383F0342D}">
      <dgm:prSet phldrT="[Texto]"/>
      <dgm:spPr>
        <a:solidFill>
          <a:srgbClr val="7030A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dirty="0" smtClean="0"/>
            <a:t>La responsabilidad del administrador es crear e instrumentar códigos de conducta  </a:t>
          </a:r>
          <a:endParaRPr lang="es-ES" dirty="0" smtClean="0"/>
        </a:p>
        <a:p>
          <a:pPr defTabSz="666750">
            <a:lnSpc>
              <a:spcPct val="90000"/>
            </a:lnSpc>
            <a:spcBef>
              <a:spcPct val="0"/>
            </a:spcBef>
            <a:spcAft>
              <a:spcPct val="35000"/>
            </a:spcAft>
          </a:pPr>
          <a:endParaRPr lang="es-ES" dirty="0"/>
        </a:p>
      </dgm:t>
    </dgm:pt>
    <dgm:pt modelId="{E5021118-9ABD-4C70-A31E-FF2EDED2EAB7}" type="parTrans" cxnId="{97400DB3-220E-4EFE-AE26-F312622B8C84}">
      <dgm:prSet/>
      <dgm:spPr/>
      <dgm:t>
        <a:bodyPr/>
        <a:lstStyle/>
        <a:p>
          <a:endParaRPr lang="es-ES"/>
        </a:p>
      </dgm:t>
    </dgm:pt>
    <dgm:pt modelId="{0827B2C0-C7E2-450A-8DA1-E8CEE60D4C9A}" type="sibTrans" cxnId="{97400DB3-220E-4EFE-AE26-F312622B8C84}">
      <dgm:prSet/>
      <dgm:spPr/>
      <dgm:t>
        <a:bodyPr/>
        <a:lstStyle/>
        <a:p>
          <a:endParaRPr lang="es-ES"/>
        </a:p>
      </dgm:t>
    </dgm:pt>
    <dgm:pt modelId="{69AB6C8B-461B-435C-8B53-677F42EC5263}" type="pres">
      <dgm:prSet presAssocID="{59875E4D-EDBD-4C1A-AFA0-FBDB60A8AAA7}" presName="diagram" presStyleCnt="0">
        <dgm:presLayoutVars>
          <dgm:dir/>
          <dgm:resizeHandles val="exact"/>
        </dgm:presLayoutVars>
      </dgm:prSet>
      <dgm:spPr/>
      <dgm:t>
        <a:bodyPr/>
        <a:lstStyle/>
        <a:p>
          <a:endParaRPr lang="es-ES"/>
        </a:p>
      </dgm:t>
    </dgm:pt>
    <dgm:pt modelId="{DE50E20F-FD7D-4D70-AAD5-81DFA756E073}" type="pres">
      <dgm:prSet presAssocID="{83B44EE2-7673-4873-AEBE-3BFA492BDDBD}" presName="node" presStyleLbl="node1" presStyleIdx="0" presStyleCnt="3">
        <dgm:presLayoutVars>
          <dgm:bulletEnabled val="1"/>
        </dgm:presLayoutVars>
      </dgm:prSet>
      <dgm:spPr/>
      <dgm:t>
        <a:bodyPr/>
        <a:lstStyle/>
        <a:p>
          <a:endParaRPr lang="es-ES"/>
        </a:p>
      </dgm:t>
    </dgm:pt>
    <dgm:pt modelId="{1E63512B-FD1B-4880-B651-F6ED25136F44}" type="pres">
      <dgm:prSet presAssocID="{0FC827F6-D7EE-46CB-819D-69E06D8AA90C}" presName="sibTrans" presStyleCnt="0"/>
      <dgm:spPr/>
    </dgm:pt>
    <dgm:pt modelId="{DD0A7EA3-C502-4E87-978F-47DB4762415C}" type="pres">
      <dgm:prSet presAssocID="{AB2575D6-F934-45F8-890C-5DBEBAC9CB4B}" presName="node" presStyleLbl="node1" presStyleIdx="1" presStyleCnt="3">
        <dgm:presLayoutVars>
          <dgm:bulletEnabled val="1"/>
        </dgm:presLayoutVars>
      </dgm:prSet>
      <dgm:spPr/>
      <dgm:t>
        <a:bodyPr/>
        <a:lstStyle/>
        <a:p>
          <a:endParaRPr lang="es-ES"/>
        </a:p>
      </dgm:t>
    </dgm:pt>
    <dgm:pt modelId="{CF2D57A5-24D9-4205-9570-611F634AB9E2}" type="pres">
      <dgm:prSet presAssocID="{CBFAC271-2469-4023-9CA5-537EB2909BA4}" presName="sibTrans" presStyleCnt="0"/>
      <dgm:spPr/>
    </dgm:pt>
    <dgm:pt modelId="{E7DA5F13-BD0B-405D-A448-0E4AFCD8C3B8}" type="pres">
      <dgm:prSet presAssocID="{F0BCA6EC-12F2-4B2E-B611-282383F0342D}" presName="node" presStyleLbl="node1" presStyleIdx="2" presStyleCnt="3" custLinFactNeighborX="624" custLinFactNeighborY="-1471">
        <dgm:presLayoutVars>
          <dgm:bulletEnabled val="1"/>
        </dgm:presLayoutVars>
      </dgm:prSet>
      <dgm:spPr/>
      <dgm:t>
        <a:bodyPr/>
        <a:lstStyle/>
        <a:p>
          <a:endParaRPr lang="es-ES"/>
        </a:p>
      </dgm:t>
    </dgm:pt>
  </dgm:ptLst>
  <dgm:cxnLst>
    <dgm:cxn modelId="{23A3C251-345D-4487-90E5-A34C19B332B3}" srcId="{59875E4D-EDBD-4C1A-AFA0-FBDB60A8AAA7}" destId="{83B44EE2-7673-4873-AEBE-3BFA492BDDBD}" srcOrd="0" destOrd="0" parTransId="{7164E127-F26A-4381-A61D-623CDA65D053}" sibTransId="{0FC827F6-D7EE-46CB-819D-69E06D8AA90C}"/>
    <dgm:cxn modelId="{8EB45CE4-FDFB-4089-9FB6-9BCE18CC6A56}" srcId="{59875E4D-EDBD-4C1A-AFA0-FBDB60A8AAA7}" destId="{AB2575D6-F934-45F8-890C-5DBEBAC9CB4B}" srcOrd="1" destOrd="0" parTransId="{F24E949A-D0F7-4BA3-BF4B-88BE685A337C}" sibTransId="{CBFAC271-2469-4023-9CA5-537EB2909BA4}"/>
    <dgm:cxn modelId="{97400DB3-220E-4EFE-AE26-F312622B8C84}" srcId="{59875E4D-EDBD-4C1A-AFA0-FBDB60A8AAA7}" destId="{F0BCA6EC-12F2-4B2E-B611-282383F0342D}" srcOrd="2" destOrd="0" parTransId="{E5021118-9ABD-4C70-A31E-FF2EDED2EAB7}" sibTransId="{0827B2C0-C7E2-450A-8DA1-E8CEE60D4C9A}"/>
    <dgm:cxn modelId="{EE5B52E4-8708-4FFE-867A-A28A5F98FC0A}" type="presOf" srcId="{F0BCA6EC-12F2-4B2E-B611-282383F0342D}" destId="{E7DA5F13-BD0B-405D-A448-0E4AFCD8C3B8}" srcOrd="0" destOrd="0" presId="urn:microsoft.com/office/officeart/2005/8/layout/default#5"/>
    <dgm:cxn modelId="{D8023E2D-666E-4A56-BC88-0F87DCB30498}" type="presOf" srcId="{83B44EE2-7673-4873-AEBE-3BFA492BDDBD}" destId="{DE50E20F-FD7D-4D70-AAD5-81DFA756E073}" srcOrd="0" destOrd="0" presId="urn:microsoft.com/office/officeart/2005/8/layout/default#5"/>
    <dgm:cxn modelId="{13F69E50-942D-4E80-8965-42F196F9F11A}" type="presOf" srcId="{AB2575D6-F934-45F8-890C-5DBEBAC9CB4B}" destId="{DD0A7EA3-C502-4E87-978F-47DB4762415C}" srcOrd="0" destOrd="0" presId="urn:microsoft.com/office/officeart/2005/8/layout/default#5"/>
    <dgm:cxn modelId="{35D41A38-0FE2-4756-8ADB-92BE0E5139C8}" type="presOf" srcId="{59875E4D-EDBD-4C1A-AFA0-FBDB60A8AAA7}" destId="{69AB6C8B-461B-435C-8B53-677F42EC5263}" srcOrd="0" destOrd="0" presId="urn:microsoft.com/office/officeart/2005/8/layout/default#5"/>
    <dgm:cxn modelId="{B8BA4D22-DE42-4C44-B8CE-D3A9106A9C5A}" type="presParOf" srcId="{69AB6C8B-461B-435C-8B53-677F42EC5263}" destId="{DE50E20F-FD7D-4D70-AAD5-81DFA756E073}" srcOrd="0" destOrd="0" presId="urn:microsoft.com/office/officeart/2005/8/layout/default#5"/>
    <dgm:cxn modelId="{924F1E12-2A7C-4584-8EED-D7CB83FD084E}" type="presParOf" srcId="{69AB6C8B-461B-435C-8B53-677F42EC5263}" destId="{1E63512B-FD1B-4880-B651-F6ED25136F44}" srcOrd="1" destOrd="0" presId="urn:microsoft.com/office/officeart/2005/8/layout/default#5"/>
    <dgm:cxn modelId="{6F2F7749-5B65-4E9D-8BE1-89F0F3CCBF82}" type="presParOf" srcId="{69AB6C8B-461B-435C-8B53-677F42EC5263}" destId="{DD0A7EA3-C502-4E87-978F-47DB4762415C}" srcOrd="2" destOrd="0" presId="urn:microsoft.com/office/officeart/2005/8/layout/default#5"/>
    <dgm:cxn modelId="{8BF744E3-CB6F-492C-978B-63C9BFD095E5}" type="presParOf" srcId="{69AB6C8B-461B-435C-8B53-677F42EC5263}" destId="{CF2D57A5-24D9-4205-9570-611F634AB9E2}" srcOrd="3" destOrd="0" presId="urn:microsoft.com/office/officeart/2005/8/layout/default#5"/>
    <dgm:cxn modelId="{991B7844-3289-4B86-9A8F-A9D0D36554D6}" type="presParOf" srcId="{69AB6C8B-461B-435C-8B53-677F42EC5263}" destId="{E7DA5F13-BD0B-405D-A448-0E4AFCD8C3B8}" srcOrd="4" destOrd="0" presId="urn:microsoft.com/office/officeart/2005/8/layout/defaul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14/09/2018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2501026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3345167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955893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14680277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1732257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1842757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7849378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6790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2700038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8676506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29097083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12849798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6521092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1936860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15478994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16544477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26712506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30751136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2658898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949228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31049331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25495318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42136386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3764659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4084556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334473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610330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2779214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217991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14/09/2018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14/09/2018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14/09/2018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14/09/2018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14/09/2018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14/09/2018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14/09/2018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14/09/2018</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71619" y="1681945"/>
            <a:ext cx="5105400" cy="2186654"/>
          </a:xfrm>
        </p:spPr>
        <p:txBody>
          <a:bodyPr>
            <a:normAutofit fontScale="90000"/>
          </a:bodyPr>
          <a:lstStyle/>
          <a:p>
            <a:r>
              <a:rPr lang="es-ES" sz="3500" dirty="0" smtClean="0">
                <a:latin typeface="Avenir Black"/>
                <a:cs typeface="Avenir Black"/>
              </a:rPr>
              <a:t>UNIDAD DE APRENDIZAJE: </a:t>
            </a:r>
            <a:r>
              <a:rPr lang="es-ES" sz="3500" b="1" dirty="0" smtClean="0">
                <a:latin typeface="Avenir Black"/>
                <a:cs typeface="Avenir Black"/>
              </a:rPr>
              <a:t>ADMINISTRACIÓN</a:t>
            </a:r>
            <a:r>
              <a:rPr lang="es-ES" sz="3500" dirty="0" smtClean="0">
                <a:latin typeface="Avenir Black"/>
                <a:cs typeface="Avenir Black"/>
              </a:rPr>
              <a:t> </a:t>
            </a:r>
            <a:r>
              <a:rPr lang="es-ES" dirty="0" smtClean="0">
                <a:solidFill>
                  <a:srgbClr val="9D8536"/>
                </a:solidFill>
                <a:latin typeface="Avenir Black"/>
                <a:cs typeface="Avenir Black"/>
              </a:rPr>
              <a:t/>
            </a:r>
            <a:br>
              <a:rPr lang="es-ES" dirty="0" smtClean="0">
                <a:solidFill>
                  <a:srgbClr val="9D8536"/>
                </a:solidFill>
                <a:latin typeface="Avenir Black"/>
                <a:cs typeface="Avenir Black"/>
              </a:rPr>
            </a:br>
            <a:r>
              <a:rPr lang="es-ES" sz="2000" dirty="0" smtClean="0">
                <a:latin typeface="Avenir Roman"/>
                <a:cs typeface="Avenir Black"/>
              </a:rPr>
              <a:t>Material Didáctico </a:t>
            </a:r>
            <a:r>
              <a:rPr lang="es-MX" sz="1800" b="1" dirty="0">
                <a:latin typeface="Helvetica Neue" pitchFamily="2"/>
              </a:rPr>
              <a:t>(Sólo visión </a:t>
            </a:r>
            <a:r>
              <a:rPr lang="es-MX" sz="1800" b="1">
                <a:latin typeface="Helvetica Neue" pitchFamily="2"/>
              </a:rPr>
              <a:t>proyectable</a:t>
            </a:r>
            <a:r>
              <a:rPr lang="es-MX" sz="1800" b="1" dirty="0">
                <a:latin typeface="Helvetica Neue" pitchFamily="2"/>
              </a:rPr>
              <a:t>)</a:t>
            </a:r>
            <a:r>
              <a:rPr lang="es-ES" sz="1800" b="1" dirty="0">
                <a:latin typeface="Helvetica Neue" pitchFamily="2"/>
              </a:rPr>
              <a:t/>
            </a:r>
            <a:br>
              <a:rPr lang="es-ES" sz="1800" b="1" dirty="0">
                <a:latin typeface="Helvetica Neue" pitchFamily="2"/>
              </a:rPr>
            </a:br>
            <a:r>
              <a:rPr lang="es-ES" sz="1700" dirty="0" smtClean="0">
                <a:latin typeface="Avenir Book"/>
                <a:cs typeface="Avenir Book"/>
              </a:rPr>
              <a:t>septiembre 2018</a:t>
            </a:r>
            <a:endParaRPr lang="es-ES" sz="17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738664"/>
          </a:xfrm>
          <a:prstGeom prst="rect">
            <a:avLst/>
          </a:prstGeom>
        </p:spPr>
        <p:txBody>
          <a:bodyPr wrap="square">
            <a:spAutoFit/>
          </a:bodyPr>
          <a:lstStyle/>
          <a:p>
            <a:r>
              <a:rPr lang="es-ES" sz="1400" dirty="0" smtClean="0">
                <a:latin typeface="Avenir Book"/>
                <a:cs typeface="Avenir Book"/>
              </a:rPr>
              <a:t>FACULTAD DE ARQUITECTURA Y DISEÑO</a:t>
            </a:r>
          </a:p>
          <a:p>
            <a:r>
              <a:rPr lang="es-ES" sz="1400" dirty="0" smtClean="0">
                <a:latin typeface="Avenir Book"/>
                <a:cs typeface="Avenir Book"/>
              </a:rPr>
              <a:t>Licenciatura en Administración y Promoción de la Obra Urbana </a:t>
            </a:r>
            <a:endParaRPr lang="es-ES" sz="1400" dirty="0">
              <a:latin typeface="Avenir Book"/>
              <a:cs typeface="Avenir Book"/>
            </a:endParaRP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9" name="Text Box 10"/>
          <p:cNvSpPr txBox="1">
            <a:spLocks noChangeArrowheads="1"/>
          </p:cNvSpPr>
          <p:nvPr/>
        </p:nvSpPr>
        <p:spPr bwMode="auto">
          <a:xfrm>
            <a:off x="431032" y="3842384"/>
            <a:ext cx="8712968" cy="2739211"/>
          </a:xfrm>
          <a:prstGeom prst="rect">
            <a:avLst/>
          </a:prstGeom>
          <a:noFill/>
          <a:ln w="76200">
            <a:solidFill>
              <a:srgbClr val="33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sz="3600" dirty="0"/>
              <a:t>Unidad 1. Introducción al estudio de la Administración y el Proceso Administrativo </a:t>
            </a:r>
            <a:endParaRPr lang="es-ES" sz="3600" dirty="0" smtClean="0"/>
          </a:p>
          <a:p>
            <a:r>
              <a:rPr lang="es-ES" sz="3600" dirty="0" smtClean="0">
                <a:solidFill>
                  <a:srgbClr val="FF0000"/>
                </a:solidFill>
                <a:latin typeface="Helvetica Neue" pitchFamily="2"/>
              </a:rPr>
              <a:t>Tema</a:t>
            </a:r>
            <a:r>
              <a:rPr lang="es-ES" sz="3600" dirty="0" smtClean="0">
                <a:solidFill>
                  <a:srgbClr val="4F6151"/>
                </a:solidFill>
                <a:latin typeface="Helvetica Neue" pitchFamily="2"/>
              </a:rPr>
              <a:t>:  </a:t>
            </a:r>
            <a:r>
              <a:rPr lang="es-ES" sz="3600" dirty="0" smtClean="0">
                <a:solidFill>
                  <a:srgbClr val="FF0000"/>
                </a:solidFill>
                <a:latin typeface="Helvetica Neue" pitchFamily="2"/>
              </a:rPr>
              <a:t>Ética y responsabilidad social en las organizaciones </a:t>
            </a:r>
            <a:r>
              <a:rPr lang="es-ES" sz="3600" dirty="0">
                <a:solidFill>
                  <a:srgbClr val="FF0000"/>
                </a:solidFill>
                <a:latin typeface="Helvetica Neue" pitchFamily="2"/>
              </a:rPr>
              <a:t>	</a:t>
            </a:r>
            <a:endParaRPr lang="es-ES" sz="3600" dirty="0" smtClean="0">
              <a:solidFill>
                <a:srgbClr val="FF0000"/>
              </a:solidFill>
              <a:latin typeface="Helvetica Neue" pitchFamily="2"/>
            </a:endParaRPr>
          </a:p>
          <a:p>
            <a:r>
              <a:rPr lang="es-MX" sz="3600" dirty="0" smtClean="0">
                <a:solidFill>
                  <a:srgbClr val="4F6151"/>
                </a:solidFill>
                <a:latin typeface="Helvetica Neue" pitchFamily="2"/>
              </a:rPr>
              <a:t>                             </a:t>
            </a:r>
            <a:r>
              <a:rPr lang="es-MX" sz="3600" dirty="0" smtClean="0">
                <a:solidFill>
                  <a:srgbClr val="7030A0"/>
                </a:solidFill>
                <a:latin typeface="Helvetica Neue" pitchFamily="2"/>
              </a:rPr>
              <a:t>Docente:    </a:t>
            </a:r>
            <a:r>
              <a:rPr lang="es-ES" sz="3200" dirty="0" smtClean="0">
                <a:solidFill>
                  <a:srgbClr val="7030A0"/>
                </a:solidFill>
                <a:latin typeface="Helvetica Neue" pitchFamily="2"/>
              </a:rPr>
              <a:t>Dra</a:t>
            </a:r>
            <a:r>
              <a:rPr lang="es-ES" sz="3200" dirty="0">
                <a:solidFill>
                  <a:srgbClr val="7030A0"/>
                </a:solidFill>
                <a:latin typeface="Helvetica Neue" pitchFamily="2"/>
              </a:rPr>
              <a:t>. en A. Guadalupe González García</a:t>
            </a:r>
            <a:r>
              <a:rPr lang="es-ES" sz="3600" dirty="0">
                <a:solidFill>
                  <a:srgbClr val="7030A0"/>
                </a:solidFill>
                <a:latin typeface="Helvetica Neue" pitchFamily="2"/>
              </a:rPr>
              <a:t>          </a:t>
            </a:r>
          </a:p>
          <a:p>
            <a:pPr algn="r"/>
            <a:r>
              <a:rPr lang="es-ES" sz="2800" dirty="0">
                <a:solidFill>
                  <a:srgbClr val="7030A0"/>
                </a:solidFill>
                <a:latin typeface="Helvetica Neue" pitchFamily="2"/>
              </a:rPr>
              <a:t> ggonzalezga@uaemex.mx</a:t>
            </a:r>
            <a:endParaRPr lang="es-MX" sz="2800" b="1" dirty="0">
              <a:solidFill>
                <a:srgbClr val="7030A0"/>
              </a:solidFill>
              <a:latin typeface="Helvetica Neue" pitchFamily="2"/>
            </a:endParaRPr>
          </a:p>
        </p:txBody>
      </p:sp>
    </p:spTree>
    <p:extLst>
      <p:ext uri="{BB962C8B-B14F-4D97-AF65-F5344CB8AC3E}">
        <p14:creationId xmlns:p14="http://schemas.microsoft.com/office/powerpoint/2010/main" val="1181199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55575" y="2171151"/>
            <a:ext cx="8601845" cy="4770537"/>
          </a:xfrm>
          <a:prstGeom prst="rect">
            <a:avLst/>
          </a:prstGeom>
          <a:noFill/>
        </p:spPr>
        <p:txBody>
          <a:bodyPr wrap="square" rtlCol="0">
            <a:spAutoFit/>
          </a:bodyPr>
          <a:lstStyle/>
          <a:p>
            <a:pPr algn="just"/>
            <a:r>
              <a:rPr lang="es-MX" sz="2800" dirty="0" smtClean="0">
                <a:latin typeface="Avenir Book"/>
                <a:cs typeface="Avenir Book"/>
              </a:rPr>
              <a:t>La Administración es un proceso mediante el cual se coordinan y optimizan los recursos de un grupo social con el fin de lograr la máxima eficacia, calidad, productividad y competitividad en la consecución de sus objetivos (</a:t>
            </a:r>
            <a:r>
              <a:rPr lang="es-MX" sz="2800" dirty="0" err="1" smtClean="0">
                <a:latin typeface="Avenir Book"/>
                <a:cs typeface="Avenir Book"/>
              </a:rPr>
              <a:t>Munch</a:t>
            </a:r>
            <a:r>
              <a:rPr lang="es-MX" sz="2800" dirty="0" smtClean="0">
                <a:latin typeface="Avenir Book"/>
                <a:cs typeface="Avenir Book"/>
              </a:rPr>
              <a:t>, 2016).</a:t>
            </a:r>
            <a:endParaRPr lang="es-ES_tradnl" sz="2800" dirty="0">
              <a:latin typeface="Avenir Book"/>
              <a:cs typeface="Avenir Book"/>
            </a:endParaRPr>
          </a:p>
          <a:p>
            <a:pPr algn="just"/>
            <a:endParaRPr lang="es-ES_tradnl" sz="2800" dirty="0" smtClean="0">
              <a:latin typeface="Avenir Book"/>
              <a:cs typeface="Avenir Book"/>
            </a:endParaRPr>
          </a:p>
          <a:p>
            <a:pPr algn="just"/>
            <a:r>
              <a:rPr lang="es-ES_tradnl" sz="2800" dirty="0" smtClean="0">
                <a:latin typeface="Avenir Book"/>
                <a:cs typeface="Avenir Book"/>
              </a:rPr>
              <a:t>C</a:t>
            </a:r>
            <a:r>
              <a:rPr lang="es-MX" sz="2800" dirty="0" err="1">
                <a:latin typeface="Avenir Book"/>
                <a:cs typeface="Avenir Book"/>
              </a:rPr>
              <a:t>umple</a:t>
            </a:r>
            <a:r>
              <a:rPr lang="es-MX" sz="2800" dirty="0">
                <a:latin typeface="Avenir Book"/>
                <a:cs typeface="Avenir Book"/>
              </a:rPr>
              <a:t> con ciertos principios, tales como la universalidad y </a:t>
            </a:r>
            <a:r>
              <a:rPr lang="es-MX" sz="2800" dirty="0" err="1">
                <a:latin typeface="Avenir Book"/>
                <a:cs typeface="Avenir Book"/>
              </a:rPr>
              <a:t>multidisciplinariedad</a:t>
            </a:r>
            <a:r>
              <a:rPr lang="es-MX" sz="2800" dirty="0">
                <a:latin typeface="Avenir Book"/>
                <a:cs typeface="Avenir Book"/>
              </a:rPr>
              <a:t>, </a:t>
            </a:r>
            <a:r>
              <a:rPr lang="es-MX" sz="2800" dirty="0" smtClean="0">
                <a:latin typeface="Avenir Book"/>
                <a:cs typeface="Avenir Book"/>
              </a:rPr>
              <a:t>ejerciéndose </a:t>
            </a:r>
            <a:r>
              <a:rPr lang="es-MX" sz="2800" dirty="0">
                <a:latin typeface="Avenir Book"/>
                <a:cs typeface="Avenir Book"/>
              </a:rPr>
              <a:t>en las organizaciones y empresas.</a:t>
            </a:r>
          </a:p>
          <a:p>
            <a:pPr algn="just"/>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INTRODUCCIÓN A LA UNIDAD 1</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8 </a:t>
            </a:r>
            <a:endParaRPr lang="es-ES" sz="900" dirty="0"/>
          </a:p>
        </p:txBody>
      </p:sp>
      <p:sp>
        <p:nvSpPr>
          <p:cNvPr id="2" name="Rectángulo 1"/>
          <p:cNvSpPr/>
          <p:nvPr/>
        </p:nvSpPr>
        <p:spPr>
          <a:xfrm>
            <a:off x="0" y="1104208"/>
            <a:ext cx="8601845" cy="646331"/>
          </a:xfrm>
          <a:prstGeom prst="rect">
            <a:avLst/>
          </a:prstGeom>
          <a:noFill/>
        </p:spPr>
        <p:txBody>
          <a:bodyPr wrap="square" lIns="91440" tIns="45720" rIns="91440" bIns="45720">
            <a:spAutoFit/>
          </a:bodyPr>
          <a:lstStyle/>
          <a:p>
            <a:pPr algn="ctr"/>
            <a:r>
              <a:rPr lang="es-ES" sz="3600" i="1" cap="none" spc="0"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ESTUDIO DE LA ADMINISTRACIÓN </a:t>
            </a:r>
            <a:endParaRPr lang="es-ES" sz="3600" i="1" cap="none" spc="0" dirty="0">
              <a:ln w="12700">
                <a:solidFill>
                  <a:schemeClr val="accent3">
                    <a:lumMod val="50000"/>
                  </a:schemeClr>
                </a:solidFill>
                <a:prstDash val="solid"/>
              </a:ln>
              <a:solidFill>
                <a:srgbClr val="FF0000"/>
              </a:solid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7856034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La importancia de la administración</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8 </a:t>
            </a:r>
            <a:endParaRPr lang="es-ES" sz="900" dirty="0"/>
          </a:p>
        </p:txBody>
      </p:sp>
      <p:sp>
        <p:nvSpPr>
          <p:cNvPr id="2" name="Rectángulo 1"/>
          <p:cNvSpPr/>
          <p:nvPr/>
        </p:nvSpPr>
        <p:spPr>
          <a:xfrm>
            <a:off x="1911218" y="315427"/>
            <a:ext cx="8601845" cy="646331"/>
          </a:xfrm>
          <a:prstGeom prst="rect">
            <a:avLst/>
          </a:prstGeom>
          <a:noFill/>
        </p:spPr>
        <p:txBody>
          <a:bodyPr wrap="square" lIns="91440" tIns="45720" rIns="91440" bIns="45720">
            <a:spAutoFit/>
          </a:bodyPr>
          <a:lstStyle/>
          <a:p>
            <a:pPr algn="ctr"/>
            <a:r>
              <a:rPr lang="es-ES" sz="3600" i="1" cap="none" spc="0"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                                     </a:t>
            </a:r>
            <a:r>
              <a:rPr lang="es-ES" i="1" cap="none" spc="0"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a:t>
            </a:r>
            <a:r>
              <a:rPr lang="es-ES" i="1" cap="none" spc="0" dirty="0" err="1" smtClean="0">
                <a:ln w="12700">
                  <a:solidFill>
                    <a:schemeClr val="accent3">
                      <a:lumMod val="50000"/>
                    </a:schemeClr>
                  </a:solidFill>
                  <a:prstDash val="solid"/>
                </a:ln>
                <a:solidFill>
                  <a:srgbClr val="FF0000"/>
                </a:solidFill>
                <a:effectLst>
                  <a:innerShdw blurRad="177800">
                    <a:schemeClr val="accent3">
                      <a:lumMod val="50000"/>
                    </a:schemeClr>
                  </a:innerShdw>
                </a:effectLst>
              </a:rPr>
              <a:t>Munch</a:t>
            </a:r>
            <a:r>
              <a:rPr lang="es-ES" i="1"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 2016)</a:t>
            </a:r>
            <a:endParaRPr lang="es-ES" i="1" cap="none" spc="0" dirty="0">
              <a:ln w="12700">
                <a:solidFill>
                  <a:schemeClr val="accent3">
                    <a:lumMod val="50000"/>
                  </a:schemeClr>
                </a:solidFill>
                <a:prstDash val="solid"/>
              </a:ln>
              <a:solidFill>
                <a:srgbClr val="FF0000"/>
              </a:solid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4" name="Diagrama 3"/>
          <p:cNvGraphicFramePr/>
          <p:nvPr>
            <p:extLst>
              <p:ext uri="{D42A27DB-BD31-4B8C-83A1-F6EECF244321}">
                <p14:modId xmlns:p14="http://schemas.microsoft.com/office/powerpoint/2010/main" val="3275689202"/>
              </p:ext>
            </p:extLst>
          </p:nvPr>
        </p:nvGraphicFramePr>
        <p:xfrm>
          <a:off x="716096" y="1327618"/>
          <a:ext cx="7036106" cy="451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81299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Rectangle 3"/>
          <p:cNvSpPr txBox="1">
            <a:spLocks noChangeArrowheads="1"/>
          </p:cNvSpPr>
          <p:nvPr/>
        </p:nvSpPr>
        <p:spPr>
          <a:xfrm>
            <a:off x="1817782" y="1600200"/>
            <a:ext cx="6869017" cy="4530725"/>
          </a:xfrm>
          <a:prstGeom prst="rect">
            <a:avLst/>
          </a:prstGeom>
        </p:spPr>
        <p:txBody>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_tradnl" sz="3200" b="0" i="0" u="none" strike="noStrike" kern="1200" cap="none" spc="0" normalizeH="0" baseline="0" noProof="0" dirty="0" smtClean="0">
              <a:ln>
                <a:noFill/>
              </a:ln>
              <a:solidFill>
                <a:srgbClr val="FF00FF"/>
              </a:solidFill>
              <a:effectLst/>
              <a:uLnTx/>
              <a:uFillTx/>
              <a:latin typeface="+mn-lt"/>
              <a:ea typeface="+mn-ea"/>
              <a:cs typeface="Arial" pitchFamily="34" charset="0"/>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_tradnl" sz="3200" b="0" i="0" u="none" strike="noStrike" kern="1200" cap="none" spc="0" normalizeH="0" baseline="0" noProof="0" dirty="0" smtClean="0">
              <a:ln>
                <a:noFill/>
              </a:ln>
              <a:solidFill>
                <a:srgbClr val="FF00FF"/>
              </a:solidFill>
              <a:effectLst/>
              <a:uLnTx/>
              <a:uFillTx/>
              <a:latin typeface="+mn-lt"/>
              <a:ea typeface="+mn-ea"/>
              <a:cs typeface="Arial" pitchFamily="34" charset="0"/>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_tradnl" sz="3200" b="0" i="0" u="none" strike="noStrike" kern="1200" cap="none" spc="0" normalizeH="0" baseline="0" noProof="0" dirty="0" smtClean="0">
              <a:ln>
                <a:noFill/>
              </a:ln>
              <a:solidFill>
                <a:srgbClr val="FF00FF"/>
              </a:solidFill>
              <a:effectLst/>
              <a:uLnTx/>
              <a:uFillTx/>
              <a:latin typeface="+mn-lt"/>
              <a:ea typeface="+mn-ea"/>
              <a:cs typeface="Arial" pitchFamily="34" charset="0"/>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_tradnl" sz="3200" b="0" i="0" u="none" strike="noStrike" kern="1200" cap="none" spc="0" normalizeH="0" baseline="0" noProof="0" dirty="0" smtClean="0">
              <a:ln>
                <a:noFill/>
              </a:ln>
              <a:solidFill>
                <a:srgbClr val="FF00FF"/>
              </a:solidFill>
              <a:effectLst/>
              <a:uLnTx/>
              <a:uFillTx/>
              <a:latin typeface="+mn-lt"/>
              <a:ea typeface="+mn-ea"/>
              <a:cs typeface="Arial" pitchFamily="34" charset="0"/>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_tradnl" sz="3200" b="0" i="0" u="none" strike="noStrike" kern="1200" cap="none" spc="0" normalizeH="0" baseline="0" noProof="0" dirty="0" smtClean="0">
              <a:ln>
                <a:noFill/>
              </a:ln>
              <a:solidFill>
                <a:srgbClr val="FF00FF"/>
              </a:solidFill>
              <a:effectLst/>
              <a:uLnTx/>
              <a:uFillTx/>
              <a:latin typeface="+mn-lt"/>
              <a:ea typeface="+mn-ea"/>
              <a:cs typeface="Arial" pitchFamily="34" charset="0"/>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_tradnl" sz="3200" b="1" i="0" u="none" strike="noStrike" kern="1200" cap="none" spc="0" normalizeH="0" baseline="0" noProof="0" dirty="0" smtClean="0">
              <a:ln>
                <a:noFill/>
              </a:ln>
              <a:solidFill>
                <a:schemeClr val="tx1"/>
              </a:solidFill>
              <a:effectLst/>
              <a:uLnTx/>
              <a:uFillTx/>
              <a:latin typeface="Lucida Sans Typewriter" pitchFamily="49" charset="0"/>
              <a:ea typeface="+mn-ea"/>
              <a:cs typeface="Arial" pitchFamily="34" charset="0"/>
            </a:endParaRPr>
          </a:p>
          <a:p>
            <a:pPr marL="365760" marR="0" lvl="0" indent="-283464" algn="r"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s-ES_tradnl" sz="3200" b="0" i="0" u="none" strike="noStrike" kern="1200" cap="none" spc="0" normalizeH="0" baseline="0" noProof="0" dirty="0" smtClean="0">
                <a:ln>
                  <a:noFill/>
                </a:ln>
                <a:solidFill>
                  <a:schemeClr val="tx1"/>
                </a:solidFill>
                <a:effectLst/>
                <a:uLnTx/>
                <a:uFillTx/>
                <a:latin typeface="+mn-lt"/>
                <a:ea typeface="+mn-ea"/>
                <a:cs typeface="Times New Roman" pitchFamily="18" charset="0"/>
              </a:rPr>
              <a:t>				</a:t>
            </a:r>
            <a:r>
              <a:rPr kumimoji="0" lang="es-ES_tradnl" sz="3600" b="0" i="0" u="none" strike="noStrike" kern="1200" cap="none" spc="0" normalizeH="0" baseline="0" noProof="0" dirty="0" smtClean="0">
                <a:ln>
                  <a:noFill/>
                </a:ln>
                <a:solidFill>
                  <a:srgbClr val="00FF00"/>
                </a:solidFill>
                <a:effectLst/>
                <a:uLnTx/>
                <a:uFillTx/>
                <a:latin typeface="+mn-lt"/>
                <a:ea typeface="+mn-ea"/>
                <a:cs typeface="Times New Roman" pitchFamily="18" charset="0"/>
              </a:rPr>
              <a:t>“Convertir este mundo en un lugar mejor”</a:t>
            </a:r>
            <a:endParaRPr kumimoji="0" lang="es-ES" sz="3600" b="0" i="0" u="none" strike="noStrike" kern="1200" cap="none" spc="0" normalizeH="0" baseline="0" noProof="0" dirty="0" smtClean="0">
              <a:ln>
                <a:noFill/>
              </a:ln>
              <a:solidFill>
                <a:srgbClr val="00FF00"/>
              </a:solidFill>
              <a:effectLst/>
              <a:uLnTx/>
              <a:uFillTx/>
              <a:latin typeface="+mn-lt"/>
              <a:ea typeface="+mn-ea"/>
              <a:cs typeface="Times New Roman" pitchFamily="18" charset="0"/>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4" descr="PH01046J"/>
          <p:cNvPicPr>
            <a:picLocks noChangeAspect="1" noChangeArrowheads="1"/>
          </p:cNvPicPr>
          <p:nvPr/>
        </p:nvPicPr>
        <p:blipFill>
          <a:blip r:embed="rId2"/>
          <a:srcRect/>
          <a:stretch>
            <a:fillRect/>
          </a:stretch>
        </p:blipFill>
        <p:spPr bwMode="auto">
          <a:xfrm>
            <a:off x="304800" y="1752600"/>
            <a:ext cx="2789238" cy="4114800"/>
          </a:xfrm>
          <a:prstGeom prst="rect">
            <a:avLst/>
          </a:prstGeom>
          <a:solidFill>
            <a:srgbClr val="00FFFF">
              <a:alpha val="50000"/>
            </a:srgbClr>
          </a:solidFill>
        </p:spPr>
      </p:pic>
      <p:sp>
        <p:nvSpPr>
          <p:cNvPr id="7" name="WordArt 5"/>
          <p:cNvSpPr>
            <a:spLocks noChangeArrowheads="1" noChangeShapeType="1" noTextEdit="1"/>
          </p:cNvSpPr>
          <p:nvPr/>
        </p:nvSpPr>
        <p:spPr bwMode="auto">
          <a:xfrm>
            <a:off x="2985375" y="2693377"/>
            <a:ext cx="5810088" cy="1216446"/>
          </a:xfrm>
          <a:prstGeom prst="rect">
            <a:avLst/>
          </a:prstGeom>
        </p:spPr>
        <p:txBody>
          <a:bodyPr wrap="none" fromWordArt="1">
            <a:prstTxWarp prst="textPlain">
              <a:avLst>
                <a:gd name="adj" fmla="val 50000"/>
              </a:avLst>
            </a:prstTxWarp>
          </a:bodyPr>
          <a:lstStyle/>
          <a:p>
            <a:pPr algn="ctr"/>
            <a:r>
              <a:rPr lang="es-ES" sz="2800" kern="10" dirty="0">
                <a:ln w="9525">
                  <a:solidFill>
                    <a:srgbClr val="000000"/>
                  </a:solidFill>
                  <a:miter lim="800000"/>
                  <a:headEnd/>
                  <a:tailEnd/>
                </a:ln>
                <a:solidFill>
                  <a:srgbClr val="FFFFFF"/>
                </a:solidFill>
                <a:latin typeface="Arial Black"/>
              </a:rPr>
              <a:t>RESPONSABILIDAD </a:t>
            </a:r>
          </a:p>
          <a:p>
            <a:pPr algn="ctr"/>
            <a:r>
              <a:rPr lang="es-ES" sz="2800" kern="10" dirty="0">
                <a:ln w="9525">
                  <a:solidFill>
                    <a:srgbClr val="000000"/>
                  </a:solidFill>
                  <a:miter lim="800000"/>
                  <a:headEnd/>
                  <a:tailEnd/>
                </a:ln>
                <a:solidFill>
                  <a:srgbClr val="FFFFFF"/>
                </a:solidFill>
                <a:latin typeface="Arial Black"/>
              </a:rPr>
              <a:t>SOCIAL </a:t>
            </a:r>
          </a:p>
          <a:p>
            <a:pPr algn="ctr"/>
            <a:r>
              <a:rPr lang="es-ES" sz="2800" kern="10" dirty="0">
                <a:ln w="9525">
                  <a:solidFill>
                    <a:srgbClr val="000000"/>
                  </a:solidFill>
                  <a:miter lim="800000"/>
                  <a:headEnd/>
                  <a:tailEnd/>
                </a:ln>
                <a:solidFill>
                  <a:srgbClr val="FFFFFF"/>
                </a:solidFill>
                <a:latin typeface="Arial Black"/>
              </a:rPr>
              <a:t>Y ÉTICA</a:t>
            </a:r>
          </a:p>
        </p:txBody>
      </p:sp>
      <p:sp>
        <p:nvSpPr>
          <p:cNvPr id="8" name="9 CuadroTexto"/>
          <p:cNvSpPr txBox="1"/>
          <p:nvPr/>
        </p:nvSpPr>
        <p:spPr>
          <a:xfrm>
            <a:off x="271067" y="333068"/>
            <a:ext cx="8784976" cy="1384995"/>
          </a:xfrm>
          <a:prstGeom prst="rect">
            <a:avLst/>
          </a:prstGeom>
          <a:noFill/>
          <a:ln>
            <a:solidFill>
              <a:schemeClr val="accent1"/>
            </a:solidFill>
          </a:ln>
        </p:spPr>
        <p:txBody>
          <a:bodyPr wrap="square" rtlCol="0">
            <a:spAutoFit/>
          </a:bodyPr>
          <a:lstStyle/>
          <a:p>
            <a:pPr algn="ctr"/>
            <a:r>
              <a:rPr lang="es-MX" sz="2800" i="1" dirty="0" smtClean="0"/>
              <a:t>La Administración se rige por una serie de valores que proporcionan el sustento ético para orientar la conducta del administrador y las organizaciones .</a:t>
            </a:r>
            <a:endParaRPr lang="es-MX" sz="2000" i="1" dirty="0" smtClean="0"/>
          </a:p>
        </p:txBody>
      </p:sp>
      <p:sp>
        <p:nvSpPr>
          <p:cNvPr id="9" name="CuadroTexto 8"/>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9 </a:t>
            </a:r>
            <a:endParaRPr lang="es-ES" sz="900" dirty="0"/>
          </a:p>
        </p:txBody>
      </p:sp>
    </p:spTree>
    <p:extLst>
      <p:ext uri="{BB962C8B-B14F-4D97-AF65-F5344CB8AC3E}">
        <p14:creationId xmlns:p14="http://schemas.microsoft.com/office/powerpoint/2010/main" val="18626831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398" y="-3149671"/>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10 </a:t>
            </a:r>
            <a:endParaRPr lang="es-ES" sz="900" dirty="0"/>
          </a:p>
        </p:txBody>
      </p:sp>
      <p:sp>
        <p:nvSpPr>
          <p:cNvPr id="9" name="Título 1"/>
          <p:cNvSpPr txBox="1">
            <a:spLocks/>
          </p:cNvSpPr>
          <p:nvPr/>
        </p:nvSpPr>
        <p:spPr>
          <a:xfrm>
            <a:off x="-58793" y="-366071"/>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ÉTICA Y RESPONSABILIDAD SOCIAL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graphicFrame>
        <p:nvGraphicFramePr>
          <p:cNvPr id="2" name="Diagrama 1"/>
          <p:cNvGraphicFramePr/>
          <p:nvPr>
            <p:extLst>
              <p:ext uri="{D42A27DB-BD31-4B8C-83A1-F6EECF244321}">
                <p14:modId xmlns:p14="http://schemas.microsoft.com/office/powerpoint/2010/main" val="3974561721"/>
              </p:ext>
            </p:extLst>
          </p:nvPr>
        </p:nvGraphicFramePr>
        <p:xfrm>
          <a:off x="841049" y="978847"/>
          <a:ext cx="5152222" cy="2867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a 2"/>
          <p:cNvGraphicFramePr/>
          <p:nvPr>
            <p:extLst>
              <p:ext uri="{D42A27DB-BD31-4B8C-83A1-F6EECF244321}">
                <p14:modId xmlns:p14="http://schemas.microsoft.com/office/powerpoint/2010/main" val="1129075314"/>
              </p:ext>
            </p:extLst>
          </p:nvPr>
        </p:nvGraphicFramePr>
        <p:xfrm>
          <a:off x="2936632" y="3685197"/>
          <a:ext cx="7050973" cy="24322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1536760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ÉTICA</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11 </a:t>
            </a:r>
            <a:endParaRPr lang="es-ES" sz="900" dirty="0"/>
          </a:p>
        </p:txBody>
      </p:sp>
      <p:sp>
        <p:nvSpPr>
          <p:cNvPr id="11" name="9 CuadroTexto"/>
          <p:cNvSpPr txBox="1"/>
          <p:nvPr/>
        </p:nvSpPr>
        <p:spPr>
          <a:xfrm>
            <a:off x="204965" y="1209028"/>
            <a:ext cx="8784976" cy="523220"/>
          </a:xfrm>
          <a:prstGeom prst="rect">
            <a:avLst/>
          </a:prstGeom>
          <a:noFill/>
          <a:ln>
            <a:solidFill>
              <a:schemeClr val="accent1"/>
            </a:solidFill>
          </a:ln>
        </p:spPr>
        <p:txBody>
          <a:bodyPr wrap="square" rtlCol="0">
            <a:spAutoFit/>
          </a:bodyPr>
          <a:lstStyle/>
          <a:p>
            <a:pPr algn="ctr"/>
            <a:r>
              <a:rPr lang="es-MX" sz="2800" i="1" dirty="0" smtClean="0"/>
              <a:t>Factores de la conformación del comportamiento ético </a:t>
            </a:r>
            <a:endParaRPr lang="es-MX" sz="2000" i="1" dirty="0" smtClean="0"/>
          </a:p>
        </p:txBody>
      </p:sp>
      <p:graphicFrame>
        <p:nvGraphicFramePr>
          <p:cNvPr id="2" name="Diagrama 1"/>
          <p:cNvGraphicFramePr/>
          <p:nvPr>
            <p:extLst>
              <p:ext uri="{D42A27DB-BD31-4B8C-83A1-F6EECF244321}">
                <p14:modId xmlns:p14="http://schemas.microsoft.com/office/powerpoint/2010/main" val="2549208191"/>
              </p:ext>
            </p:extLst>
          </p:nvPr>
        </p:nvGraphicFramePr>
        <p:xfrm>
          <a:off x="738130" y="1756281"/>
          <a:ext cx="7392718" cy="42232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09674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492443"/>
          </a:xfrm>
          <a:prstGeom prst="rect">
            <a:avLst/>
          </a:prstGeom>
          <a:noFill/>
        </p:spPr>
        <p:txBody>
          <a:bodyPr wrap="square" rtlCol="0">
            <a:spAutoFit/>
          </a:bodyPr>
          <a:lstStyle/>
          <a:p>
            <a:pPr algn="just"/>
            <a:r>
              <a:rPr lang="es-MX" sz="2600" dirty="0" smtClean="0">
                <a:latin typeface="Avenir Book"/>
                <a:cs typeface="Avenir Book"/>
              </a:rPr>
              <a:t> </a:t>
            </a:r>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ÉTICA</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12 </a:t>
            </a:r>
            <a:endParaRPr lang="es-ES" sz="900" dirty="0"/>
          </a:p>
        </p:txBody>
      </p:sp>
      <p:sp>
        <p:nvSpPr>
          <p:cNvPr id="11" name="9 CuadroTexto"/>
          <p:cNvSpPr txBox="1"/>
          <p:nvPr/>
        </p:nvSpPr>
        <p:spPr>
          <a:xfrm>
            <a:off x="247553" y="1224946"/>
            <a:ext cx="8784976" cy="1446550"/>
          </a:xfrm>
          <a:prstGeom prst="rect">
            <a:avLst/>
          </a:prstGeom>
          <a:noFill/>
          <a:ln>
            <a:solidFill>
              <a:schemeClr val="accent1"/>
            </a:solidFill>
          </a:ln>
        </p:spPr>
        <p:txBody>
          <a:bodyPr wrap="square" rtlCol="0">
            <a:spAutoFit/>
          </a:bodyPr>
          <a:lstStyle/>
          <a:p>
            <a:pPr algn="ctr"/>
            <a:r>
              <a:rPr lang="es-ES" sz="2800" dirty="0">
                <a:solidFill>
                  <a:schemeClr val="accent6">
                    <a:lumMod val="25000"/>
                  </a:schemeClr>
                </a:solidFill>
              </a:rPr>
              <a:t>LOS VALORES Y LAS </a:t>
            </a:r>
            <a:r>
              <a:rPr lang="es-ES" sz="2800" dirty="0" smtClean="0">
                <a:solidFill>
                  <a:schemeClr val="accent6">
                    <a:lumMod val="25000"/>
                  </a:schemeClr>
                </a:solidFill>
              </a:rPr>
              <a:t>ORGANIZACIONES</a:t>
            </a:r>
          </a:p>
          <a:p>
            <a:pPr algn="ctr"/>
            <a:r>
              <a:rPr lang="es-ES" sz="2000" dirty="0">
                <a:solidFill>
                  <a:srgbClr val="00CC99"/>
                </a:solidFill>
              </a:rPr>
              <a:t>El significado de valor es el grado de estimación que se le tiene a una persona o cosa, también la cualidad o característica que posee una persona o un objeto y que lo hace estimable. </a:t>
            </a:r>
            <a:endParaRPr lang="es-MX" sz="2000" i="1" dirty="0" smtClean="0"/>
          </a:p>
        </p:txBody>
      </p:sp>
      <p:sp>
        <p:nvSpPr>
          <p:cNvPr id="12" name="Rectangle 3"/>
          <p:cNvSpPr txBox="1">
            <a:spLocks noChangeArrowheads="1"/>
          </p:cNvSpPr>
          <p:nvPr/>
        </p:nvSpPr>
        <p:spPr>
          <a:xfrm>
            <a:off x="104451" y="2918542"/>
            <a:ext cx="8763778" cy="3296540"/>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buFontTx/>
              <a:buNone/>
            </a:pPr>
            <a:r>
              <a:rPr lang="es-ES" sz="2800" dirty="0" smtClean="0">
                <a:solidFill>
                  <a:srgbClr val="CC0066"/>
                </a:solidFill>
              </a:rPr>
              <a:t>	</a:t>
            </a:r>
            <a:r>
              <a:rPr lang="es-ES" sz="3600" dirty="0" smtClean="0">
                <a:solidFill>
                  <a:srgbClr val="CC0066"/>
                </a:solidFill>
              </a:rPr>
              <a:t>Disponer de un núcleo de valores y principios éticos comunes que la mayoría de las organizaciones y culturas acepten de forma voluntaria .</a:t>
            </a:r>
          </a:p>
          <a:p>
            <a:pPr algn="just">
              <a:buFontTx/>
              <a:buNone/>
            </a:pPr>
            <a:endParaRPr lang="es-ES" sz="3600" dirty="0" smtClean="0">
              <a:solidFill>
                <a:srgbClr val="CC0066"/>
              </a:solidFill>
            </a:endParaRPr>
          </a:p>
          <a:p>
            <a:pPr algn="just">
              <a:buFontTx/>
              <a:buNone/>
            </a:pPr>
            <a:r>
              <a:rPr lang="es-ES" sz="3600" dirty="0" smtClean="0">
                <a:solidFill>
                  <a:srgbClr val="CC0066"/>
                </a:solidFill>
              </a:rPr>
              <a:t>	Si una persona no acepta un valor, se debe, en todo caso, a una ceguera axiológica pero no a la invalidez o inexistencia del valor.</a:t>
            </a:r>
            <a:endParaRPr lang="es-ES" sz="3600" dirty="0">
              <a:solidFill>
                <a:srgbClr val="CC0066"/>
              </a:solidFill>
            </a:endParaRPr>
          </a:p>
        </p:txBody>
      </p:sp>
    </p:spTree>
    <p:extLst>
      <p:ext uri="{BB962C8B-B14F-4D97-AF65-F5344CB8AC3E}">
        <p14:creationId xmlns:p14="http://schemas.microsoft.com/office/powerpoint/2010/main" val="21128367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709558" y="6435808"/>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13 </a:t>
            </a:r>
            <a:endParaRPr lang="es-ES" sz="900" dirty="0"/>
          </a:p>
        </p:txBody>
      </p:sp>
      <p:sp>
        <p:nvSpPr>
          <p:cNvPr id="11" name="Rectangle 2"/>
          <p:cNvSpPr txBox="1">
            <a:spLocks noChangeArrowheads="1"/>
          </p:cNvSpPr>
          <p:nvPr/>
        </p:nvSpPr>
        <p:spPr>
          <a:xfrm>
            <a:off x="2" y="1158212"/>
            <a:ext cx="3106755" cy="4826028"/>
          </a:xfrm>
          <a:prstGeom prst="rect">
            <a:avLst/>
          </a:prstGeom>
          <a:solidFill>
            <a:srgbClr val="7030A0"/>
          </a:solidFill>
          <a:ln>
            <a:solidFill>
              <a:schemeClr val="accent1"/>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3600" b="0" i="0" u="none" strike="noStrike" kern="1200" cap="none" spc="0" normalizeH="0" baseline="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Times New Roman" pitchFamily="18" charset="0"/>
              </a:rPr>
              <a:t>La importancia de los valores en las organizaciones es que tienden</a:t>
            </a:r>
            <a:r>
              <a:rPr kumimoji="0" lang="es-MX" sz="3600" b="0" i="0" u="none" strike="noStrike" kern="1200" cap="none" spc="0" normalizeH="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Times New Roman" pitchFamily="18" charset="0"/>
              </a:rPr>
              <a:t> a lograr el bienestar de la sociedad</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3600" b="0" i="0" u="none" strike="noStrike" kern="1200" cap="none" spc="0" normalizeH="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Times New Roman" pitchFamily="18" charset="0"/>
              </a:rPr>
              <a:t> .</a:t>
            </a:r>
            <a:endParaRPr kumimoji="0" lang="es-ES" sz="3600" b="0" i="0" u="none" strike="noStrike" kern="1200" cap="none" spc="0" normalizeH="0" baseline="0" noProof="0" dirty="0">
              <a:ln>
                <a:noFill/>
              </a:ln>
              <a:solidFill>
                <a:schemeClr val="bg1"/>
              </a:solidFill>
              <a:effectLst>
                <a:outerShdw blurRad="50000" dist="30000" dir="5400000" algn="tl" rotWithShape="0">
                  <a:srgbClr val="000000">
                    <a:alpha val="30000"/>
                  </a:srgbClr>
                </a:outerShdw>
              </a:effectLst>
              <a:uLnTx/>
              <a:uFillTx/>
              <a:latin typeface="+mj-lt"/>
              <a:ea typeface="+mj-ea"/>
              <a:cs typeface="+mj-cs"/>
            </a:endParaRPr>
          </a:p>
        </p:txBody>
      </p:sp>
      <p:sp>
        <p:nvSpPr>
          <p:cNvPr id="13" name="Rectangle 2"/>
          <p:cNvSpPr txBox="1">
            <a:spLocks noChangeArrowheads="1"/>
          </p:cNvSpPr>
          <p:nvPr/>
        </p:nvSpPr>
        <p:spPr>
          <a:xfrm>
            <a:off x="261257" y="2508689"/>
            <a:ext cx="9144000" cy="4332514"/>
          </a:xfrm>
          <a:prstGeom prst="rect">
            <a:avLst/>
          </a:prstGeom>
        </p:spPr>
        <p:txBody>
          <a:bodyPr/>
          <a:lstStyle/>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endParaRPr kumimoji="0" lang="es-ES" b="0" i="0" u="none" strike="noStrike" kern="1200" cap="none" spc="0" normalizeH="0" baseline="0" noProof="0" dirty="0">
              <a:ln>
                <a:noFill/>
              </a:ln>
              <a:solidFill>
                <a:schemeClr val="tx1"/>
              </a:solidFill>
              <a:effectLst/>
              <a:uLnTx/>
              <a:uFillTx/>
              <a:ea typeface="+mn-ea"/>
              <a:cs typeface="Times New Roman" pitchFamily="18" charset="0"/>
            </a:endParaRPr>
          </a:p>
        </p:txBody>
      </p:sp>
      <p:sp>
        <p:nvSpPr>
          <p:cNvPr id="15"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ÉTICA</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graphicFrame>
        <p:nvGraphicFramePr>
          <p:cNvPr id="2" name="Diagrama 1"/>
          <p:cNvGraphicFramePr/>
          <p:nvPr>
            <p:extLst>
              <p:ext uri="{D42A27DB-BD31-4B8C-83A1-F6EECF244321}">
                <p14:modId xmlns:p14="http://schemas.microsoft.com/office/powerpoint/2010/main" val="1329498240"/>
              </p:ext>
            </p:extLst>
          </p:nvPr>
        </p:nvGraphicFramePr>
        <p:xfrm>
          <a:off x="1523999" y="1158212"/>
          <a:ext cx="7462963" cy="5671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02615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14</a:t>
            </a:r>
            <a:endParaRPr lang="es-ES" sz="900" dirty="0"/>
          </a:p>
        </p:txBody>
      </p:sp>
      <p:sp>
        <p:nvSpPr>
          <p:cNvPr id="11" name="Rectangle 2"/>
          <p:cNvSpPr txBox="1">
            <a:spLocks noChangeArrowheads="1"/>
          </p:cNvSpPr>
          <p:nvPr/>
        </p:nvSpPr>
        <p:spPr>
          <a:xfrm>
            <a:off x="2" y="1158212"/>
            <a:ext cx="9143997" cy="1159149"/>
          </a:xfrm>
          <a:prstGeom prst="rect">
            <a:avLst/>
          </a:prstGeom>
          <a:solidFill>
            <a:srgbClr val="7030A0"/>
          </a:solidFill>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_tradnl" sz="3600" b="0" i="0" u="none" strike="noStrike" kern="1200" cap="none" spc="0" normalizeH="0" baseline="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Times New Roman" pitchFamily="18" charset="0"/>
              </a:rPr>
              <a:t>PARA PRESERVAR LOS  VALORES UNIVERSALES, LAS ORGANIZACIONES DEBERÍAN</a:t>
            </a:r>
            <a:r>
              <a:rPr kumimoji="0" lang="es-ES" sz="3600" b="0" i="0" u="none" strike="noStrike" kern="1200" cap="none" spc="0" normalizeH="0" baseline="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mj-cs"/>
              </a:rPr>
              <a:t> </a:t>
            </a:r>
            <a:r>
              <a:rPr kumimoji="0" lang="es-ES_tradnl" sz="3600" b="0" i="0" u="none" strike="noStrike" kern="1200" cap="none" spc="0" normalizeH="0" baseline="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mj-cs"/>
              </a:rPr>
              <a:t>...</a:t>
            </a:r>
            <a:endParaRPr kumimoji="0" lang="es-ES" sz="3600" b="0" i="0" u="none" strike="noStrike" kern="1200" cap="none" spc="0" normalizeH="0" baseline="0" noProof="0" dirty="0">
              <a:ln>
                <a:noFill/>
              </a:ln>
              <a:solidFill>
                <a:schemeClr val="bg1"/>
              </a:solidFill>
              <a:effectLst>
                <a:outerShdw blurRad="50000" dist="30000" dir="5400000" algn="tl" rotWithShape="0">
                  <a:srgbClr val="000000">
                    <a:alpha val="30000"/>
                  </a:srgbClr>
                </a:outerShdw>
              </a:effectLst>
              <a:uLnTx/>
              <a:uFillTx/>
              <a:latin typeface="+mj-lt"/>
              <a:ea typeface="+mj-ea"/>
              <a:cs typeface="+mj-cs"/>
            </a:endParaRPr>
          </a:p>
        </p:txBody>
      </p:sp>
      <p:sp>
        <p:nvSpPr>
          <p:cNvPr id="13" name="Rectangle 2"/>
          <p:cNvSpPr txBox="1">
            <a:spLocks noChangeArrowheads="1"/>
          </p:cNvSpPr>
          <p:nvPr/>
        </p:nvSpPr>
        <p:spPr>
          <a:xfrm>
            <a:off x="261257" y="2497672"/>
            <a:ext cx="9144000" cy="4332514"/>
          </a:xfrm>
          <a:prstGeom prst="rect">
            <a:avLst/>
          </a:prstGeom>
        </p:spPr>
        <p:txBody>
          <a:bodyPr/>
          <a:lstStyle/>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2"/>
              <a:buChar char=""/>
              <a:tabLst/>
              <a:defRPr/>
            </a:pPr>
            <a:r>
              <a:rPr kumimoji="0" lang="es-ES_tradnl" b="0" i="0" u="sng" strike="noStrike" kern="1200" cap="none" spc="0" normalizeH="0" baseline="0" noProof="0" dirty="0" smtClean="0">
                <a:ln>
                  <a:noFill/>
                </a:ln>
                <a:solidFill>
                  <a:schemeClr val="tx1"/>
                </a:solidFill>
                <a:effectLst/>
                <a:uLnTx/>
                <a:uFillTx/>
                <a:ea typeface="+mn-ea"/>
                <a:cs typeface="Times New Roman" pitchFamily="18" charset="0"/>
              </a:rPr>
              <a:t>RESPETAR LA DIGNIDAD HUMANA</a:t>
            </a: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a:t>
            </a:r>
            <a:r>
              <a:rPr kumimoji="0" lang="es-ES_tradnl"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Crear una cultura corporativa que valore a los empleados, los clientes y los proyectos.</a:t>
            </a:r>
            <a:endParaRPr kumimoji="0" lang="es-ES" b="0" i="0" u="none" strike="noStrike" kern="1200" cap="none" spc="0" normalizeH="0" baseline="0" noProof="0" dirty="0" smtClean="0">
              <a:ln>
                <a:noFill/>
              </a:ln>
              <a:solidFill>
                <a:schemeClr val="tx1"/>
              </a:solidFill>
              <a:effectLst/>
              <a:uLnTx/>
              <a:uFillTx/>
              <a:ea typeface="+mn-ea"/>
              <a:cs typeface="Times New Roman" pitchFamily="18" charset="0"/>
            </a:endParaRP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a:t>
            </a:r>
            <a:r>
              <a:rPr kumimoji="0" lang="es-ES_tradnl"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Mantener un lugar seguro de trabajo.</a:t>
            </a:r>
            <a:endParaRPr kumimoji="0" lang="es-ES" b="0" i="0" u="none" strike="noStrike" kern="1200" cap="none" spc="0" normalizeH="0" baseline="0" noProof="0" dirty="0" smtClean="0">
              <a:ln>
                <a:noFill/>
              </a:ln>
              <a:solidFill>
                <a:schemeClr val="tx1"/>
              </a:solidFill>
              <a:effectLst/>
              <a:uLnTx/>
              <a:uFillTx/>
              <a:ea typeface="+mn-ea"/>
              <a:cs typeface="Times New Roman" pitchFamily="18" charset="0"/>
            </a:endParaRP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a:t>
            </a:r>
            <a:r>
              <a:rPr kumimoji="0" lang="es-ES_tradnl"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Producir productos y servicios seguros</a:t>
            </a:r>
            <a:endParaRPr kumimoji="0" lang="es-ES" b="0" i="0" u="none" strike="noStrike" kern="1200" cap="none" spc="0" normalizeH="0" baseline="0" noProof="0" dirty="0" smtClean="0">
              <a:ln>
                <a:noFill/>
              </a:ln>
              <a:solidFill>
                <a:schemeClr val="tx1"/>
              </a:solidFill>
              <a:effectLst/>
              <a:uLnTx/>
              <a:uFillTx/>
              <a:ea typeface="+mn-ea"/>
              <a:cs typeface="Times New Roman" pitchFamily="18" charset="0"/>
            </a:endParaRP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2"/>
              <a:buChar char=""/>
              <a:tabLst/>
              <a:defRPr/>
            </a:pPr>
            <a:r>
              <a:rPr kumimoji="0" lang="es-ES_tradnl" b="0" i="0" u="sng" strike="noStrike" kern="1200" cap="none" spc="0" normalizeH="0" baseline="0" noProof="0" dirty="0" smtClean="0">
                <a:ln>
                  <a:noFill/>
                </a:ln>
                <a:solidFill>
                  <a:schemeClr val="tx1"/>
                </a:solidFill>
                <a:effectLst/>
                <a:uLnTx/>
                <a:uFillTx/>
                <a:ea typeface="+mn-ea"/>
                <a:cs typeface="Times New Roman" pitchFamily="18" charset="0"/>
              </a:rPr>
              <a:t>RESPETAR LOS DERECHOS FUNDAMENTALES</a:t>
            </a: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a:t>
            </a:r>
            <a:r>
              <a:rPr kumimoji="0" lang="es-ES_tradnl"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Proteger los  derechos de los empleados, clientes y comunidad.</a:t>
            </a:r>
            <a:endParaRPr kumimoji="0" lang="es-ES" b="0" i="0" u="none" strike="noStrike" kern="1200" cap="none" spc="0" normalizeH="0" baseline="0" noProof="0" dirty="0" smtClean="0">
              <a:ln>
                <a:noFill/>
              </a:ln>
              <a:solidFill>
                <a:schemeClr val="tx1"/>
              </a:solidFill>
              <a:effectLst/>
              <a:uLnTx/>
              <a:uFillTx/>
              <a:ea typeface="+mn-ea"/>
              <a:cs typeface="Times New Roman" pitchFamily="18" charset="0"/>
            </a:endParaRP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a:t>
            </a:r>
            <a:r>
              <a:rPr kumimoji="0" lang="es-ES_tradnl"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Evitar cualquier cosa que amenace la seguridad, la salud, la educación y el nivel de vida.</a:t>
            </a:r>
            <a:endParaRPr kumimoji="0" lang="es-ES" b="0" i="0" u="none" strike="noStrike" kern="1200" cap="none" spc="0" normalizeH="0" baseline="0" noProof="0" dirty="0" smtClean="0">
              <a:ln>
                <a:noFill/>
              </a:ln>
              <a:solidFill>
                <a:schemeClr val="tx1"/>
              </a:solidFill>
              <a:effectLst/>
              <a:uLnTx/>
              <a:uFillTx/>
              <a:ea typeface="+mn-ea"/>
              <a:cs typeface="Times New Roman" pitchFamily="18" charset="0"/>
            </a:endParaRP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2"/>
              <a:buChar char=""/>
              <a:tabLst/>
              <a:defRPr/>
            </a:pPr>
            <a:r>
              <a:rPr kumimoji="0" lang="es-ES_tradnl" b="0" i="0" u="sng" strike="noStrike" kern="1200" cap="none" spc="0" normalizeH="0" baseline="0" noProof="0" dirty="0" smtClean="0">
                <a:ln>
                  <a:noFill/>
                </a:ln>
                <a:solidFill>
                  <a:schemeClr val="tx1"/>
                </a:solidFill>
                <a:effectLst/>
                <a:uLnTx/>
                <a:uFillTx/>
                <a:ea typeface="+mn-ea"/>
                <a:cs typeface="Times New Roman" pitchFamily="18" charset="0"/>
              </a:rPr>
              <a:t>SER BUENOS CIUDADANOS</a:t>
            </a: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a:t>
            </a:r>
            <a:r>
              <a:rPr kumimoji="0" lang="es-ES_tradnl"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Apoyar a las instituciones sociales.</a:t>
            </a:r>
            <a:endParaRPr kumimoji="0" lang="es-ES" b="0" i="0" u="none" strike="noStrike" kern="1200" cap="none" spc="0" normalizeH="0" baseline="0" noProof="0" dirty="0" smtClean="0">
              <a:ln>
                <a:noFill/>
              </a:ln>
              <a:solidFill>
                <a:schemeClr val="tx1"/>
              </a:solidFill>
              <a:effectLst/>
              <a:uLnTx/>
              <a:uFillTx/>
              <a:ea typeface="+mn-ea"/>
              <a:cs typeface="Times New Roman" pitchFamily="18" charset="0"/>
            </a:endParaRP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a:t>
            </a:r>
            <a:r>
              <a:rPr kumimoji="0" lang="es-ES_tradnl"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s-ES_tradnl" b="0" i="0" u="none" strike="noStrike" kern="1200" cap="none" spc="0" normalizeH="0" baseline="0" noProof="0" dirty="0" smtClean="0">
                <a:ln>
                  <a:noFill/>
                </a:ln>
                <a:solidFill>
                  <a:schemeClr val="tx1"/>
                </a:solidFill>
                <a:effectLst/>
                <a:uLnTx/>
                <a:uFillTx/>
                <a:ea typeface="+mn-ea"/>
                <a:cs typeface="Times New Roman" pitchFamily="18" charset="0"/>
              </a:rPr>
              <a:t>Trabajar con el gobierno y las organizaciones locales para proteger al medio ambiente.</a:t>
            </a:r>
            <a:endParaRPr kumimoji="0" lang="es-ES" b="0" i="0" u="none" strike="noStrike" kern="1200" cap="none" spc="0" normalizeH="0" baseline="0" noProof="0" dirty="0" smtClean="0">
              <a:ln>
                <a:noFill/>
              </a:ln>
              <a:solidFill>
                <a:schemeClr val="tx1"/>
              </a:solidFill>
              <a:effectLst/>
              <a:uLnTx/>
              <a:uFillTx/>
              <a:ea typeface="+mn-ea"/>
              <a:cs typeface="Times New Roman" pitchFamily="18" charset="0"/>
            </a:endParaRPr>
          </a:p>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endParaRPr kumimoji="0" lang="es-ES" b="0" i="0" u="none" strike="noStrike" kern="1200" cap="none" spc="0" normalizeH="0" baseline="0" noProof="0" dirty="0">
              <a:ln>
                <a:noFill/>
              </a:ln>
              <a:solidFill>
                <a:schemeClr val="tx1"/>
              </a:solidFill>
              <a:effectLst/>
              <a:uLnTx/>
              <a:uFillTx/>
              <a:ea typeface="+mn-ea"/>
              <a:cs typeface="Times New Roman" pitchFamily="18" charset="0"/>
            </a:endParaRPr>
          </a:p>
        </p:txBody>
      </p:sp>
      <p:sp>
        <p:nvSpPr>
          <p:cNvPr id="15"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ÉTICA</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18935939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12513" y="1793442"/>
            <a:ext cx="5949993" cy="461665"/>
          </a:xfrm>
          <a:prstGeom prst="rect">
            <a:avLst/>
          </a:prstGeom>
          <a:noFill/>
        </p:spPr>
        <p:txBody>
          <a:bodyPr wrap="square" rtlCol="0">
            <a:spAutoFit/>
          </a:bodyPr>
          <a:lstStyle/>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0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44570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48190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15</a:t>
            </a:r>
            <a:endParaRPr lang="es-ES" sz="900" dirty="0"/>
          </a:p>
        </p:txBody>
      </p:sp>
      <p:sp>
        <p:nvSpPr>
          <p:cNvPr id="11" name="Rectangle 2"/>
          <p:cNvSpPr>
            <a:spLocks noGrp="1" noChangeArrowheads="1"/>
          </p:cNvSpPr>
          <p:nvPr>
            <p:ph type="title"/>
          </p:nvPr>
        </p:nvSpPr>
        <p:spPr>
          <a:xfrm>
            <a:off x="112318" y="71569"/>
            <a:ext cx="7498080" cy="1143000"/>
          </a:xfrm>
        </p:spPr>
        <p:txBody>
          <a:bodyPr/>
          <a:lstStyle/>
          <a:p>
            <a:r>
              <a:rPr lang="es-ES_tradnl" sz="4800" b="1" dirty="0">
                <a:solidFill>
                  <a:schemeClr val="bg1"/>
                </a:solidFill>
                <a:latin typeface="Arial" pitchFamily="34" charset="0"/>
              </a:rPr>
              <a:t>TRATO DIGNO</a:t>
            </a:r>
            <a:r>
              <a:rPr lang="es-ES_tradnl" dirty="0">
                <a:solidFill>
                  <a:schemeClr val="bg1"/>
                </a:solidFill>
              </a:rPr>
              <a:t>  </a:t>
            </a:r>
            <a:endParaRPr lang="es-ES" dirty="0">
              <a:solidFill>
                <a:schemeClr val="bg1"/>
              </a:solidFill>
            </a:endParaRPr>
          </a:p>
        </p:txBody>
      </p:sp>
      <p:sp>
        <p:nvSpPr>
          <p:cNvPr id="12" name="Text Box 8"/>
          <p:cNvSpPr txBox="1">
            <a:spLocks noChangeArrowheads="1"/>
          </p:cNvSpPr>
          <p:nvPr/>
        </p:nvSpPr>
        <p:spPr bwMode="auto">
          <a:xfrm>
            <a:off x="6464325" y="565304"/>
            <a:ext cx="1743075" cy="304800"/>
          </a:xfrm>
          <a:prstGeom prst="rect">
            <a:avLst/>
          </a:prstGeom>
          <a:noFill/>
          <a:ln w="9525">
            <a:noFill/>
            <a:miter lim="800000"/>
            <a:headEnd/>
            <a:tailEnd/>
          </a:ln>
          <a:effectLst/>
        </p:spPr>
        <p:txBody>
          <a:bodyPr wrap="none">
            <a:spAutoFit/>
          </a:bodyPr>
          <a:lstStyle/>
          <a:p>
            <a:r>
              <a:rPr lang="es-MX" sz="1400" i="1" dirty="0">
                <a:latin typeface="Times New Roman" pitchFamily="18" charset="0"/>
              </a:rPr>
              <a:t>Diccionario Larousse</a:t>
            </a:r>
            <a:endParaRPr lang="es-ES" sz="1400" i="1" dirty="0">
              <a:latin typeface="Times New Roman" pitchFamily="18" charset="0"/>
            </a:endParaRPr>
          </a:p>
        </p:txBody>
      </p:sp>
      <p:sp>
        <p:nvSpPr>
          <p:cNvPr id="13" name="Text Box 4"/>
          <p:cNvSpPr txBox="1">
            <a:spLocks noGrp="1" noChangeArrowheads="1"/>
          </p:cNvSpPr>
          <p:nvPr>
            <p:ph idx="4294967295"/>
          </p:nvPr>
        </p:nvSpPr>
        <p:spPr>
          <a:xfrm>
            <a:off x="138113" y="1273306"/>
            <a:ext cx="9005887" cy="1061130"/>
          </a:xfrm>
          <a:solidFill>
            <a:schemeClr val="folHlink"/>
          </a:solidFill>
          <a:ln/>
        </p:spPr>
        <p:txBody>
          <a:bodyPr/>
          <a:lstStyle/>
          <a:p>
            <a:pPr algn="ctr">
              <a:spcBef>
                <a:spcPct val="0"/>
              </a:spcBef>
              <a:buClrTx/>
              <a:buSzTx/>
              <a:buFontTx/>
              <a:buNone/>
            </a:pPr>
            <a:r>
              <a:rPr lang="es-MX" sz="2400" b="1" dirty="0">
                <a:solidFill>
                  <a:schemeClr val="bg1"/>
                </a:solidFill>
              </a:rPr>
              <a:t>Que merece algo en sentido favorable o adverso:</a:t>
            </a:r>
          </a:p>
          <a:p>
            <a:pPr algn="ctr">
              <a:spcBef>
                <a:spcPct val="0"/>
              </a:spcBef>
              <a:buClrTx/>
              <a:buSzTx/>
              <a:buFontTx/>
              <a:buNone/>
            </a:pPr>
            <a:r>
              <a:rPr lang="es-MX" sz="2400" b="1" dirty="0">
                <a:solidFill>
                  <a:schemeClr val="bg1"/>
                </a:solidFill>
              </a:rPr>
              <a:t>Ser digno de recompensa.</a:t>
            </a:r>
            <a:endParaRPr lang="es-ES" sz="2400" b="1" dirty="0">
              <a:solidFill>
                <a:schemeClr val="bg1"/>
              </a:solidFill>
            </a:endParaRPr>
          </a:p>
        </p:txBody>
      </p:sp>
      <p:sp>
        <p:nvSpPr>
          <p:cNvPr id="14" name="Text Box 5"/>
          <p:cNvSpPr txBox="1">
            <a:spLocks noChangeArrowheads="1"/>
          </p:cNvSpPr>
          <p:nvPr/>
        </p:nvSpPr>
        <p:spPr bwMode="auto">
          <a:xfrm>
            <a:off x="990600" y="2473086"/>
            <a:ext cx="7239000" cy="1187450"/>
          </a:xfrm>
          <a:prstGeom prst="rect">
            <a:avLst/>
          </a:prstGeom>
          <a:solidFill>
            <a:srgbClr val="FF9966"/>
          </a:solidFill>
          <a:ln w="9525">
            <a:noFill/>
            <a:miter lim="800000"/>
            <a:headEnd/>
            <a:tailEnd/>
          </a:ln>
          <a:effectLst/>
        </p:spPr>
        <p:txBody>
          <a:bodyPr>
            <a:spAutoFit/>
          </a:bodyPr>
          <a:lstStyle/>
          <a:p>
            <a:r>
              <a:rPr lang="es-MX" sz="2400" b="1"/>
              <a:t>Correspondiente, proporcionado al mérito y </a:t>
            </a:r>
          </a:p>
          <a:p>
            <a:r>
              <a:rPr lang="es-MX" sz="2400" b="1"/>
              <a:t>condición de una persona o cosa: </a:t>
            </a:r>
          </a:p>
          <a:p>
            <a:pPr algn="ctr"/>
            <a:r>
              <a:rPr lang="es-MX" sz="2400" b="1"/>
              <a:t>un hijo digno de su padre.</a:t>
            </a:r>
            <a:endParaRPr lang="es-ES" sz="2400" b="1"/>
          </a:p>
        </p:txBody>
      </p:sp>
      <p:sp>
        <p:nvSpPr>
          <p:cNvPr id="15" name="Text Box 6"/>
          <p:cNvSpPr txBox="1">
            <a:spLocks noChangeArrowheads="1"/>
          </p:cNvSpPr>
          <p:nvPr/>
        </p:nvSpPr>
        <p:spPr bwMode="auto">
          <a:xfrm>
            <a:off x="1021556" y="3857586"/>
            <a:ext cx="7239000" cy="822325"/>
          </a:xfrm>
          <a:prstGeom prst="rect">
            <a:avLst/>
          </a:prstGeom>
          <a:solidFill>
            <a:srgbClr val="CCFF99"/>
          </a:solidFill>
          <a:ln w="9525">
            <a:noFill/>
            <a:miter lim="800000"/>
            <a:headEnd/>
            <a:tailEnd/>
          </a:ln>
          <a:effectLst/>
        </p:spPr>
        <p:txBody>
          <a:bodyPr>
            <a:spAutoFit/>
          </a:bodyPr>
          <a:lstStyle/>
          <a:p>
            <a:r>
              <a:rPr lang="es-MX" sz="2400" b="1" dirty="0"/>
              <a:t>Que tiene gravedad que inspira respeto: </a:t>
            </a:r>
          </a:p>
          <a:p>
            <a:pPr algn="ctr"/>
            <a:r>
              <a:rPr lang="es-MX" sz="2400" b="1" dirty="0"/>
              <a:t>actitud digna</a:t>
            </a:r>
            <a:endParaRPr lang="es-ES" sz="2400" b="1" dirty="0"/>
          </a:p>
        </p:txBody>
      </p:sp>
      <p:sp>
        <p:nvSpPr>
          <p:cNvPr id="20" name="Text Box 7"/>
          <p:cNvSpPr txBox="1">
            <a:spLocks noChangeArrowheads="1"/>
          </p:cNvSpPr>
          <p:nvPr/>
        </p:nvSpPr>
        <p:spPr bwMode="auto">
          <a:xfrm>
            <a:off x="1056591" y="4946742"/>
            <a:ext cx="7239000" cy="830997"/>
          </a:xfrm>
          <a:prstGeom prst="rect">
            <a:avLst/>
          </a:prstGeom>
          <a:solidFill>
            <a:schemeClr val="accent1"/>
          </a:solidFill>
          <a:ln w="9525">
            <a:noFill/>
            <a:miter lim="800000"/>
            <a:headEnd/>
            <a:tailEnd/>
          </a:ln>
          <a:effectLst/>
        </p:spPr>
        <p:txBody>
          <a:bodyPr>
            <a:spAutoFit/>
          </a:bodyPr>
          <a:lstStyle/>
          <a:p>
            <a:r>
              <a:rPr lang="es-MX" sz="2400" b="1" dirty="0"/>
              <a:t>Decente no humillante: </a:t>
            </a:r>
            <a:endParaRPr lang="es-MX" sz="2400" b="1" dirty="0" smtClean="0"/>
          </a:p>
          <a:p>
            <a:pPr algn="ctr"/>
            <a:r>
              <a:rPr lang="es-MX" sz="2400" b="1" dirty="0" smtClean="0"/>
              <a:t>una </a:t>
            </a:r>
            <a:r>
              <a:rPr lang="es-MX" sz="2400" b="1" dirty="0"/>
              <a:t>casa digna</a:t>
            </a:r>
            <a:endParaRPr lang="es-ES" sz="2400" b="1" dirty="0"/>
          </a:p>
        </p:txBody>
      </p:sp>
    </p:spTree>
    <p:extLst>
      <p:ext uri="{BB962C8B-B14F-4D97-AF65-F5344CB8AC3E}">
        <p14:creationId xmlns:p14="http://schemas.microsoft.com/office/powerpoint/2010/main" val="41293545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492443"/>
          </a:xfrm>
          <a:prstGeom prst="rect">
            <a:avLst/>
          </a:prstGeom>
          <a:noFill/>
        </p:spPr>
        <p:txBody>
          <a:bodyPr wrap="square" rtlCol="0">
            <a:spAutoFit/>
          </a:bodyPr>
          <a:lstStyle/>
          <a:p>
            <a:pPr algn="just"/>
            <a:r>
              <a:rPr lang="es-MX" sz="2600" dirty="0" smtClean="0">
                <a:latin typeface="Avenir Book"/>
                <a:cs typeface="Avenir Book"/>
              </a:rPr>
              <a:t> </a:t>
            </a:r>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RESPONSABILIDAD SOCIAL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16 </a:t>
            </a:r>
            <a:endParaRPr lang="es-ES" sz="900" dirty="0"/>
          </a:p>
        </p:txBody>
      </p:sp>
      <p:sp>
        <p:nvSpPr>
          <p:cNvPr id="4" name="Rectángulo 3"/>
          <p:cNvSpPr/>
          <p:nvPr/>
        </p:nvSpPr>
        <p:spPr>
          <a:xfrm>
            <a:off x="848300" y="1092941"/>
            <a:ext cx="7458768" cy="3198497"/>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dirty="0" smtClean="0">
                <a:solidFill>
                  <a:schemeClr val="tx1"/>
                </a:solidFill>
              </a:rPr>
              <a:t>Muchas de las discusiones sobre la ética en la administración se originan en la opinión de que las organizaciones tienen responsabilidad social o sea la obligación actuar en pro de los mejores intereses de la sociedad.</a:t>
            </a:r>
          </a:p>
          <a:p>
            <a:pPr algn="ctr"/>
            <a:endParaRPr lang="es-MX" dirty="0">
              <a:solidFill>
                <a:schemeClr val="tx1"/>
              </a:solidFill>
            </a:endParaRPr>
          </a:p>
          <a:p>
            <a:pPr algn="ctr"/>
            <a:r>
              <a:rPr lang="es-MX" dirty="0" smtClean="0">
                <a:solidFill>
                  <a:schemeClr val="tx1"/>
                </a:solidFill>
              </a:rPr>
              <a:t>Esta opinión representa una extensión de la idea de responsabilidad social de los individuos. En este contexto, la ética aborda esencialmente las relaciones entre personas. </a:t>
            </a:r>
          </a:p>
          <a:p>
            <a:pPr algn="ctr"/>
            <a:r>
              <a:rPr lang="es-MX" sz="2400" b="1" i="1" dirty="0" smtClean="0">
                <a:solidFill>
                  <a:schemeClr val="tx1"/>
                </a:solidFill>
              </a:rPr>
              <a:t>“No hay discusión sobre el hecho de que tanto las organizaciones, como los individuos tienen responsabilidades sociales”</a:t>
            </a:r>
            <a:endParaRPr lang="es-MX" sz="2400" b="1" i="1" dirty="0">
              <a:solidFill>
                <a:schemeClr val="tx1"/>
              </a:solidFill>
            </a:endParaRPr>
          </a:p>
        </p:txBody>
      </p:sp>
      <p:pic>
        <p:nvPicPr>
          <p:cNvPr id="5" name="Imagen 4"/>
          <p:cNvPicPr>
            <a:picLocks noChangeAspect="1"/>
          </p:cNvPicPr>
          <p:nvPr/>
        </p:nvPicPr>
        <p:blipFill>
          <a:blip r:embed="rId3"/>
          <a:stretch>
            <a:fillRect/>
          </a:stretch>
        </p:blipFill>
        <p:spPr>
          <a:xfrm>
            <a:off x="1994054" y="4208132"/>
            <a:ext cx="4192174" cy="2129358"/>
          </a:xfrm>
          <a:prstGeom prst="rect">
            <a:avLst/>
          </a:prstGeom>
        </p:spPr>
      </p:pic>
    </p:spTree>
    <p:extLst>
      <p:ext uri="{BB962C8B-B14F-4D97-AF65-F5344CB8AC3E}">
        <p14:creationId xmlns:p14="http://schemas.microsoft.com/office/powerpoint/2010/main" val="4238299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Índice</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972638"/>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3 Marcador de texto"/>
          <p:cNvSpPr>
            <a:spLocks noGrp="1"/>
          </p:cNvSpPr>
          <p:nvPr>
            <p:ph sz="quarter" idx="4294967295"/>
          </p:nvPr>
        </p:nvSpPr>
        <p:spPr>
          <a:xfrm>
            <a:off x="553262" y="1617767"/>
            <a:ext cx="7358840" cy="4893034"/>
          </a:xfrm>
          <a:prstGeom prst="rect">
            <a:avLst/>
          </a:prstGeom>
          <a:ln>
            <a:solidFill>
              <a:schemeClr val="bg1"/>
            </a:solidFill>
          </a:ln>
        </p:spPr>
        <p:txBody>
          <a:bodyPr>
            <a:noAutofit/>
          </a:bodyPr>
          <a:lstStyle/>
          <a:p>
            <a:pPr marL="114300" indent="0">
              <a:buNone/>
            </a:pPr>
            <a:r>
              <a:rPr lang="es-MX" sz="1800" dirty="0" smtClean="0">
                <a:latin typeface="Avenir Black"/>
                <a:cs typeface="Arial" pitchFamily="34" charset="0"/>
              </a:rPr>
              <a:t>Mapa curricular												1</a:t>
            </a:r>
          </a:p>
          <a:p>
            <a:pPr marL="114300" indent="0">
              <a:buNone/>
            </a:pPr>
            <a:r>
              <a:rPr lang="es-MX" sz="1800" dirty="0" smtClean="0">
                <a:latin typeface="Avenir Black"/>
                <a:cs typeface="Arial" pitchFamily="34" charset="0"/>
              </a:rPr>
              <a:t>Programa de estudios por competencias                                          2</a:t>
            </a:r>
          </a:p>
          <a:p>
            <a:pPr marL="114300" indent="0">
              <a:buNone/>
            </a:pPr>
            <a:r>
              <a:rPr lang="es-MX" sz="1800" dirty="0" smtClean="0">
                <a:latin typeface="Avenir Black"/>
                <a:cs typeface="Arial" pitchFamily="34" charset="0"/>
              </a:rPr>
              <a:t>Estructura capitular                 	                                                          3</a:t>
            </a:r>
          </a:p>
          <a:p>
            <a:pPr marL="114300" indent="0">
              <a:buNone/>
            </a:pPr>
            <a:r>
              <a:rPr lang="es-MX" sz="1800" dirty="0" smtClean="0">
                <a:latin typeface="Avenir Black"/>
                <a:cs typeface="Arial" pitchFamily="34" charset="0"/>
              </a:rPr>
              <a:t>Propósito general                                                                              4</a:t>
            </a:r>
          </a:p>
          <a:p>
            <a:pPr marL="114300" indent="0">
              <a:buNone/>
            </a:pPr>
            <a:r>
              <a:rPr lang="es-MX" sz="1800" dirty="0" smtClean="0">
                <a:latin typeface="Avenir Black"/>
                <a:cs typeface="Arial" pitchFamily="34" charset="0"/>
              </a:rPr>
              <a:t>Objetivo de la Unidad de Aprendizaje                                               5  </a:t>
            </a:r>
          </a:p>
          <a:p>
            <a:pPr marL="114300" indent="0">
              <a:buNone/>
            </a:pPr>
            <a:r>
              <a:rPr lang="es-MX" sz="1800" dirty="0" smtClean="0">
                <a:latin typeface="Avenir Black"/>
                <a:cs typeface="Arial" pitchFamily="34" charset="0"/>
              </a:rPr>
              <a:t>Guión explicativo                                                                               6</a:t>
            </a:r>
          </a:p>
          <a:p>
            <a:pPr marL="114300" indent="0">
              <a:buNone/>
            </a:pPr>
            <a:r>
              <a:rPr lang="es-MX" sz="1800" dirty="0" smtClean="0">
                <a:latin typeface="Avenir Black"/>
                <a:cs typeface="Arial" pitchFamily="34" charset="0"/>
              </a:rPr>
              <a:t>Sugerencias y momento de uso                                                        7</a:t>
            </a:r>
          </a:p>
          <a:p>
            <a:pPr marL="114300" indent="0">
              <a:buNone/>
            </a:pPr>
            <a:r>
              <a:rPr lang="es-MX" sz="1800" dirty="0" smtClean="0">
                <a:latin typeface="Avenir Black"/>
                <a:cs typeface="Arial" pitchFamily="34" charset="0"/>
              </a:rPr>
              <a:t>Introducción al tema                                                                          8</a:t>
            </a:r>
          </a:p>
          <a:p>
            <a:pPr marL="114300" indent="0">
              <a:buNone/>
            </a:pPr>
            <a:r>
              <a:rPr lang="es-MX" sz="1800" dirty="0" smtClean="0">
                <a:latin typeface="Avenir Black"/>
                <a:cs typeface="Arial" pitchFamily="34" charset="0"/>
              </a:rPr>
              <a:t>Ética y Responsabilidad social                                                          9</a:t>
            </a:r>
          </a:p>
          <a:p>
            <a:pPr marL="114300" indent="0">
              <a:buNone/>
            </a:pPr>
            <a:r>
              <a:rPr lang="es-MX" sz="1800" dirty="0" err="1">
                <a:latin typeface="Avenir Black"/>
                <a:cs typeface="Arial" pitchFamily="34" charset="0"/>
              </a:rPr>
              <a:t>E</a:t>
            </a:r>
            <a:r>
              <a:rPr lang="es-MX" sz="1800" dirty="0" err="1" smtClean="0">
                <a:latin typeface="Avenir Black"/>
                <a:cs typeface="Arial" pitchFamily="34" charset="0"/>
              </a:rPr>
              <a:t>thics</a:t>
            </a:r>
            <a:r>
              <a:rPr lang="es-MX" sz="1800" dirty="0" smtClean="0">
                <a:latin typeface="Avenir Black"/>
                <a:cs typeface="Arial" pitchFamily="34" charset="0"/>
              </a:rPr>
              <a:t> &amp; Social </a:t>
            </a:r>
            <a:r>
              <a:rPr lang="es-MX" sz="1800" dirty="0" err="1">
                <a:latin typeface="Avenir Black"/>
                <a:cs typeface="Arial" pitchFamily="34" charset="0"/>
              </a:rPr>
              <a:t>R</a:t>
            </a:r>
            <a:r>
              <a:rPr lang="es-MX" sz="1800" dirty="0" err="1" smtClean="0">
                <a:latin typeface="Avenir Black"/>
                <a:cs typeface="Arial" pitchFamily="34" charset="0"/>
              </a:rPr>
              <a:t>esponsibility</a:t>
            </a:r>
            <a:r>
              <a:rPr lang="es-MX" sz="1800" dirty="0" smtClean="0">
                <a:latin typeface="Avenir Black"/>
                <a:cs typeface="Arial" pitchFamily="34" charset="0"/>
              </a:rPr>
              <a:t>        </a:t>
            </a:r>
          </a:p>
          <a:p>
            <a:pPr marL="114300" indent="0">
              <a:buNone/>
            </a:pPr>
            <a:r>
              <a:rPr lang="es-MX" sz="1800" dirty="0" smtClean="0">
                <a:latin typeface="Avenir Black"/>
                <a:cs typeface="Arial" pitchFamily="34" charset="0"/>
              </a:rPr>
              <a:t>         </a:t>
            </a:r>
            <a:r>
              <a:rPr lang="es-MX" sz="1800" dirty="0" smtClean="0">
                <a:solidFill>
                  <a:srgbClr val="FF0000"/>
                </a:solidFill>
                <a:latin typeface="Avenir Black"/>
                <a:cs typeface="Arial" pitchFamily="34" charset="0"/>
              </a:rPr>
              <a:t>*inserción </a:t>
            </a:r>
            <a:r>
              <a:rPr lang="es-MX" sz="1800" dirty="0">
                <a:solidFill>
                  <a:srgbClr val="FF0000"/>
                </a:solidFill>
                <a:latin typeface="Avenir Black"/>
                <a:cs typeface="Arial" pitchFamily="34" charset="0"/>
              </a:rPr>
              <a:t>en </a:t>
            </a:r>
            <a:r>
              <a:rPr lang="es-MX" sz="1800" dirty="0" smtClean="0">
                <a:solidFill>
                  <a:srgbClr val="FF0000"/>
                </a:solidFill>
                <a:latin typeface="Avenir Black"/>
                <a:cs typeface="Arial" pitchFamily="34" charset="0"/>
              </a:rPr>
              <a:t>inglés / </a:t>
            </a:r>
            <a:r>
              <a:rPr lang="es-MX" sz="1800" dirty="0" err="1" smtClean="0">
                <a:solidFill>
                  <a:srgbClr val="FF0000"/>
                </a:solidFill>
                <a:latin typeface="Avenir Black"/>
                <a:cs typeface="Arial" pitchFamily="34" charset="0"/>
              </a:rPr>
              <a:t>section</a:t>
            </a:r>
            <a:r>
              <a:rPr lang="es-MX" sz="1800" dirty="0" smtClean="0">
                <a:solidFill>
                  <a:srgbClr val="FF0000"/>
                </a:solidFill>
                <a:latin typeface="Avenir Black"/>
                <a:cs typeface="Arial" pitchFamily="34" charset="0"/>
              </a:rPr>
              <a:t> in </a:t>
            </a:r>
            <a:r>
              <a:rPr lang="es-MX" sz="1800" dirty="0" err="1" smtClean="0">
                <a:solidFill>
                  <a:srgbClr val="FF0000"/>
                </a:solidFill>
                <a:latin typeface="Avenir Black"/>
                <a:cs typeface="Arial" pitchFamily="34" charset="0"/>
              </a:rPr>
              <a:t>english</a:t>
            </a:r>
            <a:r>
              <a:rPr lang="es-MX" sz="1800" dirty="0" smtClean="0">
                <a:solidFill>
                  <a:srgbClr val="FF0000"/>
                </a:solidFill>
                <a:latin typeface="Avenir Black"/>
                <a:cs typeface="Arial" pitchFamily="34" charset="0"/>
              </a:rPr>
              <a:t>                                 </a:t>
            </a:r>
            <a:r>
              <a:rPr lang="es-MX" sz="1800" dirty="0" smtClean="0">
                <a:latin typeface="Avenir Black"/>
                <a:cs typeface="Arial" pitchFamily="34" charset="0"/>
              </a:rPr>
              <a:t>26</a:t>
            </a:r>
            <a:r>
              <a:rPr lang="es-MX" sz="1800" dirty="0" smtClean="0">
                <a:solidFill>
                  <a:srgbClr val="FF0000"/>
                </a:solidFill>
                <a:latin typeface="Avenir Black"/>
                <a:cs typeface="Arial" pitchFamily="34" charset="0"/>
              </a:rPr>
              <a:t>                               </a:t>
            </a:r>
            <a:endParaRPr lang="es-MX" sz="1800" dirty="0">
              <a:solidFill>
                <a:srgbClr val="FF0000"/>
              </a:solidFill>
              <a:latin typeface="Avenir Black"/>
              <a:cs typeface="Arial" pitchFamily="34" charset="0"/>
            </a:endParaRPr>
          </a:p>
          <a:p>
            <a:pPr marL="114300" indent="0">
              <a:buNone/>
            </a:pPr>
            <a:r>
              <a:rPr lang="es-MX" sz="1800" dirty="0" smtClean="0">
                <a:latin typeface="Avenir Black"/>
                <a:cs typeface="Arial" pitchFamily="34" charset="0"/>
              </a:rPr>
              <a:t>Recomendaciones finales                                                               31</a:t>
            </a:r>
          </a:p>
          <a:p>
            <a:pPr marL="114300" indent="0">
              <a:buNone/>
            </a:pPr>
            <a:r>
              <a:rPr lang="es-MX" sz="1800" dirty="0" smtClean="0">
                <a:latin typeface="Avenir Black"/>
                <a:cs typeface="Arial" pitchFamily="34" charset="0"/>
              </a:rPr>
              <a:t>Fuentes de Consulta                                                                       32</a:t>
            </a: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p:txBody>
      </p:sp>
      <p:sp>
        <p:nvSpPr>
          <p:cNvPr id="13" name="2 CuadroTexto"/>
          <p:cNvSpPr txBox="1"/>
          <p:nvPr/>
        </p:nvSpPr>
        <p:spPr>
          <a:xfrm>
            <a:off x="4815758" y="1320454"/>
            <a:ext cx="3096344" cy="276999"/>
          </a:xfrm>
          <a:prstGeom prst="rect">
            <a:avLst/>
          </a:prstGeom>
          <a:noFill/>
        </p:spPr>
        <p:txBody>
          <a:bodyPr wrap="square" rtlCol="0">
            <a:spAutoFit/>
          </a:bodyPr>
          <a:lstStyle/>
          <a:p>
            <a:pPr algn="r"/>
            <a:r>
              <a:rPr lang="es-MX" sz="1200" b="1" i="1" dirty="0" smtClean="0"/>
              <a:t>Número de diapositiva</a:t>
            </a:r>
            <a:endParaRPr lang="es-MX" sz="1200" b="1" i="1" dirty="0"/>
          </a:p>
        </p:txBody>
      </p:sp>
    </p:spTree>
    <p:extLst>
      <p:ext uri="{BB962C8B-B14F-4D97-AF65-F5344CB8AC3E}">
        <p14:creationId xmlns:p14="http://schemas.microsoft.com/office/powerpoint/2010/main" val="27360158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17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Rectangle 3"/>
          <p:cNvSpPr txBox="1">
            <a:spLocks noChangeArrowheads="1"/>
          </p:cNvSpPr>
          <p:nvPr/>
        </p:nvSpPr>
        <p:spPr>
          <a:xfrm>
            <a:off x="436882" y="1099369"/>
            <a:ext cx="8226424" cy="4392750"/>
          </a:xfrm>
          <a:prstGeom prst="rect">
            <a:avLst/>
          </a:prstGeom>
          <a:ln>
            <a:solidFill>
              <a:schemeClr val="accent1"/>
            </a:solidFill>
          </a:ln>
        </p:spPr>
        <p:txBody>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s-ES_tradnl" sz="2400" b="0" i="0" u="none" strike="noStrike" kern="1200" cap="none" spc="0" normalizeH="0" baseline="0" noProof="0" dirty="0" smtClean="0">
                <a:ln>
                  <a:noFill/>
                </a:ln>
                <a:solidFill>
                  <a:schemeClr val="tx1"/>
                </a:solidFill>
                <a:effectLst/>
                <a:uLnTx/>
                <a:uFillTx/>
                <a:latin typeface="+mn-lt"/>
                <a:ea typeface="+mn-ea"/>
                <a:cs typeface="Times New Roman" pitchFamily="18" charset="0"/>
              </a:rPr>
              <a:t>	“NOSOTROS SOMOS RESPONSABLES ANTE LA COMUNIDAD EN LA CUAL VIVIMOS Y TRABAJAMOS, Y ANTE LA COMUNIDAD MUNDIAL.  DEBEMOS SER BUENOS CIUDADANOS, REALIZAR BUENAS ACCIONES, OBRAS DE CARIDAD Y PAGAR NUESTROS IMPUESTOS.   DEBEMOS ALENTAR MEJORAS CÍVICAS Y MAYORES OPORTUNIDADES DE SALUD Y EDUCACIÓN.  DEBEMOS MANTENER EN BUENAS CONDICIONES LA PROPIEDAD QUE TENEMOS EL PRIVILEGIO DE USAR, PROTEGIENDO EL MEDIO AMBIENTE Y LOS RECURSOS NATURALES.”</a:t>
            </a:r>
            <a:endParaRPr kumimoji="0" lang="es-ES" sz="2400" b="0" i="0" u="none" strike="noStrike" kern="1200" cap="none" spc="0" normalizeH="0" baseline="0" noProof="0" dirty="0" smtClean="0">
              <a:ln>
                <a:noFill/>
              </a:ln>
              <a:solidFill>
                <a:schemeClr val="tx1"/>
              </a:solidFill>
              <a:effectLst/>
              <a:uLnTx/>
              <a:uFillTx/>
              <a:latin typeface="+mn-lt"/>
              <a:ea typeface="+mn-ea"/>
              <a:cs typeface="Times New Roman" pitchFamily="18" charset="0"/>
            </a:endParaRPr>
          </a:p>
          <a:p>
            <a:pPr marL="365760" marR="0" lvl="0" indent="-283464" algn="r"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_tradnl" sz="2400" b="0" i="0" u="none" strike="noStrike" kern="1200" cap="none" spc="0" normalizeH="0" baseline="0" noProof="0" dirty="0" smtClean="0">
                <a:ln>
                  <a:noFill/>
                </a:ln>
                <a:solidFill>
                  <a:schemeClr val="tx1"/>
                </a:solidFill>
                <a:effectLst/>
                <a:uLnTx/>
                <a:uFillTx/>
                <a:latin typeface="+mn-lt"/>
                <a:ea typeface="+mn-ea"/>
                <a:cs typeface="Times New Roman" pitchFamily="18" charset="0"/>
              </a:rPr>
              <a:t>Declaración de Johnson &amp; Johnson</a:t>
            </a:r>
            <a:endParaRPr kumimoji="0" lang="es-ES" sz="2400" b="0" i="0" u="none" strike="noStrike" kern="1200" cap="none" spc="0" normalizeH="0" baseline="0" noProof="0" dirty="0" smtClean="0">
              <a:ln>
                <a:noFill/>
              </a:ln>
              <a:solidFill>
                <a:schemeClr val="tx1"/>
              </a:solidFill>
              <a:effectLst/>
              <a:uLnTx/>
              <a:uFillTx/>
              <a:latin typeface="+mn-lt"/>
              <a:ea typeface="+mn-ea"/>
              <a:cs typeface="Times New Roman" pitchFamily="18" charset="0"/>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Elipse 3"/>
          <p:cNvSpPr/>
          <p:nvPr/>
        </p:nvSpPr>
        <p:spPr>
          <a:xfrm>
            <a:off x="799623" y="5320408"/>
            <a:ext cx="2002971" cy="76089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Discutir ejemplo </a:t>
            </a:r>
            <a:endParaRPr lang="es-MX" dirty="0"/>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RESPONSABILIDAD SOCIAL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26517707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18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Rectangle 3"/>
          <p:cNvSpPr txBox="1">
            <a:spLocks noChangeArrowheads="1"/>
          </p:cNvSpPr>
          <p:nvPr/>
        </p:nvSpPr>
        <p:spPr>
          <a:xfrm>
            <a:off x="436881" y="1099368"/>
            <a:ext cx="8550081" cy="4639443"/>
          </a:xfrm>
          <a:prstGeom prst="rect">
            <a:avLst/>
          </a:prstGeom>
          <a:ln>
            <a:solidFill>
              <a:schemeClr val="accent1"/>
            </a:solidFill>
          </a:ln>
        </p:spPr>
        <p:txBody>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Los</a:t>
            </a:r>
            <a:r>
              <a:rPr kumimoji="0" lang="es-ES" sz="2400" b="0" i="0" u="none" strike="noStrike" kern="1200" cap="none" spc="0" normalizeH="0" noProof="0" dirty="0" smtClean="0">
                <a:ln>
                  <a:noFill/>
                </a:ln>
                <a:solidFill>
                  <a:schemeClr val="tx1"/>
                </a:solidFill>
                <a:effectLst/>
                <a:uLnTx/>
                <a:uFillTx/>
                <a:latin typeface="+mn-lt"/>
                <a:ea typeface="+mn-ea"/>
                <a:cs typeface="+mn-cs"/>
              </a:rPr>
              <a:t> puntos críticos sobre la responsabilidad social son muy controvertidos, originan polémicas que para resolverlos es tomar una posición como organización o asumir un compromiso social.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lang="es-ES" sz="2400" baseline="0" dirty="0" smtClean="0"/>
              <a:t>Las posturas podrían resumirse como sigue (Garza, 2013):</a:t>
            </a:r>
          </a:p>
          <a:p>
            <a:pPr marL="425196" marR="0" lvl="0" indent="-342900" algn="l" defTabSz="914400" rtl="0" eaLnBrk="1" fontAlgn="auto" latinLnBrk="0" hangingPunct="1">
              <a:lnSpc>
                <a:spcPct val="100000"/>
              </a:lnSpc>
              <a:spcBef>
                <a:spcPts val="600"/>
              </a:spcBef>
              <a:spcAft>
                <a:spcPts val="0"/>
              </a:spcAft>
              <a:buClr>
                <a:schemeClr val="accent1"/>
              </a:buClr>
              <a:buSzPct val="80000"/>
              <a:buFont typeface="Arial" panose="020B0604020202020204" pitchFamily="34" charset="0"/>
              <a:buChar char="•"/>
              <a:tabLst/>
              <a:defRPr/>
            </a:pPr>
            <a:r>
              <a:rPr kumimoji="0" lang="es-ES" sz="2400" b="0" i="0" u="none" strike="noStrike" kern="1200" cap="none" spc="0" normalizeH="0" noProof="0" dirty="0" smtClean="0">
                <a:ln>
                  <a:noFill/>
                </a:ln>
                <a:solidFill>
                  <a:schemeClr val="tx1"/>
                </a:solidFill>
                <a:effectLst/>
                <a:uLnTx/>
                <a:uFillTx/>
                <a:latin typeface="+mn-lt"/>
                <a:ea typeface="+mn-ea"/>
                <a:cs typeface="+mn-cs"/>
              </a:rPr>
              <a:t>El único compromiso social de la organización es ser rentable y productiva</a:t>
            </a:r>
          </a:p>
          <a:p>
            <a:pPr marL="425196" marR="0" lvl="0" indent="-342900" algn="l" defTabSz="914400" rtl="0" eaLnBrk="1" fontAlgn="auto" latinLnBrk="0" hangingPunct="1">
              <a:lnSpc>
                <a:spcPct val="100000"/>
              </a:lnSpc>
              <a:spcBef>
                <a:spcPts val="600"/>
              </a:spcBef>
              <a:spcAft>
                <a:spcPts val="0"/>
              </a:spcAft>
              <a:buClr>
                <a:schemeClr val="accent1"/>
              </a:buClr>
              <a:buSzPct val="80000"/>
              <a:buFont typeface="Arial" panose="020B0604020202020204" pitchFamily="34" charset="0"/>
              <a:buChar char="•"/>
              <a:tabLst/>
              <a:defRPr/>
            </a:pPr>
            <a:r>
              <a:rPr lang="es-ES" sz="2400" baseline="0" dirty="0" smtClean="0"/>
              <a:t>La responsabilidad social le corresponde a los gobiernos .</a:t>
            </a:r>
          </a:p>
          <a:p>
            <a:pPr marL="425196" marR="0" lvl="0" indent="-342900" algn="l" defTabSz="914400" rtl="0" eaLnBrk="1" fontAlgn="auto" latinLnBrk="0" hangingPunct="1">
              <a:lnSpc>
                <a:spcPct val="100000"/>
              </a:lnSpc>
              <a:spcBef>
                <a:spcPts val="600"/>
              </a:spcBef>
              <a:spcAft>
                <a:spcPts val="0"/>
              </a:spcAft>
              <a:buClr>
                <a:schemeClr val="accent1"/>
              </a:buClr>
              <a:buSzPct val="80000"/>
              <a:buFont typeface="Arial" panose="020B0604020202020204" pitchFamily="34" charset="0"/>
              <a:buChar char="•"/>
              <a:tabLst/>
              <a:defRPr/>
            </a:pPr>
            <a:r>
              <a:rPr kumimoji="0" lang="es-ES" sz="2400" b="0" i="0" u="none" strike="noStrike" kern="1200" cap="none" spc="0" normalizeH="0" noProof="0" dirty="0" smtClean="0">
                <a:ln>
                  <a:noFill/>
                </a:ln>
                <a:solidFill>
                  <a:schemeClr val="tx1"/>
                </a:solidFill>
                <a:effectLst/>
                <a:uLnTx/>
                <a:uFillTx/>
                <a:latin typeface="+mn-lt"/>
                <a:ea typeface="+mn-ea"/>
                <a:cs typeface="+mn-cs"/>
              </a:rPr>
              <a:t>La responsabilidad social es una tarea opcional de las organizaciones, no es compromiso ni obligación</a:t>
            </a:r>
          </a:p>
          <a:p>
            <a:pPr marL="425196" marR="0" lvl="0" indent="-342900" algn="l" defTabSz="914400" rtl="0" eaLnBrk="1" fontAlgn="auto" latinLnBrk="0" hangingPunct="1">
              <a:lnSpc>
                <a:spcPct val="100000"/>
              </a:lnSpc>
              <a:spcBef>
                <a:spcPts val="600"/>
              </a:spcBef>
              <a:spcAft>
                <a:spcPts val="0"/>
              </a:spcAft>
              <a:buClr>
                <a:schemeClr val="accent1"/>
              </a:buClr>
              <a:buSzPct val="80000"/>
              <a:buFont typeface="Arial" panose="020B0604020202020204" pitchFamily="34" charset="0"/>
              <a:buChar char="•"/>
              <a:tabLst/>
              <a:defRPr/>
            </a:pPr>
            <a:r>
              <a:rPr lang="es-ES" sz="2400" baseline="0" dirty="0" smtClean="0"/>
              <a:t>La responsabilidad social le corresponde a toda la organización </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Elipse 3"/>
          <p:cNvSpPr/>
          <p:nvPr/>
        </p:nvSpPr>
        <p:spPr>
          <a:xfrm>
            <a:off x="460375" y="5836621"/>
            <a:ext cx="2002971" cy="76089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discutir</a:t>
            </a:r>
            <a:endParaRPr lang="es-MX" dirty="0"/>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RESPONSABILIDAD SOCIAL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34106613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19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Rectangle 3"/>
          <p:cNvSpPr txBox="1">
            <a:spLocks noChangeArrowheads="1"/>
          </p:cNvSpPr>
          <p:nvPr/>
        </p:nvSpPr>
        <p:spPr>
          <a:xfrm>
            <a:off x="256851" y="1444534"/>
            <a:ext cx="8550081" cy="4639443"/>
          </a:xfrm>
          <a:prstGeom prst="rect">
            <a:avLst/>
          </a:prstGeom>
          <a:ln>
            <a:solidFill>
              <a:schemeClr val="accent1"/>
            </a:solidFill>
          </a:ln>
        </p:spPr>
        <p:txBody>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s-ES" sz="24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El alcance de la responsabilidad social tiene que ver con los</a:t>
            </a:r>
            <a:r>
              <a:rPr kumimoji="0" lang="es-ES" sz="24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grupos de interés: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 sz="2400" b="0" i="0" u="none" strike="noStrike" kern="1200" cap="none" spc="0" normalizeH="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RESPONSABILIDAD SOCIAL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graphicFrame>
        <p:nvGraphicFramePr>
          <p:cNvPr id="5" name="Diagrama 4"/>
          <p:cNvGraphicFramePr/>
          <p:nvPr>
            <p:extLst>
              <p:ext uri="{D42A27DB-BD31-4B8C-83A1-F6EECF244321}">
                <p14:modId xmlns:p14="http://schemas.microsoft.com/office/powerpoint/2010/main" val="1703745491"/>
              </p:ext>
            </p:extLst>
          </p:nvPr>
        </p:nvGraphicFramePr>
        <p:xfrm>
          <a:off x="1524000" y="265568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115656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3554" name="Rectangle 2"/>
          <p:cNvSpPr>
            <a:spLocks noGrp="1" noChangeArrowheads="1"/>
          </p:cNvSpPr>
          <p:nvPr>
            <p:ph type="title"/>
          </p:nvPr>
        </p:nvSpPr>
        <p:spPr>
          <a:xfrm>
            <a:off x="1043608" y="0"/>
            <a:ext cx="7164288" cy="1051560"/>
          </a:xfrm>
          <a:solidFill>
            <a:schemeClr val="accent3">
              <a:lumMod val="50000"/>
            </a:schemeClr>
          </a:solidFill>
          <a:ln>
            <a:solidFill>
              <a:schemeClr val="accent2">
                <a:lumMod val="75000"/>
              </a:schemeClr>
            </a:solidFill>
          </a:ln>
        </p:spPr>
        <p:txBody>
          <a:bodyPr>
            <a:normAutofit/>
          </a:bodyPr>
          <a:lstStyle/>
          <a:p>
            <a:r>
              <a:rPr lang="es-ES" sz="3200" dirty="0" smtClean="0">
                <a:solidFill>
                  <a:schemeClr val="bg1"/>
                </a:solidFill>
              </a:rPr>
              <a:t>Entidades del tercer sector</a:t>
            </a:r>
            <a:endParaRPr lang="es-ES" sz="3200" dirty="0">
              <a:solidFill>
                <a:schemeClr val="bg1"/>
              </a:solidFill>
            </a:endParaRPr>
          </a:p>
        </p:txBody>
      </p:sp>
      <p:sp>
        <p:nvSpPr>
          <p:cNvPr id="4" name="Rectángulo 3"/>
          <p:cNvSpPr/>
          <p:nvPr/>
        </p:nvSpPr>
        <p:spPr>
          <a:xfrm>
            <a:off x="6664670" y="700437"/>
            <a:ext cx="1429559" cy="276999"/>
          </a:xfrm>
          <a:prstGeom prst="rect">
            <a:avLst/>
          </a:prstGeom>
        </p:spPr>
        <p:txBody>
          <a:bodyPr wrap="none">
            <a:spAutoFit/>
          </a:bodyPr>
          <a:lstStyle/>
          <a:p>
            <a:r>
              <a:rPr lang="es-ES_tradnl" sz="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a:t>
            </a:r>
            <a:r>
              <a:rPr lang="es-ES_tradnl" sz="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rPr>
              <a:t>Amauro</a:t>
            </a:r>
            <a:r>
              <a:rPr lang="es-ES_tradnl" sz="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 2009</a:t>
            </a:r>
            <a:r>
              <a:rPr lang="es-ES_tradnl" sz="12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t>
            </a:r>
            <a:endParaRPr lang="es-MX" sz="1200" dirty="0">
              <a:solidFill>
                <a:schemeClr val="accent1">
                  <a:lumMod val="75000"/>
                </a:schemeClr>
              </a:solidFill>
            </a:endParaRPr>
          </a:p>
        </p:txBody>
      </p:sp>
      <p:sp>
        <p:nvSpPr>
          <p:cNvPr id="6" name="Rectángulo 5"/>
          <p:cNvSpPr/>
          <p:nvPr/>
        </p:nvSpPr>
        <p:spPr>
          <a:xfrm>
            <a:off x="1121230" y="1112703"/>
            <a:ext cx="7050621" cy="1234741"/>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Ante la incapacidad del Estado / Gobierno las personas y las comunidades comenzaron a organizarse para buscar soluciones a los problemas sociales. Así nacieron las  Organizaciones No Gubernamentales (</a:t>
            </a:r>
            <a:r>
              <a:rPr lang="es-MX" dirty="0" err="1" smtClean="0"/>
              <a:t>ONG´s</a:t>
            </a:r>
            <a:r>
              <a:rPr lang="es-MX" dirty="0" smtClean="0"/>
              <a:t>), llamadas entidades del tercer sector. Por ejemplo:  </a:t>
            </a:r>
            <a:endParaRPr lang="es-MX" dirty="0"/>
          </a:p>
        </p:txBody>
      </p:sp>
      <p:graphicFrame>
        <p:nvGraphicFramePr>
          <p:cNvPr id="8" name="Diagrama 7"/>
          <p:cNvGraphicFramePr/>
          <p:nvPr>
            <p:extLst>
              <p:ext uri="{D42A27DB-BD31-4B8C-83A1-F6EECF244321}">
                <p14:modId xmlns:p14="http://schemas.microsoft.com/office/powerpoint/2010/main" val="2565011227"/>
              </p:ext>
            </p:extLst>
          </p:nvPr>
        </p:nvGraphicFramePr>
        <p:xfrm>
          <a:off x="1689253" y="231775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9"/>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20 </a:t>
            </a:r>
            <a:endParaRPr lang="es-ES" sz="900" dirty="0"/>
          </a:p>
        </p:txBody>
      </p:sp>
    </p:spTree>
    <p:extLst>
      <p:ext uri="{BB962C8B-B14F-4D97-AF65-F5344CB8AC3E}">
        <p14:creationId xmlns:p14="http://schemas.microsoft.com/office/powerpoint/2010/main" val="3065332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460445" y="6380808"/>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21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Título 1"/>
          <p:cNvSpPr txBox="1">
            <a:spLocks/>
          </p:cNvSpPr>
          <p:nvPr/>
        </p:nvSpPr>
        <p:spPr>
          <a:xfrm>
            <a:off x="256851" y="-427324"/>
            <a:ext cx="88871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ÁREAS DE RESPONSABILIDAD SOCIAL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4" name="Elipse 3"/>
          <p:cNvSpPr/>
          <p:nvPr/>
        </p:nvSpPr>
        <p:spPr>
          <a:xfrm>
            <a:off x="2093931" y="4250181"/>
            <a:ext cx="4549966" cy="1723272"/>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MX" dirty="0" smtClean="0"/>
              <a:t>Áreas de responsabilidad social </a:t>
            </a:r>
            <a:endParaRPr lang="es-MX" dirty="0"/>
          </a:p>
        </p:txBody>
      </p:sp>
      <p:graphicFrame>
        <p:nvGraphicFramePr>
          <p:cNvPr id="6" name="Diagrama 5"/>
          <p:cNvGraphicFramePr/>
          <p:nvPr>
            <p:extLst>
              <p:ext uri="{D42A27DB-BD31-4B8C-83A1-F6EECF244321}">
                <p14:modId xmlns:p14="http://schemas.microsoft.com/office/powerpoint/2010/main" val="3702076412"/>
              </p:ext>
            </p:extLst>
          </p:nvPr>
        </p:nvGraphicFramePr>
        <p:xfrm>
          <a:off x="-10321" y="1303851"/>
          <a:ext cx="8456292" cy="50362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02304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1 Título"/>
          <p:cNvSpPr>
            <a:spLocks noGrp="1"/>
          </p:cNvSpPr>
          <p:nvPr>
            <p:ph type="title"/>
          </p:nvPr>
        </p:nvSpPr>
        <p:spPr/>
        <p:txBody>
          <a:bodyPr/>
          <a:lstStyle/>
          <a:p>
            <a:r>
              <a:rPr lang="es-MX" dirty="0" smtClean="0"/>
              <a:t>REFLEXIONES</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13175704"/>
              </p:ext>
            </p:extLst>
          </p:nvPr>
        </p:nvGraphicFramePr>
        <p:xfrm>
          <a:off x="1357290" y="1142984"/>
          <a:ext cx="7577160" cy="5105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22 </a:t>
            </a:r>
            <a:endParaRPr lang="es-ES" sz="900" dirty="0"/>
          </a:p>
        </p:txBody>
      </p:sp>
    </p:spTree>
    <p:extLst>
      <p:ext uri="{BB962C8B-B14F-4D97-AF65-F5344CB8AC3E}">
        <p14:creationId xmlns:p14="http://schemas.microsoft.com/office/powerpoint/2010/main" val="330108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Retos del trabajo del siglo XXI</a:t>
            </a:r>
            <a:endParaRPr lang="es-ES" sz="32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23 </a:t>
            </a:r>
            <a:endParaRPr lang="es-ES" sz="900" dirty="0"/>
          </a:p>
        </p:txBody>
      </p:sp>
      <p:sp>
        <p:nvSpPr>
          <p:cNvPr id="13" name="Marcador de contenido 2"/>
          <p:cNvSpPr>
            <a:spLocks noGrp="1"/>
          </p:cNvSpPr>
          <p:nvPr>
            <p:ph sz="quarter" idx="4294967295"/>
          </p:nvPr>
        </p:nvSpPr>
        <p:spPr>
          <a:xfrm>
            <a:off x="164924" y="1289834"/>
            <a:ext cx="8822039" cy="4267200"/>
          </a:xfrm>
          <a:prstGeom prst="rect">
            <a:avLst/>
          </a:prstGeom>
        </p:spPr>
        <p:txBody>
          <a:bodyPr/>
          <a:lstStyle/>
          <a:p>
            <a:pPr marL="471487" lvl="1" indent="0" eaLnBrk="1" hangingPunct="1">
              <a:buNone/>
            </a:pPr>
            <a:endParaRPr lang="es-MX" altLang="es-MX" dirty="0" smtClean="0"/>
          </a:p>
          <a:p>
            <a:pPr marL="471487" lvl="1" indent="0" eaLnBrk="1" hangingPunct="1">
              <a:buNone/>
            </a:pPr>
            <a:endParaRPr lang="es-MX" altLang="es-MX" dirty="0"/>
          </a:p>
          <a:p>
            <a:pPr marL="471487" lvl="1" indent="0" eaLnBrk="1" hangingPunct="1">
              <a:buNone/>
            </a:pPr>
            <a:r>
              <a:rPr lang="es-MX" altLang="es-MX" dirty="0" smtClean="0"/>
              <a:t>		</a:t>
            </a:r>
          </a:p>
        </p:txBody>
      </p:sp>
      <p:sp>
        <p:nvSpPr>
          <p:cNvPr id="12" name="Rectangle 3"/>
          <p:cNvSpPr>
            <a:spLocks noGrp="1" noChangeArrowheads="1"/>
          </p:cNvSpPr>
          <p:nvPr>
            <p:ph sz="half" idx="4294967295"/>
          </p:nvPr>
        </p:nvSpPr>
        <p:spPr>
          <a:xfrm>
            <a:off x="329173" y="1285127"/>
            <a:ext cx="4143404" cy="3065715"/>
          </a:xfrm>
          <a:prstGeom prst="rect">
            <a:avLst/>
          </a:prstGeom>
          <a:solidFill>
            <a:schemeClr val="accent2">
              <a:lumMod val="20000"/>
              <a:lumOff val="80000"/>
            </a:schemeClr>
          </a:solidFill>
          <a:ln>
            <a:solidFill>
              <a:schemeClr val="accent3">
                <a:lumMod val="75000"/>
              </a:schemeClr>
            </a:solidFill>
          </a:ln>
        </p:spPr>
        <p:txBody>
          <a:bodyPr>
            <a:normAutofit/>
          </a:bodyPr>
          <a:lstStyle/>
          <a:p>
            <a:pPr>
              <a:buFont typeface="Wingdings" pitchFamily="2" charset="2"/>
              <a:buNone/>
            </a:pPr>
            <a:r>
              <a:rPr lang="es-ES_tradnl" sz="3100" dirty="0">
                <a:cs typeface="Times New Roman" pitchFamily="18" charset="0"/>
              </a:rPr>
              <a:t>   </a:t>
            </a:r>
            <a:r>
              <a:rPr lang="es-ES" sz="3100" dirty="0" smtClean="0">
                <a:cs typeface="Times New Roman" pitchFamily="18" charset="0"/>
              </a:rPr>
              <a:t>“</a:t>
            </a:r>
            <a:r>
              <a:rPr lang="es-ES" dirty="0" smtClean="0">
                <a:solidFill>
                  <a:srgbClr val="FF0000"/>
                </a:solidFill>
              </a:rPr>
              <a:t>época de grandes expectativas de desempeño”</a:t>
            </a:r>
          </a:p>
          <a:p>
            <a:pPr>
              <a:buFont typeface="Wingdings" pitchFamily="2" charset="2"/>
              <a:buNone/>
            </a:pPr>
            <a:r>
              <a:rPr lang="es-ES" cap="none" dirty="0" smtClean="0">
                <a:solidFill>
                  <a:srgbClr val="FF0000"/>
                </a:solidFill>
                <a:cs typeface="Times New Roman" pitchFamily="18" charset="0"/>
              </a:rPr>
              <a:t>“incesante búsqueda de alto rendimiento” </a:t>
            </a:r>
          </a:p>
        </p:txBody>
      </p:sp>
      <p:sp>
        <p:nvSpPr>
          <p:cNvPr id="21" name="Rectangle 4"/>
          <p:cNvSpPr>
            <a:spLocks noGrp="1" noChangeArrowheads="1"/>
          </p:cNvSpPr>
          <p:nvPr>
            <p:ph sz="half" idx="4294967295"/>
          </p:nvPr>
        </p:nvSpPr>
        <p:spPr>
          <a:xfrm>
            <a:off x="4969856" y="1285127"/>
            <a:ext cx="3857652" cy="3430092"/>
          </a:xfrm>
          <a:prstGeom prst="rect">
            <a:avLst/>
          </a:prstGeom>
          <a:solidFill>
            <a:schemeClr val="accent4">
              <a:lumMod val="20000"/>
              <a:lumOff val="80000"/>
            </a:schemeClr>
          </a:solidFill>
          <a:ln>
            <a:solidFill>
              <a:srgbClr val="7030A0"/>
            </a:solidFill>
          </a:ln>
        </p:spPr>
        <p:txBody>
          <a:bodyPr>
            <a:normAutofit/>
          </a:bodyPr>
          <a:lstStyle/>
          <a:p>
            <a:pPr>
              <a:buFont typeface="Wingdings" pitchFamily="2" charset="2"/>
              <a:buNone/>
            </a:pPr>
            <a:r>
              <a:rPr lang="es-ES" sz="3300" b="1" dirty="0" smtClean="0">
                <a:cs typeface="Times New Roman" pitchFamily="18" charset="0"/>
              </a:rPr>
              <a:t>“el ca</a:t>
            </a:r>
            <a:r>
              <a:rPr lang="es-ES" sz="3300" b="1" dirty="0">
                <a:cs typeface="Times New Roman" pitchFamily="18" charset="0"/>
              </a:rPr>
              <a:t>m</a:t>
            </a:r>
            <a:r>
              <a:rPr lang="es-ES" sz="3300" b="1" dirty="0" smtClean="0">
                <a:cs typeface="Times New Roman" pitchFamily="18" charset="0"/>
              </a:rPr>
              <a:t>bio como estilo de vida”</a:t>
            </a:r>
          </a:p>
          <a:p>
            <a:pPr>
              <a:buFont typeface="Wingdings" pitchFamily="2" charset="2"/>
              <a:buNone/>
            </a:pPr>
            <a:r>
              <a:rPr lang="es-ES" sz="3300" b="1" i="1" dirty="0" smtClean="0">
                <a:cs typeface="Times New Roman" pitchFamily="18" charset="0"/>
              </a:rPr>
              <a:t>“nuevas formas para lograr productividad elevada”</a:t>
            </a:r>
            <a:endParaRPr lang="es-ES" i="1" dirty="0"/>
          </a:p>
        </p:txBody>
      </p:sp>
      <p:pic>
        <p:nvPicPr>
          <p:cNvPr id="3" name="Imagen 2"/>
          <p:cNvPicPr>
            <a:picLocks noChangeAspect="1"/>
          </p:cNvPicPr>
          <p:nvPr/>
        </p:nvPicPr>
        <p:blipFill>
          <a:blip r:embed="rId3"/>
          <a:stretch>
            <a:fillRect/>
          </a:stretch>
        </p:blipFill>
        <p:spPr>
          <a:xfrm>
            <a:off x="1453152" y="4715219"/>
            <a:ext cx="3019425" cy="1514475"/>
          </a:xfrm>
          <a:prstGeom prst="rect">
            <a:avLst/>
          </a:prstGeom>
        </p:spPr>
      </p:pic>
    </p:spTree>
    <p:extLst>
      <p:ext uri="{BB962C8B-B14F-4D97-AF65-F5344CB8AC3E}">
        <p14:creationId xmlns:p14="http://schemas.microsoft.com/office/powerpoint/2010/main" val="29602404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smtClean="0"/>
              <a:t>                                                                                 </a:t>
            </a:r>
            <a:r>
              <a:rPr lang="es-MX" sz="900" smtClean="0"/>
              <a:t>DIAPOSITIVA    24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9" name="2 Marcador de contenido"/>
          <p:cNvSpPr>
            <a:spLocks noGrp="1"/>
          </p:cNvSpPr>
          <p:nvPr>
            <p:ph idx="4294967295"/>
          </p:nvPr>
        </p:nvSpPr>
        <p:spPr>
          <a:xfrm>
            <a:off x="68518" y="1147553"/>
            <a:ext cx="8918445" cy="4278485"/>
          </a:xfrm>
          <a:prstGeom prst="rect">
            <a:avLst/>
          </a:prstGeom>
          <a:ln>
            <a:solidFill>
              <a:schemeClr val="bg1"/>
            </a:solidFill>
          </a:ln>
        </p:spPr>
        <p:txBody>
          <a:bodyPr>
            <a:normAutofit/>
          </a:bodyPr>
          <a:lstStyle/>
          <a:p>
            <a:pPr marL="0" indent="0">
              <a:buNone/>
              <a:defRPr/>
            </a:pPr>
            <a:r>
              <a:rPr lang="es-ES" altLang="es-MX" dirty="0" smtClean="0"/>
              <a:t>	</a:t>
            </a:r>
            <a:r>
              <a:rPr lang="es-ES" altLang="es-MX" sz="2400" dirty="0" smtClean="0">
                <a:solidFill>
                  <a:srgbClr val="FF0000"/>
                </a:solidFill>
                <a:latin typeface="Comic Sans MS" panose="030F0702030302020204" pitchFamily="66" charset="0"/>
              </a:rPr>
              <a:t>Este siglo ha traído nuevos valores sociales y muchas expectativas para la protección de los derechos humanos, generando:</a:t>
            </a:r>
            <a:endParaRPr lang="es-ES" altLang="es-MX" dirty="0" smtClean="0">
              <a:solidFill>
                <a:srgbClr val="FF0000"/>
              </a:solidFill>
              <a:latin typeface="Comic Sans MS" panose="030F0702030302020204" pitchFamily="66" charset="0"/>
            </a:endParaRPr>
          </a:p>
        </p:txBody>
      </p:sp>
      <p:sp>
        <p:nvSpPr>
          <p:cNvPr id="10" name="6 CuadroTexto"/>
          <p:cNvSpPr txBox="1">
            <a:spLocks noChangeArrowheads="1"/>
          </p:cNvSpPr>
          <p:nvPr/>
        </p:nvSpPr>
        <p:spPr bwMode="auto">
          <a:xfrm>
            <a:off x="1800460" y="2021849"/>
            <a:ext cx="2520950" cy="369332"/>
          </a:xfrm>
          <a:prstGeom prst="rect">
            <a:avLst/>
          </a:prstGeom>
          <a:solidFill>
            <a:srgbClr val="FFFF00"/>
          </a:solidFill>
          <a:ln w="9525">
            <a:solidFill>
              <a:srgbClr val="0070C0"/>
            </a:solidFill>
            <a:miter lim="800000"/>
            <a:headEnd/>
            <a:tailEnd/>
          </a:ln>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0"/>
              </a:spcBef>
              <a:buClrTx/>
              <a:buSzTx/>
              <a:buFontTx/>
              <a:buNone/>
            </a:pPr>
            <a:r>
              <a:rPr lang="es-ES" altLang="es-MX"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Nuevas presiones</a:t>
            </a:r>
            <a:endParaRPr lang="es-ES" altLang="es-MX"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Valores en el trabajo y derechos humanos</a:t>
            </a:r>
            <a:endParaRPr lang="es-ES" sz="3200" dirty="0">
              <a:latin typeface="Avenir Black"/>
              <a:cs typeface="Avenir Black"/>
            </a:endParaRPr>
          </a:p>
        </p:txBody>
      </p:sp>
      <p:graphicFrame>
        <p:nvGraphicFramePr>
          <p:cNvPr id="2" name="Diagrama 1"/>
          <p:cNvGraphicFramePr/>
          <p:nvPr>
            <p:extLst>
              <p:ext uri="{D42A27DB-BD31-4B8C-83A1-F6EECF244321}">
                <p14:modId xmlns:p14="http://schemas.microsoft.com/office/powerpoint/2010/main" val="2356168030"/>
              </p:ext>
            </p:extLst>
          </p:nvPr>
        </p:nvGraphicFramePr>
        <p:xfrm>
          <a:off x="453437" y="2523503"/>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7461218" y="1013463"/>
            <a:ext cx="1525745" cy="32836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1200" dirty="0" err="1" smtClean="0">
                <a:solidFill>
                  <a:schemeClr val="tx1"/>
                </a:solidFill>
              </a:rPr>
              <a:t>Schemerhorn</a:t>
            </a:r>
            <a:r>
              <a:rPr lang="es-MX" sz="1200" dirty="0" smtClean="0">
                <a:solidFill>
                  <a:schemeClr val="tx1"/>
                </a:solidFill>
              </a:rPr>
              <a:t>, 2010 </a:t>
            </a:r>
            <a:endParaRPr lang="es-MX" sz="1200" dirty="0">
              <a:solidFill>
                <a:schemeClr val="tx1"/>
              </a:solidFill>
            </a:endParaRPr>
          </a:p>
        </p:txBody>
      </p:sp>
    </p:spTree>
    <p:extLst>
      <p:ext uri="{BB962C8B-B14F-4D97-AF65-F5344CB8AC3E}">
        <p14:creationId xmlns:p14="http://schemas.microsoft.com/office/powerpoint/2010/main" val="12962840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25 </a:t>
            </a:r>
            <a:endParaRPr lang="es-ES" sz="900" dirty="0"/>
          </a:p>
        </p:txBody>
      </p:sp>
      <p:sp>
        <p:nvSpPr>
          <p:cNvPr id="13" name="Marcador de contenido 2"/>
          <p:cNvSpPr>
            <a:spLocks noGrp="1"/>
          </p:cNvSpPr>
          <p:nvPr>
            <p:ph sz="quarter" idx="4294967295"/>
          </p:nvPr>
        </p:nvSpPr>
        <p:spPr>
          <a:xfrm>
            <a:off x="5469" y="977900"/>
            <a:ext cx="8822039" cy="4267200"/>
          </a:xfrm>
          <a:prstGeom prst="rect">
            <a:avLst/>
          </a:prstGeom>
        </p:spPr>
        <p:txBody>
          <a:bodyPr/>
          <a:lstStyle/>
          <a:p>
            <a:pPr marL="471487" lvl="1" indent="0" eaLnBrk="1" hangingPunct="1">
              <a:buNone/>
            </a:pPr>
            <a:endParaRPr lang="es-MX" altLang="es-MX" dirty="0" smtClean="0"/>
          </a:p>
          <a:p>
            <a:pPr marL="471487" lvl="1" indent="0" eaLnBrk="1" hangingPunct="1">
              <a:buNone/>
            </a:pPr>
            <a:endParaRPr lang="es-MX" altLang="es-MX" dirty="0"/>
          </a:p>
          <a:p>
            <a:pPr marL="471487" lvl="1" indent="0" eaLnBrk="1" hangingPunct="1">
              <a:buNone/>
            </a:pPr>
            <a:r>
              <a:rPr lang="es-MX" altLang="es-MX" dirty="0" smtClean="0"/>
              <a:t>		</a:t>
            </a:r>
          </a:p>
        </p:txBody>
      </p:sp>
      <p:sp>
        <p:nvSpPr>
          <p:cNvPr id="21" name="Rectangle 4"/>
          <p:cNvSpPr>
            <a:spLocks noGrp="1" noChangeArrowheads="1"/>
          </p:cNvSpPr>
          <p:nvPr>
            <p:ph sz="half" idx="4294967295"/>
          </p:nvPr>
        </p:nvSpPr>
        <p:spPr>
          <a:xfrm>
            <a:off x="3230194" y="1285127"/>
            <a:ext cx="5597314" cy="4829234"/>
          </a:xfrm>
          <a:prstGeom prst="rect">
            <a:avLst/>
          </a:prstGeom>
          <a:solidFill>
            <a:schemeClr val="accent4">
              <a:lumMod val="20000"/>
              <a:lumOff val="80000"/>
            </a:schemeClr>
          </a:solidFill>
          <a:ln>
            <a:solidFill>
              <a:srgbClr val="7030A0"/>
            </a:solidFill>
          </a:ln>
        </p:spPr>
        <p:txBody>
          <a:bodyPr>
            <a:normAutofit fontScale="55000" lnSpcReduction="20000"/>
          </a:bodyPr>
          <a:lstStyle/>
          <a:p>
            <a:pPr>
              <a:buNone/>
            </a:pPr>
            <a:r>
              <a:rPr lang="es-MX" sz="3600" dirty="0"/>
              <a:t>Rosa Ma. Gómez tiene problemas en el </a:t>
            </a:r>
            <a:r>
              <a:rPr lang="es-MX" sz="3600" dirty="0" smtClean="0"/>
              <a:t>trabajo. </a:t>
            </a:r>
            <a:r>
              <a:rPr lang="es-MX" sz="3600" dirty="0"/>
              <a:t>Comenzaron a aparecer poco después de que su puesto dejó de ser de operación manual al introducir el uso de computadoras. Ella ha realizado su mejor esfuerzo, pero no ha logrado aprender esta tecnología para cumplir con las expectativas de desempeño. Tiene 55 años de edad y  más de 30 en la institución, por lo que es muy popular y tiene gran influencia entre sus compañeros de trabajo</a:t>
            </a:r>
            <a:r>
              <a:rPr lang="es-MX" sz="3600" dirty="0" smtClean="0"/>
              <a:t>.</a:t>
            </a:r>
            <a:r>
              <a:rPr lang="es-MX" sz="3600" dirty="0"/>
              <a:t> </a:t>
            </a:r>
            <a:endParaRPr lang="es-MX" sz="3600" dirty="0" smtClean="0"/>
          </a:p>
          <a:p>
            <a:pPr>
              <a:buNone/>
            </a:pPr>
            <a:r>
              <a:rPr lang="es-MX" sz="3600" dirty="0" smtClean="0"/>
              <a:t>Junto </a:t>
            </a:r>
            <a:r>
              <a:rPr lang="es-MX" sz="3600" dirty="0"/>
              <a:t>con sus problemas de desempeño,  también se observa la aparición de algunas actitudes negativas: muestra una tendencia a hablar mal de la institución ante cualquier cosa que le disgusta. </a:t>
            </a:r>
          </a:p>
          <a:p>
            <a:pPr>
              <a:buNone/>
            </a:pPr>
            <a:r>
              <a:rPr lang="es-MX" sz="3600" dirty="0"/>
              <a:t>	</a:t>
            </a:r>
            <a:r>
              <a:rPr lang="es-MX" sz="3600" dirty="0" smtClean="0"/>
              <a:t>¿Qué </a:t>
            </a:r>
            <a:r>
              <a:rPr lang="es-MX" sz="3600" dirty="0"/>
              <a:t>opciones considerarías para abordar el problema de mantener a Rosa Ma. en su puesto y organización?   ¿Qué harías y por qué</a:t>
            </a:r>
            <a:r>
              <a:rPr lang="es-MX" sz="3600" dirty="0" smtClean="0"/>
              <a:t>?</a:t>
            </a:r>
            <a:endParaRPr lang="es-ES" i="1" dirty="0"/>
          </a:p>
        </p:txBody>
      </p:sp>
      <p:pic>
        <p:nvPicPr>
          <p:cNvPr id="14" name="Picture 18" descr="joinus1yl.gif"/>
          <p:cNvPicPr>
            <a:picLocks noChangeAspect="1" noChangeArrowheads="1" noCrop="1"/>
          </p:cNvPicPr>
          <p:nvPr/>
        </p:nvPicPr>
        <p:blipFill>
          <a:blip r:embed="rId3" cstate="print"/>
          <a:srcRect/>
          <a:stretch>
            <a:fillRect/>
          </a:stretch>
        </p:blipFill>
        <p:spPr bwMode="auto">
          <a:xfrm>
            <a:off x="117647" y="496294"/>
            <a:ext cx="3000369" cy="1680207"/>
          </a:xfrm>
          <a:prstGeom prst="rect">
            <a:avLst/>
          </a:prstGeom>
          <a:noFill/>
          <a:ln w="9525">
            <a:noFill/>
            <a:miter lim="800000"/>
            <a:headEnd/>
            <a:tailEnd/>
          </a:ln>
        </p:spPr>
      </p:pic>
      <p:sp>
        <p:nvSpPr>
          <p:cNvPr id="2" name="Rectángulo 1"/>
          <p:cNvSpPr/>
          <p:nvPr/>
        </p:nvSpPr>
        <p:spPr>
          <a:xfrm>
            <a:off x="833067" y="2517841"/>
            <a:ext cx="1766830" cy="923330"/>
          </a:xfrm>
          <a:prstGeom prst="rect">
            <a:avLst/>
          </a:prstGeom>
          <a:noFill/>
        </p:spPr>
        <p:txBody>
          <a:bodyPr wrap="none" lIns="91440" tIns="45720" rIns="91440" bIns="45720">
            <a:spAutoFit/>
          </a:bodyPr>
          <a:lstStyle/>
          <a:p>
            <a:pPr algn="ctr"/>
            <a:r>
              <a:rPr lang="es-E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CASO</a:t>
            </a:r>
            <a:endParaRPr lang="es-E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0264291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85651"/>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26 </a:t>
            </a:r>
            <a:endParaRPr lang="es-ES" sz="900" dirty="0"/>
          </a:p>
        </p:txBody>
      </p:sp>
      <p:sp>
        <p:nvSpPr>
          <p:cNvPr id="9" name="5 CuadroTexto"/>
          <p:cNvSpPr txBox="1"/>
          <p:nvPr/>
        </p:nvSpPr>
        <p:spPr>
          <a:xfrm>
            <a:off x="931549" y="60682"/>
            <a:ext cx="5976664" cy="523220"/>
          </a:xfrm>
          <a:prstGeom prst="rect">
            <a:avLst/>
          </a:prstGeom>
          <a:noFill/>
        </p:spPr>
        <p:txBody>
          <a:bodyPr wrap="square" rtlCol="0">
            <a:spAutoFit/>
          </a:bodyPr>
          <a:lstStyle/>
          <a:p>
            <a:r>
              <a:rPr lang="es-MX" sz="2800" dirty="0" smtClean="0">
                <a:solidFill>
                  <a:schemeClr val="bg1"/>
                </a:solidFill>
                <a:latin typeface="Avenir Black"/>
              </a:rPr>
              <a:t>ENGLISH </a:t>
            </a:r>
            <a:r>
              <a:rPr lang="es-MX" sz="2800" dirty="0" err="1" smtClean="0">
                <a:solidFill>
                  <a:schemeClr val="bg1"/>
                </a:solidFill>
                <a:latin typeface="Avenir Black"/>
              </a:rPr>
              <a:t>SECTION</a:t>
            </a:r>
            <a:r>
              <a:rPr lang="es-MX" sz="2800" dirty="0" smtClean="0">
                <a:solidFill>
                  <a:schemeClr val="bg1"/>
                </a:solidFill>
                <a:latin typeface="Avenir Black"/>
              </a:rPr>
              <a:t> </a:t>
            </a:r>
            <a:endParaRPr lang="es-MX" sz="2800" dirty="0">
              <a:solidFill>
                <a:schemeClr val="bg1"/>
              </a:solidFill>
              <a:latin typeface="Avenir Black"/>
            </a:endParaRPr>
          </a:p>
        </p:txBody>
      </p:sp>
      <p:sp>
        <p:nvSpPr>
          <p:cNvPr id="14" name="2 Marcador de contenido"/>
          <p:cNvSpPr>
            <a:spLocks noGrp="1"/>
          </p:cNvSpPr>
          <p:nvPr>
            <p:ph sz="quarter" idx="4294967295"/>
          </p:nvPr>
        </p:nvSpPr>
        <p:spPr>
          <a:xfrm>
            <a:off x="440736" y="1379256"/>
            <a:ext cx="8120775" cy="4826917"/>
          </a:xfrm>
          <a:prstGeom prst="rect">
            <a:avLst/>
          </a:prstGeom>
        </p:spPr>
        <p:txBody>
          <a:bodyPr>
            <a:normAutofit/>
          </a:bodyPr>
          <a:lstStyle/>
          <a:p>
            <a:pPr>
              <a:lnSpc>
                <a:spcPct val="90000"/>
              </a:lnSpc>
              <a:buNone/>
              <a:defRPr/>
            </a:pPr>
            <a:r>
              <a:rPr lang="es-ES" altLang="es-MX" dirty="0" smtClean="0">
                <a:solidFill>
                  <a:schemeClr val="tx1">
                    <a:lumMod val="75000"/>
                    <a:lumOff val="25000"/>
                  </a:schemeClr>
                </a:solidFill>
                <a:latin typeface="Avenir Black"/>
              </a:rPr>
              <a:t>	</a:t>
            </a:r>
            <a:endParaRPr lang="es-ES" altLang="es-MX" dirty="0">
              <a:solidFill>
                <a:schemeClr val="tx1">
                  <a:lumMod val="75000"/>
                  <a:lumOff val="25000"/>
                </a:schemeClr>
              </a:solidFill>
              <a:latin typeface="Avenir Black"/>
            </a:endParaRPr>
          </a:p>
        </p:txBody>
      </p:sp>
      <p:sp>
        <p:nvSpPr>
          <p:cNvPr id="2" name="Rectángulo 1"/>
          <p:cNvSpPr/>
          <p:nvPr/>
        </p:nvSpPr>
        <p:spPr>
          <a:xfrm>
            <a:off x="1561563" y="1871600"/>
            <a:ext cx="6020880" cy="923330"/>
          </a:xfrm>
          <a:prstGeom prst="rect">
            <a:avLst/>
          </a:prstGeom>
          <a:noFill/>
        </p:spPr>
        <p:txBody>
          <a:bodyPr wrap="none" lIns="91440" tIns="45720" rIns="91440" bIns="45720">
            <a:spAutoFit/>
          </a:bodyPr>
          <a:lstStyle/>
          <a:p>
            <a:pPr algn="ctr"/>
            <a:r>
              <a:rPr 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THE BUSINESS CASE </a:t>
            </a:r>
            <a:endPar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Imagen 2"/>
          <p:cNvPicPr>
            <a:picLocks noChangeAspect="1"/>
          </p:cNvPicPr>
          <p:nvPr/>
        </p:nvPicPr>
        <p:blipFill>
          <a:blip r:embed="rId3"/>
          <a:stretch>
            <a:fillRect/>
          </a:stretch>
        </p:blipFill>
        <p:spPr>
          <a:xfrm>
            <a:off x="976021" y="3920186"/>
            <a:ext cx="2657475" cy="1724025"/>
          </a:xfrm>
          <a:prstGeom prst="rect">
            <a:avLst/>
          </a:prstGeom>
        </p:spPr>
      </p:pic>
      <p:pic>
        <p:nvPicPr>
          <p:cNvPr id="4" name="Imagen 3"/>
          <p:cNvPicPr>
            <a:picLocks noChangeAspect="1"/>
          </p:cNvPicPr>
          <p:nvPr/>
        </p:nvPicPr>
        <p:blipFill>
          <a:blip r:embed="rId4"/>
          <a:stretch>
            <a:fillRect/>
          </a:stretch>
        </p:blipFill>
        <p:spPr>
          <a:xfrm>
            <a:off x="5142816" y="3196286"/>
            <a:ext cx="3152775" cy="1447800"/>
          </a:xfrm>
          <a:prstGeom prst="rect">
            <a:avLst/>
          </a:prstGeom>
        </p:spPr>
      </p:pic>
    </p:spTree>
    <p:extLst>
      <p:ext uri="{BB962C8B-B14F-4D97-AF65-F5344CB8AC3E}">
        <p14:creationId xmlns:p14="http://schemas.microsoft.com/office/powerpoint/2010/main" val="1173794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Mapa Curricular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13" name="6 Imagen"/>
          <p:cNvPicPr/>
          <p:nvPr/>
        </p:nvPicPr>
        <p:blipFill>
          <a:blip r:embed="rId3"/>
          <a:stretch>
            <a:fillRect/>
          </a:stretch>
        </p:blipFill>
        <p:spPr>
          <a:xfrm>
            <a:off x="542369" y="1140853"/>
            <a:ext cx="8369402" cy="4971380"/>
          </a:xfrm>
          <a:prstGeom prst="rect">
            <a:avLst/>
          </a:prstGeom>
        </p:spPr>
      </p:pic>
      <p:sp>
        <p:nvSpPr>
          <p:cNvPr id="14" name="7 CuadroTexto"/>
          <p:cNvSpPr txBox="1"/>
          <p:nvPr/>
        </p:nvSpPr>
        <p:spPr>
          <a:xfrm>
            <a:off x="971600" y="6254792"/>
            <a:ext cx="2000264" cy="25391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1050" dirty="0" smtClean="0"/>
              <a:t>UNIDAD DE APRENDIZAJE</a:t>
            </a:r>
            <a:endParaRPr lang="es-ES" sz="1050" dirty="0"/>
          </a:p>
        </p:txBody>
      </p:sp>
      <p:sp>
        <p:nvSpPr>
          <p:cNvPr id="16" name="Flecha abajo 4"/>
          <p:cNvSpPr/>
          <p:nvPr/>
        </p:nvSpPr>
        <p:spPr>
          <a:xfrm rot="10800000">
            <a:off x="1403646" y="4441648"/>
            <a:ext cx="144017" cy="167058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CuadroTexto 16"/>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 </a:t>
            </a:r>
            <a:endParaRPr lang="es-ES" sz="900" dirty="0"/>
          </a:p>
        </p:txBody>
      </p:sp>
    </p:spTree>
    <p:extLst>
      <p:ext uri="{BB962C8B-B14F-4D97-AF65-F5344CB8AC3E}">
        <p14:creationId xmlns:p14="http://schemas.microsoft.com/office/powerpoint/2010/main" val="28868140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85651"/>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27</a:t>
            </a:r>
            <a:endParaRPr lang="es-ES" sz="900" dirty="0"/>
          </a:p>
        </p:txBody>
      </p:sp>
      <p:sp>
        <p:nvSpPr>
          <p:cNvPr id="19" name="Rectángulo 18"/>
          <p:cNvSpPr/>
          <p:nvPr/>
        </p:nvSpPr>
        <p:spPr>
          <a:xfrm>
            <a:off x="926493" y="-59437"/>
            <a:ext cx="3881191" cy="923330"/>
          </a:xfrm>
          <a:prstGeom prst="rect">
            <a:avLst/>
          </a:prstGeom>
          <a:noFill/>
        </p:spPr>
        <p:txBody>
          <a:bodyPr wrap="non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rPr>
              <a:t>DEFINITIONS</a:t>
            </a:r>
            <a:endParaRPr lang="en-US" sz="5400" b="1" dirty="0">
              <a:ln w="22225">
                <a:solidFill>
                  <a:schemeClr val="accent2"/>
                </a:solidFill>
                <a:prstDash val="solid"/>
              </a:ln>
              <a:solidFill>
                <a:schemeClr val="accent2">
                  <a:lumMod val="40000"/>
                  <a:lumOff val="60000"/>
                </a:schemeClr>
              </a:solidFill>
            </a:endParaRPr>
          </a:p>
        </p:txBody>
      </p:sp>
      <p:pic>
        <p:nvPicPr>
          <p:cNvPr id="5" name="Marcador de contenido 4"/>
          <p:cNvPicPr>
            <a:picLocks noGrp="1" noChangeAspect="1"/>
          </p:cNvPicPr>
          <p:nvPr>
            <p:ph sz="half" idx="4294967295"/>
          </p:nvPr>
        </p:nvPicPr>
        <p:blipFill>
          <a:blip r:embed="rId3"/>
          <a:stretch>
            <a:fillRect/>
          </a:stretch>
        </p:blipFill>
        <p:spPr>
          <a:xfrm>
            <a:off x="263649" y="1041291"/>
            <a:ext cx="4614193" cy="2781562"/>
          </a:xfrm>
          <a:prstGeom prst="rect">
            <a:avLst/>
          </a:prstGeom>
        </p:spPr>
      </p:pic>
      <p:pic>
        <p:nvPicPr>
          <p:cNvPr id="6" name="Imagen 5"/>
          <p:cNvPicPr>
            <a:picLocks noChangeAspect="1"/>
          </p:cNvPicPr>
          <p:nvPr/>
        </p:nvPicPr>
        <p:blipFill>
          <a:blip r:embed="rId4"/>
          <a:stretch>
            <a:fillRect/>
          </a:stretch>
        </p:blipFill>
        <p:spPr>
          <a:xfrm>
            <a:off x="3805593" y="2805169"/>
            <a:ext cx="5181370" cy="2901567"/>
          </a:xfrm>
          <a:prstGeom prst="rect">
            <a:avLst/>
          </a:prstGeom>
        </p:spPr>
      </p:pic>
    </p:spTree>
    <p:extLst>
      <p:ext uri="{BB962C8B-B14F-4D97-AF65-F5344CB8AC3E}">
        <p14:creationId xmlns:p14="http://schemas.microsoft.com/office/powerpoint/2010/main" val="25568915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07759" y="1364177"/>
            <a:ext cx="8233282" cy="1569660"/>
          </a:xfrm>
          <a:prstGeom prst="rect">
            <a:avLst/>
          </a:prstGeom>
          <a:noFill/>
        </p:spPr>
        <p:txBody>
          <a:bodyPr wrap="square" rtlCol="0">
            <a:spAutoFit/>
          </a:bodyPr>
          <a:lstStyle/>
          <a:p>
            <a:pPr algn="just"/>
            <a:r>
              <a:rPr lang="en-US" sz="2400" dirty="0" smtClean="0">
                <a:latin typeface="Avenir Black"/>
                <a:ea typeface="+mj-ea"/>
                <a:cs typeface="Avenir Black"/>
              </a:rPr>
              <a:t>Most managers now realize that paying attention to ethics and social responsibility is as important a business issue as paying attention to costs, profits and growth</a:t>
            </a:r>
            <a:r>
              <a:rPr lang="es-MX" sz="2400" dirty="0" smtClean="0">
                <a:latin typeface="Avenir Black"/>
                <a:ea typeface="+mj-ea"/>
                <a:cs typeface="Avenir Black"/>
              </a:rPr>
              <a:t>. </a:t>
            </a:r>
            <a:endParaRPr lang="es-ES" sz="2400" dirty="0">
              <a:latin typeface="Avenir Black"/>
              <a:ea typeface="+mj-ea"/>
              <a:cs typeface="Avenir Black"/>
            </a:endParaRPr>
          </a:p>
          <a:p>
            <a:pPr algn="just"/>
            <a:r>
              <a:rPr lang="es-ES" sz="2400" dirty="0">
                <a:latin typeface="Avenir Black"/>
                <a:ea typeface="+mj-ea"/>
                <a:cs typeface="Avenir Blac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dirty="0" smtClean="0">
                <a:solidFill>
                  <a:schemeClr val="bg1"/>
                </a:solidFill>
                <a:latin typeface="Avenir Black"/>
                <a:cs typeface="Avenir Black"/>
              </a:rPr>
              <a:t>ETHICS ANDS SOCIAL RESPONSIBILITY  </a:t>
            </a:r>
            <a:r>
              <a:rPr lang="en-US" sz="2400" dirty="0" smtClean="0">
                <a:solidFill>
                  <a:schemeClr val="bg1"/>
                </a:solidFill>
                <a:latin typeface="Avenir Black"/>
                <a:cs typeface="Avenir Black"/>
              </a:rPr>
              <a:t>(Daft, 2011;2015)</a:t>
            </a:r>
            <a:endParaRPr lang="en-US" sz="24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28 </a:t>
            </a:r>
            <a:endParaRPr lang="es-ES" sz="900" dirty="0"/>
          </a:p>
        </p:txBody>
      </p:sp>
      <p:grpSp>
        <p:nvGrpSpPr>
          <p:cNvPr id="13" name="Grupo 12"/>
          <p:cNvGrpSpPr/>
          <p:nvPr/>
        </p:nvGrpSpPr>
        <p:grpSpPr>
          <a:xfrm>
            <a:off x="762297" y="2613683"/>
            <a:ext cx="7726204" cy="1844180"/>
            <a:chOff x="1817370" y="2623184"/>
            <a:chExt cx="7219126" cy="1844180"/>
          </a:xfrm>
        </p:grpSpPr>
        <p:sp>
          <p:nvSpPr>
            <p:cNvPr id="14" name="Rectángulo redondeado 13"/>
            <p:cNvSpPr/>
            <p:nvPr/>
          </p:nvSpPr>
          <p:spPr>
            <a:xfrm>
              <a:off x="1817370" y="2623184"/>
              <a:ext cx="7219126" cy="1714500"/>
            </a:xfrm>
            <a:prstGeom prst="roundRect">
              <a:avLst>
                <a:gd name="adj" fmla="val 166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ctángulo 14"/>
            <p:cNvSpPr/>
            <p:nvPr/>
          </p:nvSpPr>
          <p:spPr>
            <a:xfrm>
              <a:off x="1901080" y="2706893"/>
              <a:ext cx="7051706" cy="1760471"/>
            </a:xfrm>
            <a:prstGeom prst="rect">
              <a:avLst/>
            </a:prstGeom>
            <a:solidFill>
              <a:srgbClr val="7030A0"/>
            </a:solidFill>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ctr" anchorCtr="0">
              <a:noAutofit/>
            </a:bodyPr>
            <a:lstStyle/>
            <a:p>
              <a:pPr lvl="0" algn="ctr" defTabSz="914400">
                <a:spcBef>
                  <a:spcPct val="0"/>
                </a:spcBef>
                <a:defRPr/>
              </a:pPr>
              <a:r>
                <a:rPr lang="en-US" sz="2400" dirty="0" smtClean="0">
                  <a:solidFill>
                    <a:schemeClr val="bg1"/>
                  </a:solidFill>
                  <a:latin typeface="Avenir Black"/>
                  <a:ea typeface="+mj-ea"/>
                  <a:cs typeface="Avenir Black"/>
                </a:rPr>
                <a:t>Naturally, the relationship of a corporation´s ethics and social responsibility to its financial performance concerns both managers and  management scholars and has  generated a lively debate</a:t>
              </a:r>
              <a:r>
                <a:rPr lang="es-MX" sz="2400" dirty="0" smtClean="0">
                  <a:solidFill>
                    <a:schemeClr val="bg1"/>
                  </a:solidFill>
                  <a:latin typeface="Avenir Black"/>
                  <a:ea typeface="+mj-ea"/>
                  <a:cs typeface="Avenir Black"/>
                </a:rPr>
                <a:t>. </a:t>
              </a:r>
              <a:endParaRPr lang="es-MX" sz="2400" dirty="0">
                <a:solidFill>
                  <a:schemeClr val="bg1"/>
                </a:solidFill>
                <a:latin typeface="Avenir Black"/>
                <a:ea typeface="+mj-ea"/>
                <a:cs typeface="Avenir Black"/>
              </a:endParaRPr>
            </a:p>
            <a:p>
              <a:pPr lvl="0" algn="ctr" defTabSz="711200">
                <a:lnSpc>
                  <a:spcPct val="90000"/>
                </a:lnSpc>
                <a:spcBef>
                  <a:spcPct val="0"/>
                </a:spcBef>
                <a:spcAft>
                  <a:spcPct val="35000"/>
                </a:spcAft>
              </a:pPr>
              <a:endParaRPr lang="es-MX" sz="2400" kern="1200" dirty="0">
                <a:solidFill>
                  <a:schemeClr val="bg1"/>
                </a:solidFill>
              </a:endParaRPr>
            </a:p>
          </p:txBody>
        </p:sp>
      </p:grpSp>
      <p:grpSp>
        <p:nvGrpSpPr>
          <p:cNvPr id="19" name="Grupo 18"/>
          <p:cNvGrpSpPr/>
          <p:nvPr/>
        </p:nvGrpSpPr>
        <p:grpSpPr>
          <a:xfrm>
            <a:off x="1114837" y="4748269"/>
            <a:ext cx="7219126" cy="1585671"/>
            <a:chOff x="1817370" y="4543425"/>
            <a:chExt cx="7219126" cy="1714500"/>
          </a:xfrm>
          <a:solidFill>
            <a:srgbClr val="0070C0"/>
          </a:solidFill>
        </p:grpSpPr>
        <p:sp>
          <p:nvSpPr>
            <p:cNvPr id="20" name="Rectángulo redondeado 19"/>
            <p:cNvSpPr/>
            <p:nvPr/>
          </p:nvSpPr>
          <p:spPr>
            <a:xfrm>
              <a:off x="1817370" y="4543425"/>
              <a:ext cx="7219126" cy="1714500"/>
            </a:xfrm>
            <a:prstGeom prst="roundRect">
              <a:avLst>
                <a:gd name="adj" fmla="val 166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Rectángulo 20"/>
            <p:cNvSpPr/>
            <p:nvPr/>
          </p:nvSpPr>
          <p:spPr>
            <a:xfrm>
              <a:off x="1901080" y="5134961"/>
              <a:ext cx="7051706" cy="103925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400" kern="1200" dirty="0" smtClean="0"/>
                <a:t>Companies are also making an effort to measure the nonfinancial factors that create value</a:t>
              </a:r>
              <a:r>
                <a:rPr lang="es-MX" sz="2400" kern="1200" dirty="0" smtClean="0"/>
                <a:t>.</a:t>
              </a:r>
              <a:endParaRPr lang="es-MX" sz="2400" kern="1200" dirty="0"/>
            </a:p>
          </p:txBody>
        </p:sp>
      </p:grpSp>
    </p:spTree>
    <p:extLst>
      <p:ext uri="{BB962C8B-B14F-4D97-AF65-F5344CB8AC3E}">
        <p14:creationId xmlns:p14="http://schemas.microsoft.com/office/powerpoint/2010/main" val="1093350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RECOMENDACIONES FINALES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29 </a:t>
            </a:r>
            <a:endParaRPr lang="es-ES" sz="900" dirty="0"/>
          </a:p>
        </p:txBody>
      </p:sp>
      <p:sp>
        <p:nvSpPr>
          <p:cNvPr id="12" name="Marcador de contenido 2"/>
          <p:cNvSpPr>
            <a:spLocks noGrp="1"/>
          </p:cNvSpPr>
          <p:nvPr>
            <p:ph sz="quarter" idx="4294967295"/>
          </p:nvPr>
        </p:nvSpPr>
        <p:spPr>
          <a:xfrm>
            <a:off x="232555" y="1058673"/>
            <a:ext cx="8754407" cy="5336711"/>
          </a:xfrm>
          <a:prstGeom prst="rect">
            <a:avLst/>
          </a:prstGeom>
          <a:ln>
            <a:solidFill>
              <a:srgbClr val="002060"/>
            </a:solidFill>
          </a:ln>
        </p:spPr>
        <p:txBody>
          <a:bodyPr>
            <a:noAutofit/>
          </a:bodyPr>
          <a:lstStyle/>
          <a:p>
            <a:endParaRPr lang="es-MX" sz="2400" dirty="0" smtClean="0">
              <a:latin typeface="Avenir Black"/>
            </a:endParaRPr>
          </a:p>
          <a:p>
            <a:pPr marL="0" indent="0">
              <a:buNone/>
            </a:pPr>
            <a:endParaRPr lang="es-MX" sz="2400" dirty="0">
              <a:latin typeface="Avenir Black"/>
            </a:endParaRPr>
          </a:p>
        </p:txBody>
      </p:sp>
      <p:pic>
        <p:nvPicPr>
          <p:cNvPr id="2" name="Imagen 1"/>
          <p:cNvPicPr>
            <a:picLocks noChangeAspect="1"/>
          </p:cNvPicPr>
          <p:nvPr/>
        </p:nvPicPr>
        <p:blipFill>
          <a:blip r:embed="rId3"/>
          <a:stretch>
            <a:fillRect/>
          </a:stretch>
        </p:blipFill>
        <p:spPr>
          <a:xfrm>
            <a:off x="4" y="-34292"/>
            <a:ext cx="7857578" cy="6428927"/>
          </a:xfrm>
          <a:prstGeom prst="rect">
            <a:avLst/>
          </a:prstGeom>
        </p:spPr>
      </p:pic>
      <p:sp>
        <p:nvSpPr>
          <p:cNvPr id="3" name="CuadroTexto 2"/>
          <p:cNvSpPr txBox="1"/>
          <p:nvPr/>
        </p:nvSpPr>
        <p:spPr>
          <a:xfrm>
            <a:off x="7926663" y="153096"/>
            <a:ext cx="1129380" cy="815608"/>
          </a:xfrm>
          <a:prstGeom prst="rect">
            <a:avLst/>
          </a:prstGeom>
          <a:solidFill>
            <a:srgbClr val="FFFF00"/>
          </a:solidFill>
        </p:spPr>
        <p:txBody>
          <a:bodyPr wrap="square" rtlCol="0">
            <a:spAutoFit/>
          </a:bodyPr>
          <a:lstStyle/>
          <a:p>
            <a:r>
              <a:rPr lang="es-MX" dirty="0" err="1" smtClean="0"/>
              <a:t>Self</a:t>
            </a:r>
            <a:r>
              <a:rPr lang="es-MX" dirty="0" smtClean="0"/>
              <a:t> </a:t>
            </a:r>
            <a:r>
              <a:rPr lang="es-MX" dirty="0" err="1" smtClean="0"/>
              <a:t>learning</a:t>
            </a:r>
            <a:endParaRPr lang="es-MX" dirty="0" smtClean="0"/>
          </a:p>
          <a:p>
            <a:r>
              <a:rPr lang="en-US" sz="1100" dirty="0">
                <a:latin typeface="Avenir Black"/>
                <a:cs typeface="Avenir Black"/>
              </a:rPr>
              <a:t>(Daft, </a:t>
            </a:r>
            <a:r>
              <a:rPr lang="en-US" sz="1100" dirty="0" smtClean="0">
                <a:latin typeface="Avenir Black"/>
                <a:cs typeface="Avenir Black"/>
              </a:rPr>
              <a:t>2011)</a:t>
            </a:r>
            <a:endParaRPr lang="es-MX" dirty="0"/>
          </a:p>
        </p:txBody>
      </p:sp>
    </p:spTree>
    <p:extLst>
      <p:ext uri="{BB962C8B-B14F-4D97-AF65-F5344CB8AC3E}">
        <p14:creationId xmlns:p14="http://schemas.microsoft.com/office/powerpoint/2010/main" val="41524975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5" y="-742881"/>
            <a:ext cx="837917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a:t>
            </a:r>
            <a:r>
              <a:rPr lang="es-MX" sz="3200" dirty="0" err="1" smtClean="0">
                <a:solidFill>
                  <a:schemeClr val="bg1"/>
                </a:solidFill>
                <a:latin typeface="Avenir Black"/>
                <a:cs typeface="Avenir Black"/>
              </a:rPr>
              <a:t>ETHICAL</a:t>
            </a:r>
            <a:r>
              <a:rPr lang="es-MX" sz="3200" dirty="0" smtClean="0">
                <a:solidFill>
                  <a:schemeClr val="bg1"/>
                </a:solidFill>
                <a:latin typeface="Avenir Black"/>
                <a:cs typeface="Avenir Black"/>
              </a:rPr>
              <a:t> </a:t>
            </a:r>
            <a:r>
              <a:rPr lang="es-MX" sz="3200" dirty="0" err="1" smtClean="0">
                <a:solidFill>
                  <a:schemeClr val="bg1"/>
                </a:solidFill>
                <a:latin typeface="Avenir Black"/>
                <a:cs typeface="Avenir Black"/>
              </a:rPr>
              <a:t>DILEMMAS</a:t>
            </a:r>
            <a:r>
              <a:rPr lang="es-MX" sz="3200" dirty="0" smtClean="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30 </a:t>
            </a:r>
            <a:endParaRPr lang="es-ES" sz="900" dirty="0"/>
          </a:p>
        </p:txBody>
      </p:sp>
      <p:sp>
        <p:nvSpPr>
          <p:cNvPr id="12" name="Marcador de contenido 2"/>
          <p:cNvSpPr>
            <a:spLocks noGrp="1"/>
          </p:cNvSpPr>
          <p:nvPr>
            <p:ph sz="half" idx="1"/>
          </p:nvPr>
        </p:nvSpPr>
        <p:spPr>
          <a:xfrm>
            <a:off x="457200" y="1426447"/>
            <a:ext cx="4038600" cy="4525963"/>
          </a:xfrm>
          <a:prstGeom prst="rect">
            <a:avLst/>
          </a:prstGeom>
          <a:ln>
            <a:solidFill>
              <a:srgbClr val="002060"/>
            </a:solidFill>
          </a:ln>
        </p:spPr>
        <p:txBody>
          <a:bodyPr>
            <a:noAutofit/>
          </a:bodyPr>
          <a:lstStyle/>
          <a:p>
            <a:r>
              <a:rPr lang="en-US" sz="2400" dirty="0" smtClean="0">
                <a:latin typeface="Avenir Black"/>
              </a:rPr>
              <a:t>An employee, whose mother is very sick, starts slacking in her work, causing other employees to stay later to get al the task done. If you were the boss, what would you do? </a:t>
            </a:r>
            <a:r>
              <a:rPr lang="es-MX" sz="2400" dirty="0" smtClean="0">
                <a:latin typeface="Avenir Black"/>
              </a:rPr>
              <a:t>.</a:t>
            </a:r>
            <a:endParaRPr lang="es-MX" sz="2400" dirty="0">
              <a:latin typeface="Avenir Black"/>
            </a:endParaRPr>
          </a:p>
        </p:txBody>
      </p:sp>
      <p:sp>
        <p:nvSpPr>
          <p:cNvPr id="3" name="Marcador de contenido 2"/>
          <p:cNvSpPr>
            <a:spLocks noGrp="1"/>
          </p:cNvSpPr>
          <p:nvPr>
            <p:ph sz="half" idx="2"/>
          </p:nvPr>
        </p:nvSpPr>
        <p:spPr>
          <a:xfrm>
            <a:off x="4648200" y="1449221"/>
            <a:ext cx="4038600" cy="4525963"/>
          </a:xfrm>
          <a:ln>
            <a:solidFill>
              <a:srgbClr val="7030A0"/>
            </a:solidFill>
          </a:ln>
        </p:spPr>
        <p:txBody>
          <a:bodyPr>
            <a:normAutofit lnSpcReduction="10000"/>
          </a:bodyPr>
          <a:lstStyle/>
          <a:p>
            <a:r>
              <a:rPr lang="en-US" dirty="0" smtClean="0"/>
              <a:t>You see and student cheating during an exam, a test for which you have studied several weeks. The student gets a higher grade than you.  What would you do?  </a:t>
            </a:r>
          </a:p>
          <a:p>
            <a:r>
              <a:rPr lang="en-US" dirty="0" smtClean="0"/>
              <a:t>Later… Would you feel differently about if he got a lower grade?   </a:t>
            </a:r>
          </a:p>
          <a:p>
            <a:endParaRPr lang="en-US" dirty="0" smtClean="0"/>
          </a:p>
        </p:txBody>
      </p:sp>
      <p:sp>
        <p:nvSpPr>
          <p:cNvPr id="13" name="Elipse 12"/>
          <p:cNvSpPr/>
          <p:nvPr/>
        </p:nvSpPr>
        <p:spPr>
          <a:xfrm>
            <a:off x="3335526" y="5603791"/>
            <a:ext cx="2002971" cy="76089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discuss</a:t>
            </a:r>
            <a:endParaRPr lang="en-US" dirty="0"/>
          </a:p>
        </p:txBody>
      </p:sp>
      <p:pic>
        <p:nvPicPr>
          <p:cNvPr id="6" name="Imagen 5"/>
          <p:cNvPicPr>
            <a:picLocks noChangeAspect="1"/>
          </p:cNvPicPr>
          <p:nvPr/>
        </p:nvPicPr>
        <p:blipFill>
          <a:blip r:embed="rId3"/>
          <a:stretch>
            <a:fillRect/>
          </a:stretch>
        </p:blipFill>
        <p:spPr>
          <a:xfrm>
            <a:off x="6033500" y="-46283"/>
            <a:ext cx="2466975" cy="1405535"/>
          </a:xfrm>
          <a:prstGeom prst="rect">
            <a:avLst/>
          </a:prstGeom>
        </p:spPr>
      </p:pic>
      <p:pic>
        <p:nvPicPr>
          <p:cNvPr id="3076" name="Picture 4" descr="Resultado de imagen para dilemm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801" y="5092691"/>
            <a:ext cx="2981325" cy="1533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80217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RECOMENDACIONES FINALES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31</a:t>
            </a:r>
            <a:endParaRPr lang="es-ES" sz="900" dirty="0"/>
          </a:p>
        </p:txBody>
      </p:sp>
      <p:sp>
        <p:nvSpPr>
          <p:cNvPr id="12" name="Marcador de contenido 2"/>
          <p:cNvSpPr>
            <a:spLocks noGrp="1"/>
          </p:cNvSpPr>
          <p:nvPr>
            <p:ph sz="quarter" idx="4294967295"/>
          </p:nvPr>
        </p:nvSpPr>
        <p:spPr>
          <a:xfrm>
            <a:off x="232555" y="1058673"/>
            <a:ext cx="8754407" cy="5336711"/>
          </a:xfrm>
          <a:prstGeom prst="rect">
            <a:avLst/>
          </a:prstGeom>
          <a:ln>
            <a:solidFill>
              <a:srgbClr val="002060"/>
            </a:solidFill>
          </a:ln>
        </p:spPr>
        <p:txBody>
          <a:bodyPr>
            <a:noAutofit/>
          </a:bodyPr>
          <a:lstStyle/>
          <a:p>
            <a:endParaRPr lang="es-MX" sz="2400" dirty="0" smtClean="0">
              <a:latin typeface="Avenir Black"/>
            </a:endParaRPr>
          </a:p>
          <a:p>
            <a:pPr marL="0" indent="0">
              <a:buNone/>
            </a:pPr>
            <a:r>
              <a:rPr lang="es-MX" sz="2400" dirty="0" smtClean="0">
                <a:latin typeface="Avenir Black"/>
              </a:rPr>
              <a:t>Como </a:t>
            </a:r>
            <a:r>
              <a:rPr lang="es-MX" sz="2400" dirty="0">
                <a:latin typeface="Avenir Black"/>
              </a:rPr>
              <a:t>se define en el perfil del Licenciado en Administración y Promoción de la Obra Urbana: </a:t>
            </a:r>
            <a:r>
              <a:rPr lang="es-MX" sz="2400" dirty="0" smtClean="0">
                <a:latin typeface="Avenir Black"/>
              </a:rPr>
              <a:t>“… Poseer perseverancia, inquietud intelectual, solidaridad, disciplina, sensibilidad artística, pensamiento flexible y tolerancia  ”, es importante para estos profesionistas en formación que aportemos temas para la reflexión como el caso de la Responsabilidad Social abordado en este material.</a:t>
            </a:r>
            <a:endParaRPr lang="es-MX" sz="2400" dirty="0">
              <a:latin typeface="Avenir Black"/>
            </a:endParaRPr>
          </a:p>
        </p:txBody>
      </p:sp>
    </p:spTree>
    <p:extLst>
      <p:ext uri="{BB962C8B-B14F-4D97-AF65-F5344CB8AC3E}">
        <p14:creationId xmlns:p14="http://schemas.microsoft.com/office/powerpoint/2010/main" val="12116090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Fuentes de consulta</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32 </a:t>
            </a:r>
            <a:endParaRPr lang="es-ES" sz="900" dirty="0"/>
          </a:p>
        </p:txBody>
      </p:sp>
      <p:pic>
        <p:nvPicPr>
          <p:cNvPr id="14" name="Picture 6" descr="libros45"/>
          <p:cNvPicPr>
            <a:picLocks noChangeAspect="1" noChangeArrowheads="1" noCrop="1"/>
          </p:cNvPicPr>
          <p:nvPr/>
        </p:nvPicPr>
        <p:blipFill>
          <a:blip r:embed="rId3" cstate="print"/>
          <a:srcRect/>
          <a:stretch>
            <a:fillRect/>
          </a:stretch>
        </p:blipFill>
        <p:spPr bwMode="auto">
          <a:xfrm>
            <a:off x="1542292" y="-24137"/>
            <a:ext cx="2079625" cy="909638"/>
          </a:xfrm>
          <a:prstGeom prst="rect">
            <a:avLst/>
          </a:prstGeom>
          <a:noFill/>
          <a:ln w="9525">
            <a:noFill/>
            <a:miter lim="800000"/>
            <a:headEnd/>
            <a:tailEnd/>
          </a:ln>
        </p:spPr>
      </p:pic>
      <p:sp>
        <p:nvSpPr>
          <p:cNvPr id="16" name="2 Marcador de contenido"/>
          <p:cNvSpPr>
            <a:spLocks noGrp="1"/>
          </p:cNvSpPr>
          <p:nvPr>
            <p:ph sz="quarter" idx="4294967295"/>
          </p:nvPr>
        </p:nvSpPr>
        <p:spPr>
          <a:xfrm>
            <a:off x="189912" y="1440012"/>
            <a:ext cx="8712968" cy="3744416"/>
          </a:xfrm>
          <a:prstGeom prst="rect">
            <a:avLst/>
          </a:prstGeom>
        </p:spPr>
        <p:txBody>
          <a:bodyPr>
            <a:normAutofit/>
          </a:bodyPr>
          <a:lstStyle/>
          <a:p>
            <a:r>
              <a:rPr lang="es-MX" sz="1200" dirty="0" err="1">
                <a:latin typeface="Avenir Black"/>
                <a:cs typeface="Arial" pitchFamily="34" charset="0"/>
              </a:rPr>
              <a:t>Amauro</a:t>
            </a:r>
            <a:r>
              <a:rPr lang="es-MX" sz="1200" dirty="0">
                <a:latin typeface="Avenir Black"/>
                <a:cs typeface="Arial" pitchFamily="34" charset="0"/>
              </a:rPr>
              <a:t>, A. C. (2009) </a:t>
            </a:r>
            <a:r>
              <a:rPr lang="es-MX" sz="1200" i="1" dirty="0">
                <a:latin typeface="Avenir Black"/>
                <a:cs typeface="Arial" pitchFamily="34" charset="0"/>
              </a:rPr>
              <a:t>Fundamentos de Administración </a:t>
            </a:r>
            <a:r>
              <a:rPr lang="es-MX" sz="1200" dirty="0">
                <a:latin typeface="Avenir Black"/>
                <a:cs typeface="Arial" pitchFamily="34" charset="0"/>
              </a:rPr>
              <a:t>. Teoría general y proceso administrativo. México  Pearson/Prentice Hall</a:t>
            </a:r>
          </a:p>
          <a:p>
            <a:r>
              <a:rPr lang="es-MX" altLang="es-MX" sz="1200" dirty="0" err="1" smtClean="0">
                <a:latin typeface="Avenir Black"/>
                <a:cs typeface="Arial" pitchFamily="34" charset="0"/>
              </a:rPr>
              <a:t>Daft</a:t>
            </a:r>
            <a:r>
              <a:rPr lang="es-MX" altLang="es-MX" sz="1200" dirty="0">
                <a:latin typeface="Avenir Black"/>
                <a:cs typeface="Arial" pitchFamily="34" charset="0"/>
              </a:rPr>
              <a:t>, Richard L. (2015). </a:t>
            </a:r>
            <a:r>
              <a:rPr lang="es-MX" altLang="es-MX" sz="1200" i="1" dirty="0">
                <a:latin typeface="Avenir Black"/>
                <a:cs typeface="Arial" pitchFamily="34" charset="0"/>
              </a:rPr>
              <a:t>Teoría y diseño organizacional</a:t>
            </a:r>
            <a:r>
              <a:rPr lang="es-MX" altLang="es-MX" sz="1200" dirty="0">
                <a:latin typeface="Avenir Black"/>
                <a:cs typeface="Arial" pitchFamily="34" charset="0"/>
              </a:rPr>
              <a:t>. 11 </a:t>
            </a:r>
            <a:r>
              <a:rPr lang="es-MX" altLang="es-MX" sz="1200" dirty="0" err="1">
                <a:latin typeface="Avenir Black"/>
                <a:cs typeface="Arial" pitchFamily="34" charset="0"/>
              </a:rPr>
              <a:t>ed</a:t>
            </a:r>
            <a:r>
              <a:rPr lang="es-MX" altLang="es-MX" sz="1200" dirty="0">
                <a:latin typeface="Avenir Black"/>
                <a:cs typeface="Arial" pitchFamily="34" charset="0"/>
              </a:rPr>
              <a:t> . México: </a:t>
            </a:r>
            <a:r>
              <a:rPr lang="es-MX" altLang="es-MX" sz="1200" dirty="0" err="1">
                <a:latin typeface="Avenir Black"/>
                <a:cs typeface="Arial" pitchFamily="34" charset="0"/>
              </a:rPr>
              <a:t>CENGAGE</a:t>
            </a:r>
            <a:r>
              <a:rPr lang="es-MX" altLang="es-MX" sz="1200" dirty="0">
                <a:latin typeface="Avenir Black"/>
                <a:cs typeface="Arial" pitchFamily="34" charset="0"/>
              </a:rPr>
              <a:t> </a:t>
            </a:r>
            <a:r>
              <a:rPr lang="es-MX" altLang="es-MX" sz="1200" dirty="0" err="1">
                <a:latin typeface="Avenir Black"/>
                <a:cs typeface="Arial" pitchFamily="34" charset="0"/>
              </a:rPr>
              <a:t>Learning</a:t>
            </a:r>
            <a:r>
              <a:rPr lang="es-MX" altLang="es-MX" sz="1200" dirty="0">
                <a:latin typeface="Avenir Black"/>
                <a:cs typeface="Arial" pitchFamily="34" charset="0"/>
              </a:rPr>
              <a:t> </a:t>
            </a:r>
          </a:p>
          <a:p>
            <a:r>
              <a:rPr lang="en-US" sz="1200" dirty="0">
                <a:latin typeface="Avenir Black"/>
                <a:cs typeface="Arial" pitchFamily="34" charset="0"/>
              </a:rPr>
              <a:t>Daft, R. (2011). </a:t>
            </a:r>
            <a:r>
              <a:rPr lang="en-US" sz="1200" i="1" dirty="0">
                <a:latin typeface="Avenir Black"/>
                <a:cs typeface="Arial" pitchFamily="34" charset="0"/>
              </a:rPr>
              <a:t>Management The new workplace</a:t>
            </a:r>
            <a:r>
              <a:rPr lang="en-US" sz="1200" dirty="0">
                <a:latin typeface="Avenir Black"/>
                <a:cs typeface="Arial" pitchFamily="34" charset="0"/>
              </a:rPr>
              <a:t>. </a:t>
            </a:r>
            <a:r>
              <a:rPr lang="en-US" sz="1200" dirty="0" err="1">
                <a:latin typeface="Avenir Black"/>
                <a:cs typeface="Arial" pitchFamily="34" charset="0"/>
              </a:rPr>
              <a:t>7a</a:t>
            </a:r>
            <a:r>
              <a:rPr lang="en-US" sz="1200" dirty="0">
                <a:latin typeface="Avenir Black"/>
                <a:cs typeface="Arial" pitchFamily="34" charset="0"/>
              </a:rPr>
              <a:t> ed.  U.S.: Cengage learning</a:t>
            </a:r>
            <a:endParaRPr lang="es-MX" altLang="es-MX" sz="1200" dirty="0">
              <a:latin typeface="Avenir Black"/>
              <a:cs typeface="Arial" pitchFamily="34" charset="0"/>
            </a:endParaRPr>
          </a:p>
          <a:p>
            <a:r>
              <a:rPr lang="es-MX" altLang="es-MX" sz="1200" dirty="0" smtClean="0">
                <a:latin typeface="Avenir Black"/>
                <a:cs typeface="Arial" pitchFamily="34" charset="0"/>
              </a:rPr>
              <a:t>Garza, J. (2013) </a:t>
            </a:r>
            <a:r>
              <a:rPr lang="es-MX" altLang="es-MX" sz="1200" i="1" dirty="0" smtClean="0">
                <a:latin typeface="Avenir Black"/>
                <a:cs typeface="Arial" pitchFamily="34" charset="0"/>
              </a:rPr>
              <a:t>Administración Contemporánea</a:t>
            </a:r>
            <a:r>
              <a:rPr lang="es-MX" altLang="es-MX" sz="1200" dirty="0" smtClean="0">
                <a:latin typeface="Avenir Black"/>
                <a:cs typeface="Arial" pitchFamily="34" charset="0"/>
              </a:rPr>
              <a:t>. 2ª ed. </a:t>
            </a:r>
            <a:r>
              <a:rPr lang="es-MX" altLang="es-MX" sz="1200" dirty="0" err="1" smtClean="0">
                <a:latin typeface="Avenir Black"/>
                <a:cs typeface="Arial" pitchFamily="34" charset="0"/>
              </a:rPr>
              <a:t>México:mc</a:t>
            </a:r>
            <a:r>
              <a:rPr lang="es-MX" altLang="es-MX" sz="1200" dirty="0" smtClean="0">
                <a:latin typeface="Avenir Black"/>
                <a:cs typeface="Arial" pitchFamily="34" charset="0"/>
              </a:rPr>
              <a:t> Graw Hill </a:t>
            </a:r>
            <a:endParaRPr lang="es-MX" altLang="es-MX" sz="1200" dirty="0">
              <a:latin typeface="Avenir Black"/>
              <a:cs typeface="Arial" pitchFamily="34" charset="0"/>
            </a:endParaRPr>
          </a:p>
          <a:p>
            <a:r>
              <a:rPr lang="es-ES" altLang="es-MX" sz="1200" dirty="0" err="1" smtClean="0">
                <a:latin typeface="Avenir Black"/>
                <a:cs typeface="Arial" pitchFamily="34" charset="0"/>
              </a:rPr>
              <a:t>Guizar</a:t>
            </a:r>
            <a:r>
              <a:rPr lang="es-ES" altLang="es-MX" sz="1200" dirty="0" smtClean="0">
                <a:latin typeface="Avenir Black"/>
                <a:cs typeface="Arial" pitchFamily="34" charset="0"/>
              </a:rPr>
              <a:t>, R. </a:t>
            </a:r>
            <a:r>
              <a:rPr lang="es-ES" altLang="es-MX" sz="1200" i="1" dirty="0" smtClean="0">
                <a:latin typeface="Avenir Black"/>
                <a:cs typeface="Arial" pitchFamily="34" charset="0"/>
              </a:rPr>
              <a:t>Desarrollo organizacional</a:t>
            </a:r>
            <a:r>
              <a:rPr lang="es-ES" altLang="es-MX" sz="1200" dirty="0" smtClean="0">
                <a:latin typeface="Avenir Black"/>
                <a:cs typeface="Arial" pitchFamily="34" charset="0"/>
              </a:rPr>
              <a:t>. 4ª ed. México: Mc Graw Hill</a:t>
            </a:r>
          </a:p>
          <a:p>
            <a:r>
              <a:rPr lang="en-US" sz="1200" dirty="0" err="1" smtClean="0">
                <a:latin typeface="Avenir Black"/>
                <a:cs typeface="Arial" pitchFamily="34" charset="0"/>
              </a:rPr>
              <a:t>Hellriegel</a:t>
            </a:r>
            <a:r>
              <a:rPr lang="en-US" sz="1200" dirty="0" smtClean="0">
                <a:latin typeface="Avenir Black"/>
                <a:cs typeface="Arial" pitchFamily="34" charset="0"/>
              </a:rPr>
              <a:t>, Don, Jackson, Susan, Slocum, John y Franklin, E </a:t>
            </a:r>
            <a:r>
              <a:rPr lang="en-US" sz="1200" dirty="0">
                <a:latin typeface="Avenir Black"/>
                <a:cs typeface="Arial" pitchFamily="34" charset="0"/>
              </a:rPr>
              <a:t>(</a:t>
            </a:r>
            <a:r>
              <a:rPr lang="en-US" sz="1200" dirty="0" smtClean="0">
                <a:latin typeface="Avenir Black"/>
                <a:cs typeface="Arial" pitchFamily="34" charset="0"/>
              </a:rPr>
              <a:t>2017). </a:t>
            </a:r>
            <a:r>
              <a:rPr lang="en-US" sz="1200" i="1" dirty="0" err="1">
                <a:latin typeface="Avenir Black"/>
                <a:cs typeface="Arial" pitchFamily="34" charset="0"/>
              </a:rPr>
              <a:t>Administración</a:t>
            </a:r>
            <a:r>
              <a:rPr lang="en-US" sz="1200" i="1" dirty="0">
                <a:latin typeface="Avenir Black"/>
                <a:cs typeface="Arial" pitchFamily="34" charset="0"/>
              </a:rPr>
              <a:t>. </a:t>
            </a:r>
            <a:r>
              <a:rPr lang="en-US" sz="1200" i="1" dirty="0" smtClean="0">
                <a:latin typeface="Avenir Black"/>
                <a:cs typeface="Arial" pitchFamily="34" charset="0"/>
              </a:rPr>
              <a:t>Un </a:t>
            </a:r>
            <a:r>
              <a:rPr lang="en-US" sz="1200" i="1" dirty="0" err="1" smtClean="0">
                <a:latin typeface="Avenir Black"/>
                <a:cs typeface="Arial" pitchFamily="34" charset="0"/>
              </a:rPr>
              <a:t>enfoque</a:t>
            </a:r>
            <a:r>
              <a:rPr lang="en-US" sz="1200" i="1" dirty="0" smtClean="0">
                <a:latin typeface="Avenir Black"/>
                <a:cs typeface="Arial" pitchFamily="34" charset="0"/>
              </a:rPr>
              <a:t> </a:t>
            </a:r>
            <a:r>
              <a:rPr lang="en-US" sz="1200" i="1" dirty="0" err="1" smtClean="0">
                <a:latin typeface="Avenir Black"/>
                <a:cs typeface="Arial" pitchFamily="34" charset="0"/>
              </a:rPr>
              <a:t>basado</a:t>
            </a:r>
            <a:r>
              <a:rPr lang="en-US" sz="1200" i="1" dirty="0" smtClean="0">
                <a:latin typeface="Avenir Black"/>
                <a:cs typeface="Arial" pitchFamily="34" charset="0"/>
              </a:rPr>
              <a:t> </a:t>
            </a:r>
            <a:r>
              <a:rPr lang="en-US" sz="1200" i="1" dirty="0" err="1" smtClean="0">
                <a:latin typeface="Avenir Black"/>
                <a:cs typeface="Arial" pitchFamily="34" charset="0"/>
              </a:rPr>
              <a:t>en</a:t>
            </a:r>
            <a:r>
              <a:rPr lang="en-US" sz="1200" i="1" dirty="0" smtClean="0">
                <a:latin typeface="Avenir Black"/>
                <a:cs typeface="Arial" pitchFamily="34" charset="0"/>
              </a:rPr>
              <a:t> </a:t>
            </a:r>
            <a:r>
              <a:rPr lang="en-US" sz="1200" i="1" dirty="0" err="1" smtClean="0">
                <a:latin typeface="Avenir Black"/>
                <a:cs typeface="Arial" pitchFamily="34" charset="0"/>
              </a:rPr>
              <a:t>competencias</a:t>
            </a:r>
            <a:r>
              <a:rPr lang="en-US" sz="1200" i="1" dirty="0" smtClean="0">
                <a:latin typeface="Avenir Black"/>
                <a:cs typeface="Arial" pitchFamily="34" charset="0"/>
              </a:rPr>
              <a:t>.</a:t>
            </a:r>
            <a:r>
              <a:rPr lang="en-US" sz="1200" dirty="0" smtClean="0">
                <a:latin typeface="Avenir Black"/>
                <a:cs typeface="Arial" pitchFamily="34" charset="0"/>
              </a:rPr>
              <a:t> </a:t>
            </a:r>
            <a:r>
              <a:rPr lang="en-US" sz="1200" dirty="0" err="1" smtClean="0">
                <a:latin typeface="Avenir Black"/>
                <a:cs typeface="Arial" pitchFamily="34" charset="0"/>
              </a:rPr>
              <a:t>12a</a:t>
            </a:r>
            <a:r>
              <a:rPr lang="en-US" sz="1200" dirty="0" smtClean="0">
                <a:latin typeface="Avenir Black"/>
                <a:cs typeface="Arial" pitchFamily="34" charset="0"/>
              </a:rPr>
              <a:t> </a:t>
            </a:r>
            <a:r>
              <a:rPr lang="en-US" sz="1200" dirty="0">
                <a:latin typeface="Avenir Black"/>
                <a:cs typeface="Arial" pitchFamily="34" charset="0"/>
              </a:rPr>
              <a:t>ed.  México: </a:t>
            </a:r>
            <a:r>
              <a:rPr lang="en-US" sz="1200" dirty="0" smtClean="0">
                <a:latin typeface="Avenir Black"/>
                <a:cs typeface="Arial" pitchFamily="34" charset="0"/>
              </a:rPr>
              <a:t>Cengage learning.</a:t>
            </a:r>
            <a:endParaRPr lang="en-US" sz="1200" dirty="0">
              <a:latin typeface="Avenir Black"/>
              <a:cs typeface="Arial" pitchFamily="34" charset="0"/>
            </a:endParaRPr>
          </a:p>
          <a:p>
            <a:r>
              <a:rPr lang="es-MX" sz="1200" dirty="0" err="1" smtClean="0">
                <a:latin typeface="Avenir Black"/>
                <a:cs typeface="Arial" pitchFamily="34" charset="0"/>
              </a:rPr>
              <a:t>Munch</a:t>
            </a:r>
            <a:r>
              <a:rPr lang="es-MX" sz="1200" dirty="0">
                <a:latin typeface="Avenir Black"/>
                <a:cs typeface="Arial" pitchFamily="34" charset="0"/>
              </a:rPr>
              <a:t>, L..(</a:t>
            </a:r>
            <a:r>
              <a:rPr lang="es-MX" sz="1200" dirty="0" smtClean="0">
                <a:latin typeface="Avenir Black"/>
                <a:cs typeface="Arial" pitchFamily="34" charset="0"/>
              </a:rPr>
              <a:t>2016). </a:t>
            </a:r>
            <a:r>
              <a:rPr lang="es-MX" sz="1200" i="1" dirty="0">
                <a:latin typeface="Avenir Black"/>
                <a:cs typeface="Arial" pitchFamily="34" charset="0"/>
              </a:rPr>
              <a:t>Fundamentos de Administración. </a:t>
            </a:r>
            <a:r>
              <a:rPr lang="es-MX" sz="1200" dirty="0">
                <a:latin typeface="Avenir Black"/>
                <a:cs typeface="Arial" pitchFamily="34" charset="0"/>
              </a:rPr>
              <a:t>México: Trillas</a:t>
            </a:r>
          </a:p>
          <a:p>
            <a:r>
              <a:rPr lang="es-MX" sz="1200" dirty="0" err="1" smtClean="0">
                <a:latin typeface="Avenir Black"/>
                <a:cs typeface="Arial" pitchFamily="34" charset="0"/>
              </a:rPr>
              <a:t>Schermerhorn</a:t>
            </a:r>
            <a:r>
              <a:rPr lang="es-MX" sz="1200" dirty="0">
                <a:latin typeface="Avenir Black"/>
                <a:cs typeface="Arial" pitchFamily="34" charset="0"/>
              </a:rPr>
              <a:t>, J. (2010) </a:t>
            </a:r>
            <a:r>
              <a:rPr lang="es-MX" sz="1200" i="1" dirty="0" smtClean="0">
                <a:latin typeface="Avenir Black"/>
                <a:cs typeface="Arial" pitchFamily="34" charset="0"/>
              </a:rPr>
              <a:t>Administración</a:t>
            </a:r>
            <a:r>
              <a:rPr lang="es-MX" sz="1200" dirty="0" smtClean="0">
                <a:latin typeface="Avenir Black"/>
                <a:cs typeface="Arial" pitchFamily="34" charset="0"/>
              </a:rPr>
              <a:t>. </a:t>
            </a:r>
            <a:r>
              <a:rPr lang="es-MX" sz="1200" dirty="0">
                <a:latin typeface="Avenir Black"/>
                <a:cs typeface="Arial" pitchFamily="34" charset="0"/>
              </a:rPr>
              <a:t>2ª ed. España: </a:t>
            </a:r>
            <a:r>
              <a:rPr lang="es-MX" sz="1200" dirty="0" err="1">
                <a:latin typeface="Avenir Black"/>
                <a:cs typeface="Arial" pitchFamily="34" charset="0"/>
              </a:rPr>
              <a:t>Limusa</a:t>
            </a:r>
            <a:r>
              <a:rPr lang="es-MX" sz="1200" dirty="0">
                <a:latin typeface="Avenir Black"/>
                <a:cs typeface="Arial" pitchFamily="34" charset="0"/>
              </a:rPr>
              <a:t> </a:t>
            </a:r>
            <a:r>
              <a:rPr lang="es-MX" sz="1200" dirty="0" err="1">
                <a:latin typeface="Avenir Black"/>
                <a:cs typeface="Arial" pitchFamily="34" charset="0"/>
              </a:rPr>
              <a:t>Wiley</a:t>
            </a:r>
            <a:endParaRPr lang="es-MX" sz="1200" dirty="0">
              <a:latin typeface="Avenir Black"/>
              <a:cs typeface="Arial" pitchFamily="34" charset="0"/>
            </a:endParaRPr>
          </a:p>
          <a:p>
            <a:pPr>
              <a:buFont typeface="Arial" pitchFamily="34" charset="0"/>
              <a:buChar char="•"/>
            </a:pPr>
            <a:endParaRPr lang="es-MX" sz="1200" dirty="0" smtClean="0">
              <a:latin typeface="Avenir Black"/>
              <a:cs typeface="Arial" pitchFamily="34" charset="0"/>
            </a:endParaRPr>
          </a:p>
          <a:p>
            <a:pPr>
              <a:buFont typeface="Arial" pitchFamily="34" charset="0"/>
              <a:buChar char="•"/>
            </a:pPr>
            <a:endParaRPr lang="es-MX" sz="1200" dirty="0" smtClean="0">
              <a:solidFill>
                <a:srgbClr val="FF0000"/>
              </a:solidFill>
              <a:latin typeface="Avenir Black"/>
              <a:cs typeface="Arial" pitchFamily="34" charset="0"/>
            </a:endParaRPr>
          </a:p>
          <a:p>
            <a:pPr>
              <a:buNone/>
            </a:pPr>
            <a:endParaRPr lang="es-MX" sz="1200" dirty="0" smtClean="0">
              <a:solidFill>
                <a:srgbClr val="FF0000"/>
              </a:solidFill>
              <a:latin typeface="Avenir Black"/>
              <a:cs typeface="Arial" pitchFamily="34" charset="0"/>
            </a:endParaRPr>
          </a:p>
          <a:p>
            <a:pPr>
              <a:buNone/>
            </a:pPr>
            <a:endParaRPr lang="es-MX" sz="1200" dirty="0">
              <a:latin typeface="Avenir Black"/>
              <a:cs typeface="Arial" pitchFamily="34" charset="0"/>
            </a:endParaRPr>
          </a:p>
        </p:txBody>
      </p:sp>
    </p:spTree>
    <p:extLst>
      <p:ext uri="{BB962C8B-B14F-4D97-AF65-F5344CB8AC3E}">
        <p14:creationId xmlns:p14="http://schemas.microsoft.com/office/powerpoint/2010/main" val="1098292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Portada Programa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 </a:t>
            </a:r>
            <a:endParaRPr lang="es-ES" sz="900" dirty="0"/>
          </a:p>
        </p:txBody>
      </p:sp>
      <p:pic>
        <p:nvPicPr>
          <p:cNvPr id="17" name="Marcador de contenido 16"/>
          <p:cNvPicPr>
            <a:picLocks noGrp="1" noChangeAspect="1"/>
          </p:cNvPicPr>
          <p:nvPr>
            <p:ph sz="half" idx="2"/>
          </p:nvPr>
        </p:nvPicPr>
        <p:blipFill>
          <a:blip r:embed="rId3"/>
          <a:stretch>
            <a:fillRect/>
          </a:stretch>
        </p:blipFill>
        <p:spPr>
          <a:xfrm>
            <a:off x="502631" y="1561873"/>
            <a:ext cx="3619426" cy="4436453"/>
          </a:xfrm>
          <a:prstGeom prst="rect">
            <a:avLst/>
          </a:prstGeom>
          <a:ln>
            <a:solidFill>
              <a:schemeClr val="accent5">
                <a:lumMod val="60000"/>
                <a:lumOff val="40000"/>
              </a:schemeClr>
            </a:solidFill>
          </a:ln>
        </p:spPr>
      </p:pic>
      <p:pic>
        <p:nvPicPr>
          <p:cNvPr id="2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2914" y="1567543"/>
            <a:ext cx="3525360" cy="4423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78766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Estructura Capitular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2 Marcador de contenido"/>
          <p:cNvSpPr>
            <a:spLocks noGrp="1"/>
          </p:cNvSpPr>
          <p:nvPr>
            <p:ph sz="quarter" idx="4294967295"/>
          </p:nvPr>
        </p:nvSpPr>
        <p:spPr>
          <a:xfrm>
            <a:off x="509396" y="1587960"/>
            <a:ext cx="6933976" cy="4464496"/>
          </a:xfrm>
          <a:prstGeom prst="rect">
            <a:avLst/>
          </a:prstGeom>
          <a:ln>
            <a:solidFill>
              <a:schemeClr val="accent1"/>
            </a:solidFill>
          </a:ln>
        </p:spPr>
        <p:txBody>
          <a:bodyPr>
            <a:normAutofit/>
          </a:bodyPr>
          <a:lstStyle/>
          <a:p>
            <a:pPr marL="0" indent="0">
              <a:buNone/>
            </a:pPr>
            <a:r>
              <a:rPr lang="es-ES" sz="2000" dirty="0" smtClean="0">
                <a:solidFill>
                  <a:schemeClr val="accent5">
                    <a:lumMod val="10000"/>
                  </a:schemeClr>
                </a:solidFill>
                <a:latin typeface="Avenir Black"/>
              </a:rPr>
              <a:t>Unidad 1. </a:t>
            </a:r>
            <a:r>
              <a:rPr lang="es-ES" sz="2000" dirty="0" smtClean="0">
                <a:latin typeface="Avenir Black"/>
              </a:rPr>
              <a:t>Introducción al estudio de la Administración y el Proceso Administrativo.</a:t>
            </a:r>
          </a:p>
          <a:p>
            <a:pPr marL="0" indent="0">
              <a:buNone/>
            </a:pPr>
            <a:endParaRPr lang="es-MX"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2. </a:t>
            </a:r>
            <a:r>
              <a:rPr lang="es-ES" sz="2000" dirty="0" smtClean="0">
                <a:latin typeface="Avenir Black"/>
              </a:rPr>
              <a:t>Planeación </a:t>
            </a:r>
          </a:p>
          <a:p>
            <a:pPr marL="0" indent="0">
              <a:buNone/>
            </a:pPr>
            <a:endParaRPr lang="es-ES"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3. </a:t>
            </a:r>
            <a:r>
              <a:rPr lang="es-ES" sz="2000" dirty="0" smtClean="0">
                <a:latin typeface="Avenir Black"/>
              </a:rPr>
              <a:t>Organización e Integración de Recursos</a:t>
            </a:r>
          </a:p>
          <a:p>
            <a:pPr marL="0" indent="0">
              <a:buNone/>
            </a:pPr>
            <a:endParaRPr lang="es-ES" sz="2000" dirty="0">
              <a:latin typeface="Avenir Black"/>
            </a:endParaRPr>
          </a:p>
          <a:p>
            <a:pPr marL="0" indent="0">
              <a:buNone/>
            </a:pPr>
            <a:r>
              <a:rPr lang="es-ES" sz="2000" dirty="0">
                <a:solidFill>
                  <a:schemeClr val="accent5">
                    <a:lumMod val="10000"/>
                  </a:schemeClr>
                </a:solidFill>
                <a:latin typeface="Avenir Black"/>
              </a:rPr>
              <a:t>Unidad 4</a:t>
            </a:r>
            <a:r>
              <a:rPr lang="es-ES" sz="2000" dirty="0" smtClean="0">
                <a:solidFill>
                  <a:schemeClr val="accent5">
                    <a:lumMod val="10000"/>
                  </a:schemeClr>
                </a:solidFill>
                <a:latin typeface="Avenir Black"/>
              </a:rPr>
              <a:t>. Dirección  </a:t>
            </a:r>
            <a:r>
              <a:rPr lang="es-ES" sz="2000" dirty="0" smtClean="0">
                <a:latin typeface="Avenir Black"/>
              </a:rPr>
              <a:t>	</a:t>
            </a:r>
          </a:p>
          <a:p>
            <a:pPr marL="0" indent="0">
              <a:buNone/>
            </a:pPr>
            <a:endParaRPr lang="es-ES"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5. Control </a:t>
            </a:r>
          </a:p>
          <a:p>
            <a:pPr marL="0" indent="0">
              <a:buNone/>
            </a:pPr>
            <a:endParaRPr lang="es-ES" sz="2000" dirty="0" smtClean="0">
              <a:solidFill>
                <a:schemeClr val="accent5">
                  <a:lumMod val="10000"/>
                </a:schemeClr>
              </a:solidFill>
              <a:latin typeface="Avenir Black"/>
            </a:endParaRPr>
          </a:p>
          <a:p>
            <a:pPr marL="0" indent="0">
              <a:buNone/>
            </a:pPr>
            <a:r>
              <a:rPr lang="es-ES" sz="2000" dirty="0" smtClean="0">
                <a:solidFill>
                  <a:schemeClr val="accent5">
                    <a:lumMod val="10000"/>
                  </a:schemeClr>
                </a:solidFill>
                <a:latin typeface="Avenir Black"/>
              </a:rPr>
              <a:t>Unidad 6. Áreas funcionales en organizaciones y empresas</a:t>
            </a:r>
            <a:endParaRPr lang="es-MX" sz="2000" dirty="0" smtClean="0">
              <a:latin typeface="Avenir Black"/>
            </a:endParaRPr>
          </a:p>
          <a:p>
            <a:pPr marL="0" indent="0">
              <a:buNone/>
            </a:pPr>
            <a:endParaRPr lang="es-MX" sz="2000" dirty="0" smtClean="0"/>
          </a:p>
          <a:p>
            <a:pPr marL="0" indent="0">
              <a:buNone/>
            </a:pPr>
            <a:endParaRPr lang="es-MX" sz="2000" dirty="0">
              <a:solidFill>
                <a:schemeClr val="accent5">
                  <a:lumMod val="10000"/>
                </a:schemeClr>
              </a:solidFill>
            </a:endParaRPr>
          </a:p>
        </p:txBody>
      </p:sp>
      <p:sp>
        <p:nvSpPr>
          <p:cNvPr id="14" name="4 Rectángulo"/>
          <p:cNvSpPr/>
          <p:nvPr/>
        </p:nvSpPr>
        <p:spPr>
          <a:xfrm>
            <a:off x="265487" y="1637423"/>
            <a:ext cx="7881257" cy="648072"/>
          </a:xfrm>
          <a:prstGeom prst="rect">
            <a:avLst/>
          </a:prstGeom>
          <a:noFill/>
          <a:ln w="15875" cap="flat" cmpd="sng" algn="ctr">
            <a:solidFill>
              <a:srgbClr val="FF388C">
                <a:shade val="50000"/>
                <a:shade val="75000"/>
                <a:satMod val="125000"/>
                <a:lumMod val="7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s-MX" sz="1800" b="0" i="0" u="none" strike="noStrike" kern="0" cap="none" spc="0" normalizeH="0" baseline="0" noProof="0" smtClean="0">
              <a:ln>
                <a:noFill/>
              </a:ln>
              <a:solidFill>
                <a:prstClr val="white"/>
              </a:solidFill>
              <a:effectLst/>
              <a:uLnTx/>
              <a:uFillTx/>
              <a:latin typeface="Trebuchet MS"/>
              <a:ea typeface="+mn-ea"/>
              <a:cs typeface="+mn-cs"/>
            </a:endParaRPr>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 </a:t>
            </a:r>
            <a:endParaRPr lang="es-ES" sz="900" dirty="0"/>
          </a:p>
        </p:txBody>
      </p:sp>
    </p:spTree>
    <p:extLst>
      <p:ext uri="{BB962C8B-B14F-4D97-AF65-F5344CB8AC3E}">
        <p14:creationId xmlns:p14="http://schemas.microsoft.com/office/powerpoint/2010/main" val="34365799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4154984"/>
          </a:xfrm>
          <a:prstGeom prst="rect">
            <a:avLst/>
          </a:prstGeom>
          <a:noFill/>
        </p:spPr>
        <p:txBody>
          <a:bodyPr wrap="square" rtlCol="0">
            <a:spAutoFit/>
          </a:bodyPr>
          <a:lstStyle/>
          <a:p>
            <a:pPr algn="just"/>
            <a:r>
              <a:rPr lang="es-ES" sz="2400" dirty="0">
                <a:latin typeface="Avenir Book"/>
                <a:cs typeface="Avenir Book"/>
              </a:rPr>
              <a:t>El alumno será capaz de comprender a la Administración como un proceso de coordinación de recursos, así como los conceptos, principios y técnicas utilizadas en cada etapa. </a:t>
            </a:r>
            <a:endParaRPr lang="es-ES" sz="2400" dirty="0" smtClean="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Podrá </a:t>
            </a:r>
            <a:r>
              <a:rPr lang="es-ES" sz="2400" dirty="0">
                <a:latin typeface="Avenir Book"/>
                <a:cs typeface="Avenir Book"/>
              </a:rPr>
              <a:t>entender el funcionamiento y la aplicación de los principios, técnica y herramientas en cada una de las </a:t>
            </a:r>
            <a:r>
              <a:rPr lang="es-ES" sz="2400" dirty="0" smtClean="0">
                <a:latin typeface="Avenir Book"/>
                <a:cs typeface="Avenir Book"/>
              </a:rPr>
              <a:t>funciones.</a:t>
            </a:r>
          </a:p>
          <a:p>
            <a:pPr algn="just"/>
            <a:endParaRPr lang="es-ES" sz="2400" dirty="0">
              <a:latin typeface="Avenir Book"/>
              <a:cs typeface="Avenir Book"/>
            </a:endParaRPr>
          </a:p>
          <a:p>
            <a:pPr algn="just"/>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PROPÓSITO </a:t>
            </a:r>
            <a:r>
              <a:rPr lang="es-MX" sz="3200" dirty="0">
                <a:solidFill>
                  <a:schemeClr val="bg1"/>
                </a:solidFill>
                <a:latin typeface="Avenir Black"/>
                <a:cs typeface="Avenir Black"/>
              </a:rPr>
              <a:t>GENERAL</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Rectángulo 1"/>
          <p:cNvSpPr/>
          <p:nvPr/>
        </p:nvSpPr>
        <p:spPr>
          <a:xfrm>
            <a:off x="2759899" y="4519438"/>
            <a:ext cx="6059261" cy="338554"/>
          </a:xfrm>
          <a:prstGeom prst="rect">
            <a:avLst/>
          </a:prstGeom>
        </p:spPr>
        <p:txBody>
          <a:bodyPr wrap="square">
            <a:spAutoFit/>
          </a:bodyPr>
          <a:lstStyle/>
          <a:p>
            <a:pPr algn="r"/>
            <a:r>
              <a:rPr lang="es-MX" sz="1600" dirty="0">
                <a:latin typeface="Avenir Book"/>
                <a:cs typeface="Avenir Book"/>
              </a:rPr>
              <a:t>(programa de estudios por competencia, actualización 2015)</a:t>
            </a: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4 </a:t>
            </a:r>
            <a:endParaRPr lang="es-ES" sz="900" dirty="0"/>
          </a:p>
        </p:txBody>
      </p:sp>
    </p:spTree>
    <p:extLst>
      <p:ext uri="{BB962C8B-B14F-4D97-AF65-F5344CB8AC3E}">
        <p14:creationId xmlns:p14="http://schemas.microsoft.com/office/powerpoint/2010/main" val="19124352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2677656"/>
          </a:xfrm>
          <a:prstGeom prst="rect">
            <a:avLst/>
          </a:prstGeom>
          <a:noFill/>
        </p:spPr>
        <p:txBody>
          <a:bodyPr wrap="square" rtlCol="0">
            <a:spAutoFit/>
          </a:bodyPr>
          <a:lstStyle/>
          <a:p>
            <a:pPr algn="just"/>
            <a:r>
              <a:rPr lang="es-ES_tradnl" sz="2400" dirty="0" smtClean="0">
                <a:latin typeface="Avenir Book"/>
                <a:cs typeface="Avenir Book"/>
              </a:rPr>
              <a:t>Analizar </a:t>
            </a:r>
            <a:r>
              <a:rPr lang="es-ES_tradnl" sz="2400" dirty="0">
                <a:latin typeface="Avenir Book"/>
                <a:cs typeface="Avenir Book"/>
              </a:rPr>
              <a:t>el proceso administrativo desde </a:t>
            </a:r>
            <a:r>
              <a:rPr lang="es-ES_tradnl" sz="2400" dirty="0" smtClean="0">
                <a:latin typeface="Avenir Book"/>
                <a:cs typeface="Avenir Book"/>
              </a:rPr>
              <a:t>las funciones de: </a:t>
            </a:r>
            <a:r>
              <a:rPr lang="es-ES_tradnl" sz="2400" dirty="0">
                <a:latin typeface="Avenir Book"/>
                <a:cs typeface="Avenir Book"/>
              </a:rPr>
              <a:t>planeación</a:t>
            </a:r>
            <a:r>
              <a:rPr lang="es-ES_tradnl" sz="2400" dirty="0" smtClean="0"/>
              <a:t>, </a:t>
            </a:r>
            <a:r>
              <a:rPr lang="es-ES_tradnl" sz="2400" dirty="0">
                <a:latin typeface="Avenir Book"/>
                <a:cs typeface="Avenir Book"/>
              </a:rPr>
              <a:t>organización, dirección y control en las </a:t>
            </a:r>
            <a:r>
              <a:rPr lang="es-ES_tradnl" sz="2400" dirty="0" smtClean="0">
                <a:latin typeface="Avenir Book"/>
                <a:cs typeface="Avenir Book"/>
              </a:rPr>
              <a:t>organizaciones, </a:t>
            </a:r>
            <a:r>
              <a:rPr lang="es-ES_tradnl" sz="2400" dirty="0">
                <a:latin typeface="Avenir Book"/>
                <a:cs typeface="Avenir Book"/>
              </a:rPr>
              <a:t>reconociendo sus áreas funcionales sustantivas que permitan tener una visión prospectiva para generar propuestas y optimizar tiempos</a:t>
            </a:r>
            <a:r>
              <a:rPr lang="es-ES_tradnl" sz="2400" dirty="0" smtClean="0">
                <a:latin typeface="Avenir Book"/>
                <a:cs typeface="Avenir Book"/>
              </a:rPr>
              <a:t>.</a:t>
            </a:r>
          </a:p>
          <a:p>
            <a:pPr algn="just"/>
            <a:endParaRPr lang="es-MX" sz="2400" dirty="0">
              <a:latin typeface="Avenir Book"/>
              <a:cs typeface="Avenir Book"/>
            </a:endParaRPr>
          </a:p>
          <a:p>
            <a:pPr algn="just"/>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OBJETIVO DE LA UNIDAD DE </a:t>
            </a:r>
            <a:r>
              <a:rPr lang="es-MX" sz="3200" dirty="0" smtClean="0">
                <a:solidFill>
                  <a:schemeClr val="bg1"/>
                </a:solidFill>
                <a:latin typeface="Avenir Black"/>
                <a:cs typeface="Avenir Black"/>
              </a:rPr>
              <a:t> APRENDIZAJE</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5 </a:t>
            </a:r>
            <a:endParaRPr lang="es-ES" sz="900" dirty="0"/>
          </a:p>
        </p:txBody>
      </p:sp>
      <p:sp>
        <p:nvSpPr>
          <p:cNvPr id="12" name="Rectángulo 11"/>
          <p:cNvSpPr/>
          <p:nvPr/>
        </p:nvSpPr>
        <p:spPr>
          <a:xfrm>
            <a:off x="2759899" y="4519438"/>
            <a:ext cx="6059261" cy="338554"/>
          </a:xfrm>
          <a:prstGeom prst="rect">
            <a:avLst/>
          </a:prstGeom>
        </p:spPr>
        <p:txBody>
          <a:bodyPr wrap="square">
            <a:spAutoFit/>
          </a:bodyPr>
          <a:lstStyle/>
          <a:p>
            <a:pPr algn="r"/>
            <a:r>
              <a:rPr lang="es-MX" sz="1600" dirty="0">
                <a:latin typeface="Avenir Book"/>
                <a:cs typeface="Avenir Book"/>
              </a:rPr>
              <a:t>(programa de estudios por competencia, actualización 2015)</a:t>
            </a:r>
          </a:p>
        </p:txBody>
      </p:sp>
    </p:spTree>
    <p:extLst>
      <p:ext uri="{BB962C8B-B14F-4D97-AF65-F5344CB8AC3E}">
        <p14:creationId xmlns:p14="http://schemas.microsoft.com/office/powerpoint/2010/main" val="886263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182110"/>
            <a:ext cx="8601845" cy="6001643"/>
          </a:xfrm>
          <a:prstGeom prst="rect">
            <a:avLst/>
          </a:prstGeom>
          <a:noFill/>
        </p:spPr>
        <p:txBody>
          <a:bodyPr wrap="square" rtlCol="0">
            <a:spAutoFit/>
          </a:bodyPr>
          <a:lstStyle/>
          <a:p>
            <a:pPr marL="114300" indent="0" algn="just">
              <a:buNone/>
            </a:pPr>
            <a:r>
              <a:rPr lang="es-ES" sz="2400" dirty="0" smtClean="0">
                <a:latin typeface="Avenir Book"/>
                <a:cs typeface="Avenir Book"/>
              </a:rPr>
              <a:t>Si bien es cierto que casi en cualquier contexto se encuentra presente la Administración, una de las principales razones para su estudio es conocer el impacto que tiene en las organizaciones </a:t>
            </a:r>
            <a:r>
              <a:rPr lang="es-ES" sz="1400" dirty="0" smtClean="0">
                <a:solidFill>
                  <a:srgbClr val="FF0000"/>
                </a:solidFill>
                <a:latin typeface="Avenir Book"/>
                <a:cs typeface="Avenir Book"/>
              </a:rPr>
              <a:t>(1)</a:t>
            </a:r>
            <a:r>
              <a:rPr lang="es-ES" sz="2400" dirty="0" smtClean="0">
                <a:latin typeface="Avenir Book"/>
                <a:cs typeface="Avenir Book"/>
              </a:rPr>
              <a:t>, mismas que asumen una trascendencia en las personas y en la sociedad.  Las organizaciones bien administradas son importantes debido a su influencia en la calidad de vida de la sociedad. </a:t>
            </a:r>
            <a:r>
              <a:rPr lang="es-ES" sz="2400" dirty="0" err="1" smtClean="0">
                <a:latin typeface="Avenir Book"/>
                <a:cs typeface="Avenir Book"/>
              </a:rPr>
              <a:t>ste</a:t>
            </a:r>
            <a:r>
              <a:rPr lang="es-ES" sz="2400" dirty="0" smtClean="0">
                <a:latin typeface="Avenir Book"/>
                <a:cs typeface="Avenir Book"/>
              </a:rPr>
              <a:t> tema es el que se aborda primordialmente en el presente material, reflexionando sobre ética y responsabilidad social en ellas.</a:t>
            </a:r>
            <a:endParaRPr lang="es-ES" sz="2400" dirty="0">
              <a:latin typeface="Avenir Book"/>
              <a:cs typeface="Avenir Book"/>
            </a:endParaRPr>
          </a:p>
          <a:p>
            <a:pPr marL="114300" algn="just"/>
            <a:r>
              <a:rPr lang="es-ES" sz="2400" dirty="0" smtClean="0">
                <a:latin typeface="Avenir Book"/>
                <a:cs typeface="Avenir Book"/>
              </a:rPr>
              <a:t>Atendiendo </a:t>
            </a:r>
            <a:r>
              <a:rPr lang="es-ES" sz="2400" dirty="0">
                <a:latin typeface="Avenir Book"/>
                <a:cs typeface="Avenir Book"/>
              </a:rPr>
              <a:t>las recomendaciones institucionales orientadas a la internacionalización, también se presentan algunos contenidos en inglés </a:t>
            </a:r>
          </a:p>
          <a:p>
            <a:pPr marL="114300" algn="just"/>
            <a:endParaRPr lang="en-US" sz="1600" dirty="0" smtClean="0">
              <a:solidFill>
                <a:srgbClr val="FF0000"/>
              </a:solidFill>
              <a:latin typeface="Arial" panose="020B0604020202020204" pitchFamily="34" charset="0"/>
              <a:cs typeface="Arial" panose="020B0604020202020204" pitchFamily="34" charset="0"/>
            </a:endParaRPr>
          </a:p>
          <a:p>
            <a:pPr marL="114300" algn="just"/>
            <a:r>
              <a:rPr lang="en-US" sz="1600" dirty="0" smtClean="0">
                <a:solidFill>
                  <a:srgbClr val="FF0000"/>
                </a:solidFill>
                <a:latin typeface="Arial" panose="020B0604020202020204" pitchFamily="34" charset="0"/>
                <a:cs typeface="Arial" panose="020B0604020202020204" pitchFamily="34" charset="0"/>
              </a:rPr>
              <a:t>(1)</a:t>
            </a:r>
            <a:r>
              <a:rPr lang="es-ES" sz="1600" b="1" i="1" dirty="0">
                <a:solidFill>
                  <a:srgbClr val="FF0000"/>
                </a:solidFill>
              </a:rPr>
              <a:t> </a:t>
            </a:r>
            <a:r>
              <a:rPr lang="es-ES" sz="1600" dirty="0" smtClean="0">
                <a:solidFill>
                  <a:srgbClr val="FF0000"/>
                </a:solidFill>
              </a:rPr>
              <a:t>Por </a:t>
            </a:r>
            <a:r>
              <a:rPr lang="es-ES" sz="1600" dirty="0">
                <a:solidFill>
                  <a:srgbClr val="FF0000"/>
                </a:solidFill>
              </a:rPr>
              <a:t>la naturaleza del presente material se utiliza indistintamente la palabra organización ya sea para empresa privada o entidad pública.  </a:t>
            </a:r>
            <a:endParaRPr lang="en-US" sz="2400" dirty="0">
              <a:solidFill>
                <a:srgbClr val="7030A0"/>
              </a:solidFill>
              <a:latin typeface="Arial" panose="020B0604020202020204" pitchFamily="34" charset="0"/>
              <a:cs typeface="Arial" panose="020B0604020202020204" pitchFamily="34" charset="0"/>
            </a:endParaRPr>
          </a:p>
          <a:p>
            <a:pPr marL="114300" indent="0" algn="just">
              <a:buNone/>
            </a:pPr>
            <a:endParaRPr lang="es-MX" sz="2400" dirty="0">
              <a:latin typeface="Avenir Book"/>
              <a:cs typeface="Avenir Book"/>
            </a:endParaRPr>
          </a:p>
          <a:p>
            <a:pPr algn="just"/>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GUION EXPLICATIVO</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6 </a:t>
            </a:r>
            <a:endParaRPr lang="es-ES" sz="900" dirty="0"/>
          </a:p>
        </p:txBody>
      </p:sp>
    </p:spTree>
    <p:extLst>
      <p:ext uri="{BB962C8B-B14F-4D97-AF65-F5344CB8AC3E}">
        <p14:creationId xmlns:p14="http://schemas.microsoft.com/office/powerpoint/2010/main" val="12505410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481906"/>
            <a:ext cx="8601845" cy="3046988"/>
          </a:xfrm>
          <a:prstGeom prst="rect">
            <a:avLst/>
          </a:prstGeom>
          <a:noFill/>
        </p:spPr>
        <p:txBody>
          <a:bodyPr wrap="square" rtlCol="0">
            <a:spAutoFit/>
          </a:bodyPr>
          <a:lstStyle/>
          <a:p>
            <a:pPr algn="just"/>
            <a:r>
              <a:rPr lang="es-ES" sz="2400" dirty="0" smtClean="0">
                <a:latin typeface="Avenir Book"/>
                <a:cs typeface="Avenir Book"/>
              </a:rPr>
              <a:t>Se</a:t>
            </a:r>
            <a:r>
              <a:rPr lang="es-ES" sz="2400" i="1" dirty="0" smtClean="0">
                <a:solidFill>
                  <a:schemeClr val="accent5">
                    <a:lumMod val="10000"/>
                  </a:schemeClr>
                </a:solidFill>
              </a:rPr>
              <a:t> </a:t>
            </a:r>
            <a:r>
              <a:rPr lang="es-ES" sz="2400" dirty="0">
                <a:latin typeface="Avenir Book"/>
                <a:cs typeface="Avenir Book"/>
              </a:rPr>
              <a:t>sugiere </a:t>
            </a:r>
            <a:r>
              <a:rPr lang="es-ES" sz="2400" dirty="0" smtClean="0">
                <a:latin typeface="Avenir Book"/>
                <a:cs typeface="Avenir Book"/>
              </a:rPr>
              <a:t>el empleo de este material </a:t>
            </a:r>
            <a:r>
              <a:rPr lang="es-MX" sz="2400" dirty="0" smtClean="0">
                <a:latin typeface="Avenir Book"/>
                <a:cs typeface="Avenir Book"/>
              </a:rPr>
              <a:t>para </a:t>
            </a:r>
            <a:r>
              <a:rPr lang="es-MX" sz="2400" dirty="0">
                <a:latin typeface="Avenir Book"/>
                <a:cs typeface="Avenir Book"/>
              </a:rPr>
              <a:t>coadyuvar al logro de los objetivos y el propósito general de la Unidad de </a:t>
            </a:r>
            <a:r>
              <a:rPr lang="es-MX" sz="2400" dirty="0" smtClean="0">
                <a:latin typeface="Avenir Book"/>
                <a:cs typeface="Avenir Book"/>
              </a:rPr>
              <a:t>Aprendizaje número 1: </a:t>
            </a:r>
            <a:r>
              <a:rPr lang="es-ES" sz="2400" dirty="0" smtClean="0">
                <a:latin typeface="Avenir Black"/>
              </a:rPr>
              <a:t>Introducción </a:t>
            </a:r>
            <a:r>
              <a:rPr lang="es-ES" sz="2400" dirty="0">
                <a:latin typeface="Avenir Black"/>
              </a:rPr>
              <a:t>al estudio de la </a:t>
            </a:r>
            <a:r>
              <a:rPr lang="es-ES" sz="2400" dirty="0" smtClean="0">
                <a:latin typeface="Avenir Black"/>
              </a:rPr>
              <a:t>Administración,</a:t>
            </a:r>
            <a:r>
              <a:rPr lang="es-MX" sz="2400" dirty="0" smtClean="0">
                <a:latin typeface="Avenir Book"/>
                <a:cs typeface="Avenir Book"/>
              </a:rPr>
              <a:t> y se recomienda que se exponga previamente a la explicación del proceso administrativo. </a:t>
            </a:r>
          </a:p>
          <a:p>
            <a:pPr algn="just"/>
            <a:endParaRPr lang="es-MX" sz="2400" dirty="0" smtClean="0">
              <a:latin typeface="Avenir Book"/>
              <a:cs typeface="Avenir Book"/>
            </a:endParaRPr>
          </a:p>
          <a:p>
            <a:pPr algn="just"/>
            <a:r>
              <a:rPr lang="es-MX" sz="2400" dirty="0" smtClean="0">
                <a:latin typeface="Avenir Book"/>
                <a:cs typeface="Avenir Book"/>
              </a:rPr>
              <a:t>Los temas en inglés pudieran ser apoyados con los profesores de los Centros de Auto acceso. </a:t>
            </a:r>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SUGERENCIAS Y MOMENTO DE USO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7 </a:t>
            </a:r>
            <a:endParaRPr lang="es-ES" sz="900" dirty="0"/>
          </a:p>
        </p:txBody>
      </p:sp>
    </p:spTree>
    <p:extLst>
      <p:ext uri="{BB962C8B-B14F-4D97-AF65-F5344CB8AC3E}">
        <p14:creationId xmlns:p14="http://schemas.microsoft.com/office/powerpoint/2010/main" val="24315293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1898</TotalTime>
  <Words>2445</Words>
  <Application>Microsoft Office PowerPoint</Application>
  <PresentationFormat>Presentación en pantalla (4:3)</PresentationFormat>
  <Paragraphs>403</Paragraphs>
  <Slides>36</Slides>
  <Notes>33</Notes>
  <HiddenSlides>0</HiddenSlides>
  <MMClips>0</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36</vt:i4>
      </vt:variant>
    </vt:vector>
  </HeadingPairs>
  <TitlesOfParts>
    <vt:vector size="51" baseType="lpstr">
      <vt:lpstr>Arial</vt:lpstr>
      <vt:lpstr>Arial Black</vt:lpstr>
      <vt:lpstr>Avenir Black</vt:lpstr>
      <vt:lpstr>Avenir Book</vt:lpstr>
      <vt:lpstr>Avenir Roman</vt:lpstr>
      <vt:lpstr>Calibri</vt:lpstr>
      <vt:lpstr>Comic Sans MS</vt:lpstr>
      <vt:lpstr>Helvetica Neue</vt:lpstr>
      <vt:lpstr>Lucida Sans Typewriter</vt:lpstr>
      <vt:lpstr>Times New Roman</vt:lpstr>
      <vt:lpstr>Trebuchet MS</vt:lpstr>
      <vt:lpstr>Verdana</vt:lpstr>
      <vt:lpstr>Wingdings</vt:lpstr>
      <vt:lpstr>Wingdings 2</vt:lpstr>
      <vt:lpstr>Tema de Office</vt:lpstr>
      <vt:lpstr>UNIDAD DE APRENDIZAJE: ADMINISTRACIÓN  Material Didáctico (Sólo visión proyectable) septiembre 2018</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TRATO DIGNO  </vt:lpstr>
      <vt:lpstr>Presentación de PowerPoint</vt:lpstr>
      <vt:lpstr>Presentación de PowerPoint</vt:lpstr>
      <vt:lpstr>Presentación de PowerPoint</vt:lpstr>
      <vt:lpstr>Presentación de PowerPoint</vt:lpstr>
      <vt:lpstr>Entidades del tercer sector</vt:lpstr>
      <vt:lpstr>Presentación de PowerPoint</vt:lpstr>
      <vt:lpstr>REFLEXIONES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182</cp:revision>
  <dcterms:created xsi:type="dcterms:W3CDTF">2013-06-28T15:10:46Z</dcterms:created>
  <dcterms:modified xsi:type="dcterms:W3CDTF">2018-09-14T20:30:27Z</dcterms:modified>
</cp:coreProperties>
</file>