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6.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61" r:id="rId2"/>
    <p:sldId id="268" r:id="rId3"/>
    <p:sldId id="262" r:id="rId4"/>
    <p:sldId id="270" r:id="rId5"/>
    <p:sldId id="267" r:id="rId6"/>
    <p:sldId id="263" r:id="rId7"/>
    <p:sldId id="264" r:id="rId8"/>
    <p:sldId id="265" r:id="rId9"/>
    <p:sldId id="266" r:id="rId10"/>
    <p:sldId id="271" r:id="rId11"/>
    <p:sldId id="300" r:id="rId12"/>
    <p:sldId id="308" r:id="rId13"/>
    <p:sldId id="309" r:id="rId14"/>
    <p:sldId id="302" r:id="rId15"/>
    <p:sldId id="303" r:id="rId16"/>
    <p:sldId id="304" r:id="rId17"/>
    <p:sldId id="323" r:id="rId18"/>
    <p:sldId id="324" r:id="rId19"/>
    <p:sldId id="327" r:id="rId20"/>
    <p:sldId id="328" r:id="rId21"/>
    <p:sldId id="329" r:id="rId22"/>
    <p:sldId id="310" r:id="rId23"/>
    <p:sldId id="325" r:id="rId24"/>
    <p:sldId id="307" r:id="rId25"/>
    <p:sldId id="305" r:id="rId26"/>
    <p:sldId id="301" r:id="rId27"/>
    <p:sldId id="306" r:id="rId28"/>
    <p:sldId id="330" r:id="rId29"/>
    <p:sldId id="331" r:id="rId30"/>
    <p:sldId id="332" r:id="rId31"/>
    <p:sldId id="333" r:id="rId32"/>
    <p:sldId id="334" r:id="rId33"/>
    <p:sldId id="313" r:id="rId34"/>
    <p:sldId id="318" r:id="rId35"/>
    <p:sldId id="319" r:id="rId36"/>
    <p:sldId id="316" r:id="rId37"/>
    <p:sldId id="317" r:id="rId38"/>
    <p:sldId id="321" r:id="rId39"/>
    <p:sldId id="315" r:id="rId40"/>
    <p:sldId id="259" r:id="rId41"/>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AEM" initials="U" lastIdx="1" clrIdx="0">
    <p:extLst>
      <p:ext uri="{19B8F6BF-5375-455C-9EA6-DF929625EA0E}">
        <p15:presenceInfo xmlns:p15="http://schemas.microsoft.com/office/powerpoint/2012/main" userId="UAE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8536"/>
    <a:srgbClr val="2D5335"/>
    <a:srgbClr val="2D53FE"/>
    <a:srgbClr val="988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149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3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AF3726-E3F7-4724-B6E4-646FC9FBA137}"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s-MX"/>
        </a:p>
      </dgm:t>
    </dgm:pt>
    <dgm:pt modelId="{7666ACA7-EA95-426B-9CB5-ACA59C1376CF}">
      <dgm:prSet phldrT="[Texto]"/>
      <dgm:spPr/>
      <dgm:t>
        <a:bodyPr/>
        <a:lstStyle/>
        <a:p>
          <a:r>
            <a:rPr lang="es-MX" u="sng" dirty="0" smtClean="0"/>
            <a:t>INTRAPRENEUR</a:t>
          </a:r>
          <a:r>
            <a:rPr lang="es-MX" dirty="0" smtClean="0"/>
            <a:t>. Emprende dentro de una empresa que no es la suya.</a:t>
          </a:r>
          <a:endParaRPr lang="es-MX" dirty="0"/>
        </a:p>
      </dgm:t>
    </dgm:pt>
    <dgm:pt modelId="{D9BAC46A-3A00-4662-829D-4035882BB4B2}" type="parTrans" cxnId="{5CADCAEA-D7BC-403F-B05C-0DB8465B5642}">
      <dgm:prSet/>
      <dgm:spPr/>
      <dgm:t>
        <a:bodyPr/>
        <a:lstStyle/>
        <a:p>
          <a:endParaRPr lang="es-MX"/>
        </a:p>
      </dgm:t>
    </dgm:pt>
    <dgm:pt modelId="{180445C7-F2FB-4D27-B500-793F28B9C85E}" type="sibTrans" cxnId="{5CADCAEA-D7BC-403F-B05C-0DB8465B5642}">
      <dgm:prSet/>
      <dgm:spPr/>
      <dgm:t>
        <a:bodyPr/>
        <a:lstStyle/>
        <a:p>
          <a:endParaRPr lang="es-MX"/>
        </a:p>
      </dgm:t>
    </dgm:pt>
    <dgm:pt modelId="{65B3F3B7-ADB0-4D59-BEA7-8F27CA45A375}">
      <dgm:prSet phldrT="[Texto]"/>
      <dgm:spPr/>
      <dgm:t>
        <a:bodyPr/>
        <a:lstStyle/>
        <a:p>
          <a:r>
            <a:rPr lang="es-MX" u="sng" dirty="0" smtClean="0"/>
            <a:t>ENTREPRENEUR</a:t>
          </a:r>
          <a:r>
            <a:rPr lang="es-MX" dirty="0" smtClean="0"/>
            <a:t>. Emprende en su propia empresa con fines de lucro.</a:t>
          </a:r>
          <a:endParaRPr lang="es-MX" dirty="0"/>
        </a:p>
      </dgm:t>
    </dgm:pt>
    <dgm:pt modelId="{47BC52BF-6A1E-4E4F-9528-B81E8BABA66A}" type="parTrans" cxnId="{032C06BC-066C-4BE3-8CC3-B0B5FC891C70}">
      <dgm:prSet/>
      <dgm:spPr/>
      <dgm:t>
        <a:bodyPr/>
        <a:lstStyle/>
        <a:p>
          <a:endParaRPr lang="es-MX"/>
        </a:p>
      </dgm:t>
    </dgm:pt>
    <dgm:pt modelId="{23E6D7D9-4C9F-43BD-9709-A74047734174}" type="sibTrans" cxnId="{032C06BC-066C-4BE3-8CC3-B0B5FC891C70}">
      <dgm:prSet/>
      <dgm:spPr/>
      <dgm:t>
        <a:bodyPr/>
        <a:lstStyle/>
        <a:p>
          <a:endParaRPr lang="es-MX"/>
        </a:p>
      </dgm:t>
    </dgm:pt>
    <dgm:pt modelId="{3BAC3819-57AB-49A1-A841-933C5D4B85E4}" type="pres">
      <dgm:prSet presAssocID="{03AF3726-E3F7-4724-B6E4-646FC9FBA137}" presName="compositeShape" presStyleCnt="0">
        <dgm:presLayoutVars>
          <dgm:chMax val="2"/>
          <dgm:dir/>
          <dgm:resizeHandles val="exact"/>
        </dgm:presLayoutVars>
      </dgm:prSet>
      <dgm:spPr/>
      <dgm:t>
        <a:bodyPr/>
        <a:lstStyle/>
        <a:p>
          <a:endParaRPr lang="es-MX"/>
        </a:p>
      </dgm:t>
    </dgm:pt>
    <dgm:pt modelId="{C572ED68-8587-4116-8E8B-59DFF6F7937A}" type="pres">
      <dgm:prSet presAssocID="{03AF3726-E3F7-4724-B6E4-646FC9FBA137}" presName="divider" presStyleLbl="fgShp" presStyleIdx="0" presStyleCnt="1"/>
      <dgm:spPr/>
    </dgm:pt>
    <dgm:pt modelId="{77E58DEB-CF72-4F77-BF22-48DBED1EB4E8}" type="pres">
      <dgm:prSet presAssocID="{7666ACA7-EA95-426B-9CB5-ACA59C1376CF}" presName="downArrow" presStyleLbl="node1" presStyleIdx="0" presStyleCnt="2" custAng="16200000"/>
      <dgm:spPr>
        <a:solidFill>
          <a:schemeClr val="bg2">
            <a:lumMod val="75000"/>
          </a:schemeClr>
        </a:solidFill>
      </dgm:spPr>
    </dgm:pt>
    <dgm:pt modelId="{20804F80-0B0D-46B1-97D8-7DACE1D221EB}" type="pres">
      <dgm:prSet presAssocID="{7666ACA7-EA95-426B-9CB5-ACA59C1376CF}" presName="downArrowText" presStyleLbl="revTx" presStyleIdx="0" presStyleCnt="2">
        <dgm:presLayoutVars>
          <dgm:bulletEnabled val="1"/>
        </dgm:presLayoutVars>
      </dgm:prSet>
      <dgm:spPr/>
      <dgm:t>
        <a:bodyPr/>
        <a:lstStyle/>
        <a:p>
          <a:endParaRPr lang="es-MX"/>
        </a:p>
      </dgm:t>
    </dgm:pt>
    <dgm:pt modelId="{DDA8BE12-B651-4463-8E50-6F6872D3F809}" type="pres">
      <dgm:prSet presAssocID="{65B3F3B7-ADB0-4D59-BEA7-8F27CA45A375}" presName="upArrow" presStyleLbl="node1" presStyleIdx="1" presStyleCnt="2" custAng="16200000"/>
      <dgm:spPr>
        <a:solidFill>
          <a:srgbClr val="00B0F0"/>
        </a:solidFill>
      </dgm:spPr>
    </dgm:pt>
    <dgm:pt modelId="{DCF37F7E-ADD2-4CF3-996C-E19C21A43909}" type="pres">
      <dgm:prSet presAssocID="{65B3F3B7-ADB0-4D59-BEA7-8F27CA45A375}" presName="upArrowText" presStyleLbl="revTx" presStyleIdx="1" presStyleCnt="2">
        <dgm:presLayoutVars>
          <dgm:bulletEnabled val="1"/>
        </dgm:presLayoutVars>
      </dgm:prSet>
      <dgm:spPr/>
      <dgm:t>
        <a:bodyPr/>
        <a:lstStyle/>
        <a:p>
          <a:endParaRPr lang="es-MX"/>
        </a:p>
      </dgm:t>
    </dgm:pt>
  </dgm:ptLst>
  <dgm:cxnLst>
    <dgm:cxn modelId="{A9DFCC28-1ED3-43CB-B94B-FA389A3A095A}" type="presOf" srcId="{03AF3726-E3F7-4724-B6E4-646FC9FBA137}" destId="{3BAC3819-57AB-49A1-A841-933C5D4B85E4}" srcOrd="0" destOrd="0" presId="urn:microsoft.com/office/officeart/2005/8/layout/arrow3"/>
    <dgm:cxn modelId="{2C24F51A-4384-49D3-957F-CE00EFEF06FA}" type="presOf" srcId="{65B3F3B7-ADB0-4D59-BEA7-8F27CA45A375}" destId="{DCF37F7E-ADD2-4CF3-996C-E19C21A43909}" srcOrd="0" destOrd="0" presId="urn:microsoft.com/office/officeart/2005/8/layout/arrow3"/>
    <dgm:cxn modelId="{032C06BC-066C-4BE3-8CC3-B0B5FC891C70}" srcId="{03AF3726-E3F7-4724-B6E4-646FC9FBA137}" destId="{65B3F3B7-ADB0-4D59-BEA7-8F27CA45A375}" srcOrd="1" destOrd="0" parTransId="{47BC52BF-6A1E-4E4F-9528-B81E8BABA66A}" sibTransId="{23E6D7D9-4C9F-43BD-9709-A74047734174}"/>
    <dgm:cxn modelId="{5CADCAEA-D7BC-403F-B05C-0DB8465B5642}" srcId="{03AF3726-E3F7-4724-B6E4-646FC9FBA137}" destId="{7666ACA7-EA95-426B-9CB5-ACA59C1376CF}" srcOrd="0" destOrd="0" parTransId="{D9BAC46A-3A00-4662-829D-4035882BB4B2}" sibTransId="{180445C7-F2FB-4D27-B500-793F28B9C85E}"/>
    <dgm:cxn modelId="{24DAD9BF-F3E8-4AD3-8A43-BA3D5C33CC1A}" type="presOf" srcId="{7666ACA7-EA95-426B-9CB5-ACA59C1376CF}" destId="{20804F80-0B0D-46B1-97D8-7DACE1D221EB}" srcOrd="0" destOrd="0" presId="urn:microsoft.com/office/officeart/2005/8/layout/arrow3"/>
    <dgm:cxn modelId="{3C4C422C-0703-47D3-837B-0CD191759E10}" type="presParOf" srcId="{3BAC3819-57AB-49A1-A841-933C5D4B85E4}" destId="{C572ED68-8587-4116-8E8B-59DFF6F7937A}" srcOrd="0" destOrd="0" presId="urn:microsoft.com/office/officeart/2005/8/layout/arrow3"/>
    <dgm:cxn modelId="{80C1BBE7-A7FA-4ECE-A69B-C762A25B4F1E}" type="presParOf" srcId="{3BAC3819-57AB-49A1-A841-933C5D4B85E4}" destId="{77E58DEB-CF72-4F77-BF22-48DBED1EB4E8}" srcOrd="1" destOrd="0" presId="urn:microsoft.com/office/officeart/2005/8/layout/arrow3"/>
    <dgm:cxn modelId="{EAE9943D-14E0-4EB2-B18F-333EA44918C0}" type="presParOf" srcId="{3BAC3819-57AB-49A1-A841-933C5D4B85E4}" destId="{20804F80-0B0D-46B1-97D8-7DACE1D221EB}" srcOrd="2" destOrd="0" presId="urn:microsoft.com/office/officeart/2005/8/layout/arrow3"/>
    <dgm:cxn modelId="{D6FF6BBE-DCDC-4EC1-8D6D-E895EA8D88AE}" type="presParOf" srcId="{3BAC3819-57AB-49A1-A841-933C5D4B85E4}" destId="{DDA8BE12-B651-4463-8E50-6F6872D3F809}" srcOrd="3" destOrd="0" presId="urn:microsoft.com/office/officeart/2005/8/layout/arrow3"/>
    <dgm:cxn modelId="{171ED862-A379-40B2-9EC6-30FFBBBB1F90}" type="presParOf" srcId="{3BAC3819-57AB-49A1-A841-933C5D4B85E4}" destId="{DCF37F7E-ADD2-4CF3-996C-E19C21A43909}"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58395F1-8402-4F8E-A642-C3A17E1641D0}" type="doc">
      <dgm:prSet loTypeId="urn:microsoft.com/office/officeart/2008/layout/HorizontalMultiLevelHierarchy" loCatId="hierarchy" qsTypeId="urn:microsoft.com/office/officeart/2005/8/quickstyle/simple1" qsCatId="simple" csTypeId="urn:microsoft.com/office/officeart/2005/8/colors/colorful1" csCatId="colorful" phldr="1"/>
      <dgm:spPr/>
      <dgm:t>
        <a:bodyPr/>
        <a:lstStyle/>
        <a:p>
          <a:endParaRPr lang="es-MX"/>
        </a:p>
      </dgm:t>
    </dgm:pt>
    <dgm:pt modelId="{704FE083-D6FA-4F96-B365-76BEA6F41EDF}">
      <dgm:prSet phldrT="[Texto]"/>
      <dgm:spPr/>
      <dgm:t>
        <a:bodyPr/>
        <a:lstStyle/>
        <a:p>
          <a:r>
            <a:rPr lang="es-MX" dirty="0" smtClean="0"/>
            <a:t>ROLES </a:t>
          </a:r>
          <a:endParaRPr lang="es-MX" dirty="0"/>
        </a:p>
      </dgm:t>
    </dgm:pt>
    <dgm:pt modelId="{738954EC-6A4D-40A7-86FB-0921FAF25357}" type="parTrans" cxnId="{923A2EE8-4F01-4925-84DC-A40C7D506347}">
      <dgm:prSet/>
      <dgm:spPr/>
      <dgm:t>
        <a:bodyPr/>
        <a:lstStyle/>
        <a:p>
          <a:endParaRPr lang="es-MX"/>
        </a:p>
      </dgm:t>
    </dgm:pt>
    <dgm:pt modelId="{F2381C0C-2413-4003-9BF2-2C1756B75668}" type="sibTrans" cxnId="{923A2EE8-4F01-4925-84DC-A40C7D506347}">
      <dgm:prSet/>
      <dgm:spPr/>
      <dgm:t>
        <a:bodyPr/>
        <a:lstStyle/>
        <a:p>
          <a:endParaRPr lang="es-MX"/>
        </a:p>
      </dgm:t>
    </dgm:pt>
    <dgm:pt modelId="{3A8B1E94-A70B-484D-9D0C-EC4D13DFF3E8}">
      <dgm:prSet phldrT="[Texto]" custT="1"/>
      <dgm:spPr/>
      <dgm:t>
        <a:bodyPr/>
        <a:lstStyle/>
        <a:p>
          <a:r>
            <a:rPr lang="es-MX" sz="1600" dirty="0" smtClean="0"/>
            <a:t>INVENTOR. </a:t>
          </a:r>
          <a:r>
            <a:rPr lang="es-MX" sz="1600" dirty="0" err="1" smtClean="0"/>
            <a:t>Develops</a:t>
          </a:r>
          <a:r>
            <a:rPr lang="es-MX" sz="1600" dirty="0" smtClean="0"/>
            <a:t> and </a:t>
          </a:r>
          <a:r>
            <a:rPr lang="es-MX" sz="1600" dirty="0" err="1" smtClean="0"/>
            <a:t>understands</a:t>
          </a:r>
          <a:r>
            <a:rPr lang="es-MX" sz="1600" dirty="0" smtClean="0"/>
            <a:t> </a:t>
          </a:r>
          <a:r>
            <a:rPr lang="es-MX" sz="1600" dirty="0" err="1" smtClean="0"/>
            <a:t>aspects</a:t>
          </a:r>
          <a:r>
            <a:rPr lang="es-MX" sz="1600" dirty="0" smtClean="0"/>
            <a:t> of idea.</a:t>
          </a:r>
          <a:endParaRPr lang="es-MX" sz="1600" dirty="0"/>
        </a:p>
      </dgm:t>
    </dgm:pt>
    <dgm:pt modelId="{F5EB6305-96F7-4505-814B-E9EA64B2B951}" type="parTrans" cxnId="{51869BF3-88D9-42B7-B30F-7D20BAA6287A}">
      <dgm:prSet/>
      <dgm:spPr/>
      <dgm:t>
        <a:bodyPr/>
        <a:lstStyle/>
        <a:p>
          <a:endParaRPr lang="es-MX"/>
        </a:p>
      </dgm:t>
    </dgm:pt>
    <dgm:pt modelId="{BD5C42FB-127B-4786-A0DC-6171A358A92C}" type="sibTrans" cxnId="{51869BF3-88D9-42B7-B30F-7D20BAA6287A}">
      <dgm:prSet/>
      <dgm:spPr/>
      <dgm:t>
        <a:bodyPr/>
        <a:lstStyle/>
        <a:p>
          <a:endParaRPr lang="es-MX"/>
        </a:p>
      </dgm:t>
    </dgm:pt>
    <dgm:pt modelId="{BB13B9ED-B718-4AC4-B386-80761EDC58D4}">
      <dgm:prSet phldrT="[Texto]" custT="1"/>
      <dgm:spPr/>
      <dgm:t>
        <a:bodyPr/>
        <a:lstStyle/>
        <a:p>
          <a:r>
            <a:rPr lang="es-MX" sz="1600" dirty="0" err="1" smtClean="0"/>
            <a:t>CHAMPION</a:t>
          </a:r>
          <a:r>
            <a:rPr lang="es-MX" sz="1600" dirty="0" smtClean="0"/>
            <a:t>. </a:t>
          </a:r>
          <a:r>
            <a:rPr lang="es-MX" sz="1600" dirty="0" err="1" smtClean="0"/>
            <a:t>Believes</a:t>
          </a:r>
          <a:r>
            <a:rPr lang="es-MX" sz="1600" dirty="0" smtClean="0"/>
            <a:t> in idea. </a:t>
          </a:r>
          <a:r>
            <a:rPr lang="es-MX" sz="1600" dirty="0" err="1" smtClean="0"/>
            <a:t>Visualizes</a:t>
          </a:r>
          <a:r>
            <a:rPr lang="es-MX" sz="1600" dirty="0" smtClean="0"/>
            <a:t> </a:t>
          </a:r>
          <a:r>
            <a:rPr lang="es-MX" sz="1600" dirty="0" err="1" smtClean="0"/>
            <a:t>benefits</a:t>
          </a:r>
          <a:r>
            <a:rPr lang="es-MX" sz="1600" dirty="0" smtClean="0"/>
            <a:t>, </a:t>
          </a:r>
          <a:r>
            <a:rPr lang="es-MX" sz="1600" dirty="0" err="1" smtClean="0"/>
            <a:t>confronts</a:t>
          </a:r>
          <a:r>
            <a:rPr lang="es-MX" sz="1600" dirty="0" smtClean="0"/>
            <a:t> </a:t>
          </a:r>
          <a:r>
            <a:rPr lang="es-MX" sz="1600" dirty="0" err="1" smtClean="0"/>
            <a:t>organizational</a:t>
          </a:r>
          <a:r>
            <a:rPr lang="es-MX" sz="1600" dirty="0" smtClean="0"/>
            <a:t> </a:t>
          </a:r>
          <a:r>
            <a:rPr lang="es-MX" sz="1600" dirty="0" err="1" smtClean="0"/>
            <a:t>realities</a:t>
          </a:r>
          <a:r>
            <a:rPr lang="es-MX" sz="1600" dirty="0" smtClean="0"/>
            <a:t> of </a:t>
          </a:r>
          <a:r>
            <a:rPr lang="es-MX" sz="1600" dirty="0" err="1" smtClean="0"/>
            <a:t>costs</a:t>
          </a:r>
          <a:r>
            <a:rPr lang="es-MX" sz="1600" dirty="0" smtClean="0"/>
            <a:t>, </a:t>
          </a:r>
          <a:r>
            <a:rPr lang="es-MX" sz="1600" dirty="0" err="1" smtClean="0"/>
            <a:t>obtains</a:t>
          </a:r>
          <a:r>
            <a:rPr lang="es-MX" sz="1600" dirty="0" smtClean="0"/>
            <a:t> </a:t>
          </a:r>
          <a:r>
            <a:rPr lang="es-MX" sz="1600" dirty="0" err="1" smtClean="0"/>
            <a:t>financial</a:t>
          </a:r>
          <a:r>
            <a:rPr lang="es-MX" sz="1600" dirty="0" smtClean="0"/>
            <a:t> and </a:t>
          </a:r>
          <a:r>
            <a:rPr lang="es-MX" sz="1600" dirty="0" err="1" smtClean="0"/>
            <a:t>political</a:t>
          </a:r>
          <a:r>
            <a:rPr lang="es-MX" sz="1600" dirty="0" smtClean="0"/>
            <a:t> </a:t>
          </a:r>
          <a:r>
            <a:rPr lang="es-MX" sz="1600" dirty="0" err="1" smtClean="0"/>
            <a:t>support</a:t>
          </a:r>
          <a:r>
            <a:rPr lang="es-MX" sz="1600" dirty="0" smtClean="0"/>
            <a:t>. </a:t>
          </a:r>
          <a:r>
            <a:rPr lang="es-MX" sz="1600" dirty="0" err="1" smtClean="0"/>
            <a:t>Overcomes</a:t>
          </a:r>
          <a:r>
            <a:rPr lang="es-MX" sz="1600" dirty="0" smtClean="0"/>
            <a:t> </a:t>
          </a:r>
          <a:r>
            <a:rPr lang="es-MX" sz="1600" dirty="0" err="1" smtClean="0"/>
            <a:t>obstacles</a:t>
          </a:r>
          <a:r>
            <a:rPr lang="es-MX" sz="1600" dirty="0" smtClean="0"/>
            <a:t>.</a:t>
          </a:r>
          <a:endParaRPr lang="es-MX" sz="1600" dirty="0"/>
        </a:p>
      </dgm:t>
    </dgm:pt>
    <dgm:pt modelId="{ACBE329C-5066-490F-9844-58AE0CEED24D}" type="parTrans" cxnId="{8AD323B8-F391-484B-9B7D-69FCD7CF44EE}">
      <dgm:prSet/>
      <dgm:spPr/>
      <dgm:t>
        <a:bodyPr/>
        <a:lstStyle/>
        <a:p>
          <a:endParaRPr lang="es-MX"/>
        </a:p>
      </dgm:t>
    </dgm:pt>
    <dgm:pt modelId="{062B2E02-FC53-4C1E-86B1-CA3DEFCC040F}" type="sibTrans" cxnId="{8AD323B8-F391-484B-9B7D-69FCD7CF44EE}">
      <dgm:prSet/>
      <dgm:spPr/>
      <dgm:t>
        <a:bodyPr/>
        <a:lstStyle/>
        <a:p>
          <a:endParaRPr lang="es-MX"/>
        </a:p>
      </dgm:t>
    </dgm:pt>
    <dgm:pt modelId="{844290C5-4496-44E1-B53E-A1AF6D450B18}">
      <dgm:prSet phldrT="[Texto]" custT="1"/>
      <dgm:spPr/>
      <dgm:t>
        <a:bodyPr/>
        <a:lstStyle/>
        <a:p>
          <a:r>
            <a:rPr lang="es-MX" sz="1600" dirty="0" smtClean="0"/>
            <a:t>SPONSOR. High </a:t>
          </a:r>
          <a:r>
            <a:rPr lang="es-MX" sz="1600" dirty="0" err="1" smtClean="0"/>
            <a:t>level</a:t>
          </a:r>
          <a:r>
            <a:rPr lang="es-MX" sz="1600" dirty="0" smtClean="0"/>
            <a:t> manager </a:t>
          </a:r>
          <a:r>
            <a:rPr lang="es-MX" sz="1600" dirty="0" err="1" smtClean="0"/>
            <a:t>who</a:t>
          </a:r>
          <a:r>
            <a:rPr lang="es-MX" sz="1600" dirty="0" smtClean="0"/>
            <a:t> </a:t>
          </a:r>
          <a:r>
            <a:rPr lang="es-MX" sz="1600" dirty="0" err="1" smtClean="0"/>
            <a:t>removes</a:t>
          </a:r>
          <a:r>
            <a:rPr lang="es-MX" sz="1600" dirty="0" smtClean="0"/>
            <a:t> </a:t>
          </a:r>
          <a:r>
            <a:rPr lang="es-MX" sz="1600" dirty="0" err="1" smtClean="0"/>
            <a:t>organizational</a:t>
          </a:r>
          <a:r>
            <a:rPr lang="es-MX" sz="1600" dirty="0" smtClean="0"/>
            <a:t> </a:t>
          </a:r>
          <a:r>
            <a:rPr lang="es-MX" sz="1600" dirty="0" err="1" smtClean="0"/>
            <a:t>barriers</a:t>
          </a:r>
          <a:r>
            <a:rPr lang="es-MX" sz="1600" dirty="0" smtClean="0"/>
            <a:t>. </a:t>
          </a:r>
          <a:r>
            <a:rPr lang="es-MX" sz="1600" dirty="0" err="1" smtClean="0"/>
            <a:t>Approves</a:t>
          </a:r>
          <a:r>
            <a:rPr lang="es-MX" sz="1600" dirty="0" smtClean="0"/>
            <a:t> and </a:t>
          </a:r>
          <a:r>
            <a:rPr lang="es-MX" sz="1600" dirty="0" err="1" smtClean="0"/>
            <a:t>protects</a:t>
          </a:r>
          <a:r>
            <a:rPr lang="es-MX" sz="1600" dirty="0" smtClean="0"/>
            <a:t> idea </a:t>
          </a:r>
          <a:r>
            <a:rPr lang="es-MX" sz="1600" dirty="0" err="1" smtClean="0"/>
            <a:t>within</a:t>
          </a:r>
          <a:r>
            <a:rPr lang="es-MX" sz="1600" dirty="0" smtClean="0"/>
            <a:t> </a:t>
          </a:r>
          <a:r>
            <a:rPr lang="es-MX" sz="1600" dirty="0" err="1" smtClean="0"/>
            <a:t>organization</a:t>
          </a:r>
          <a:r>
            <a:rPr lang="es-MX" sz="1600" dirty="0" smtClean="0"/>
            <a:t>.</a:t>
          </a:r>
          <a:endParaRPr lang="es-MX" sz="1600" dirty="0"/>
        </a:p>
      </dgm:t>
    </dgm:pt>
    <dgm:pt modelId="{C457435B-5E2A-49C6-AE78-4CAB6D574DE9}" type="parTrans" cxnId="{84DF4CF1-7178-4CB4-9577-8BFADC586384}">
      <dgm:prSet/>
      <dgm:spPr/>
      <dgm:t>
        <a:bodyPr/>
        <a:lstStyle/>
        <a:p>
          <a:endParaRPr lang="es-MX"/>
        </a:p>
      </dgm:t>
    </dgm:pt>
    <dgm:pt modelId="{7C48AA1B-69DC-4FB3-9287-028C6B4B7A7A}" type="sibTrans" cxnId="{84DF4CF1-7178-4CB4-9577-8BFADC586384}">
      <dgm:prSet/>
      <dgm:spPr/>
      <dgm:t>
        <a:bodyPr/>
        <a:lstStyle/>
        <a:p>
          <a:endParaRPr lang="es-MX"/>
        </a:p>
      </dgm:t>
    </dgm:pt>
    <dgm:pt modelId="{7E04B181-F04D-41FB-9D84-CA6A0FDD9E7A}">
      <dgm:prSet phldrT="[Texto]"/>
      <dgm:spPr/>
      <dgm:t>
        <a:bodyPr/>
        <a:lstStyle/>
        <a:p>
          <a:r>
            <a:rPr lang="es-MX" dirty="0" err="1" smtClean="0"/>
            <a:t>CRITIC</a:t>
          </a:r>
          <a:r>
            <a:rPr lang="es-MX" dirty="0" smtClean="0"/>
            <a:t>. </a:t>
          </a:r>
          <a:r>
            <a:rPr lang="es-MX" dirty="0" err="1" smtClean="0"/>
            <a:t>Provides</a:t>
          </a:r>
          <a:r>
            <a:rPr lang="es-MX" dirty="0" smtClean="0"/>
            <a:t> </a:t>
          </a:r>
          <a:r>
            <a:rPr lang="es-MX" dirty="0" err="1" smtClean="0"/>
            <a:t>reality</a:t>
          </a:r>
          <a:r>
            <a:rPr lang="es-MX" dirty="0" smtClean="0"/>
            <a:t> test, looks </a:t>
          </a:r>
          <a:r>
            <a:rPr lang="es-MX" dirty="0" err="1" smtClean="0"/>
            <a:t>for</a:t>
          </a:r>
          <a:r>
            <a:rPr lang="es-MX" dirty="0" smtClean="0"/>
            <a:t> </a:t>
          </a:r>
          <a:r>
            <a:rPr lang="es-MX" dirty="0" err="1" smtClean="0"/>
            <a:t>shortcomings</a:t>
          </a:r>
          <a:r>
            <a:rPr lang="es-MX" dirty="0" smtClean="0"/>
            <a:t>, defines </a:t>
          </a:r>
          <a:r>
            <a:rPr lang="es-MX" dirty="0" err="1" smtClean="0"/>
            <a:t>hard-nosed</a:t>
          </a:r>
          <a:r>
            <a:rPr lang="es-MX" dirty="0" smtClean="0"/>
            <a:t> </a:t>
          </a:r>
          <a:r>
            <a:rPr lang="es-MX" dirty="0" err="1" smtClean="0"/>
            <a:t>criterial</a:t>
          </a:r>
          <a:r>
            <a:rPr lang="es-MX" dirty="0" smtClean="0"/>
            <a:t> </a:t>
          </a:r>
          <a:r>
            <a:rPr lang="es-MX" dirty="0" err="1" smtClean="0"/>
            <a:t>that</a:t>
          </a:r>
          <a:r>
            <a:rPr lang="es-MX" dirty="0" smtClean="0"/>
            <a:t> idea </a:t>
          </a:r>
          <a:r>
            <a:rPr lang="es-MX" dirty="0" err="1" smtClean="0"/>
            <a:t>must</a:t>
          </a:r>
          <a:r>
            <a:rPr lang="es-MX" dirty="0" smtClean="0"/>
            <a:t> </a:t>
          </a:r>
          <a:r>
            <a:rPr lang="es-MX" dirty="0" err="1" smtClean="0"/>
            <a:t>pass</a:t>
          </a:r>
          <a:r>
            <a:rPr lang="es-MX" dirty="0" smtClean="0"/>
            <a:t>. </a:t>
          </a:r>
          <a:endParaRPr lang="es-MX" dirty="0"/>
        </a:p>
      </dgm:t>
    </dgm:pt>
    <dgm:pt modelId="{D862FDCA-5B8B-4A3C-AA28-C9E04724A346}" type="parTrans" cxnId="{B9A77FBA-5DBA-4582-A713-34EBA605A4F6}">
      <dgm:prSet/>
      <dgm:spPr/>
      <dgm:t>
        <a:bodyPr/>
        <a:lstStyle/>
        <a:p>
          <a:endParaRPr lang="es-MX"/>
        </a:p>
      </dgm:t>
    </dgm:pt>
    <dgm:pt modelId="{27BEFBC9-5006-452F-BD3D-5CC7B24A650F}" type="sibTrans" cxnId="{B9A77FBA-5DBA-4582-A713-34EBA605A4F6}">
      <dgm:prSet/>
      <dgm:spPr/>
      <dgm:t>
        <a:bodyPr/>
        <a:lstStyle/>
        <a:p>
          <a:endParaRPr lang="es-MX"/>
        </a:p>
      </dgm:t>
    </dgm:pt>
    <dgm:pt modelId="{4C0FE367-5DB2-40C6-9587-5FC64BA08091}" type="pres">
      <dgm:prSet presAssocID="{F58395F1-8402-4F8E-A642-C3A17E1641D0}" presName="Name0" presStyleCnt="0">
        <dgm:presLayoutVars>
          <dgm:chPref val="1"/>
          <dgm:dir/>
          <dgm:animOne val="branch"/>
          <dgm:animLvl val="lvl"/>
          <dgm:resizeHandles val="exact"/>
        </dgm:presLayoutVars>
      </dgm:prSet>
      <dgm:spPr/>
      <dgm:t>
        <a:bodyPr/>
        <a:lstStyle/>
        <a:p>
          <a:endParaRPr lang="es-MX"/>
        </a:p>
      </dgm:t>
    </dgm:pt>
    <dgm:pt modelId="{993943A3-DAFC-48C7-8CEC-CF382340333D}" type="pres">
      <dgm:prSet presAssocID="{704FE083-D6FA-4F96-B365-76BEA6F41EDF}" presName="root1" presStyleCnt="0"/>
      <dgm:spPr/>
    </dgm:pt>
    <dgm:pt modelId="{17315F46-E472-4B0F-90E0-68BE88F54445}" type="pres">
      <dgm:prSet presAssocID="{704FE083-D6FA-4F96-B365-76BEA6F41EDF}" presName="LevelOneTextNode" presStyleLbl="node0" presStyleIdx="0" presStyleCnt="1" custLinFactX="-100000" custLinFactNeighborX="-121804" custLinFactNeighborY="2773">
        <dgm:presLayoutVars>
          <dgm:chPref val="3"/>
        </dgm:presLayoutVars>
      </dgm:prSet>
      <dgm:spPr/>
      <dgm:t>
        <a:bodyPr/>
        <a:lstStyle/>
        <a:p>
          <a:endParaRPr lang="es-MX"/>
        </a:p>
      </dgm:t>
    </dgm:pt>
    <dgm:pt modelId="{0ACBFC94-6612-4C41-9675-C19DFB045DAF}" type="pres">
      <dgm:prSet presAssocID="{704FE083-D6FA-4F96-B365-76BEA6F41EDF}" presName="level2hierChild" presStyleCnt="0"/>
      <dgm:spPr/>
    </dgm:pt>
    <dgm:pt modelId="{33013D02-753C-4796-B97D-C22ECFD09023}" type="pres">
      <dgm:prSet presAssocID="{F5EB6305-96F7-4505-814B-E9EA64B2B951}" presName="conn2-1" presStyleLbl="parChTrans1D2" presStyleIdx="0" presStyleCnt="4"/>
      <dgm:spPr/>
      <dgm:t>
        <a:bodyPr/>
        <a:lstStyle/>
        <a:p>
          <a:endParaRPr lang="es-MX"/>
        </a:p>
      </dgm:t>
    </dgm:pt>
    <dgm:pt modelId="{5CBA0C92-9209-4638-9DA7-D6B9A1BC703E}" type="pres">
      <dgm:prSet presAssocID="{F5EB6305-96F7-4505-814B-E9EA64B2B951}" presName="connTx" presStyleLbl="parChTrans1D2" presStyleIdx="0" presStyleCnt="4"/>
      <dgm:spPr/>
      <dgm:t>
        <a:bodyPr/>
        <a:lstStyle/>
        <a:p>
          <a:endParaRPr lang="es-MX"/>
        </a:p>
      </dgm:t>
    </dgm:pt>
    <dgm:pt modelId="{9778C781-2698-41E0-8415-01D1BE4E7AA6}" type="pres">
      <dgm:prSet presAssocID="{3A8B1E94-A70B-484D-9D0C-EC4D13DFF3E8}" presName="root2" presStyleCnt="0"/>
      <dgm:spPr/>
    </dgm:pt>
    <dgm:pt modelId="{677D9892-A4A4-458B-8875-57E54BF5A90F}" type="pres">
      <dgm:prSet presAssocID="{3A8B1E94-A70B-484D-9D0C-EC4D13DFF3E8}" presName="LevelTwoTextNode" presStyleLbl="node2" presStyleIdx="0" presStyleCnt="4" custScaleX="179934">
        <dgm:presLayoutVars>
          <dgm:chPref val="3"/>
        </dgm:presLayoutVars>
      </dgm:prSet>
      <dgm:spPr/>
      <dgm:t>
        <a:bodyPr/>
        <a:lstStyle/>
        <a:p>
          <a:endParaRPr lang="es-MX"/>
        </a:p>
      </dgm:t>
    </dgm:pt>
    <dgm:pt modelId="{D77FB9C0-DDE6-4CDA-9BAA-A7B0CFDBE059}" type="pres">
      <dgm:prSet presAssocID="{3A8B1E94-A70B-484D-9D0C-EC4D13DFF3E8}" presName="level3hierChild" presStyleCnt="0"/>
      <dgm:spPr/>
    </dgm:pt>
    <dgm:pt modelId="{D9ABFD11-5A2C-4C7D-950E-CDDCFDB406D6}" type="pres">
      <dgm:prSet presAssocID="{ACBE329C-5066-490F-9844-58AE0CEED24D}" presName="conn2-1" presStyleLbl="parChTrans1D2" presStyleIdx="1" presStyleCnt="4"/>
      <dgm:spPr/>
      <dgm:t>
        <a:bodyPr/>
        <a:lstStyle/>
        <a:p>
          <a:endParaRPr lang="es-MX"/>
        </a:p>
      </dgm:t>
    </dgm:pt>
    <dgm:pt modelId="{82BA804A-F1DA-4804-9226-BC5D80574EA5}" type="pres">
      <dgm:prSet presAssocID="{ACBE329C-5066-490F-9844-58AE0CEED24D}" presName="connTx" presStyleLbl="parChTrans1D2" presStyleIdx="1" presStyleCnt="4"/>
      <dgm:spPr/>
      <dgm:t>
        <a:bodyPr/>
        <a:lstStyle/>
        <a:p>
          <a:endParaRPr lang="es-MX"/>
        </a:p>
      </dgm:t>
    </dgm:pt>
    <dgm:pt modelId="{441FC3D8-C36D-48DD-9B79-C8B02EBCD767}" type="pres">
      <dgm:prSet presAssocID="{BB13B9ED-B718-4AC4-B386-80761EDC58D4}" presName="root2" presStyleCnt="0"/>
      <dgm:spPr/>
    </dgm:pt>
    <dgm:pt modelId="{028C1DD1-97D1-4339-AE6A-0B66B7385AB2}" type="pres">
      <dgm:prSet presAssocID="{BB13B9ED-B718-4AC4-B386-80761EDC58D4}" presName="LevelTwoTextNode" presStyleLbl="node2" presStyleIdx="1" presStyleCnt="4" custScaleX="186237">
        <dgm:presLayoutVars>
          <dgm:chPref val="3"/>
        </dgm:presLayoutVars>
      </dgm:prSet>
      <dgm:spPr/>
      <dgm:t>
        <a:bodyPr/>
        <a:lstStyle/>
        <a:p>
          <a:endParaRPr lang="es-MX"/>
        </a:p>
      </dgm:t>
    </dgm:pt>
    <dgm:pt modelId="{D2290E98-A20C-4AA9-B9E3-EC0FE2983E7A}" type="pres">
      <dgm:prSet presAssocID="{BB13B9ED-B718-4AC4-B386-80761EDC58D4}" presName="level3hierChild" presStyleCnt="0"/>
      <dgm:spPr/>
    </dgm:pt>
    <dgm:pt modelId="{91491B2D-F0B2-48B5-BFD4-28B3D7500E6E}" type="pres">
      <dgm:prSet presAssocID="{C457435B-5E2A-49C6-AE78-4CAB6D574DE9}" presName="conn2-1" presStyleLbl="parChTrans1D2" presStyleIdx="2" presStyleCnt="4"/>
      <dgm:spPr/>
      <dgm:t>
        <a:bodyPr/>
        <a:lstStyle/>
        <a:p>
          <a:endParaRPr lang="es-MX"/>
        </a:p>
      </dgm:t>
    </dgm:pt>
    <dgm:pt modelId="{4A214A76-1E40-4118-8B56-122B4C2BD2C3}" type="pres">
      <dgm:prSet presAssocID="{C457435B-5E2A-49C6-AE78-4CAB6D574DE9}" presName="connTx" presStyleLbl="parChTrans1D2" presStyleIdx="2" presStyleCnt="4"/>
      <dgm:spPr/>
      <dgm:t>
        <a:bodyPr/>
        <a:lstStyle/>
        <a:p>
          <a:endParaRPr lang="es-MX"/>
        </a:p>
      </dgm:t>
    </dgm:pt>
    <dgm:pt modelId="{C7DCA56A-85AD-43E2-B8C1-2BCE7C1E040C}" type="pres">
      <dgm:prSet presAssocID="{844290C5-4496-44E1-B53E-A1AF6D450B18}" presName="root2" presStyleCnt="0"/>
      <dgm:spPr/>
    </dgm:pt>
    <dgm:pt modelId="{36A976A8-6981-4F89-97EB-AECE84E20FFA}" type="pres">
      <dgm:prSet presAssocID="{844290C5-4496-44E1-B53E-A1AF6D450B18}" presName="LevelTwoTextNode" presStyleLbl="node2" presStyleIdx="2" presStyleCnt="4" custScaleX="182153">
        <dgm:presLayoutVars>
          <dgm:chPref val="3"/>
        </dgm:presLayoutVars>
      </dgm:prSet>
      <dgm:spPr/>
      <dgm:t>
        <a:bodyPr/>
        <a:lstStyle/>
        <a:p>
          <a:endParaRPr lang="es-MX"/>
        </a:p>
      </dgm:t>
    </dgm:pt>
    <dgm:pt modelId="{6F729E85-12D8-4B2B-87E0-8E607E36980A}" type="pres">
      <dgm:prSet presAssocID="{844290C5-4496-44E1-B53E-A1AF6D450B18}" presName="level3hierChild" presStyleCnt="0"/>
      <dgm:spPr/>
    </dgm:pt>
    <dgm:pt modelId="{568D1812-7A10-4C7E-B55A-AB76BABDAA8C}" type="pres">
      <dgm:prSet presAssocID="{D862FDCA-5B8B-4A3C-AA28-C9E04724A346}" presName="conn2-1" presStyleLbl="parChTrans1D2" presStyleIdx="3" presStyleCnt="4"/>
      <dgm:spPr/>
      <dgm:t>
        <a:bodyPr/>
        <a:lstStyle/>
        <a:p>
          <a:endParaRPr lang="es-MX"/>
        </a:p>
      </dgm:t>
    </dgm:pt>
    <dgm:pt modelId="{8C8B3CCE-9F5B-42F7-91A0-24D6FD5E4C6A}" type="pres">
      <dgm:prSet presAssocID="{D862FDCA-5B8B-4A3C-AA28-C9E04724A346}" presName="connTx" presStyleLbl="parChTrans1D2" presStyleIdx="3" presStyleCnt="4"/>
      <dgm:spPr/>
      <dgm:t>
        <a:bodyPr/>
        <a:lstStyle/>
        <a:p>
          <a:endParaRPr lang="es-MX"/>
        </a:p>
      </dgm:t>
    </dgm:pt>
    <dgm:pt modelId="{EFE35987-55BB-49F4-858F-0D2552A3C9DD}" type="pres">
      <dgm:prSet presAssocID="{7E04B181-F04D-41FB-9D84-CA6A0FDD9E7A}" presName="root2" presStyleCnt="0"/>
      <dgm:spPr/>
    </dgm:pt>
    <dgm:pt modelId="{45AD129C-18C3-4CFF-9CAC-1D9DEF0C77A8}" type="pres">
      <dgm:prSet presAssocID="{7E04B181-F04D-41FB-9D84-CA6A0FDD9E7A}" presName="LevelTwoTextNode" presStyleLbl="node2" presStyleIdx="3" presStyleCnt="4" custScaleX="189997">
        <dgm:presLayoutVars>
          <dgm:chPref val="3"/>
        </dgm:presLayoutVars>
      </dgm:prSet>
      <dgm:spPr/>
      <dgm:t>
        <a:bodyPr/>
        <a:lstStyle/>
        <a:p>
          <a:endParaRPr lang="es-MX"/>
        </a:p>
      </dgm:t>
    </dgm:pt>
    <dgm:pt modelId="{3D744D63-8443-41B3-9983-46CEF1A02896}" type="pres">
      <dgm:prSet presAssocID="{7E04B181-F04D-41FB-9D84-CA6A0FDD9E7A}" presName="level3hierChild" presStyleCnt="0"/>
      <dgm:spPr/>
    </dgm:pt>
  </dgm:ptLst>
  <dgm:cxnLst>
    <dgm:cxn modelId="{D074AED7-F4A7-4477-90BA-2EC1D53F0B4B}" type="presOf" srcId="{ACBE329C-5066-490F-9844-58AE0CEED24D}" destId="{D9ABFD11-5A2C-4C7D-950E-CDDCFDB406D6}" srcOrd="0" destOrd="0" presId="urn:microsoft.com/office/officeart/2008/layout/HorizontalMultiLevelHierarchy"/>
    <dgm:cxn modelId="{6E1E7587-4047-449A-AA8E-AB94EDCEE3F7}" type="presOf" srcId="{C457435B-5E2A-49C6-AE78-4CAB6D574DE9}" destId="{91491B2D-F0B2-48B5-BFD4-28B3D7500E6E}" srcOrd="0" destOrd="0" presId="urn:microsoft.com/office/officeart/2008/layout/HorizontalMultiLevelHierarchy"/>
    <dgm:cxn modelId="{4513F417-AC0E-4E16-BA78-3FA46EB58082}" type="presOf" srcId="{BB13B9ED-B718-4AC4-B386-80761EDC58D4}" destId="{028C1DD1-97D1-4339-AE6A-0B66B7385AB2}" srcOrd="0" destOrd="0" presId="urn:microsoft.com/office/officeart/2008/layout/HorizontalMultiLevelHierarchy"/>
    <dgm:cxn modelId="{686F4FD4-E9F2-474F-945E-3AAAD6283E64}" type="presOf" srcId="{F5EB6305-96F7-4505-814B-E9EA64B2B951}" destId="{5CBA0C92-9209-4638-9DA7-D6B9A1BC703E}" srcOrd="1" destOrd="0" presId="urn:microsoft.com/office/officeart/2008/layout/HorizontalMultiLevelHierarchy"/>
    <dgm:cxn modelId="{84DF4CF1-7178-4CB4-9577-8BFADC586384}" srcId="{704FE083-D6FA-4F96-B365-76BEA6F41EDF}" destId="{844290C5-4496-44E1-B53E-A1AF6D450B18}" srcOrd="2" destOrd="0" parTransId="{C457435B-5E2A-49C6-AE78-4CAB6D574DE9}" sibTransId="{7C48AA1B-69DC-4FB3-9287-028C6B4B7A7A}"/>
    <dgm:cxn modelId="{10248F46-CDF4-4690-86A1-9611B0C46EC2}" type="presOf" srcId="{844290C5-4496-44E1-B53E-A1AF6D450B18}" destId="{36A976A8-6981-4F89-97EB-AECE84E20FFA}" srcOrd="0" destOrd="0" presId="urn:microsoft.com/office/officeart/2008/layout/HorizontalMultiLevelHierarchy"/>
    <dgm:cxn modelId="{1FD92141-2AD1-42AD-AF88-01B50BB661EA}" type="presOf" srcId="{3A8B1E94-A70B-484D-9D0C-EC4D13DFF3E8}" destId="{677D9892-A4A4-458B-8875-57E54BF5A90F}" srcOrd="0" destOrd="0" presId="urn:microsoft.com/office/officeart/2008/layout/HorizontalMultiLevelHierarchy"/>
    <dgm:cxn modelId="{FFF24B25-9B75-4A26-8736-7530D1EF8E66}" type="presOf" srcId="{704FE083-D6FA-4F96-B365-76BEA6F41EDF}" destId="{17315F46-E472-4B0F-90E0-68BE88F54445}" srcOrd="0" destOrd="0" presId="urn:microsoft.com/office/officeart/2008/layout/HorizontalMultiLevelHierarchy"/>
    <dgm:cxn modelId="{923A2EE8-4F01-4925-84DC-A40C7D506347}" srcId="{F58395F1-8402-4F8E-A642-C3A17E1641D0}" destId="{704FE083-D6FA-4F96-B365-76BEA6F41EDF}" srcOrd="0" destOrd="0" parTransId="{738954EC-6A4D-40A7-86FB-0921FAF25357}" sibTransId="{F2381C0C-2413-4003-9BF2-2C1756B75668}"/>
    <dgm:cxn modelId="{B9A77FBA-5DBA-4582-A713-34EBA605A4F6}" srcId="{704FE083-D6FA-4F96-B365-76BEA6F41EDF}" destId="{7E04B181-F04D-41FB-9D84-CA6A0FDD9E7A}" srcOrd="3" destOrd="0" parTransId="{D862FDCA-5B8B-4A3C-AA28-C9E04724A346}" sibTransId="{27BEFBC9-5006-452F-BD3D-5CC7B24A650F}"/>
    <dgm:cxn modelId="{B6EC510B-1014-4B2F-9251-45FA1199FC65}" type="presOf" srcId="{ACBE329C-5066-490F-9844-58AE0CEED24D}" destId="{82BA804A-F1DA-4804-9226-BC5D80574EA5}" srcOrd="1" destOrd="0" presId="urn:microsoft.com/office/officeart/2008/layout/HorizontalMultiLevelHierarchy"/>
    <dgm:cxn modelId="{8AD323B8-F391-484B-9B7D-69FCD7CF44EE}" srcId="{704FE083-D6FA-4F96-B365-76BEA6F41EDF}" destId="{BB13B9ED-B718-4AC4-B386-80761EDC58D4}" srcOrd="1" destOrd="0" parTransId="{ACBE329C-5066-490F-9844-58AE0CEED24D}" sibTransId="{062B2E02-FC53-4C1E-86B1-CA3DEFCC040F}"/>
    <dgm:cxn modelId="{5317B667-CE3A-4872-BD81-96F029C0C31F}" type="presOf" srcId="{D862FDCA-5B8B-4A3C-AA28-C9E04724A346}" destId="{8C8B3CCE-9F5B-42F7-91A0-24D6FD5E4C6A}" srcOrd="1" destOrd="0" presId="urn:microsoft.com/office/officeart/2008/layout/HorizontalMultiLevelHierarchy"/>
    <dgm:cxn modelId="{D2DF3B4C-1969-480B-A745-C073B4201D32}" type="presOf" srcId="{F58395F1-8402-4F8E-A642-C3A17E1641D0}" destId="{4C0FE367-5DB2-40C6-9587-5FC64BA08091}" srcOrd="0" destOrd="0" presId="urn:microsoft.com/office/officeart/2008/layout/HorizontalMultiLevelHierarchy"/>
    <dgm:cxn modelId="{AD6245AB-3129-447C-87F5-FFF279D2A8F3}" type="presOf" srcId="{D862FDCA-5B8B-4A3C-AA28-C9E04724A346}" destId="{568D1812-7A10-4C7E-B55A-AB76BABDAA8C}" srcOrd="0" destOrd="0" presId="urn:microsoft.com/office/officeart/2008/layout/HorizontalMultiLevelHierarchy"/>
    <dgm:cxn modelId="{87CA6A2A-F034-4928-97D0-3AEE08543D8D}" type="presOf" srcId="{C457435B-5E2A-49C6-AE78-4CAB6D574DE9}" destId="{4A214A76-1E40-4118-8B56-122B4C2BD2C3}" srcOrd="1" destOrd="0" presId="urn:microsoft.com/office/officeart/2008/layout/HorizontalMultiLevelHierarchy"/>
    <dgm:cxn modelId="{51869BF3-88D9-42B7-B30F-7D20BAA6287A}" srcId="{704FE083-D6FA-4F96-B365-76BEA6F41EDF}" destId="{3A8B1E94-A70B-484D-9D0C-EC4D13DFF3E8}" srcOrd="0" destOrd="0" parTransId="{F5EB6305-96F7-4505-814B-E9EA64B2B951}" sibTransId="{BD5C42FB-127B-4786-A0DC-6171A358A92C}"/>
    <dgm:cxn modelId="{9D004913-A265-4F2B-864C-6D994D856B28}" type="presOf" srcId="{7E04B181-F04D-41FB-9D84-CA6A0FDD9E7A}" destId="{45AD129C-18C3-4CFF-9CAC-1D9DEF0C77A8}" srcOrd="0" destOrd="0" presId="urn:microsoft.com/office/officeart/2008/layout/HorizontalMultiLevelHierarchy"/>
    <dgm:cxn modelId="{0CDA3D76-EBA0-4273-BE60-ADB6A3CAEA47}" type="presOf" srcId="{F5EB6305-96F7-4505-814B-E9EA64B2B951}" destId="{33013D02-753C-4796-B97D-C22ECFD09023}" srcOrd="0" destOrd="0" presId="urn:microsoft.com/office/officeart/2008/layout/HorizontalMultiLevelHierarchy"/>
    <dgm:cxn modelId="{3419457A-D58B-46E0-8C29-2D170CFAAC07}" type="presParOf" srcId="{4C0FE367-5DB2-40C6-9587-5FC64BA08091}" destId="{993943A3-DAFC-48C7-8CEC-CF382340333D}" srcOrd="0" destOrd="0" presId="urn:microsoft.com/office/officeart/2008/layout/HorizontalMultiLevelHierarchy"/>
    <dgm:cxn modelId="{0703ACAD-74E1-4178-9D91-8EF42235252F}" type="presParOf" srcId="{993943A3-DAFC-48C7-8CEC-CF382340333D}" destId="{17315F46-E472-4B0F-90E0-68BE88F54445}" srcOrd="0" destOrd="0" presId="urn:microsoft.com/office/officeart/2008/layout/HorizontalMultiLevelHierarchy"/>
    <dgm:cxn modelId="{DE5371F7-1622-4249-8AC1-DEAF410C5A86}" type="presParOf" srcId="{993943A3-DAFC-48C7-8CEC-CF382340333D}" destId="{0ACBFC94-6612-4C41-9675-C19DFB045DAF}" srcOrd="1" destOrd="0" presId="urn:microsoft.com/office/officeart/2008/layout/HorizontalMultiLevelHierarchy"/>
    <dgm:cxn modelId="{E3483929-E02E-4542-A32C-CA22AF91D745}" type="presParOf" srcId="{0ACBFC94-6612-4C41-9675-C19DFB045DAF}" destId="{33013D02-753C-4796-B97D-C22ECFD09023}" srcOrd="0" destOrd="0" presId="urn:microsoft.com/office/officeart/2008/layout/HorizontalMultiLevelHierarchy"/>
    <dgm:cxn modelId="{5D2936F2-5545-4943-AF35-CEFD68493A81}" type="presParOf" srcId="{33013D02-753C-4796-B97D-C22ECFD09023}" destId="{5CBA0C92-9209-4638-9DA7-D6B9A1BC703E}" srcOrd="0" destOrd="0" presId="urn:microsoft.com/office/officeart/2008/layout/HorizontalMultiLevelHierarchy"/>
    <dgm:cxn modelId="{B8AC6E4F-B92C-43AC-92EE-305D7C35BA34}" type="presParOf" srcId="{0ACBFC94-6612-4C41-9675-C19DFB045DAF}" destId="{9778C781-2698-41E0-8415-01D1BE4E7AA6}" srcOrd="1" destOrd="0" presId="urn:microsoft.com/office/officeart/2008/layout/HorizontalMultiLevelHierarchy"/>
    <dgm:cxn modelId="{2FA44C87-EEAF-4997-BF36-CA0AACBAFB97}" type="presParOf" srcId="{9778C781-2698-41E0-8415-01D1BE4E7AA6}" destId="{677D9892-A4A4-458B-8875-57E54BF5A90F}" srcOrd="0" destOrd="0" presId="urn:microsoft.com/office/officeart/2008/layout/HorizontalMultiLevelHierarchy"/>
    <dgm:cxn modelId="{50D50A40-C874-4A31-94C0-266A2C403A24}" type="presParOf" srcId="{9778C781-2698-41E0-8415-01D1BE4E7AA6}" destId="{D77FB9C0-DDE6-4CDA-9BAA-A7B0CFDBE059}" srcOrd="1" destOrd="0" presId="urn:microsoft.com/office/officeart/2008/layout/HorizontalMultiLevelHierarchy"/>
    <dgm:cxn modelId="{960C4A9B-6BF9-4FF8-94CD-070231508614}" type="presParOf" srcId="{0ACBFC94-6612-4C41-9675-C19DFB045DAF}" destId="{D9ABFD11-5A2C-4C7D-950E-CDDCFDB406D6}" srcOrd="2" destOrd="0" presId="urn:microsoft.com/office/officeart/2008/layout/HorizontalMultiLevelHierarchy"/>
    <dgm:cxn modelId="{78E65A03-65DC-46FE-8C8E-F49D2B861A13}" type="presParOf" srcId="{D9ABFD11-5A2C-4C7D-950E-CDDCFDB406D6}" destId="{82BA804A-F1DA-4804-9226-BC5D80574EA5}" srcOrd="0" destOrd="0" presId="urn:microsoft.com/office/officeart/2008/layout/HorizontalMultiLevelHierarchy"/>
    <dgm:cxn modelId="{0205ED04-0763-471B-8432-601DC9C3B52A}" type="presParOf" srcId="{0ACBFC94-6612-4C41-9675-C19DFB045DAF}" destId="{441FC3D8-C36D-48DD-9B79-C8B02EBCD767}" srcOrd="3" destOrd="0" presId="urn:microsoft.com/office/officeart/2008/layout/HorizontalMultiLevelHierarchy"/>
    <dgm:cxn modelId="{7A9C92FB-094A-41D1-A661-932B82A17467}" type="presParOf" srcId="{441FC3D8-C36D-48DD-9B79-C8B02EBCD767}" destId="{028C1DD1-97D1-4339-AE6A-0B66B7385AB2}" srcOrd="0" destOrd="0" presId="urn:microsoft.com/office/officeart/2008/layout/HorizontalMultiLevelHierarchy"/>
    <dgm:cxn modelId="{12EB2F71-0350-4778-A310-54D9FF51FB6E}" type="presParOf" srcId="{441FC3D8-C36D-48DD-9B79-C8B02EBCD767}" destId="{D2290E98-A20C-4AA9-B9E3-EC0FE2983E7A}" srcOrd="1" destOrd="0" presId="urn:microsoft.com/office/officeart/2008/layout/HorizontalMultiLevelHierarchy"/>
    <dgm:cxn modelId="{D2288CD0-7B17-46AD-ABE2-C479CBBE5616}" type="presParOf" srcId="{0ACBFC94-6612-4C41-9675-C19DFB045DAF}" destId="{91491B2D-F0B2-48B5-BFD4-28B3D7500E6E}" srcOrd="4" destOrd="0" presId="urn:microsoft.com/office/officeart/2008/layout/HorizontalMultiLevelHierarchy"/>
    <dgm:cxn modelId="{028FCECA-8CB9-474B-9421-5DEE052B1ED9}" type="presParOf" srcId="{91491B2D-F0B2-48B5-BFD4-28B3D7500E6E}" destId="{4A214A76-1E40-4118-8B56-122B4C2BD2C3}" srcOrd="0" destOrd="0" presId="urn:microsoft.com/office/officeart/2008/layout/HorizontalMultiLevelHierarchy"/>
    <dgm:cxn modelId="{250740A1-C44E-42FA-9CF3-62CF5BAAEED5}" type="presParOf" srcId="{0ACBFC94-6612-4C41-9675-C19DFB045DAF}" destId="{C7DCA56A-85AD-43E2-B8C1-2BCE7C1E040C}" srcOrd="5" destOrd="0" presId="urn:microsoft.com/office/officeart/2008/layout/HorizontalMultiLevelHierarchy"/>
    <dgm:cxn modelId="{06585D66-4A60-4ED9-9417-FEA69C33FC85}" type="presParOf" srcId="{C7DCA56A-85AD-43E2-B8C1-2BCE7C1E040C}" destId="{36A976A8-6981-4F89-97EB-AECE84E20FFA}" srcOrd="0" destOrd="0" presId="urn:microsoft.com/office/officeart/2008/layout/HorizontalMultiLevelHierarchy"/>
    <dgm:cxn modelId="{C4BB96A4-935B-4776-9F74-9B9405CF05FF}" type="presParOf" srcId="{C7DCA56A-85AD-43E2-B8C1-2BCE7C1E040C}" destId="{6F729E85-12D8-4B2B-87E0-8E607E36980A}" srcOrd="1" destOrd="0" presId="urn:microsoft.com/office/officeart/2008/layout/HorizontalMultiLevelHierarchy"/>
    <dgm:cxn modelId="{54CC95C8-7A83-4F69-8824-7F56C0BC4271}" type="presParOf" srcId="{0ACBFC94-6612-4C41-9675-C19DFB045DAF}" destId="{568D1812-7A10-4C7E-B55A-AB76BABDAA8C}" srcOrd="6" destOrd="0" presId="urn:microsoft.com/office/officeart/2008/layout/HorizontalMultiLevelHierarchy"/>
    <dgm:cxn modelId="{9A70F5CC-0610-469C-B625-7B4EE145D8E2}" type="presParOf" srcId="{568D1812-7A10-4C7E-B55A-AB76BABDAA8C}" destId="{8C8B3CCE-9F5B-42F7-91A0-24D6FD5E4C6A}" srcOrd="0" destOrd="0" presId="urn:microsoft.com/office/officeart/2008/layout/HorizontalMultiLevelHierarchy"/>
    <dgm:cxn modelId="{60D9497B-5245-432F-8F79-ACBF31CF2D8F}" type="presParOf" srcId="{0ACBFC94-6612-4C41-9675-C19DFB045DAF}" destId="{EFE35987-55BB-49F4-858F-0D2552A3C9DD}" srcOrd="7" destOrd="0" presId="urn:microsoft.com/office/officeart/2008/layout/HorizontalMultiLevelHierarchy"/>
    <dgm:cxn modelId="{770D707F-722C-4AF6-849E-E77FAC7B7CE6}" type="presParOf" srcId="{EFE35987-55BB-49F4-858F-0D2552A3C9DD}" destId="{45AD129C-18C3-4CFF-9CAC-1D9DEF0C77A8}" srcOrd="0" destOrd="0" presId="urn:microsoft.com/office/officeart/2008/layout/HorizontalMultiLevelHierarchy"/>
    <dgm:cxn modelId="{AE4580B4-257A-4614-A95C-1A0C643CD9E8}" type="presParOf" srcId="{EFE35987-55BB-49F4-858F-0D2552A3C9DD}" destId="{3D744D63-8443-41B3-9983-46CEF1A02896}"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685864-A0C6-4433-9BE1-40B697072695}" type="doc">
      <dgm:prSet loTypeId="urn:microsoft.com/office/officeart/2005/8/layout/hierarchy4" loCatId="list" qsTypeId="urn:microsoft.com/office/officeart/2005/8/quickstyle/simple1" qsCatId="simple" csTypeId="urn:microsoft.com/office/officeart/2005/8/colors/colorful2" csCatId="colorful" phldr="1"/>
      <dgm:spPr/>
      <dgm:t>
        <a:bodyPr/>
        <a:lstStyle/>
        <a:p>
          <a:endParaRPr lang="es-MX"/>
        </a:p>
      </dgm:t>
    </dgm:pt>
    <dgm:pt modelId="{72B313CF-F4CB-4E3E-B2AF-F7C83B674E09}">
      <dgm:prSet phldrT="[Texto]"/>
      <dgm:spPr/>
      <dgm:t>
        <a:bodyPr/>
        <a:lstStyle/>
        <a:p>
          <a:r>
            <a:rPr lang="es-MX" dirty="0" smtClean="0"/>
            <a:t>Roles de Decisión</a:t>
          </a:r>
          <a:endParaRPr lang="es-MX" dirty="0" smtClean="0"/>
        </a:p>
        <a:p>
          <a:r>
            <a:rPr lang="es-MX" dirty="0" smtClean="0"/>
            <a:t>Implica la resolución de problemas y toma de decisiones </a:t>
          </a:r>
        </a:p>
        <a:p>
          <a:endParaRPr lang="es-MX" dirty="0"/>
        </a:p>
      </dgm:t>
    </dgm:pt>
    <dgm:pt modelId="{062B6397-3795-4D72-BB61-2D1368199A30}" type="parTrans" cxnId="{B02C8F29-289C-4830-BDA9-93E2DCFA515E}">
      <dgm:prSet/>
      <dgm:spPr/>
      <dgm:t>
        <a:bodyPr/>
        <a:lstStyle/>
        <a:p>
          <a:endParaRPr lang="es-MX"/>
        </a:p>
      </dgm:t>
    </dgm:pt>
    <dgm:pt modelId="{F8D2D250-6C48-4CD1-8660-E86BCC29ADD0}" type="sibTrans" cxnId="{B02C8F29-289C-4830-BDA9-93E2DCFA515E}">
      <dgm:prSet/>
      <dgm:spPr/>
      <dgm:t>
        <a:bodyPr/>
        <a:lstStyle/>
        <a:p>
          <a:endParaRPr lang="es-MX"/>
        </a:p>
      </dgm:t>
    </dgm:pt>
    <dgm:pt modelId="{6337CEDA-6654-4E59-BB98-3F46176A1587}">
      <dgm:prSet phldrT="[Texto]"/>
      <dgm:spPr/>
      <dgm:t>
        <a:bodyPr/>
        <a:lstStyle/>
        <a:p>
          <a:r>
            <a:rPr lang="es-MX" dirty="0" smtClean="0">
              <a:solidFill>
                <a:srgbClr val="FF0000"/>
              </a:solidFill>
            </a:rPr>
            <a:t>emprendedor</a:t>
          </a:r>
          <a:r>
            <a:rPr lang="es-MX" dirty="0" smtClean="0"/>
            <a:t>, controlador de conflictos, administrador de recursos, negociador</a:t>
          </a:r>
          <a:endParaRPr lang="es-MX" dirty="0"/>
        </a:p>
      </dgm:t>
    </dgm:pt>
    <dgm:pt modelId="{DB8BF87B-8B18-4640-A141-D8197E12546A}" type="parTrans" cxnId="{E69133D0-3D04-4C68-BC3E-92E61D8D1221}">
      <dgm:prSet/>
      <dgm:spPr/>
      <dgm:t>
        <a:bodyPr/>
        <a:lstStyle/>
        <a:p>
          <a:endParaRPr lang="es-MX"/>
        </a:p>
      </dgm:t>
    </dgm:pt>
    <dgm:pt modelId="{733EE815-73C0-4147-AA2E-56B99C8B256A}" type="sibTrans" cxnId="{E69133D0-3D04-4C68-BC3E-92E61D8D1221}">
      <dgm:prSet/>
      <dgm:spPr/>
      <dgm:t>
        <a:bodyPr/>
        <a:lstStyle/>
        <a:p>
          <a:endParaRPr lang="es-MX"/>
        </a:p>
      </dgm:t>
    </dgm:pt>
    <dgm:pt modelId="{A9165F0F-B119-4FE8-A834-A8A31E454D73}">
      <dgm:prSet phldrT="[Texto]"/>
      <dgm:spPr/>
      <dgm:t>
        <a:bodyPr/>
        <a:lstStyle/>
        <a:p>
          <a:r>
            <a:rPr lang="es-MX" dirty="0" smtClean="0"/>
            <a:t>Rol interpersonal: relaciones interpersonales dentro y fuera de la organización .</a:t>
          </a:r>
        </a:p>
        <a:p>
          <a:r>
            <a:rPr lang="es-MX" dirty="0" smtClean="0"/>
            <a:t>Autoridad, liderazgo</a:t>
          </a:r>
        </a:p>
        <a:p>
          <a:r>
            <a:rPr lang="es-MX" dirty="0" smtClean="0"/>
            <a:t>enlace</a:t>
          </a:r>
          <a:endParaRPr lang="es-MX" dirty="0"/>
        </a:p>
      </dgm:t>
    </dgm:pt>
    <dgm:pt modelId="{950DAFB1-07C4-4D68-B2F0-570D81DB80A4}" type="parTrans" cxnId="{466A205F-5B1A-4722-B684-EC7C84949D33}">
      <dgm:prSet/>
      <dgm:spPr/>
      <dgm:t>
        <a:bodyPr/>
        <a:lstStyle/>
        <a:p>
          <a:endParaRPr lang="es-MX"/>
        </a:p>
      </dgm:t>
    </dgm:pt>
    <dgm:pt modelId="{A9AF9526-47F9-4D45-A4B6-4CE98B6D3CB7}" type="sibTrans" cxnId="{466A205F-5B1A-4722-B684-EC7C84949D33}">
      <dgm:prSet/>
      <dgm:spPr/>
      <dgm:t>
        <a:bodyPr/>
        <a:lstStyle/>
        <a:p>
          <a:endParaRPr lang="es-MX"/>
        </a:p>
      </dgm:t>
    </dgm:pt>
    <dgm:pt modelId="{08FEC6E7-CD98-4B15-99F6-2FDCCEA8D56A}">
      <dgm:prSet phldrT="[Texto]"/>
      <dgm:spPr/>
      <dgm:t>
        <a:bodyPr/>
        <a:lstStyle/>
        <a:p>
          <a:r>
            <a:rPr lang="es-MX" dirty="0" smtClean="0"/>
            <a:t>Rol de información: Obtención y transmisión de información hacia adentro y hacia afuera de la organización. </a:t>
          </a:r>
        </a:p>
        <a:p>
          <a:r>
            <a:rPr lang="es-MX" dirty="0" smtClean="0"/>
            <a:t>Monitor, difusor, portavoz.  </a:t>
          </a:r>
          <a:endParaRPr lang="es-MX" dirty="0"/>
        </a:p>
      </dgm:t>
    </dgm:pt>
    <dgm:pt modelId="{3DEAD450-AAD3-4A2E-B5A2-E86279DCB450}" type="parTrans" cxnId="{8907A758-2159-468D-BEF7-7A1DFB99DF58}">
      <dgm:prSet/>
      <dgm:spPr/>
      <dgm:t>
        <a:bodyPr/>
        <a:lstStyle/>
        <a:p>
          <a:endParaRPr lang="es-MX"/>
        </a:p>
      </dgm:t>
    </dgm:pt>
    <dgm:pt modelId="{D037F086-26F8-49A7-A696-31ECED96848C}" type="sibTrans" cxnId="{8907A758-2159-468D-BEF7-7A1DFB99DF58}">
      <dgm:prSet/>
      <dgm:spPr/>
      <dgm:t>
        <a:bodyPr/>
        <a:lstStyle/>
        <a:p>
          <a:endParaRPr lang="es-MX"/>
        </a:p>
      </dgm:t>
    </dgm:pt>
    <dgm:pt modelId="{BEB9EBD7-430C-4BD9-9369-BB38F818D879}" type="pres">
      <dgm:prSet presAssocID="{D3685864-A0C6-4433-9BE1-40B697072695}" presName="Name0" presStyleCnt="0">
        <dgm:presLayoutVars>
          <dgm:chPref val="1"/>
          <dgm:dir/>
          <dgm:animOne val="branch"/>
          <dgm:animLvl val="lvl"/>
          <dgm:resizeHandles/>
        </dgm:presLayoutVars>
      </dgm:prSet>
      <dgm:spPr/>
      <dgm:t>
        <a:bodyPr/>
        <a:lstStyle/>
        <a:p>
          <a:endParaRPr lang="es-MX"/>
        </a:p>
      </dgm:t>
    </dgm:pt>
    <dgm:pt modelId="{7A2B2254-CC71-43A8-A40A-395A422429C5}" type="pres">
      <dgm:prSet presAssocID="{72B313CF-F4CB-4E3E-B2AF-F7C83B674E09}" presName="vertOne" presStyleCnt="0"/>
      <dgm:spPr/>
      <dgm:t>
        <a:bodyPr/>
        <a:lstStyle/>
        <a:p>
          <a:endParaRPr lang="es-MX"/>
        </a:p>
      </dgm:t>
    </dgm:pt>
    <dgm:pt modelId="{20B90DB9-01AC-456D-AB52-616EEB7AF253}" type="pres">
      <dgm:prSet presAssocID="{72B313CF-F4CB-4E3E-B2AF-F7C83B674E09}" presName="txOne" presStyleLbl="node0" presStyleIdx="0" presStyleCnt="1">
        <dgm:presLayoutVars>
          <dgm:chPref val="3"/>
        </dgm:presLayoutVars>
      </dgm:prSet>
      <dgm:spPr/>
      <dgm:t>
        <a:bodyPr/>
        <a:lstStyle/>
        <a:p>
          <a:endParaRPr lang="es-MX"/>
        </a:p>
      </dgm:t>
    </dgm:pt>
    <dgm:pt modelId="{84E021C9-4B76-4056-93D5-5113D7394254}" type="pres">
      <dgm:prSet presAssocID="{72B313CF-F4CB-4E3E-B2AF-F7C83B674E09}" presName="parTransOne" presStyleCnt="0"/>
      <dgm:spPr/>
      <dgm:t>
        <a:bodyPr/>
        <a:lstStyle/>
        <a:p>
          <a:endParaRPr lang="es-MX"/>
        </a:p>
      </dgm:t>
    </dgm:pt>
    <dgm:pt modelId="{6C3B5C5C-AF55-41E1-A6E9-88148DEB8630}" type="pres">
      <dgm:prSet presAssocID="{72B313CF-F4CB-4E3E-B2AF-F7C83B674E09}" presName="horzOne" presStyleCnt="0"/>
      <dgm:spPr/>
      <dgm:t>
        <a:bodyPr/>
        <a:lstStyle/>
        <a:p>
          <a:endParaRPr lang="es-MX"/>
        </a:p>
      </dgm:t>
    </dgm:pt>
    <dgm:pt modelId="{A4FEE3AA-03CB-48A7-BD77-7A62C2ECAC9E}" type="pres">
      <dgm:prSet presAssocID="{6337CEDA-6654-4E59-BB98-3F46176A1587}" presName="vertTwo" presStyleCnt="0"/>
      <dgm:spPr/>
      <dgm:t>
        <a:bodyPr/>
        <a:lstStyle/>
        <a:p>
          <a:endParaRPr lang="es-MX"/>
        </a:p>
      </dgm:t>
    </dgm:pt>
    <dgm:pt modelId="{6C87D07B-4FFB-4B72-A313-C23081333763}" type="pres">
      <dgm:prSet presAssocID="{6337CEDA-6654-4E59-BB98-3F46176A1587}" presName="txTwo" presStyleLbl="node2" presStyleIdx="0" presStyleCnt="1">
        <dgm:presLayoutVars>
          <dgm:chPref val="3"/>
        </dgm:presLayoutVars>
      </dgm:prSet>
      <dgm:spPr/>
      <dgm:t>
        <a:bodyPr/>
        <a:lstStyle/>
        <a:p>
          <a:endParaRPr lang="es-MX"/>
        </a:p>
      </dgm:t>
    </dgm:pt>
    <dgm:pt modelId="{A85CB154-DAD0-406C-8662-DB7808E12594}" type="pres">
      <dgm:prSet presAssocID="{6337CEDA-6654-4E59-BB98-3F46176A1587}" presName="parTransTwo" presStyleCnt="0"/>
      <dgm:spPr/>
      <dgm:t>
        <a:bodyPr/>
        <a:lstStyle/>
        <a:p>
          <a:endParaRPr lang="es-MX"/>
        </a:p>
      </dgm:t>
    </dgm:pt>
    <dgm:pt modelId="{03D59B27-8617-4700-9DEC-4635CE259D13}" type="pres">
      <dgm:prSet presAssocID="{6337CEDA-6654-4E59-BB98-3F46176A1587}" presName="horzTwo" presStyleCnt="0"/>
      <dgm:spPr/>
      <dgm:t>
        <a:bodyPr/>
        <a:lstStyle/>
        <a:p>
          <a:endParaRPr lang="es-MX"/>
        </a:p>
      </dgm:t>
    </dgm:pt>
    <dgm:pt modelId="{9D7DB478-B830-4629-8117-42F079BDA447}" type="pres">
      <dgm:prSet presAssocID="{A9165F0F-B119-4FE8-A834-A8A31E454D73}" presName="vertThree" presStyleCnt="0"/>
      <dgm:spPr/>
      <dgm:t>
        <a:bodyPr/>
        <a:lstStyle/>
        <a:p>
          <a:endParaRPr lang="es-MX"/>
        </a:p>
      </dgm:t>
    </dgm:pt>
    <dgm:pt modelId="{298F0AE7-8C5D-4758-BECA-16ECA50EEBCA}" type="pres">
      <dgm:prSet presAssocID="{A9165F0F-B119-4FE8-A834-A8A31E454D73}" presName="txThree" presStyleLbl="node3" presStyleIdx="0" presStyleCnt="2">
        <dgm:presLayoutVars>
          <dgm:chPref val="3"/>
        </dgm:presLayoutVars>
      </dgm:prSet>
      <dgm:spPr/>
      <dgm:t>
        <a:bodyPr/>
        <a:lstStyle/>
        <a:p>
          <a:endParaRPr lang="es-MX"/>
        </a:p>
      </dgm:t>
    </dgm:pt>
    <dgm:pt modelId="{EC54CF19-6877-4840-8C7A-3E071570315B}" type="pres">
      <dgm:prSet presAssocID="{A9165F0F-B119-4FE8-A834-A8A31E454D73}" presName="horzThree" presStyleCnt="0"/>
      <dgm:spPr/>
      <dgm:t>
        <a:bodyPr/>
        <a:lstStyle/>
        <a:p>
          <a:endParaRPr lang="es-MX"/>
        </a:p>
      </dgm:t>
    </dgm:pt>
    <dgm:pt modelId="{984BB71E-B019-4EEE-9EF8-C62C182CC027}" type="pres">
      <dgm:prSet presAssocID="{A9AF9526-47F9-4D45-A4B6-4CE98B6D3CB7}" presName="sibSpaceThree" presStyleCnt="0"/>
      <dgm:spPr/>
      <dgm:t>
        <a:bodyPr/>
        <a:lstStyle/>
        <a:p>
          <a:endParaRPr lang="es-MX"/>
        </a:p>
      </dgm:t>
    </dgm:pt>
    <dgm:pt modelId="{0FA06205-5A17-4E9A-8E96-64810D052EC5}" type="pres">
      <dgm:prSet presAssocID="{08FEC6E7-CD98-4B15-99F6-2FDCCEA8D56A}" presName="vertThree" presStyleCnt="0"/>
      <dgm:spPr/>
      <dgm:t>
        <a:bodyPr/>
        <a:lstStyle/>
        <a:p>
          <a:endParaRPr lang="es-MX"/>
        </a:p>
      </dgm:t>
    </dgm:pt>
    <dgm:pt modelId="{E847DD37-0CF6-4917-8C0D-B47420EF6544}" type="pres">
      <dgm:prSet presAssocID="{08FEC6E7-CD98-4B15-99F6-2FDCCEA8D56A}" presName="txThree" presStyleLbl="node3" presStyleIdx="1" presStyleCnt="2">
        <dgm:presLayoutVars>
          <dgm:chPref val="3"/>
        </dgm:presLayoutVars>
      </dgm:prSet>
      <dgm:spPr/>
      <dgm:t>
        <a:bodyPr/>
        <a:lstStyle/>
        <a:p>
          <a:endParaRPr lang="es-MX"/>
        </a:p>
      </dgm:t>
    </dgm:pt>
    <dgm:pt modelId="{DBBE0154-5A64-4F54-B708-51E7CA88E1E1}" type="pres">
      <dgm:prSet presAssocID="{08FEC6E7-CD98-4B15-99F6-2FDCCEA8D56A}" presName="horzThree" presStyleCnt="0"/>
      <dgm:spPr/>
      <dgm:t>
        <a:bodyPr/>
        <a:lstStyle/>
        <a:p>
          <a:endParaRPr lang="es-MX"/>
        </a:p>
      </dgm:t>
    </dgm:pt>
  </dgm:ptLst>
  <dgm:cxnLst>
    <dgm:cxn modelId="{50101CC3-61E2-4A46-87FE-4BD88291734B}" type="presOf" srcId="{D3685864-A0C6-4433-9BE1-40B697072695}" destId="{BEB9EBD7-430C-4BD9-9369-BB38F818D879}" srcOrd="0" destOrd="0" presId="urn:microsoft.com/office/officeart/2005/8/layout/hierarchy4"/>
    <dgm:cxn modelId="{E69133D0-3D04-4C68-BC3E-92E61D8D1221}" srcId="{72B313CF-F4CB-4E3E-B2AF-F7C83B674E09}" destId="{6337CEDA-6654-4E59-BB98-3F46176A1587}" srcOrd="0" destOrd="0" parTransId="{DB8BF87B-8B18-4640-A141-D8197E12546A}" sibTransId="{733EE815-73C0-4147-AA2E-56B99C8B256A}"/>
    <dgm:cxn modelId="{12DCA2E0-7B2E-4B47-85E3-38B8849692C0}" type="presOf" srcId="{A9165F0F-B119-4FE8-A834-A8A31E454D73}" destId="{298F0AE7-8C5D-4758-BECA-16ECA50EEBCA}" srcOrd="0" destOrd="0" presId="urn:microsoft.com/office/officeart/2005/8/layout/hierarchy4"/>
    <dgm:cxn modelId="{CB676D8E-280F-49BE-A054-5E595F3289C5}" type="presOf" srcId="{6337CEDA-6654-4E59-BB98-3F46176A1587}" destId="{6C87D07B-4FFB-4B72-A313-C23081333763}" srcOrd="0" destOrd="0" presId="urn:microsoft.com/office/officeart/2005/8/layout/hierarchy4"/>
    <dgm:cxn modelId="{466A205F-5B1A-4722-B684-EC7C84949D33}" srcId="{6337CEDA-6654-4E59-BB98-3F46176A1587}" destId="{A9165F0F-B119-4FE8-A834-A8A31E454D73}" srcOrd="0" destOrd="0" parTransId="{950DAFB1-07C4-4D68-B2F0-570D81DB80A4}" sibTransId="{A9AF9526-47F9-4D45-A4B6-4CE98B6D3CB7}"/>
    <dgm:cxn modelId="{8907A758-2159-468D-BEF7-7A1DFB99DF58}" srcId="{6337CEDA-6654-4E59-BB98-3F46176A1587}" destId="{08FEC6E7-CD98-4B15-99F6-2FDCCEA8D56A}" srcOrd="1" destOrd="0" parTransId="{3DEAD450-AAD3-4A2E-B5A2-E86279DCB450}" sibTransId="{D037F086-26F8-49A7-A696-31ECED96848C}"/>
    <dgm:cxn modelId="{99F91F2E-1899-4EB1-8358-61BB64D97585}" type="presOf" srcId="{72B313CF-F4CB-4E3E-B2AF-F7C83B674E09}" destId="{20B90DB9-01AC-456D-AB52-616EEB7AF253}" srcOrd="0" destOrd="0" presId="urn:microsoft.com/office/officeart/2005/8/layout/hierarchy4"/>
    <dgm:cxn modelId="{B02C8F29-289C-4830-BDA9-93E2DCFA515E}" srcId="{D3685864-A0C6-4433-9BE1-40B697072695}" destId="{72B313CF-F4CB-4E3E-B2AF-F7C83B674E09}" srcOrd="0" destOrd="0" parTransId="{062B6397-3795-4D72-BB61-2D1368199A30}" sibTransId="{F8D2D250-6C48-4CD1-8660-E86BCC29ADD0}"/>
    <dgm:cxn modelId="{1062E395-4F5C-47C0-9D86-7D5716532AEF}" type="presOf" srcId="{08FEC6E7-CD98-4B15-99F6-2FDCCEA8D56A}" destId="{E847DD37-0CF6-4917-8C0D-B47420EF6544}" srcOrd="0" destOrd="0" presId="urn:microsoft.com/office/officeart/2005/8/layout/hierarchy4"/>
    <dgm:cxn modelId="{48087CEF-F122-4A69-9C8F-B1CE2EE1A121}" type="presParOf" srcId="{BEB9EBD7-430C-4BD9-9369-BB38F818D879}" destId="{7A2B2254-CC71-43A8-A40A-395A422429C5}" srcOrd="0" destOrd="0" presId="urn:microsoft.com/office/officeart/2005/8/layout/hierarchy4"/>
    <dgm:cxn modelId="{931E417B-5FB1-4289-89D3-BAD57793EC5B}" type="presParOf" srcId="{7A2B2254-CC71-43A8-A40A-395A422429C5}" destId="{20B90DB9-01AC-456D-AB52-616EEB7AF253}" srcOrd="0" destOrd="0" presId="urn:microsoft.com/office/officeart/2005/8/layout/hierarchy4"/>
    <dgm:cxn modelId="{B1CEB15E-CE47-4BEA-B9C8-76DD06CE044F}" type="presParOf" srcId="{7A2B2254-CC71-43A8-A40A-395A422429C5}" destId="{84E021C9-4B76-4056-93D5-5113D7394254}" srcOrd="1" destOrd="0" presId="urn:microsoft.com/office/officeart/2005/8/layout/hierarchy4"/>
    <dgm:cxn modelId="{ABD6DCC0-3AAD-49AD-8B3A-1C8E3E6E4A4E}" type="presParOf" srcId="{7A2B2254-CC71-43A8-A40A-395A422429C5}" destId="{6C3B5C5C-AF55-41E1-A6E9-88148DEB8630}" srcOrd="2" destOrd="0" presId="urn:microsoft.com/office/officeart/2005/8/layout/hierarchy4"/>
    <dgm:cxn modelId="{95EA7C72-A940-4E69-BD9B-1449BB34954A}" type="presParOf" srcId="{6C3B5C5C-AF55-41E1-A6E9-88148DEB8630}" destId="{A4FEE3AA-03CB-48A7-BD77-7A62C2ECAC9E}" srcOrd="0" destOrd="0" presId="urn:microsoft.com/office/officeart/2005/8/layout/hierarchy4"/>
    <dgm:cxn modelId="{FC689747-D60E-4AAB-91DA-21EDB29AFD83}" type="presParOf" srcId="{A4FEE3AA-03CB-48A7-BD77-7A62C2ECAC9E}" destId="{6C87D07B-4FFB-4B72-A313-C23081333763}" srcOrd="0" destOrd="0" presId="urn:microsoft.com/office/officeart/2005/8/layout/hierarchy4"/>
    <dgm:cxn modelId="{186E89EF-5AA0-447C-AEAD-8DB2D2C1B897}" type="presParOf" srcId="{A4FEE3AA-03CB-48A7-BD77-7A62C2ECAC9E}" destId="{A85CB154-DAD0-406C-8662-DB7808E12594}" srcOrd="1" destOrd="0" presId="urn:microsoft.com/office/officeart/2005/8/layout/hierarchy4"/>
    <dgm:cxn modelId="{2BDFFE37-07C1-462E-B8EA-220FC51EE40B}" type="presParOf" srcId="{A4FEE3AA-03CB-48A7-BD77-7A62C2ECAC9E}" destId="{03D59B27-8617-4700-9DEC-4635CE259D13}" srcOrd="2" destOrd="0" presId="urn:microsoft.com/office/officeart/2005/8/layout/hierarchy4"/>
    <dgm:cxn modelId="{65D1EDF7-3B6B-4881-BBAE-04A3FE99A750}" type="presParOf" srcId="{03D59B27-8617-4700-9DEC-4635CE259D13}" destId="{9D7DB478-B830-4629-8117-42F079BDA447}" srcOrd="0" destOrd="0" presId="urn:microsoft.com/office/officeart/2005/8/layout/hierarchy4"/>
    <dgm:cxn modelId="{34735948-9AF2-4D88-BF47-7E64A666C201}" type="presParOf" srcId="{9D7DB478-B830-4629-8117-42F079BDA447}" destId="{298F0AE7-8C5D-4758-BECA-16ECA50EEBCA}" srcOrd="0" destOrd="0" presId="urn:microsoft.com/office/officeart/2005/8/layout/hierarchy4"/>
    <dgm:cxn modelId="{EAC496B7-1CFD-41FB-8CA4-752383627190}" type="presParOf" srcId="{9D7DB478-B830-4629-8117-42F079BDA447}" destId="{EC54CF19-6877-4840-8C7A-3E071570315B}" srcOrd="1" destOrd="0" presId="urn:microsoft.com/office/officeart/2005/8/layout/hierarchy4"/>
    <dgm:cxn modelId="{A0DAD9CC-3BFF-48CF-A23E-9ADC544CCF48}" type="presParOf" srcId="{03D59B27-8617-4700-9DEC-4635CE259D13}" destId="{984BB71E-B019-4EEE-9EF8-C62C182CC027}" srcOrd="1" destOrd="0" presId="urn:microsoft.com/office/officeart/2005/8/layout/hierarchy4"/>
    <dgm:cxn modelId="{FF14A394-CA70-4828-9AEE-B9EED7268C13}" type="presParOf" srcId="{03D59B27-8617-4700-9DEC-4635CE259D13}" destId="{0FA06205-5A17-4E9A-8E96-64810D052EC5}" srcOrd="2" destOrd="0" presId="urn:microsoft.com/office/officeart/2005/8/layout/hierarchy4"/>
    <dgm:cxn modelId="{F5FC87AE-3C1E-41E8-A1FA-BD9C80BCDA2C}" type="presParOf" srcId="{0FA06205-5A17-4E9A-8E96-64810D052EC5}" destId="{E847DD37-0CF6-4917-8C0D-B47420EF6544}" srcOrd="0" destOrd="0" presId="urn:microsoft.com/office/officeart/2005/8/layout/hierarchy4"/>
    <dgm:cxn modelId="{867FAB6A-2436-479A-8703-03E5299B31EA}" type="presParOf" srcId="{0FA06205-5A17-4E9A-8E96-64810D052EC5}" destId="{DBBE0154-5A64-4F54-B708-51E7CA88E1E1}"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0881D2-1AA3-41C9-9C30-F124E9031058}" type="doc">
      <dgm:prSet loTypeId="urn:microsoft.com/office/officeart/2005/8/layout/gear1" loCatId="cycle" qsTypeId="urn:microsoft.com/office/officeart/2005/8/quickstyle/simple1" qsCatId="simple" csTypeId="urn:microsoft.com/office/officeart/2005/8/colors/accent2_5" csCatId="accent2" phldr="1"/>
      <dgm:spPr/>
    </dgm:pt>
    <dgm:pt modelId="{7EBAD470-8BE1-47E9-98F3-DCFE055D456C}">
      <dgm:prSet phldrT="[Texto]"/>
      <dgm:spPr/>
      <dgm:t>
        <a:bodyPr/>
        <a:lstStyle/>
        <a:p>
          <a:r>
            <a:rPr lang="es-MX" dirty="0" smtClean="0"/>
            <a:t>Un mercado insatisfecho o nuevo</a:t>
          </a:r>
          <a:endParaRPr lang="es-MX" dirty="0"/>
        </a:p>
      </dgm:t>
    </dgm:pt>
    <dgm:pt modelId="{1DD39117-4893-4A59-8B87-1E5C28C41BF0}" type="parTrans" cxnId="{2BBD0581-B8B3-452A-8F99-75025614E453}">
      <dgm:prSet/>
      <dgm:spPr/>
      <dgm:t>
        <a:bodyPr/>
        <a:lstStyle/>
        <a:p>
          <a:endParaRPr lang="es-MX"/>
        </a:p>
      </dgm:t>
    </dgm:pt>
    <dgm:pt modelId="{9FC420AB-272C-4CF6-86D5-3D12C338BB08}" type="sibTrans" cxnId="{2BBD0581-B8B3-452A-8F99-75025614E453}">
      <dgm:prSet/>
      <dgm:spPr/>
      <dgm:t>
        <a:bodyPr/>
        <a:lstStyle/>
        <a:p>
          <a:endParaRPr lang="es-MX"/>
        </a:p>
      </dgm:t>
    </dgm:pt>
    <dgm:pt modelId="{9B1A8109-AF35-4B1B-A790-FAD03454FE9F}">
      <dgm:prSet phldrT="[Texto]"/>
      <dgm:spPr/>
      <dgm:t>
        <a:bodyPr/>
        <a:lstStyle/>
        <a:p>
          <a:r>
            <a:rPr lang="es-MX" dirty="0" smtClean="0"/>
            <a:t>Algo mejor </a:t>
          </a:r>
          <a:endParaRPr lang="es-MX" dirty="0"/>
        </a:p>
      </dgm:t>
    </dgm:pt>
    <dgm:pt modelId="{D23EE140-D24D-432D-963F-49EFCFBE065E}" type="parTrans" cxnId="{8CE42CED-7175-45F5-8ED8-E10F7ED626DB}">
      <dgm:prSet/>
      <dgm:spPr/>
      <dgm:t>
        <a:bodyPr/>
        <a:lstStyle/>
        <a:p>
          <a:endParaRPr lang="es-MX"/>
        </a:p>
      </dgm:t>
    </dgm:pt>
    <dgm:pt modelId="{79A0DE71-45CC-43C2-99B6-DBB681812D38}" type="sibTrans" cxnId="{8CE42CED-7175-45F5-8ED8-E10F7ED626DB}">
      <dgm:prSet/>
      <dgm:spPr/>
      <dgm:t>
        <a:bodyPr/>
        <a:lstStyle/>
        <a:p>
          <a:endParaRPr lang="es-MX"/>
        </a:p>
      </dgm:t>
    </dgm:pt>
    <dgm:pt modelId="{0319FDAC-29CA-4E06-ABAC-26C39E0052BA}">
      <dgm:prSet phldrT="[Texto]"/>
      <dgm:spPr/>
      <dgm:t>
        <a:bodyPr/>
        <a:lstStyle/>
        <a:p>
          <a:r>
            <a:rPr lang="es-MX" dirty="0" smtClean="0"/>
            <a:t>Algo innovador</a:t>
          </a:r>
          <a:endParaRPr lang="es-MX" dirty="0"/>
        </a:p>
      </dgm:t>
    </dgm:pt>
    <dgm:pt modelId="{0CC17159-CF9B-4E4A-A8D1-F43313ED5479}" type="parTrans" cxnId="{1E136524-468B-4E3D-8607-22422F587785}">
      <dgm:prSet/>
      <dgm:spPr/>
      <dgm:t>
        <a:bodyPr/>
        <a:lstStyle/>
        <a:p>
          <a:endParaRPr lang="es-MX"/>
        </a:p>
      </dgm:t>
    </dgm:pt>
    <dgm:pt modelId="{2C1E9E30-C167-496B-B7B1-A00E3189E16D}" type="sibTrans" cxnId="{1E136524-468B-4E3D-8607-22422F587785}">
      <dgm:prSet/>
      <dgm:spPr/>
      <dgm:t>
        <a:bodyPr/>
        <a:lstStyle/>
        <a:p>
          <a:endParaRPr lang="es-MX"/>
        </a:p>
      </dgm:t>
    </dgm:pt>
    <dgm:pt modelId="{B551ECFB-B255-46D1-B3D9-F8E6221492D2}">
      <dgm:prSet phldrT="[Texto]"/>
      <dgm:spPr/>
      <dgm:t>
        <a:bodyPr/>
        <a:lstStyle/>
        <a:p>
          <a:endParaRPr lang="es-MX" dirty="0"/>
        </a:p>
      </dgm:t>
    </dgm:pt>
    <dgm:pt modelId="{7A171EC1-C271-4915-ABE5-5DEE059F77E8}" type="parTrans" cxnId="{6EFE1EBA-A5B2-4BB5-9215-E320A862864A}">
      <dgm:prSet/>
      <dgm:spPr/>
      <dgm:t>
        <a:bodyPr/>
        <a:lstStyle/>
        <a:p>
          <a:endParaRPr lang="es-MX"/>
        </a:p>
      </dgm:t>
    </dgm:pt>
    <dgm:pt modelId="{B0335B02-0545-4434-8BDC-1CFD0E06D764}" type="sibTrans" cxnId="{6EFE1EBA-A5B2-4BB5-9215-E320A862864A}">
      <dgm:prSet/>
      <dgm:spPr/>
      <dgm:t>
        <a:bodyPr/>
        <a:lstStyle/>
        <a:p>
          <a:endParaRPr lang="es-MX"/>
        </a:p>
      </dgm:t>
    </dgm:pt>
    <dgm:pt modelId="{D53095C3-AEE2-429A-A6F4-F535C3C504DF}" type="pres">
      <dgm:prSet presAssocID="{400881D2-1AA3-41C9-9C30-F124E9031058}" presName="composite" presStyleCnt="0">
        <dgm:presLayoutVars>
          <dgm:chMax val="3"/>
          <dgm:animLvl val="lvl"/>
          <dgm:resizeHandles val="exact"/>
        </dgm:presLayoutVars>
      </dgm:prSet>
      <dgm:spPr/>
    </dgm:pt>
    <dgm:pt modelId="{AE41AC16-9F27-41BC-A096-6EE0069F47AC}" type="pres">
      <dgm:prSet presAssocID="{7EBAD470-8BE1-47E9-98F3-DCFE055D456C}" presName="gear1" presStyleLbl="node1" presStyleIdx="0" presStyleCnt="3">
        <dgm:presLayoutVars>
          <dgm:chMax val="1"/>
          <dgm:bulletEnabled val="1"/>
        </dgm:presLayoutVars>
      </dgm:prSet>
      <dgm:spPr/>
      <dgm:t>
        <a:bodyPr/>
        <a:lstStyle/>
        <a:p>
          <a:endParaRPr lang="es-MX"/>
        </a:p>
      </dgm:t>
    </dgm:pt>
    <dgm:pt modelId="{FB77C46A-8D9E-45F4-9AAA-15841BA00D96}" type="pres">
      <dgm:prSet presAssocID="{7EBAD470-8BE1-47E9-98F3-DCFE055D456C}" presName="gear1srcNode" presStyleLbl="node1" presStyleIdx="0" presStyleCnt="3"/>
      <dgm:spPr/>
      <dgm:t>
        <a:bodyPr/>
        <a:lstStyle/>
        <a:p>
          <a:endParaRPr lang="es-MX"/>
        </a:p>
      </dgm:t>
    </dgm:pt>
    <dgm:pt modelId="{3513E07E-CF46-4315-8FFE-9CE9E992D884}" type="pres">
      <dgm:prSet presAssocID="{7EBAD470-8BE1-47E9-98F3-DCFE055D456C}" presName="gear1dstNode" presStyleLbl="node1" presStyleIdx="0" presStyleCnt="3"/>
      <dgm:spPr/>
      <dgm:t>
        <a:bodyPr/>
        <a:lstStyle/>
        <a:p>
          <a:endParaRPr lang="es-MX"/>
        </a:p>
      </dgm:t>
    </dgm:pt>
    <dgm:pt modelId="{2C5E5961-BF67-4274-B85E-2EDC3C965931}" type="pres">
      <dgm:prSet presAssocID="{9B1A8109-AF35-4B1B-A790-FAD03454FE9F}" presName="gear2" presStyleLbl="node1" presStyleIdx="1" presStyleCnt="3">
        <dgm:presLayoutVars>
          <dgm:chMax val="1"/>
          <dgm:bulletEnabled val="1"/>
        </dgm:presLayoutVars>
      </dgm:prSet>
      <dgm:spPr/>
      <dgm:t>
        <a:bodyPr/>
        <a:lstStyle/>
        <a:p>
          <a:endParaRPr lang="es-MX"/>
        </a:p>
      </dgm:t>
    </dgm:pt>
    <dgm:pt modelId="{9600DCF0-8C78-4FD3-85E4-D07B97005832}" type="pres">
      <dgm:prSet presAssocID="{9B1A8109-AF35-4B1B-A790-FAD03454FE9F}" presName="gear2srcNode" presStyleLbl="node1" presStyleIdx="1" presStyleCnt="3"/>
      <dgm:spPr/>
      <dgm:t>
        <a:bodyPr/>
        <a:lstStyle/>
        <a:p>
          <a:endParaRPr lang="es-MX"/>
        </a:p>
      </dgm:t>
    </dgm:pt>
    <dgm:pt modelId="{6C7D1430-B09D-4654-8782-BA21B6539B65}" type="pres">
      <dgm:prSet presAssocID="{9B1A8109-AF35-4B1B-A790-FAD03454FE9F}" presName="gear2dstNode" presStyleLbl="node1" presStyleIdx="1" presStyleCnt="3"/>
      <dgm:spPr/>
      <dgm:t>
        <a:bodyPr/>
        <a:lstStyle/>
        <a:p>
          <a:endParaRPr lang="es-MX"/>
        </a:p>
      </dgm:t>
    </dgm:pt>
    <dgm:pt modelId="{9CB72E5B-EAD8-4ED9-B584-D1B2D2DB13AB}" type="pres">
      <dgm:prSet presAssocID="{0319FDAC-29CA-4E06-ABAC-26C39E0052BA}" presName="gear3" presStyleLbl="node1" presStyleIdx="2" presStyleCnt="3"/>
      <dgm:spPr/>
      <dgm:t>
        <a:bodyPr/>
        <a:lstStyle/>
        <a:p>
          <a:endParaRPr lang="es-MX"/>
        </a:p>
      </dgm:t>
    </dgm:pt>
    <dgm:pt modelId="{1901F163-3023-4530-BC47-8D7723183F65}" type="pres">
      <dgm:prSet presAssocID="{0319FDAC-29CA-4E06-ABAC-26C39E0052BA}" presName="gear3tx" presStyleLbl="node1" presStyleIdx="2" presStyleCnt="3">
        <dgm:presLayoutVars>
          <dgm:chMax val="1"/>
          <dgm:bulletEnabled val="1"/>
        </dgm:presLayoutVars>
      </dgm:prSet>
      <dgm:spPr/>
      <dgm:t>
        <a:bodyPr/>
        <a:lstStyle/>
        <a:p>
          <a:endParaRPr lang="es-MX"/>
        </a:p>
      </dgm:t>
    </dgm:pt>
    <dgm:pt modelId="{C22C9554-A7E2-447C-AB9C-BD05B80A0F7F}" type="pres">
      <dgm:prSet presAssocID="{0319FDAC-29CA-4E06-ABAC-26C39E0052BA}" presName="gear3srcNode" presStyleLbl="node1" presStyleIdx="2" presStyleCnt="3"/>
      <dgm:spPr/>
      <dgm:t>
        <a:bodyPr/>
        <a:lstStyle/>
        <a:p>
          <a:endParaRPr lang="es-MX"/>
        </a:p>
      </dgm:t>
    </dgm:pt>
    <dgm:pt modelId="{C06FEE48-890B-4454-A71B-3A9834E3ABB9}" type="pres">
      <dgm:prSet presAssocID="{0319FDAC-29CA-4E06-ABAC-26C39E0052BA}" presName="gear3dstNode" presStyleLbl="node1" presStyleIdx="2" presStyleCnt="3"/>
      <dgm:spPr/>
      <dgm:t>
        <a:bodyPr/>
        <a:lstStyle/>
        <a:p>
          <a:endParaRPr lang="es-MX"/>
        </a:p>
      </dgm:t>
    </dgm:pt>
    <dgm:pt modelId="{B40FF961-6992-4E5F-9D53-7CC22907086A}" type="pres">
      <dgm:prSet presAssocID="{9FC420AB-272C-4CF6-86D5-3D12C338BB08}" presName="connector1" presStyleLbl="sibTrans2D1" presStyleIdx="0" presStyleCnt="3"/>
      <dgm:spPr/>
      <dgm:t>
        <a:bodyPr/>
        <a:lstStyle/>
        <a:p>
          <a:endParaRPr lang="es-MX"/>
        </a:p>
      </dgm:t>
    </dgm:pt>
    <dgm:pt modelId="{CFBF22A5-70A1-43A1-8511-608B31814B99}" type="pres">
      <dgm:prSet presAssocID="{79A0DE71-45CC-43C2-99B6-DBB681812D38}" presName="connector2" presStyleLbl="sibTrans2D1" presStyleIdx="1" presStyleCnt="3"/>
      <dgm:spPr/>
      <dgm:t>
        <a:bodyPr/>
        <a:lstStyle/>
        <a:p>
          <a:endParaRPr lang="es-MX"/>
        </a:p>
      </dgm:t>
    </dgm:pt>
    <dgm:pt modelId="{80C0CDA1-E865-4AA1-A561-F7DE4A79F5E8}" type="pres">
      <dgm:prSet presAssocID="{2C1E9E30-C167-496B-B7B1-A00E3189E16D}" presName="connector3" presStyleLbl="sibTrans2D1" presStyleIdx="2" presStyleCnt="3"/>
      <dgm:spPr/>
      <dgm:t>
        <a:bodyPr/>
        <a:lstStyle/>
        <a:p>
          <a:endParaRPr lang="es-MX"/>
        </a:p>
      </dgm:t>
    </dgm:pt>
  </dgm:ptLst>
  <dgm:cxnLst>
    <dgm:cxn modelId="{D978F978-1102-4A63-AFE5-797C05796968}" type="presOf" srcId="{9B1A8109-AF35-4B1B-A790-FAD03454FE9F}" destId="{9600DCF0-8C78-4FD3-85E4-D07B97005832}" srcOrd="1" destOrd="0" presId="urn:microsoft.com/office/officeart/2005/8/layout/gear1"/>
    <dgm:cxn modelId="{C449FB3B-8617-4CCC-83B5-96B678B999E8}" type="presOf" srcId="{7EBAD470-8BE1-47E9-98F3-DCFE055D456C}" destId="{AE41AC16-9F27-41BC-A096-6EE0069F47AC}" srcOrd="0" destOrd="0" presId="urn:microsoft.com/office/officeart/2005/8/layout/gear1"/>
    <dgm:cxn modelId="{6EFE1EBA-A5B2-4BB5-9215-E320A862864A}" srcId="{400881D2-1AA3-41C9-9C30-F124E9031058}" destId="{B551ECFB-B255-46D1-B3D9-F8E6221492D2}" srcOrd="3" destOrd="0" parTransId="{7A171EC1-C271-4915-ABE5-5DEE059F77E8}" sibTransId="{B0335B02-0545-4434-8BDC-1CFD0E06D764}"/>
    <dgm:cxn modelId="{25C5F07F-353D-4E59-938F-DD17A20330BB}" type="presOf" srcId="{0319FDAC-29CA-4E06-ABAC-26C39E0052BA}" destId="{9CB72E5B-EAD8-4ED9-B584-D1B2D2DB13AB}" srcOrd="0" destOrd="0" presId="urn:microsoft.com/office/officeart/2005/8/layout/gear1"/>
    <dgm:cxn modelId="{B5E72D6F-7893-4578-8771-54EC5B6F8C39}" type="presOf" srcId="{0319FDAC-29CA-4E06-ABAC-26C39E0052BA}" destId="{C06FEE48-890B-4454-A71B-3A9834E3ABB9}" srcOrd="3" destOrd="0" presId="urn:microsoft.com/office/officeart/2005/8/layout/gear1"/>
    <dgm:cxn modelId="{1E136524-468B-4E3D-8607-22422F587785}" srcId="{400881D2-1AA3-41C9-9C30-F124E9031058}" destId="{0319FDAC-29CA-4E06-ABAC-26C39E0052BA}" srcOrd="2" destOrd="0" parTransId="{0CC17159-CF9B-4E4A-A8D1-F43313ED5479}" sibTransId="{2C1E9E30-C167-496B-B7B1-A00E3189E16D}"/>
    <dgm:cxn modelId="{2BBD0581-B8B3-452A-8F99-75025614E453}" srcId="{400881D2-1AA3-41C9-9C30-F124E9031058}" destId="{7EBAD470-8BE1-47E9-98F3-DCFE055D456C}" srcOrd="0" destOrd="0" parTransId="{1DD39117-4893-4A59-8B87-1E5C28C41BF0}" sibTransId="{9FC420AB-272C-4CF6-86D5-3D12C338BB08}"/>
    <dgm:cxn modelId="{B4EF3EF3-7339-4678-AC02-B242AFB7A60C}" type="presOf" srcId="{9B1A8109-AF35-4B1B-A790-FAD03454FE9F}" destId="{2C5E5961-BF67-4274-B85E-2EDC3C965931}" srcOrd="0" destOrd="0" presId="urn:microsoft.com/office/officeart/2005/8/layout/gear1"/>
    <dgm:cxn modelId="{328CE7EF-6CDA-4F94-92C3-FF38D25F8916}" type="presOf" srcId="{7EBAD470-8BE1-47E9-98F3-DCFE055D456C}" destId="{3513E07E-CF46-4315-8FFE-9CE9E992D884}" srcOrd="2" destOrd="0" presId="urn:microsoft.com/office/officeart/2005/8/layout/gear1"/>
    <dgm:cxn modelId="{59698C7B-A660-404B-A164-6A9356287CF4}" type="presOf" srcId="{9FC420AB-272C-4CF6-86D5-3D12C338BB08}" destId="{B40FF961-6992-4E5F-9D53-7CC22907086A}" srcOrd="0" destOrd="0" presId="urn:microsoft.com/office/officeart/2005/8/layout/gear1"/>
    <dgm:cxn modelId="{D3A2E20C-3DFD-44D7-9CF0-6BA3952C28A1}" type="presOf" srcId="{400881D2-1AA3-41C9-9C30-F124E9031058}" destId="{D53095C3-AEE2-429A-A6F4-F535C3C504DF}" srcOrd="0" destOrd="0" presId="urn:microsoft.com/office/officeart/2005/8/layout/gear1"/>
    <dgm:cxn modelId="{E14301E3-BBC9-4974-8C0D-EDE8969A9605}" type="presOf" srcId="{9B1A8109-AF35-4B1B-A790-FAD03454FE9F}" destId="{6C7D1430-B09D-4654-8782-BA21B6539B65}" srcOrd="2" destOrd="0" presId="urn:microsoft.com/office/officeart/2005/8/layout/gear1"/>
    <dgm:cxn modelId="{860F38CC-4A58-40D2-BB8A-5A49EEA2AD6D}" type="presOf" srcId="{2C1E9E30-C167-496B-B7B1-A00E3189E16D}" destId="{80C0CDA1-E865-4AA1-A561-F7DE4A79F5E8}" srcOrd="0" destOrd="0" presId="urn:microsoft.com/office/officeart/2005/8/layout/gear1"/>
    <dgm:cxn modelId="{8CE42CED-7175-45F5-8ED8-E10F7ED626DB}" srcId="{400881D2-1AA3-41C9-9C30-F124E9031058}" destId="{9B1A8109-AF35-4B1B-A790-FAD03454FE9F}" srcOrd="1" destOrd="0" parTransId="{D23EE140-D24D-432D-963F-49EFCFBE065E}" sibTransId="{79A0DE71-45CC-43C2-99B6-DBB681812D38}"/>
    <dgm:cxn modelId="{815EF3B9-D8A0-496B-9686-FD6C13C69569}" type="presOf" srcId="{0319FDAC-29CA-4E06-ABAC-26C39E0052BA}" destId="{C22C9554-A7E2-447C-AB9C-BD05B80A0F7F}" srcOrd="2" destOrd="0" presId="urn:microsoft.com/office/officeart/2005/8/layout/gear1"/>
    <dgm:cxn modelId="{31EE3864-096D-4060-8139-14307D0F191F}" type="presOf" srcId="{0319FDAC-29CA-4E06-ABAC-26C39E0052BA}" destId="{1901F163-3023-4530-BC47-8D7723183F65}" srcOrd="1" destOrd="0" presId="urn:microsoft.com/office/officeart/2005/8/layout/gear1"/>
    <dgm:cxn modelId="{239E78E1-7A93-44C7-BC60-263B8E13C8FF}" type="presOf" srcId="{79A0DE71-45CC-43C2-99B6-DBB681812D38}" destId="{CFBF22A5-70A1-43A1-8511-608B31814B99}" srcOrd="0" destOrd="0" presId="urn:microsoft.com/office/officeart/2005/8/layout/gear1"/>
    <dgm:cxn modelId="{92B4F7A5-767A-4655-AED2-669738107690}" type="presOf" srcId="{7EBAD470-8BE1-47E9-98F3-DCFE055D456C}" destId="{FB77C46A-8D9E-45F4-9AAA-15841BA00D96}" srcOrd="1" destOrd="0" presId="urn:microsoft.com/office/officeart/2005/8/layout/gear1"/>
    <dgm:cxn modelId="{2B6BC79A-2097-4678-9280-C1E78DE9852C}" type="presParOf" srcId="{D53095C3-AEE2-429A-A6F4-F535C3C504DF}" destId="{AE41AC16-9F27-41BC-A096-6EE0069F47AC}" srcOrd="0" destOrd="0" presId="urn:microsoft.com/office/officeart/2005/8/layout/gear1"/>
    <dgm:cxn modelId="{C3DF78B3-CC06-4D7F-9D47-84024C2BEF36}" type="presParOf" srcId="{D53095C3-AEE2-429A-A6F4-F535C3C504DF}" destId="{FB77C46A-8D9E-45F4-9AAA-15841BA00D96}" srcOrd="1" destOrd="0" presId="urn:microsoft.com/office/officeart/2005/8/layout/gear1"/>
    <dgm:cxn modelId="{5ED0B1BC-52EF-4DCC-B1DA-2689D7E881B0}" type="presParOf" srcId="{D53095C3-AEE2-429A-A6F4-F535C3C504DF}" destId="{3513E07E-CF46-4315-8FFE-9CE9E992D884}" srcOrd="2" destOrd="0" presId="urn:microsoft.com/office/officeart/2005/8/layout/gear1"/>
    <dgm:cxn modelId="{1B38B377-BBBA-44E2-8D86-D1BC0A90F802}" type="presParOf" srcId="{D53095C3-AEE2-429A-A6F4-F535C3C504DF}" destId="{2C5E5961-BF67-4274-B85E-2EDC3C965931}" srcOrd="3" destOrd="0" presId="urn:microsoft.com/office/officeart/2005/8/layout/gear1"/>
    <dgm:cxn modelId="{5299B324-C6DA-4205-A2DA-CFE0E9669A21}" type="presParOf" srcId="{D53095C3-AEE2-429A-A6F4-F535C3C504DF}" destId="{9600DCF0-8C78-4FD3-85E4-D07B97005832}" srcOrd="4" destOrd="0" presId="urn:microsoft.com/office/officeart/2005/8/layout/gear1"/>
    <dgm:cxn modelId="{2DAA0217-7202-4C66-9705-A6CE115E4759}" type="presParOf" srcId="{D53095C3-AEE2-429A-A6F4-F535C3C504DF}" destId="{6C7D1430-B09D-4654-8782-BA21B6539B65}" srcOrd="5" destOrd="0" presId="urn:microsoft.com/office/officeart/2005/8/layout/gear1"/>
    <dgm:cxn modelId="{8E8F3134-DF60-4991-9153-77B23ECA4752}" type="presParOf" srcId="{D53095C3-AEE2-429A-A6F4-F535C3C504DF}" destId="{9CB72E5B-EAD8-4ED9-B584-D1B2D2DB13AB}" srcOrd="6" destOrd="0" presId="urn:microsoft.com/office/officeart/2005/8/layout/gear1"/>
    <dgm:cxn modelId="{A41CB1A6-11B4-46D4-9CF8-1FD37FADB293}" type="presParOf" srcId="{D53095C3-AEE2-429A-A6F4-F535C3C504DF}" destId="{1901F163-3023-4530-BC47-8D7723183F65}" srcOrd="7" destOrd="0" presId="urn:microsoft.com/office/officeart/2005/8/layout/gear1"/>
    <dgm:cxn modelId="{B15D9DCE-3714-4BE2-8FF4-7715D1510D54}" type="presParOf" srcId="{D53095C3-AEE2-429A-A6F4-F535C3C504DF}" destId="{C22C9554-A7E2-447C-AB9C-BD05B80A0F7F}" srcOrd="8" destOrd="0" presId="urn:microsoft.com/office/officeart/2005/8/layout/gear1"/>
    <dgm:cxn modelId="{F7B4B15F-966A-4B6F-B074-CEC6D970BF25}" type="presParOf" srcId="{D53095C3-AEE2-429A-A6F4-F535C3C504DF}" destId="{C06FEE48-890B-4454-A71B-3A9834E3ABB9}" srcOrd="9" destOrd="0" presId="urn:microsoft.com/office/officeart/2005/8/layout/gear1"/>
    <dgm:cxn modelId="{7E93551C-6AFA-40E2-B9E8-3692F70DD560}" type="presParOf" srcId="{D53095C3-AEE2-429A-A6F4-F535C3C504DF}" destId="{B40FF961-6992-4E5F-9D53-7CC22907086A}" srcOrd="10" destOrd="0" presId="urn:microsoft.com/office/officeart/2005/8/layout/gear1"/>
    <dgm:cxn modelId="{A5605B4C-4BD1-4A2E-BC05-A1F3B9B750BA}" type="presParOf" srcId="{D53095C3-AEE2-429A-A6F4-F535C3C504DF}" destId="{CFBF22A5-70A1-43A1-8511-608B31814B99}" srcOrd="11" destOrd="0" presId="urn:microsoft.com/office/officeart/2005/8/layout/gear1"/>
    <dgm:cxn modelId="{57F91868-9644-460F-A439-39459F2E1E35}" type="presParOf" srcId="{D53095C3-AEE2-429A-A6F4-F535C3C504DF}" destId="{80C0CDA1-E865-4AA1-A561-F7DE4A79F5E8}"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E57CF25-0570-49C8-A228-8C46DA8D248D}" type="doc">
      <dgm:prSet loTypeId="urn:microsoft.com/office/officeart/2005/8/layout/vProcess5" loCatId="process" qsTypeId="urn:microsoft.com/office/officeart/2005/8/quickstyle/simple1" qsCatId="simple" csTypeId="urn:microsoft.com/office/officeart/2005/8/colors/accent1_2" csCatId="accent1" phldr="1"/>
      <dgm:spPr/>
    </dgm:pt>
    <dgm:pt modelId="{918405E7-FC28-4FD8-8262-EF0B89F1FD7A}">
      <dgm:prSet phldrT="[Texto]" custT="1"/>
      <dgm:spPr>
        <a:solidFill>
          <a:schemeClr val="accent1">
            <a:lumMod val="60000"/>
            <a:lumOff val="40000"/>
          </a:schemeClr>
        </a:solidFill>
      </dgm:spPr>
      <dgm:t>
        <a:bodyPr/>
        <a:lstStyle/>
        <a:p>
          <a:r>
            <a:rPr lang="es-MX" sz="2000" dirty="0" smtClean="0"/>
            <a:t>Creación de valor para el cliente</a:t>
          </a:r>
          <a:endParaRPr lang="es-MX" sz="2000" dirty="0"/>
        </a:p>
      </dgm:t>
    </dgm:pt>
    <dgm:pt modelId="{C7951A36-EAC1-40DC-92BA-0F03615E0CE8}" type="parTrans" cxnId="{D0FCE302-2A1B-4876-9C95-E8D0362EF2A5}">
      <dgm:prSet/>
      <dgm:spPr/>
      <dgm:t>
        <a:bodyPr/>
        <a:lstStyle/>
        <a:p>
          <a:endParaRPr lang="es-MX" sz="2000"/>
        </a:p>
      </dgm:t>
    </dgm:pt>
    <dgm:pt modelId="{8C92D9FB-5AA6-4C29-BD85-8CBAD46000DB}" type="sibTrans" cxnId="{D0FCE302-2A1B-4876-9C95-E8D0362EF2A5}">
      <dgm:prSet custT="1"/>
      <dgm:spPr/>
      <dgm:t>
        <a:bodyPr/>
        <a:lstStyle/>
        <a:p>
          <a:endParaRPr lang="es-MX" sz="600"/>
        </a:p>
      </dgm:t>
    </dgm:pt>
    <dgm:pt modelId="{15AF7EE0-A299-45C5-AC43-9F41A994CBC3}">
      <dgm:prSet phldrT="[Texto]" custT="1"/>
      <dgm:spPr>
        <a:solidFill>
          <a:schemeClr val="bg2">
            <a:lumMod val="50000"/>
          </a:schemeClr>
        </a:solidFill>
      </dgm:spPr>
      <dgm:t>
        <a:bodyPr/>
        <a:lstStyle/>
        <a:p>
          <a:r>
            <a:rPr lang="es-MX" sz="1600" dirty="0" smtClean="0"/>
            <a:t>Solución a un problema importante o satisfacción de una necesidad significativa para alguien que esté dispuesto a pagar por ello.</a:t>
          </a:r>
          <a:endParaRPr lang="es-MX" sz="1600" dirty="0"/>
        </a:p>
      </dgm:t>
    </dgm:pt>
    <dgm:pt modelId="{AA8DE3F9-AF9F-4824-9FDB-603BDEF8206D}" type="parTrans" cxnId="{CDD887ED-8562-4840-8021-D99C221BA7A9}">
      <dgm:prSet/>
      <dgm:spPr/>
      <dgm:t>
        <a:bodyPr/>
        <a:lstStyle/>
        <a:p>
          <a:endParaRPr lang="es-MX" sz="2000"/>
        </a:p>
      </dgm:t>
    </dgm:pt>
    <dgm:pt modelId="{7FC35B72-6ADC-4E6F-9718-BADA156C0478}" type="sibTrans" cxnId="{CDD887ED-8562-4840-8021-D99C221BA7A9}">
      <dgm:prSet custT="1"/>
      <dgm:spPr/>
      <dgm:t>
        <a:bodyPr/>
        <a:lstStyle/>
        <a:p>
          <a:endParaRPr lang="es-MX" sz="600"/>
        </a:p>
      </dgm:t>
    </dgm:pt>
    <dgm:pt modelId="{F5207677-3585-4695-A9F1-76BCFA7DFB3A}">
      <dgm:prSet phldrT="[Texto]" custT="1"/>
      <dgm:spPr>
        <a:solidFill>
          <a:srgbClr val="00B0F0"/>
        </a:solidFill>
      </dgm:spPr>
      <dgm:t>
        <a:bodyPr/>
        <a:lstStyle/>
        <a:p>
          <a:r>
            <a:rPr lang="es-MX" sz="1600" dirty="0" smtClean="0"/>
            <a:t>Existencia de un mercado robusto, que proporcione un margen adecuado y ofrezca ganancias a los inversionistas.</a:t>
          </a:r>
          <a:endParaRPr lang="es-MX" sz="1600" dirty="0"/>
        </a:p>
      </dgm:t>
    </dgm:pt>
    <dgm:pt modelId="{C0B5F833-05C5-4A32-BAC6-AF2E1D76357B}" type="parTrans" cxnId="{C796006D-13F8-40FB-9CA3-906117B3C596}">
      <dgm:prSet/>
      <dgm:spPr/>
      <dgm:t>
        <a:bodyPr/>
        <a:lstStyle/>
        <a:p>
          <a:endParaRPr lang="es-MX" sz="2000"/>
        </a:p>
      </dgm:t>
    </dgm:pt>
    <dgm:pt modelId="{63B6C992-FDC3-4FF2-8A11-CD1565AEE6B0}" type="sibTrans" cxnId="{C796006D-13F8-40FB-9CA3-906117B3C596}">
      <dgm:prSet custT="1"/>
      <dgm:spPr/>
      <dgm:t>
        <a:bodyPr/>
        <a:lstStyle/>
        <a:p>
          <a:endParaRPr lang="es-MX" sz="600"/>
        </a:p>
      </dgm:t>
    </dgm:pt>
    <dgm:pt modelId="{B5B050B9-41F2-4119-9E33-388DAFF17A56}">
      <dgm:prSet phldrT="[Texto]" custT="1"/>
      <dgm:spPr>
        <a:solidFill>
          <a:schemeClr val="accent6">
            <a:lumMod val="75000"/>
          </a:schemeClr>
        </a:solidFill>
      </dgm:spPr>
      <dgm:t>
        <a:bodyPr/>
        <a:lstStyle/>
        <a:p>
          <a:r>
            <a:rPr lang="es-MX" sz="2000" dirty="0" smtClean="0"/>
            <a:t>Buena articulación entre el fundador y su equipo</a:t>
          </a:r>
          <a:endParaRPr lang="es-MX" sz="2000" dirty="0"/>
        </a:p>
      </dgm:t>
    </dgm:pt>
    <dgm:pt modelId="{BB6956B1-CB5F-4E71-B731-49DB0A8E67C8}" type="parTrans" cxnId="{D091BCA6-3839-4553-98A6-97B00BD4A8FD}">
      <dgm:prSet/>
      <dgm:spPr/>
      <dgm:t>
        <a:bodyPr/>
        <a:lstStyle/>
        <a:p>
          <a:endParaRPr lang="es-MX" sz="2000"/>
        </a:p>
      </dgm:t>
    </dgm:pt>
    <dgm:pt modelId="{B1955907-064F-4558-A2F9-6220460FCA35}" type="sibTrans" cxnId="{D091BCA6-3839-4553-98A6-97B00BD4A8FD}">
      <dgm:prSet/>
      <dgm:spPr/>
      <dgm:t>
        <a:bodyPr/>
        <a:lstStyle/>
        <a:p>
          <a:endParaRPr lang="es-MX" sz="2000"/>
        </a:p>
      </dgm:t>
    </dgm:pt>
    <dgm:pt modelId="{E99CA791-4417-4574-8F92-D06C6BF729FB}" type="pres">
      <dgm:prSet presAssocID="{3E57CF25-0570-49C8-A228-8C46DA8D248D}" presName="outerComposite" presStyleCnt="0">
        <dgm:presLayoutVars>
          <dgm:chMax val="5"/>
          <dgm:dir/>
          <dgm:resizeHandles val="exact"/>
        </dgm:presLayoutVars>
      </dgm:prSet>
      <dgm:spPr/>
    </dgm:pt>
    <dgm:pt modelId="{444DA229-C406-45FD-B648-C5A38158CD78}" type="pres">
      <dgm:prSet presAssocID="{3E57CF25-0570-49C8-A228-8C46DA8D248D}" presName="dummyMaxCanvas" presStyleCnt="0">
        <dgm:presLayoutVars/>
      </dgm:prSet>
      <dgm:spPr/>
    </dgm:pt>
    <dgm:pt modelId="{8EFB2430-A82D-48EF-8D81-3AB9D5623BEF}" type="pres">
      <dgm:prSet presAssocID="{3E57CF25-0570-49C8-A228-8C46DA8D248D}" presName="FourNodes_1" presStyleLbl="node1" presStyleIdx="0" presStyleCnt="4">
        <dgm:presLayoutVars>
          <dgm:bulletEnabled val="1"/>
        </dgm:presLayoutVars>
      </dgm:prSet>
      <dgm:spPr/>
      <dgm:t>
        <a:bodyPr/>
        <a:lstStyle/>
        <a:p>
          <a:endParaRPr lang="es-MX"/>
        </a:p>
      </dgm:t>
    </dgm:pt>
    <dgm:pt modelId="{D158A6C9-AA97-4CAD-96FA-2B82113DF139}" type="pres">
      <dgm:prSet presAssocID="{3E57CF25-0570-49C8-A228-8C46DA8D248D}" presName="FourNodes_2" presStyleLbl="node1" presStyleIdx="1" presStyleCnt="4">
        <dgm:presLayoutVars>
          <dgm:bulletEnabled val="1"/>
        </dgm:presLayoutVars>
      </dgm:prSet>
      <dgm:spPr/>
      <dgm:t>
        <a:bodyPr/>
        <a:lstStyle/>
        <a:p>
          <a:endParaRPr lang="es-MX"/>
        </a:p>
      </dgm:t>
    </dgm:pt>
    <dgm:pt modelId="{D6075EB3-4F86-4623-9475-ADBA0E458D5C}" type="pres">
      <dgm:prSet presAssocID="{3E57CF25-0570-49C8-A228-8C46DA8D248D}" presName="FourNodes_3" presStyleLbl="node1" presStyleIdx="2" presStyleCnt="4">
        <dgm:presLayoutVars>
          <dgm:bulletEnabled val="1"/>
        </dgm:presLayoutVars>
      </dgm:prSet>
      <dgm:spPr/>
      <dgm:t>
        <a:bodyPr/>
        <a:lstStyle/>
        <a:p>
          <a:endParaRPr lang="es-MX"/>
        </a:p>
      </dgm:t>
    </dgm:pt>
    <dgm:pt modelId="{E9CA83B0-DDA9-4C2F-AF61-3669D7E08425}" type="pres">
      <dgm:prSet presAssocID="{3E57CF25-0570-49C8-A228-8C46DA8D248D}" presName="FourNodes_4" presStyleLbl="node1" presStyleIdx="3" presStyleCnt="4">
        <dgm:presLayoutVars>
          <dgm:bulletEnabled val="1"/>
        </dgm:presLayoutVars>
      </dgm:prSet>
      <dgm:spPr/>
      <dgm:t>
        <a:bodyPr/>
        <a:lstStyle/>
        <a:p>
          <a:endParaRPr lang="es-MX"/>
        </a:p>
      </dgm:t>
    </dgm:pt>
    <dgm:pt modelId="{87E659CD-CCE6-4F70-8CDB-F43DFCB70D26}" type="pres">
      <dgm:prSet presAssocID="{3E57CF25-0570-49C8-A228-8C46DA8D248D}" presName="FourConn_1-2" presStyleLbl="fgAccFollowNode1" presStyleIdx="0" presStyleCnt="3">
        <dgm:presLayoutVars>
          <dgm:bulletEnabled val="1"/>
        </dgm:presLayoutVars>
      </dgm:prSet>
      <dgm:spPr/>
      <dgm:t>
        <a:bodyPr/>
        <a:lstStyle/>
        <a:p>
          <a:endParaRPr lang="es-MX"/>
        </a:p>
      </dgm:t>
    </dgm:pt>
    <dgm:pt modelId="{05F25A6D-49F5-41BA-8A9A-DA0D1D879470}" type="pres">
      <dgm:prSet presAssocID="{3E57CF25-0570-49C8-A228-8C46DA8D248D}" presName="FourConn_2-3" presStyleLbl="fgAccFollowNode1" presStyleIdx="1" presStyleCnt="3">
        <dgm:presLayoutVars>
          <dgm:bulletEnabled val="1"/>
        </dgm:presLayoutVars>
      </dgm:prSet>
      <dgm:spPr/>
      <dgm:t>
        <a:bodyPr/>
        <a:lstStyle/>
        <a:p>
          <a:endParaRPr lang="es-MX"/>
        </a:p>
      </dgm:t>
    </dgm:pt>
    <dgm:pt modelId="{F534AA86-F843-4F4C-B6E7-8704C8F410E0}" type="pres">
      <dgm:prSet presAssocID="{3E57CF25-0570-49C8-A228-8C46DA8D248D}" presName="FourConn_3-4" presStyleLbl="fgAccFollowNode1" presStyleIdx="2" presStyleCnt="3">
        <dgm:presLayoutVars>
          <dgm:bulletEnabled val="1"/>
        </dgm:presLayoutVars>
      </dgm:prSet>
      <dgm:spPr/>
      <dgm:t>
        <a:bodyPr/>
        <a:lstStyle/>
        <a:p>
          <a:endParaRPr lang="es-MX"/>
        </a:p>
      </dgm:t>
    </dgm:pt>
    <dgm:pt modelId="{4BD87973-F577-4B80-B6DE-FF5F841A8671}" type="pres">
      <dgm:prSet presAssocID="{3E57CF25-0570-49C8-A228-8C46DA8D248D}" presName="FourNodes_1_text" presStyleLbl="node1" presStyleIdx="3" presStyleCnt="4">
        <dgm:presLayoutVars>
          <dgm:bulletEnabled val="1"/>
        </dgm:presLayoutVars>
      </dgm:prSet>
      <dgm:spPr/>
      <dgm:t>
        <a:bodyPr/>
        <a:lstStyle/>
        <a:p>
          <a:endParaRPr lang="es-MX"/>
        </a:p>
      </dgm:t>
    </dgm:pt>
    <dgm:pt modelId="{14DC55A4-764C-4726-A0E3-2FAADACC801A}" type="pres">
      <dgm:prSet presAssocID="{3E57CF25-0570-49C8-A228-8C46DA8D248D}" presName="FourNodes_2_text" presStyleLbl="node1" presStyleIdx="3" presStyleCnt="4">
        <dgm:presLayoutVars>
          <dgm:bulletEnabled val="1"/>
        </dgm:presLayoutVars>
      </dgm:prSet>
      <dgm:spPr/>
      <dgm:t>
        <a:bodyPr/>
        <a:lstStyle/>
        <a:p>
          <a:endParaRPr lang="es-MX"/>
        </a:p>
      </dgm:t>
    </dgm:pt>
    <dgm:pt modelId="{EB55D7A2-A32A-48A9-AA1A-82E242C6430D}" type="pres">
      <dgm:prSet presAssocID="{3E57CF25-0570-49C8-A228-8C46DA8D248D}" presName="FourNodes_3_text" presStyleLbl="node1" presStyleIdx="3" presStyleCnt="4">
        <dgm:presLayoutVars>
          <dgm:bulletEnabled val="1"/>
        </dgm:presLayoutVars>
      </dgm:prSet>
      <dgm:spPr/>
      <dgm:t>
        <a:bodyPr/>
        <a:lstStyle/>
        <a:p>
          <a:endParaRPr lang="es-MX"/>
        </a:p>
      </dgm:t>
    </dgm:pt>
    <dgm:pt modelId="{2F596275-5118-4C0B-B4CB-612F6139641A}" type="pres">
      <dgm:prSet presAssocID="{3E57CF25-0570-49C8-A228-8C46DA8D248D}" presName="FourNodes_4_text" presStyleLbl="node1" presStyleIdx="3" presStyleCnt="4">
        <dgm:presLayoutVars>
          <dgm:bulletEnabled val="1"/>
        </dgm:presLayoutVars>
      </dgm:prSet>
      <dgm:spPr/>
      <dgm:t>
        <a:bodyPr/>
        <a:lstStyle/>
        <a:p>
          <a:endParaRPr lang="es-MX"/>
        </a:p>
      </dgm:t>
    </dgm:pt>
  </dgm:ptLst>
  <dgm:cxnLst>
    <dgm:cxn modelId="{A01D7C25-CAC1-4EC2-A4F0-2B4F14536A62}" type="presOf" srcId="{3E57CF25-0570-49C8-A228-8C46DA8D248D}" destId="{E99CA791-4417-4574-8F92-D06C6BF729FB}" srcOrd="0" destOrd="0" presId="urn:microsoft.com/office/officeart/2005/8/layout/vProcess5"/>
    <dgm:cxn modelId="{CAA3BFBB-D222-45F7-815F-04BB943645E3}" type="presOf" srcId="{8C92D9FB-5AA6-4C29-BD85-8CBAD46000DB}" destId="{87E659CD-CCE6-4F70-8CDB-F43DFCB70D26}" srcOrd="0" destOrd="0" presId="urn:microsoft.com/office/officeart/2005/8/layout/vProcess5"/>
    <dgm:cxn modelId="{3A07B7CC-6B90-4AD8-8333-CC6F99A4955A}" type="presOf" srcId="{B5B050B9-41F2-4119-9E33-388DAFF17A56}" destId="{E9CA83B0-DDA9-4C2F-AF61-3669D7E08425}" srcOrd="0" destOrd="0" presId="urn:microsoft.com/office/officeart/2005/8/layout/vProcess5"/>
    <dgm:cxn modelId="{187FC7AC-1A5A-41B1-8AB1-B4C2ED1B6D5A}" type="presOf" srcId="{F5207677-3585-4695-A9F1-76BCFA7DFB3A}" destId="{EB55D7A2-A32A-48A9-AA1A-82E242C6430D}" srcOrd="1" destOrd="0" presId="urn:microsoft.com/office/officeart/2005/8/layout/vProcess5"/>
    <dgm:cxn modelId="{0BDF7883-6741-4284-8D57-A92589E5AEE4}" type="presOf" srcId="{F5207677-3585-4695-A9F1-76BCFA7DFB3A}" destId="{D6075EB3-4F86-4623-9475-ADBA0E458D5C}" srcOrd="0" destOrd="0" presId="urn:microsoft.com/office/officeart/2005/8/layout/vProcess5"/>
    <dgm:cxn modelId="{6441DD82-255F-45A0-9D5F-58CAE506F35E}" type="presOf" srcId="{B5B050B9-41F2-4119-9E33-388DAFF17A56}" destId="{2F596275-5118-4C0B-B4CB-612F6139641A}" srcOrd="1" destOrd="0" presId="urn:microsoft.com/office/officeart/2005/8/layout/vProcess5"/>
    <dgm:cxn modelId="{CDD887ED-8562-4840-8021-D99C221BA7A9}" srcId="{3E57CF25-0570-49C8-A228-8C46DA8D248D}" destId="{15AF7EE0-A299-45C5-AC43-9F41A994CBC3}" srcOrd="1" destOrd="0" parTransId="{AA8DE3F9-AF9F-4824-9FDB-603BDEF8206D}" sibTransId="{7FC35B72-6ADC-4E6F-9718-BADA156C0478}"/>
    <dgm:cxn modelId="{D0FCE302-2A1B-4876-9C95-E8D0362EF2A5}" srcId="{3E57CF25-0570-49C8-A228-8C46DA8D248D}" destId="{918405E7-FC28-4FD8-8262-EF0B89F1FD7A}" srcOrd="0" destOrd="0" parTransId="{C7951A36-EAC1-40DC-92BA-0F03615E0CE8}" sibTransId="{8C92D9FB-5AA6-4C29-BD85-8CBAD46000DB}"/>
    <dgm:cxn modelId="{C796006D-13F8-40FB-9CA3-906117B3C596}" srcId="{3E57CF25-0570-49C8-A228-8C46DA8D248D}" destId="{F5207677-3585-4695-A9F1-76BCFA7DFB3A}" srcOrd="2" destOrd="0" parTransId="{C0B5F833-05C5-4A32-BAC6-AF2E1D76357B}" sibTransId="{63B6C992-FDC3-4FF2-8A11-CD1565AEE6B0}"/>
    <dgm:cxn modelId="{E505C7FD-244A-41C8-B04A-3BC925124F9C}" type="presOf" srcId="{15AF7EE0-A299-45C5-AC43-9F41A994CBC3}" destId="{D158A6C9-AA97-4CAD-96FA-2B82113DF139}" srcOrd="0" destOrd="0" presId="urn:microsoft.com/office/officeart/2005/8/layout/vProcess5"/>
    <dgm:cxn modelId="{715A6DE1-BCAA-4810-9010-80311F810351}" type="presOf" srcId="{63B6C992-FDC3-4FF2-8A11-CD1565AEE6B0}" destId="{F534AA86-F843-4F4C-B6E7-8704C8F410E0}" srcOrd="0" destOrd="0" presId="urn:microsoft.com/office/officeart/2005/8/layout/vProcess5"/>
    <dgm:cxn modelId="{C4B9A79A-FAC1-4C5F-B71A-D9C315BC1092}" type="presOf" srcId="{7FC35B72-6ADC-4E6F-9718-BADA156C0478}" destId="{05F25A6D-49F5-41BA-8A9A-DA0D1D879470}" srcOrd="0" destOrd="0" presId="urn:microsoft.com/office/officeart/2005/8/layout/vProcess5"/>
    <dgm:cxn modelId="{87FBD4E0-EBB2-4088-9418-0158271A6719}" type="presOf" srcId="{918405E7-FC28-4FD8-8262-EF0B89F1FD7A}" destId="{8EFB2430-A82D-48EF-8D81-3AB9D5623BEF}" srcOrd="0" destOrd="0" presId="urn:microsoft.com/office/officeart/2005/8/layout/vProcess5"/>
    <dgm:cxn modelId="{63067253-329D-4B16-98B0-49C4E00D3EF8}" type="presOf" srcId="{15AF7EE0-A299-45C5-AC43-9F41A994CBC3}" destId="{14DC55A4-764C-4726-A0E3-2FAADACC801A}" srcOrd="1" destOrd="0" presId="urn:microsoft.com/office/officeart/2005/8/layout/vProcess5"/>
    <dgm:cxn modelId="{D091BCA6-3839-4553-98A6-97B00BD4A8FD}" srcId="{3E57CF25-0570-49C8-A228-8C46DA8D248D}" destId="{B5B050B9-41F2-4119-9E33-388DAFF17A56}" srcOrd="3" destOrd="0" parTransId="{BB6956B1-CB5F-4E71-B731-49DB0A8E67C8}" sibTransId="{B1955907-064F-4558-A2F9-6220460FCA35}"/>
    <dgm:cxn modelId="{CC5C95E2-CDBC-47A7-B665-75A56D6C0433}" type="presOf" srcId="{918405E7-FC28-4FD8-8262-EF0B89F1FD7A}" destId="{4BD87973-F577-4B80-B6DE-FF5F841A8671}" srcOrd="1" destOrd="0" presId="urn:microsoft.com/office/officeart/2005/8/layout/vProcess5"/>
    <dgm:cxn modelId="{63F0B2F4-4732-4D75-A88A-7F95F26178C7}" type="presParOf" srcId="{E99CA791-4417-4574-8F92-D06C6BF729FB}" destId="{444DA229-C406-45FD-B648-C5A38158CD78}" srcOrd="0" destOrd="0" presId="urn:microsoft.com/office/officeart/2005/8/layout/vProcess5"/>
    <dgm:cxn modelId="{831500B3-6772-4068-B967-B472B2BE2F27}" type="presParOf" srcId="{E99CA791-4417-4574-8F92-D06C6BF729FB}" destId="{8EFB2430-A82D-48EF-8D81-3AB9D5623BEF}" srcOrd="1" destOrd="0" presId="urn:microsoft.com/office/officeart/2005/8/layout/vProcess5"/>
    <dgm:cxn modelId="{8F5C1D75-97A3-4282-AF11-F6174CFC3A6A}" type="presParOf" srcId="{E99CA791-4417-4574-8F92-D06C6BF729FB}" destId="{D158A6C9-AA97-4CAD-96FA-2B82113DF139}" srcOrd="2" destOrd="0" presId="urn:microsoft.com/office/officeart/2005/8/layout/vProcess5"/>
    <dgm:cxn modelId="{74287A15-89F1-4F25-A659-FCC451CAFDE3}" type="presParOf" srcId="{E99CA791-4417-4574-8F92-D06C6BF729FB}" destId="{D6075EB3-4F86-4623-9475-ADBA0E458D5C}" srcOrd="3" destOrd="0" presId="urn:microsoft.com/office/officeart/2005/8/layout/vProcess5"/>
    <dgm:cxn modelId="{EE89C665-8C85-48C0-BE64-C7105D799FFB}" type="presParOf" srcId="{E99CA791-4417-4574-8F92-D06C6BF729FB}" destId="{E9CA83B0-DDA9-4C2F-AF61-3669D7E08425}" srcOrd="4" destOrd="0" presId="urn:microsoft.com/office/officeart/2005/8/layout/vProcess5"/>
    <dgm:cxn modelId="{E5A92770-9674-41D1-A5F0-DD33AFC68852}" type="presParOf" srcId="{E99CA791-4417-4574-8F92-D06C6BF729FB}" destId="{87E659CD-CCE6-4F70-8CDB-F43DFCB70D26}" srcOrd="5" destOrd="0" presId="urn:microsoft.com/office/officeart/2005/8/layout/vProcess5"/>
    <dgm:cxn modelId="{C39E1E7F-72CD-4C3A-8000-07869C5724DD}" type="presParOf" srcId="{E99CA791-4417-4574-8F92-D06C6BF729FB}" destId="{05F25A6D-49F5-41BA-8A9A-DA0D1D879470}" srcOrd="6" destOrd="0" presId="urn:microsoft.com/office/officeart/2005/8/layout/vProcess5"/>
    <dgm:cxn modelId="{D4D7FBE1-FDFE-42A8-87C3-626AD5C18DE9}" type="presParOf" srcId="{E99CA791-4417-4574-8F92-D06C6BF729FB}" destId="{F534AA86-F843-4F4C-B6E7-8704C8F410E0}" srcOrd="7" destOrd="0" presId="urn:microsoft.com/office/officeart/2005/8/layout/vProcess5"/>
    <dgm:cxn modelId="{FF8532E8-B9FD-43C0-BC26-C0B4DB7C4D65}" type="presParOf" srcId="{E99CA791-4417-4574-8F92-D06C6BF729FB}" destId="{4BD87973-F577-4B80-B6DE-FF5F841A8671}" srcOrd="8" destOrd="0" presId="urn:microsoft.com/office/officeart/2005/8/layout/vProcess5"/>
    <dgm:cxn modelId="{2D33D605-A931-42AC-9506-E38456663ED2}" type="presParOf" srcId="{E99CA791-4417-4574-8F92-D06C6BF729FB}" destId="{14DC55A4-764C-4726-A0E3-2FAADACC801A}" srcOrd="9" destOrd="0" presId="urn:microsoft.com/office/officeart/2005/8/layout/vProcess5"/>
    <dgm:cxn modelId="{DBF0E48E-2306-4294-92FB-D94291B4CC37}" type="presParOf" srcId="{E99CA791-4417-4574-8F92-D06C6BF729FB}" destId="{EB55D7A2-A32A-48A9-AA1A-82E242C6430D}" srcOrd="10" destOrd="0" presId="urn:microsoft.com/office/officeart/2005/8/layout/vProcess5"/>
    <dgm:cxn modelId="{8C7979B5-7984-449B-A660-60052783019C}" type="presParOf" srcId="{E99CA791-4417-4574-8F92-D06C6BF729FB}" destId="{2F596275-5118-4C0B-B4CB-612F6139641A}"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8A7BD49-33E4-4592-ABE8-F09E19CCE493}"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s-MX"/>
        </a:p>
      </dgm:t>
    </dgm:pt>
    <dgm:pt modelId="{D4B45FAE-13CD-42B2-8A46-79E819187D63}">
      <dgm:prSet phldrT="[Texto]" custT="1"/>
      <dgm:spPr/>
      <dgm:t>
        <a:bodyPr/>
        <a:lstStyle/>
        <a:p>
          <a:r>
            <a:rPr lang="es-MX" sz="1800" dirty="0" smtClean="0"/>
            <a:t>¿El emprendedor nace o se hace?</a:t>
          </a:r>
          <a:endParaRPr lang="es-MX" sz="1800" dirty="0"/>
        </a:p>
      </dgm:t>
    </dgm:pt>
    <dgm:pt modelId="{34373594-7009-4376-BC59-1D37ED8E789F}" type="parTrans" cxnId="{0C196C5A-9662-4B64-ADEF-D9BCCE021427}">
      <dgm:prSet/>
      <dgm:spPr/>
      <dgm:t>
        <a:bodyPr/>
        <a:lstStyle/>
        <a:p>
          <a:endParaRPr lang="es-MX" sz="1600"/>
        </a:p>
      </dgm:t>
    </dgm:pt>
    <dgm:pt modelId="{A498B3A0-278A-4D19-87D8-8E323C10BCBA}" type="sibTrans" cxnId="{0C196C5A-9662-4B64-ADEF-D9BCCE021427}">
      <dgm:prSet custT="1"/>
      <dgm:spPr/>
      <dgm:t>
        <a:bodyPr/>
        <a:lstStyle/>
        <a:p>
          <a:endParaRPr lang="es-MX" sz="400"/>
        </a:p>
      </dgm:t>
    </dgm:pt>
    <dgm:pt modelId="{AFFBF96F-D166-4B23-982D-D85224E32145}">
      <dgm:prSet phldrT="[Texto]" custT="1"/>
      <dgm:spPr/>
      <dgm:t>
        <a:bodyPr/>
        <a:lstStyle/>
        <a:p>
          <a:r>
            <a:rPr lang="es-MX" sz="1800" dirty="0" smtClean="0"/>
            <a:t>¿Soy un emprendedor?</a:t>
          </a:r>
          <a:endParaRPr lang="es-MX" sz="1800" dirty="0"/>
        </a:p>
      </dgm:t>
    </dgm:pt>
    <dgm:pt modelId="{E843590C-3AE6-4062-899A-D2576DBB4A63}" type="parTrans" cxnId="{455C13C6-26D4-4409-9A2E-A02CB3519D07}">
      <dgm:prSet/>
      <dgm:spPr/>
      <dgm:t>
        <a:bodyPr/>
        <a:lstStyle/>
        <a:p>
          <a:endParaRPr lang="es-MX" sz="1600"/>
        </a:p>
      </dgm:t>
    </dgm:pt>
    <dgm:pt modelId="{F125B0DD-8D60-4B8F-91A7-6EB18B4EE408}" type="sibTrans" cxnId="{455C13C6-26D4-4409-9A2E-A02CB3519D07}">
      <dgm:prSet custT="1"/>
      <dgm:spPr/>
      <dgm:t>
        <a:bodyPr/>
        <a:lstStyle/>
        <a:p>
          <a:endParaRPr lang="es-MX" sz="400"/>
        </a:p>
      </dgm:t>
    </dgm:pt>
    <dgm:pt modelId="{33CFF566-C8B3-4B6F-AEE3-98141EC59ED6}">
      <dgm:prSet phldrT="[Texto]" custT="1"/>
      <dgm:spPr/>
      <dgm:t>
        <a:bodyPr/>
        <a:lstStyle/>
        <a:p>
          <a:r>
            <a:rPr lang="es-MX" sz="1800" dirty="0" smtClean="0"/>
            <a:t>¿Cuántos tipos de emprendedor existen?</a:t>
          </a:r>
          <a:endParaRPr lang="es-MX" sz="1800" dirty="0"/>
        </a:p>
      </dgm:t>
    </dgm:pt>
    <dgm:pt modelId="{19B3E9E3-BE0B-44A1-8544-ABCFFD015726}" type="parTrans" cxnId="{4BB5A8C1-40FD-4AB8-B54E-204515F06E76}">
      <dgm:prSet/>
      <dgm:spPr/>
      <dgm:t>
        <a:bodyPr/>
        <a:lstStyle/>
        <a:p>
          <a:endParaRPr lang="es-MX" sz="1600"/>
        </a:p>
      </dgm:t>
    </dgm:pt>
    <dgm:pt modelId="{F98FB8CD-A6B7-4BE6-9347-520DB21C46B2}" type="sibTrans" cxnId="{4BB5A8C1-40FD-4AB8-B54E-204515F06E76}">
      <dgm:prSet custT="1"/>
      <dgm:spPr/>
      <dgm:t>
        <a:bodyPr/>
        <a:lstStyle/>
        <a:p>
          <a:endParaRPr lang="es-MX" sz="400"/>
        </a:p>
      </dgm:t>
    </dgm:pt>
    <dgm:pt modelId="{7C26A2D1-DC83-449D-A8AC-E060B7A8B7A1}">
      <dgm:prSet phldrT="[Texto]" custT="1"/>
      <dgm:spPr/>
      <dgm:t>
        <a:bodyPr/>
        <a:lstStyle/>
        <a:p>
          <a:r>
            <a:rPr lang="es-MX" sz="1800" dirty="0" smtClean="0"/>
            <a:t>¿Cuáles son las ventajas de emprender?</a:t>
          </a:r>
          <a:endParaRPr lang="es-MX" sz="1800" dirty="0"/>
        </a:p>
      </dgm:t>
    </dgm:pt>
    <dgm:pt modelId="{28FE59B5-2A3F-4A22-AC20-C0CDD36590BB}" type="parTrans" cxnId="{D43A4AD6-FD8D-47A1-98E8-9E3C5F7077A1}">
      <dgm:prSet/>
      <dgm:spPr/>
      <dgm:t>
        <a:bodyPr/>
        <a:lstStyle/>
        <a:p>
          <a:endParaRPr lang="es-MX" sz="1600"/>
        </a:p>
      </dgm:t>
    </dgm:pt>
    <dgm:pt modelId="{0196C615-A7B3-4209-A5A2-3DC339385E3E}" type="sibTrans" cxnId="{D43A4AD6-FD8D-47A1-98E8-9E3C5F7077A1}">
      <dgm:prSet custT="1"/>
      <dgm:spPr/>
      <dgm:t>
        <a:bodyPr/>
        <a:lstStyle/>
        <a:p>
          <a:endParaRPr lang="es-MX" sz="400"/>
        </a:p>
      </dgm:t>
    </dgm:pt>
    <dgm:pt modelId="{17A7745B-FB36-47E5-86E6-BF4402AF4FC3}">
      <dgm:prSet phldrT="[Texto]" custT="1"/>
      <dgm:spPr/>
      <dgm:t>
        <a:bodyPr/>
        <a:lstStyle/>
        <a:p>
          <a:r>
            <a:rPr lang="es-MX" sz="1800" dirty="0" smtClean="0"/>
            <a:t>¿Cuáles son las características de los emprendedores?</a:t>
          </a:r>
          <a:endParaRPr lang="es-MX" sz="1800" dirty="0"/>
        </a:p>
      </dgm:t>
    </dgm:pt>
    <dgm:pt modelId="{77928CC2-2FFB-4546-8EF0-599A1A826782}" type="parTrans" cxnId="{0401427E-A2C6-44EA-891C-61B798F50D7E}">
      <dgm:prSet/>
      <dgm:spPr/>
      <dgm:t>
        <a:bodyPr/>
        <a:lstStyle/>
        <a:p>
          <a:endParaRPr lang="es-MX" sz="1600"/>
        </a:p>
      </dgm:t>
    </dgm:pt>
    <dgm:pt modelId="{C9B0851A-7DC3-43B8-BCA0-45C06421C2B2}" type="sibTrans" cxnId="{0401427E-A2C6-44EA-891C-61B798F50D7E}">
      <dgm:prSet custT="1"/>
      <dgm:spPr/>
      <dgm:t>
        <a:bodyPr/>
        <a:lstStyle/>
        <a:p>
          <a:endParaRPr lang="es-MX" sz="400"/>
        </a:p>
      </dgm:t>
    </dgm:pt>
    <dgm:pt modelId="{60EC14BE-CC40-4C6A-8A52-7A13533AC76A}">
      <dgm:prSet phldrT="[Texto]" custT="1"/>
      <dgm:spPr/>
      <dgm:t>
        <a:bodyPr/>
        <a:lstStyle/>
        <a:p>
          <a:r>
            <a:rPr lang="es-MX" sz="1800" dirty="0" smtClean="0"/>
            <a:t>¿Todos somos emprendedores?</a:t>
          </a:r>
          <a:endParaRPr lang="es-MX" sz="1800" dirty="0"/>
        </a:p>
      </dgm:t>
    </dgm:pt>
    <dgm:pt modelId="{61E15693-D121-490D-9C8C-EED5BFF5DCFE}" type="parTrans" cxnId="{043577C8-413A-4F0C-B704-B911D7F975B4}">
      <dgm:prSet/>
      <dgm:spPr/>
      <dgm:t>
        <a:bodyPr/>
        <a:lstStyle/>
        <a:p>
          <a:endParaRPr lang="es-MX" sz="1600"/>
        </a:p>
      </dgm:t>
    </dgm:pt>
    <dgm:pt modelId="{420DF5E8-C997-48C6-90B1-BC4C31C815B3}" type="sibTrans" cxnId="{043577C8-413A-4F0C-B704-B911D7F975B4}">
      <dgm:prSet custT="1"/>
      <dgm:spPr/>
      <dgm:t>
        <a:bodyPr/>
        <a:lstStyle/>
        <a:p>
          <a:endParaRPr lang="es-MX" sz="400"/>
        </a:p>
      </dgm:t>
    </dgm:pt>
    <dgm:pt modelId="{69E0CE64-1C02-45C5-A45A-2BFC75DA664C}">
      <dgm:prSet phldrT="[Texto]" custT="1"/>
      <dgm:spPr/>
      <dgm:t>
        <a:bodyPr/>
        <a:lstStyle/>
        <a:p>
          <a:r>
            <a:rPr lang="es-MX" sz="1800" dirty="0" smtClean="0"/>
            <a:t>¿Cuál consideras que es la clave para emprender con éxito?</a:t>
          </a:r>
          <a:endParaRPr lang="es-MX" sz="1800" dirty="0"/>
        </a:p>
      </dgm:t>
    </dgm:pt>
    <dgm:pt modelId="{17E68B66-72E1-46B3-9A7E-669B0488E92F}" type="parTrans" cxnId="{CAE8C2B5-FDFB-4E6E-9F82-2C8760F8DB9D}">
      <dgm:prSet/>
      <dgm:spPr/>
      <dgm:t>
        <a:bodyPr/>
        <a:lstStyle/>
        <a:p>
          <a:endParaRPr lang="es-MX" sz="1600"/>
        </a:p>
      </dgm:t>
    </dgm:pt>
    <dgm:pt modelId="{B983BA09-4E66-411C-8E87-98835A7CD91E}" type="sibTrans" cxnId="{CAE8C2B5-FDFB-4E6E-9F82-2C8760F8DB9D}">
      <dgm:prSet/>
      <dgm:spPr/>
      <dgm:t>
        <a:bodyPr/>
        <a:lstStyle/>
        <a:p>
          <a:endParaRPr lang="es-MX" sz="1600"/>
        </a:p>
      </dgm:t>
    </dgm:pt>
    <dgm:pt modelId="{5F71B85B-87E4-49DC-A553-D9C79DC47A28}" type="pres">
      <dgm:prSet presAssocID="{28A7BD49-33E4-4592-ABE8-F09E19CCE493}" presName="Name0" presStyleCnt="0">
        <dgm:presLayoutVars>
          <dgm:dir/>
          <dgm:resizeHandles val="exact"/>
        </dgm:presLayoutVars>
      </dgm:prSet>
      <dgm:spPr/>
      <dgm:t>
        <a:bodyPr/>
        <a:lstStyle/>
        <a:p>
          <a:endParaRPr lang="es-MX"/>
        </a:p>
      </dgm:t>
    </dgm:pt>
    <dgm:pt modelId="{808C60C7-D75F-40D7-BC55-D4C3C853461B}" type="pres">
      <dgm:prSet presAssocID="{D4B45FAE-13CD-42B2-8A46-79E819187D63}" presName="node" presStyleLbl="node1" presStyleIdx="0" presStyleCnt="7">
        <dgm:presLayoutVars>
          <dgm:bulletEnabled val="1"/>
        </dgm:presLayoutVars>
      </dgm:prSet>
      <dgm:spPr/>
      <dgm:t>
        <a:bodyPr/>
        <a:lstStyle/>
        <a:p>
          <a:endParaRPr lang="es-MX"/>
        </a:p>
      </dgm:t>
    </dgm:pt>
    <dgm:pt modelId="{393FF216-8C14-49BB-8810-093592FF343B}" type="pres">
      <dgm:prSet presAssocID="{A498B3A0-278A-4D19-87D8-8E323C10BCBA}" presName="sibTrans" presStyleLbl="sibTrans1D1" presStyleIdx="0" presStyleCnt="6"/>
      <dgm:spPr/>
      <dgm:t>
        <a:bodyPr/>
        <a:lstStyle/>
        <a:p>
          <a:endParaRPr lang="es-MX"/>
        </a:p>
      </dgm:t>
    </dgm:pt>
    <dgm:pt modelId="{709F4DEC-314F-4833-BA4C-565F6361B80A}" type="pres">
      <dgm:prSet presAssocID="{A498B3A0-278A-4D19-87D8-8E323C10BCBA}" presName="connectorText" presStyleLbl="sibTrans1D1" presStyleIdx="0" presStyleCnt="6"/>
      <dgm:spPr/>
      <dgm:t>
        <a:bodyPr/>
        <a:lstStyle/>
        <a:p>
          <a:endParaRPr lang="es-MX"/>
        </a:p>
      </dgm:t>
    </dgm:pt>
    <dgm:pt modelId="{1BCB65E3-D832-41BA-8235-CF7BC9865DA6}" type="pres">
      <dgm:prSet presAssocID="{AFFBF96F-D166-4B23-982D-D85224E32145}" presName="node" presStyleLbl="node1" presStyleIdx="1" presStyleCnt="7">
        <dgm:presLayoutVars>
          <dgm:bulletEnabled val="1"/>
        </dgm:presLayoutVars>
      </dgm:prSet>
      <dgm:spPr/>
      <dgm:t>
        <a:bodyPr/>
        <a:lstStyle/>
        <a:p>
          <a:endParaRPr lang="es-MX"/>
        </a:p>
      </dgm:t>
    </dgm:pt>
    <dgm:pt modelId="{7E30A4C1-9B48-4770-8503-40DF1E755FA1}" type="pres">
      <dgm:prSet presAssocID="{F125B0DD-8D60-4B8F-91A7-6EB18B4EE408}" presName="sibTrans" presStyleLbl="sibTrans1D1" presStyleIdx="1" presStyleCnt="6"/>
      <dgm:spPr/>
      <dgm:t>
        <a:bodyPr/>
        <a:lstStyle/>
        <a:p>
          <a:endParaRPr lang="es-MX"/>
        </a:p>
      </dgm:t>
    </dgm:pt>
    <dgm:pt modelId="{F9BEA31C-F300-43A1-99B9-0EA1DAE965CD}" type="pres">
      <dgm:prSet presAssocID="{F125B0DD-8D60-4B8F-91A7-6EB18B4EE408}" presName="connectorText" presStyleLbl="sibTrans1D1" presStyleIdx="1" presStyleCnt="6"/>
      <dgm:spPr/>
      <dgm:t>
        <a:bodyPr/>
        <a:lstStyle/>
        <a:p>
          <a:endParaRPr lang="es-MX"/>
        </a:p>
      </dgm:t>
    </dgm:pt>
    <dgm:pt modelId="{5D2FEC5E-827C-43ED-840E-6A142559291B}" type="pres">
      <dgm:prSet presAssocID="{33CFF566-C8B3-4B6F-AEE3-98141EC59ED6}" presName="node" presStyleLbl="node1" presStyleIdx="2" presStyleCnt="7">
        <dgm:presLayoutVars>
          <dgm:bulletEnabled val="1"/>
        </dgm:presLayoutVars>
      </dgm:prSet>
      <dgm:spPr/>
      <dgm:t>
        <a:bodyPr/>
        <a:lstStyle/>
        <a:p>
          <a:endParaRPr lang="es-MX"/>
        </a:p>
      </dgm:t>
    </dgm:pt>
    <dgm:pt modelId="{B766500A-981B-4DB2-B3F0-4C62D9D4EBAF}" type="pres">
      <dgm:prSet presAssocID="{F98FB8CD-A6B7-4BE6-9347-520DB21C46B2}" presName="sibTrans" presStyleLbl="sibTrans1D1" presStyleIdx="2" presStyleCnt="6"/>
      <dgm:spPr/>
      <dgm:t>
        <a:bodyPr/>
        <a:lstStyle/>
        <a:p>
          <a:endParaRPr lang="es-MX"/>
        </a:p>
      </dgm:t>
    </dgm:pt>
    <dgm:pt modelId="{4B567DC8-810D-4D37-B078-1B0C3892E306}" type="pres">
      <dgm:prSet presAssocID="{F98FB8CD-A6B7-4BE6-9347-520DB21C46B2}" presName="connectorText" presStyleLbl="sibTrans1D1" presStyleIdx="2" presStyleCnt="6"/>
      <dgm:spPr/>
      <dgm:t>
        <a:bodyPr/>
        <a:lstStyle/>
        <a:p>
          <a:endParaRPr lang="es-MX"/>
        </a:p>
      </dgm:t>
    </dgm:pt>
    <dgm:pt modelId="{872B5848-6518-4DC5-ADBB-3A8A0BA733CC}" type="pres">
      <dgm:prSet presAssocID="{7C26A2D1-DC83-449D-A8AC-E060B7A8B7A1}" presName="node" presStyleLbl="node1" presStyleIdx="3" presStyleCnt="7">
        <dgm:presLayoutVars>
          <dgm:bulletEnabled val="1"/>
        </dgm:presLayoutVars>
      </dgm:prSet>
      <dgm:spPr/>
      <dgm:t>
        <a:bodyPr/>
        <a:lstStyle/>
        <a:p>
          <a:endParaRPr lang="es-MX"/>
        </a:p>
      </dgm:t>
    </dgm:pt>
    <dgm:pt modelId="{5CB63CEA-17E5-455A-8DFA-B5820BC8F1F2}" type="pres">
      <dgm:prSet presAssocID="{0196C615-A7B3-4209-A5A2-3DC339385E3E}" presName="sibTrans" presStyleLbl="sibTrans1D1" presStyleIdx="3" presStyleCnt="6"/>
      <dgm:spPr/>
      <dgm:t>
        <a:bodyPr/>
        <a:lstStyle/>
        <a:p>
          <a:endParaRPr lang="es-MX"/>
        </a:p>
      </dgm:t>
    </dgm:pt>
    <dgm:pt modelId="{50EF09E5-CCF1-4349-B76F-842773C9F0B7}" type="pres">
      <dgm:prSet presAssocID="{0196C615-A7B3-4209-A5A2-3DC339385E3E}" presName="connectorText" presStyleLbl="sibTrans1D1" presStyleIdx="3" presStyleCnt="6"/>
      <dgm:spPr/>
      <dgm:t>
        <a:bodyPr/>
        <a:lstStyle/>
        <a:p>
          <a:endParaRPr lang="es-MX"/>
        </a:p>
      </dgm:t>
    </dgm:pt>
    <dgm:pt modelId="{15A367BC-8B94-4F6D-A2F7-EC50A131C426}" type="pres">
      <dgm:prSet presAssocID="{17A7745B-FB36-47E5-86E6-BF4402AF4FC3}" presName="node" presStyleLbl="node1" presStyleIdx="4" presStyleCnt="7" custScaleX="107747">
        <dgm:presLayoutVars>
          <dgm:bulletEnabled val="1"/>
        </dgm:presLayoutVars>
      </dgm:prSet>
      <dgm:spPr/>
      <dgm:t>
        <a:bodyPr/>
        <a:lstStyle/>
        <a:p>
          <a:endParaRPr lang="es-MX"/>
        </a:p>
      </dgm:t>
    </dgm:pt>
    <dgm:pt modelId="{5F0E9221-1B90-4A7A-B449-B68FA7EB1002}" type="pres">
      <dgm:prSet presAssocID="{C9B0851A-7DC3-43B8-BCA0-45C06421C2B2}" presName="sibTrans" presStyleLbl="sibTrans1D1" presStyleIdx="4" presStyleCnt="6"/>
      <dgm:spPr/>
      <dgm:t>
        <a:bodyPr/>
        <a:lstStyle/>
        <a:p>
          <a:endParaRPr lang="es-MX"/>
        </a:p>
      </dgm:t>
    </dgm:pt>
    <dgm:pt modelId="{96D511BD-0156-4E0E-AFE2-AC2A2233A5D0}" type="pres">
      <dgm:prSet presAssocID="{C9B0851A-7DC3-43B8-BCA0-45C06421C2B2}" presName="connectorText" presStyleLbl="sibTrans1D1" presStyleIdx="4" presStyleCnt="6"/>
      <dgm:spPr/>
      <dgm:t>
        <a:bodyPr/>
        <a:lstStyle/>
        <a:p>
          <a:endParaRPr lang="es-MX"/>
        </a:p>
      </dgm:t>
    </dgm:pt>
    <dgm:pt modelId="{2672DDC2-4114-4227-94C8-57B861D86ED8}" type="pres">
      <dgm:prSet presAssocID="{60EC14BE-CC40-4C6A-8A52-7A13533AC76A}" presName="node" presStyleLbl="node1" presStyleIdx="5" presStyleCnt="7" custScaleX="108875">
        <dgm:presLayoutVars>
          <dgm:bulletEnabled val="1"/>
        </dgm:presLayoutVars>
      </dgm:prSet>
      <dgm:spPr/>
      <dgm:t>
        <a:bodyPr/>
        <a:lstStyle/>
        <a:p>
          <a:endParaRPr lang="es-MX"/>
        </a:p>
      </dgm:t>
    </dgm:pt>
    <dgm:pt modelId="{977199D8-6602-4DF5-A1D8-0C474334E0DE}" type="pres">
      <dgm:prSet presAssocID="{420DF5E8-C997-48C6-90B1-BC4C31C815B3}" presName="sibTrans" presStyleLbl="sibTrans1D1" presStyleIdx="5" presStyleCnt="6"/>
      <dgm:spPr/>
      <dgm:t>
        <a:bodyPr/>
        <a:lstStyle/>
        <a:p>
          <a:endParaRPr lang="es-MX"/>
        </a:p>
      </dgm:t>
    </dgm:pt>
    <dgm:pt modelId="{302969CD-92A6-49A4-84E5-016E12A047B3}" type="pres">
      <dgm:prSet presAssocID="{420DF5E8-C997-48C6-90B1-BC4C31C815B3}" presName="connectorText" presStyleLbl="sibTrans1D1" presStyleIdx="5" presStyleCnt="6"/>
      <dgm:spPr/>
      <dgm:t>
        <a:bodyPr/>
        <a:lstStyle/>
        <a:p>
          <a:endParaRPr lang="es-MX"/>
        </a:p>
      </dgm:t>
    </dgm:pt>
    <dgm:pt modelId="{49736D4E-4938-49BB-9CBD-ECB97455341D}" type="pres">
      <dgm:prSet presAssocID="{69E0CE64-1C02-45C5-A45A-2BFC75DA664C}" presName="node" presStyleLbl="node1" presStyleIdx="6" presStyleCnt="7">
        <dgm:presLayoutVars>
          <dgm:bulletEnabled val="1"/>
        </dgm:presLayoutVars>
      </dgm:prSet>
      <dgm:spPr/>
      <dgm:t>
        <a:bodyPr/>
        <a:lstStyle/>
        <a:p>
          <a:endParaRPr lang="es-MX"/>
        </a:p>
      </dgm:t>
    </dgm:pt>
  </dgm:ptLst>
  <dgm:cxnLst>
    <dgm:cxn modelId="{0401427E-A2C6-44EA-891C-61B798F50D7E}" srcId="{28A7BD49-33E4-4592-ABE8-F09E19CCE493}" destId="{17A7745B-FB36-47E5-86E6-BF4402AF4FC3}" srcOrd="4" destOrd="0" parTransId="{77928CC2-2FFB-4546-8EF0-599A1A826782}" sibTransId="{C9B0851A-7DC3-43B8-BCA0-45C06421C2B2}"/>
    <dgm:cxn modelId="{F003F2ED-3945-4C3C-B1EC-F9E36AAB4E31}" type="presOf" srcId="{7C26A2D1-DC83-449D-A8AC-E060B7A8B7A1}" destId="{872B5848-6518-4DC5-ADBB-3A8A0BA733CC}" srcOrd="0" destOrd="0" presId="urn:microsoft.com/office/officeart/2005/8/layout/bProcess3"/>
    <dgm:cxn modelId="{9BDF3D53-85ED-47D1-B4A8-E7A054F677C8}" type="presOf" srcId="{A498B3A0-278A-4D19-87D8-8E323C10BCBA}" destId="{393FF216-8C14-49BB-8810-093592FF343B}" srcOrd="0" destOrd="0" presId="urn:microsoft.com/office/officeart/2005/8/layout/bProcess3"/>
    <dgm:cxn modelId="{8DD2C72A-07A3-4D58-B0A0-2F30093A32C6}" type="presOf" srcId="{F125B0DD-8D60-4B8F-91A7-6EB18B4EE408}" destId="{F9BEA31C-F300-43A1-99B9-0EA1DAE965CD}" srcOrd="1" destOrd="0" presId="urn:microsoft.com/office/officeart/2005/8/layout/bProcess3"/>
    <dgm:cxn modelId="{FB003C85-E73E-45BB-B56E-78FF1CB7C6A4}" type="presOf" srcId="{AFFBF96F-D166-4B23-982D-D85224E32145}" destId="{1BCB65E3-D832-41BA-8235-CF7BC9865DA6}" srcOrd="0" destOrd="0" presId="urn:microsoft.com/office/officeart/2005/8/layout/bProcess3"/>
    <dgm:cxn modelId="{27EDB9ED-74A5-4B4C-AD3C-FC6EE04C47C2}" type="presOf" srcId="{A498B3A0-278A-4D19-87D8-8E323C10BCBA}" destId="{709F4DEC-314F-4833-BA4C-565F6361B80A}" srcOrd="1" destOrd="0" presId="urn:microsoft.com/office/officeart/2005/8/layout/bProcess3"/>
    <dgm:cxn modelId="{3E788E6F-76D2-4C6F-AD2B-D930007B7659}" type="presOf" srcId="{420DF5E8-C997-48C6-90B1-BC4C31C815B3}" destId="{302969CD-92A6-49A4-84E5-016E12A047B3}" srcOrd="1" destOrd="0" presId="urn:microsoft.com/office/officeart/2005/8/layout/bProcess3"/>
    <dgm:cxn modelId="{E3CCBA2A-2BE6-45A4-9C4C-C2A52AD11DE2}" type="presOf" srcId="{F98FB8CD-A6B7-4BE6-9347-520DB21C46B2}" destId="{4B567DC8-810D-4D37-B078-1B0C3892E306}" srcOrd="1" destOrd="0" presId="urn:microsoft.com/office/officeart/2005/8/layout/bProcess3"/>
    <dgm:cxn modelId="{B34D0656-57C9-421C-A4B8-A0C9AE352F0E}" type="presOf" srcId="{33CFF566-C8B3-4B6F-AEE3-98141EC59ED6}" destId="{5D2FEC5E-827C-43ED-840E-6A142559291B}" srcOrd="0" destOrd="0" presId="urn:microsoft.com/office/officeart/2005/8/layout/bProcess3"/>
    <dgm:cxn modelId="{F876AE1B-D6D8-4966-892A-945AE26A08EE}" type="presOf" srcId="{C9B0851A-7DC3-43B8-BCA0-45C06421C2B2}" destId="{5F0E9221-1B90-4A7A-B449-B68FA7EB1002}" srcOrd="0" destOrd="0" presId="urn:microsoft.com/office/officeart/2005/8/layout/bProcess3"/>
    <dgm:cxn modelId="{4BB5A8C1-40FD-4AB8-B54E-204515F06E76}" srcId="{28A7BD49-33E4-4592-ABE8-F09E19CCE493}" destId="{33CFF566-C8B3-4B6F-AEE3-98141EC59ED6}" srcOrd="2" destOrd="0" parTransId="{19B3E9E3-BE0B-44A1-8544-ABCFFD015726}" sibTransId="{F98FB8CD-A6B7-4BE6-9347-520DB21C46B2}"/>
    <dgm:cxn modelId="{043577C8-413A-4F0C-B704-B911D7F975B4}" srcId="{28A7BD49-33E4-4592-ABE8-F09E19CCE493}" destId="{60EC14BE-CC40-4C6A-8A52-7A13533AC76A}" srcOrd="5" destOrd="0" parTransId="{61E15693-D121-490D-9C8C-EED5BFF5DCFE}" sibTransId="{420DF5E8-C997-48C6-90B1-BC4C31C815B3}"/>
    <dgm:cxn modelId="{D52984C1-946B-4F4E-8001-C7CAE88F68FD}" type="presOf" srcId="{0196C615-A7B3-4209-A5A2-3DC339385E3E}" destId="{50EF09E5-CCF1-4349-B76F-842773C9F0B7}" srcOrd="1" destOrd="0" presId="urn:microsoft.com/office/officeart/2005/8/layout/bProcess3"/>
    <dgm:cxn modelId="{D43A4AD6-FD8D-47A1-98E8-9E3C5F7077A1}" srcId="{28A7BD49-33E4-4592-ABE8-F09E19CCE493}" destId="{7C26A2D1-DC83-449D-A8AC-E060B7A8B7A1}" srcOrd="3" destOrd="0" parTransId="{28FE59B5-2A3F-4A22-AC20-C0CDD36590BB}" sibTransId="{0196C615-A7B3-4209-A5A2-3DC339385E3E}"/>
    <dgm:cxn modelId="{0C196C5A-9662-4B64-ADEF-D9BCCE021427}" srcId="{28A7BD49-33E4-4592-ABE8-F09E19CCE493}" destId="{D4B45FAE-13CD-42B2-8A46-79E819187D63}" srcOrd="0" destOrd="0" parTransId="{34373594-7009-4376-BC59-1D37ED8E789F}" sibTransId="{A498B3A0-278A-4D19-87D8-8E323C10BCBA}"/>
    <dgm:cxn modelId="{1C4FEC63-14E1-49AC-ADD5-488895113662}" type="presOf" srcId="{C9B0851A-7DC3-43B8-BCA0-45C06421C2B2}" destId="{96D511BD-0156-4E0E-AFE2-AC2A2233A5D0}" srcOrd="1" destOrd="0" presId="urn:microsoft.com/office/officeart/2005/8/layout/bProcess3"/>
    <dgm:cxn modelId="{A9F31ED9-DCAD-42B8-A1DB-003CC1296A84}" type="presOf" srcId="{F125B0DD-8D60-4B8F-91A7-6EB18B4EE408}" destId="{7E30A4C1-9B48-4770-8503-40DF1E755FA1}" srcOrd="0" destOrd="0" presId="urn:microsoft.com/office/officeart/2005/8/layout/bProcess3"/>
    <dgm:cxn modelId="{455C13C6-26D4-4409-9A2E-A02CB3519D07}" srcId="{28A7BD49-33E4-4592-ABE8-F09E19CCE493}" destId="{AFFBF96F-D166-4B23-982D-D85224E32145}" srcOrd="1" destOrd="0" parTransId="{E843590C-3AE6-4062-899A-D2576DBB4A63}" sibTransId="{F125B0DD-8D60-4B8F-91A7-6EB18B4EE408}"/>
    <dgm:cxn modelId="{2B359BF3-6CD9-4C36-A7FA-9732752C5E86}" type="presOf" srcId="{D4B45FAE-13CD-42B2-8A46-79E819187D63}" destId="{808C60C7-D75F-40D7-BC55-D4C3C853461B}" srcOrd="0" destOrd="0" presId="urn:microsoft.com/office/officeart/2005/8/layout/bProcess3"/>
    <dgm:cxn modelId="{448304E5-27BB-4B95-BFC1-47900A6CCDEA}" type="presOf" srcId="{69E0CE64-1C02-45C5-A45A-2BFC75DA664C}" destId="{49736D4E-4938-49BB-9CBD-ECB97455341D}" srcOrd="0" destOrd="0" presId="urn:microsoft.com/office/officeart/2005/8/layout/bProcess3"/>
    <dgm:cxn modelId="{87D2B239-B4A7-4B69-AE6F-AC15E4B3CA5A}" type="presOf" srcId="{F98FB8CD-A6B7-4BE6-9347-520DB21C46B2}" destId="{B766500A-981B-4DB2-B3F0-4C62D9D4EBAF}" srcOrd="0" destOrd="0" presId="urn:microsoft.com/office/officeart/2005/8/layout/bProcess3"/>
    <dgm:cxn modelId="{D8054135-55CA-4D69-8652-514A44E249A2}" type="presOf" srcId="{420DF5E8-C997-48C6-90B1-BC4C31C815B3}" destId="{977199D8-6602-4DF5-A1D8-0C474334E0DE}" srcOrd="0" destOrd="0" presId="urn:microsoft.com/office/officeart/2005/8/layout/bProcess3"/>
    <dgm:cxn modelId="{55407C6E-2276-4CB2-B0BA-B36CD56BE45F}" type="presOf" srcId="{60EC14BE-CC40-4C6A-8A52-7A13533AC76A}" destId="{2672DDC2-4114-4227-94C8-57B861D86ED8}" srcOrd="0" destOrd="0" presId="urn:microsoft.com/office/officeart/2005/8/layout/bProcess3"/>
    <dgm:cxn modelId="{CAE8C2B5-FDFB-4E6E-9F82-2C8760F8DB9D}" srcId="{28A7BD49-33E4-4592-ABE8-F09E19CCE493}" destId="{69E0CE64-1C02-45C5-A45A-2BFC75DA664C}" srcOrd="6" destOrd="0" parTransId="{17E68B66-72E1-46B3-9A7E-669B0488E92F}" sibTransId="{B983BA09-4E66-411C-8E87-98835A7CD91E}"/>
    <dgm:cxn modelId="{69C0DA8A-6541-491B-A81A-11096C36D5CA}" type="presOf" srcId="{28A7BD49-33E4-4592-ABE8-F09E19CCE493}" destId="{5F71B85B-87E4-49DC-A553-D9C79DC47A28}" srcOrd="0" destOrd="0" presId="urn:microsoft.com/office/officeart/2005/8/layout/bProcess3"/>
    <dgm:cxn modelId="{3F1DF1A3-E3BC-4F8B-9D79-CBAD0E6DA383}" type="presOf" srcId="{17A7745B-FB36-47E5-86E6-BF4402AF4FC3}" destId="{15A367BC-8B94-4F6D-A2F7-EC50A131C426}" srcOrd="0" destOrd="0" presId="urn:microsoft.com/office/officeart/2005/8/layout/bProcess3"/>
    <dgm:cxn modelId="{B181A4B7-089E-48EA-80BF-E5A3DDCE32E7}" type="presOf" srcId="{0196C615-A7B3-4209-A5A2-3DC339385E3E}" destId="{5CB63CEA-17E5-455A-8DFA-B5820BC8F1F2}" srcOrd="0" destOrd="0" presId="urn:microsoft.com/office/officeart/2005/8/layout/bProcess3"/>
    <dgm:cxn modelId="{9AA1A19A-2A7E-433C-9697-FE694A1FC0F1}" type="presParOf" srcId="{5F71B85B-87E4-49DC-A553-D9C79DC47A28}" destId="{808C60C7-D75F-40D7-BC55-D4C3C853461B}" srcOrd="0" destOrd="0" presId="urn:microsoft.com/office/officeart/2005/8/layout/bProcess3"/>
    <dgm:cxn modelId="{F09AFADE-26F0-4DB9-89EA-1A5E292B6284}" type="presParOf" srcId="{5F71B85B-87E4-49DC-A553-D9C79DC47A28}" destId="{393FF216-8C14-49BB-8810-093592FF343B}" srcOrd="1" destOrd="0" presId="urn:microsoft.com/office/officeart/2005/8/layout/bProcess3"/>
    <dgm:cxn modelId="{6BADEC6B-76CD-4140-BCFB-5D5C280FBC0C}" type="presParOf" srcId="{393FF216-8C14-49BB-8810-093592FF343B}" destId="{709F4DEC-314F-4833-BA4C-565F6361B80A}" srcOrd="0" destOrd="0" presId="urn:microsoft.com/office/officeart/2005/8/layout/bProcess3"/>
    <dgm:cxn modelId="{390C0C2F-A253-44A8-985C-898B0DA0EC5F}" type="presParOf" srcId="{5F71B85B-87E4-49DC-A553-D9C79DC47A28}" destId="{1BCB65E3-D832-41BA-8235-CF7BC9865DA6}" srcOrd="2" destOrd="0" presId="urn:microsoft.com/office/officeart/2005/8/layout/bProcess3"/>
    <dgm:cxn modelId="{3707185E-CC0D-4D9F-86A6-765884077B60}" type="presParOf" srcId="{5F71B85B-87E4-49DC-A553-D9C79DC47A28}" destId="{7E30A4C1-9B48-4770-8503-40DF1E755FA1}" srcOrd="3" destOrd="0" presId="urn:microsoft.com/office/officeart/2005/8/layout/bProcess3"/>
    <dgm:cxn modelId="{45F62B18-CD39-4433-9173-9304239D80C0}" type="presParOf" srcId="{7E30A4C1-9B48-4770-8503-40DF1E755FA1}" destId="{F9BEA31C-F300-43A1-99B9-0EA1DAE965CD}" srcOrd="0" destOrd="0" presId="urn:microsoft.com/office/officeart/2005/8/layout/bProcess3"/>
    <dgm:cxn modelId="{206528D0-AD76-41BF-85EC-FBFFD246F8BB}" type="presParOf" srcId="{5F71B85B-87E4-49DC-A553-D9C79DC47A28}" destId="{5D2FEC5E-827C-43ED-840E-6A142559291B}" srcOrd="4" destOrd="0" presId="urn:microsoft.com/office/officeart/2005/8/layout/bProcess3"/>
    <dgm:cxn modelId="{716C2D8E-0CAC-452F-B568-F2DD1563C93C}" type="presParOf" srcId="{5F71B85B-87E4-49DC-A553-D9C79DC47A28}" destId="{B766500A-981B-4DB2-B3F0-4C62D9D4EBAF}" srcOrd="5" destOrd="0" presId="urn:microsoft.com/office/officeart/2005/8/layout/bProcess3"/>
    <dgm:cxn modelId="{61635AA2-CC8D-4D8E-BE69-7B2A9FD8761A}" type="presParOf" srcId="{B766500A-981B-4DB2-B3F0-4C62D9D4EBAF}" destId="{4B567DC8-810D-4D37-B078-1B0C3892E306}" srcOrd="0" destOrd="0" presId="urn:microsoft.com/office/officeart/2005/8/layout/bProcess3"/>
    <dgm:cxn modelId="{E9D558C5-1A26-4698-804E-9DBBA26829B8}" type="presParOf" srcId="{5F71B85B-87E4-49DC-A553-D9C79DC47A28}" destId="{872B5848-6518-4DC5-ADBB-3A8A0BA733CC}" srcOrd="6" destOrd="0" presId="urn:microsoft.com/office/officeart/2005/8/layout/bProcess3"/>
    <dgm:cxn modelId="{4667F70F-2FB0-49E9-8519-8100E21091AC}" type="presParOf" srcId="{5F71B85B-87E4-49DC-A553-D9C79DC47A28}" destId="{5CB63CEA-17E5-455A-8DFA-B5820BC8F1F2}" srcOrd="7" destOrd="0" presId="urn:microsoft.com/office/officeart/2005/8/layout/bProcess3"/>
    <dgm:cxn modelId="{EAF4FF5E-F580-4234-AACA-0A87DA528A46}" type="presParOf" srcId="{5CB63CEA-17E5-455A-8DFA-B5820BC8F1F2}" destId="{50EF09E5-CCF1-4349-B76F-842773C9F0B7}" srcOrd="0" destOrd="0" presId="urn:microsoft.com/office/officeart/2005/8/layout/bProcess3"/>
    <dgm:cxn modelId="{27006B3F-012C-479D-93D5-3BF0B563E272}" type="presParOf" srcId="{5F71B85B-87E4-49DC-A553-D9C79DC47A28}" destId="{15A367BC-8B94-4F6D-A2F7-EC50A131C426}" srcOrd="8" destOrd="0" presId="urn:microsoft.com/office/officeart/2005/8/layout/bProcess3"/>
    <dgm:cxn modelId="{020A8DE7-DD31-4178-AF84-AD2B2DCD6A54}" type="presParOf" srcId="{5F71B85B-87E4-49DC-A553-D9C79DC47A28}" destId="{5F0E9221-1B90-4A7A-B449-B68FA7EB1002}" srcOrd="9" destOrd="0" presId="urn:microsoft.com/office/officeart/2005/8/layout/bProcess3"/>
    <dgm:cxn modelId="{C78EE6BD-FB39-49F7-8466-97486C334971}" type="presParOf" srcId="{5F0E9221-1B90-4A7A-B449-B68FA7EB1002}" destId="{96D511BD-0156-4E0E-AFE2-AC2A2233A5D0}" srcOrd="0" destOrd="0" presId="urn:microsoft.com/office/officeart/2005/8/layout/bProcess3"/>
    <dgm:cxn modelId="{50D4B16C-1298-4377-A9C7-48E899534261}" type="presParOf" srcId="{5F71B85B-87E4-49DC-A553-D9C79DC47A28}" destId="{2672DDC2-4114-4227-94C8-57B861D86ED8}" srcOrd="10" destOrd="0" presId="urn:microsoft.com/office/officeart/2005/8/layout/bProcess3"/>
    <dgm:cxn modelId="{C4BFD552-E2AA-4D6E-843F-E5B487B6F85E}" type="presParOf" srcId="{5F71B85B-87E4-49DC-A553-D9C79DC47A28}" destId="{977199D8-6602-4DF5-A1D8-0C474334E0DE}" srcOrd="11" destOrd="0" presId="urn:microsoft.com/office/officeart/2005/8/layout/bProcess3"/>
    <dgm:cxn modelId="{F08682CF-1613-4B41-9218-1E030B6D62F9}" type="presParOf" srcId="{977199D8-6602-4DF5-A1D8-0C474334E0DE}" destId="{302969CD-92A6-49A4-84E5-016E12A047B3}" srcOrd="0" destOrd="0" presId="urn:microsoft.com/office/officeart/2005/8/layout/bProcess3"/>
    <dgm:cxn modelId="{1F5CB6FB-7EF7-4275-9419-D4BD533C949B}" type="presParOf" srcId="{5F71B85B-87E4-49DC-A553-D9C79DC47A28}" destId="{49736D4E-4938-49BB-9CBD-ECB97455341D}" srcOrd="12" destOrd="0" presId="urn:microsoft.com/office/officeart/2005/8/layout/bProcess3"/>
  </dgm:cxnLst>
  <dgm:bg>
    <a:solidFill>
      <a:schemeClr val="accent6">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1A47312-5CE7-4096-B110-7193E6D48CF4}"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s-MX"/>
        </a:p>
      </dgm:t>
    </dgm:pt>
    <dgm:pt modelId="{161BE998-4546-456D-AA16-F89ABC8E1532}">
      <dgm:prSet phldrT="[Texto]" custT="1"/>
      <dgm:spPr/>
      <dgm:t>
        <a:bodyPr/>
        <a:lstStyle/>
        <a:p>
          <a:endParaRPr lang="es-MX" sz="5400" dirty="0">
            <a:solidFill>
              <a:schemeClr val="tx1"/>
            </a:solidFill>
          </a:endParaRPr>
        </a:p>
      </dgm:t>
    </dgm:pt>
    <dgm:pt modelId="{F38693E7-44AD-49D4-BD5A-41536EC86565}" type="parTrans" cxnId="{F279864B-FCB7-49EA-ADF9-2147FE344E58}">
      <dgm:prSet/>
      <dgm:spPr/>
      <dgm:t>
        <a:bodyPr/>
        <a:lstStyle/>
        <a:p>
          <a:endParaRPr lang="es-MX" sz="3600">
            <a:solidFill>
              <a:schemeClr val="tx1"/>
            </a:solidFill>
          </a:endParaRPr>
        </a:p>
      </dgm:t>
    </dgm:pt>
    <dgm:pt modelId="{145B5690-B32F-4766-B87D-EE249ED247A1}" type="sibTrans" cxnId="{F279864B-FCB7-49EA-ADF9-2147FE344E58}">
      <dgm:prSet/>
      <dgm:spPr/>
      <dgm:t>
        <a:bodyPr/>
        <a:lstStyle/>
        <a:p>
          <a:endParaRPr lang="es-MX" sz="3600">
            <a:solidFill>
              <a:schemeClr val="tx1"/>
            </a:solidFill>
          </a:endParaRPr>
        </a:p>
      </dgm:t>
    </dgm:pt>
    <dgm:pt modelId="{49DED82C-DB16-4EE0-977F-45ACD23E7197}">
      <dgm:prSet phldrT="[Texto]" custT="1"/>
      <dgm:spPr>
        <a:solidFill>
          <a:schemeClr val="bg2">
            <a:lumMod val="50000"/>
          </a:schemeClr>
        </a:solidFill>
      </dgm:spPr>
      <dgm:t>
        <a:bodyPr/>
        <a:lstStyle/>
        <a:p>
          <a:r>
            <a:rPr lang="es-MX" sz="1600" dirty="0" smtClean="0">
              <a:solidFill>
                <a:schemeClr val="tx1"/>
              </a:solidFill>
            </a:rPr>
            <a:t>Visión</a:t>
          </a:r>
          <a:endParaRPr lang="es-MX" sz="1600" dirty="0">
            <a:solidFill>
              <a:schemeClr val="tx1"/>
            </a:solidFill>
          </a:endParaRPr>
        </a:p>
      </dgm:t>
    </dgm:pt>
    <dgm:pt modelId="{4D8EDC1C-4A99-4EF1-B665-8B5C820C8BF9}" type="parTrans" cxnId="{30424680-AAFA-42C3-AA40-B8646C9F9690}">
      <dgm:prSet custT="1"/>
      <dgm:spPr/>
      <dgm:t>
        <a:bodyPr/>
        <a:lstStyle/>
        <a:p>
          <a:endParaRPr lang="es-MX" sz="1000">
            <a:solidFill>
              <a:schemeClr val="tx1"/>
            </a:solidFill>
          </a:endParaRPr>
        </a:p>
      </dgm:t>
    </dgm:pt>
    <dgm:pt modelId="{359F1B88-09B3-4857-87B4-6AB0833B58EA}" type="sibTrans" cxnId="{30424680-AAFA-42C3-AA40-B8646C9F9690}">
      <dgm:prSet/>
      <dgm:spPr/>
      <dgm:t>
        <a:bodyPr/>
        <a:lstStyle/>
        <a:p>
          <a:endParaRPr lang="es-MX" sz="3600">
            <a:solidFill>
              <a:schemeClr val="tx1"/>
            </a:solidFill>
          </a:endParaRPr>
        </a:p>
      </dgm:t>
    </dgm:pt>
    <dgm:pt modelId="{B6D854BF-410E-4848-8E87-DC2D37876829}">
      <dgm:prSet phldrT="[Texto]" custT="1"/>
      <dgm:spPr>
        <a:solidFill>
          <a:srgbClr val="00B050"/>
        </a:solidFill>
      </dgm:spPr>
      <dgm:t>
        <a:bodyPr/>
        <a:lstStyle/>
        <a:p>
          <a:r>
            <a:rPr lang="es-MX" sz="1600" dirty="0" smtClean="0">
              <a:solidFill>
                <a:schemeClr val="tx1"/>
              </a:solidFill>
            </a:rPr>
            <a:t>Perseverancia</a:t>
          </a:r>
          <a:endParaRPr lang="es-MX" sz="1600" dirty="0">
            <a:solidFill>
              <a:schemeClr val="tx1"/>
            </a:solidFill>
          </a:endParaRPr>
        </a:p>
      </dgm:t>
    </dgm:pt>
    <dgm:pt modelId="{FD60BF5E-32B5-4C9D-9304-95953C3B2062}" type="parTrans" cxnId="{3CB9378E-0A24-49F9-AE77-E8F9C7765E67}">
      <dgm:prSet custT="1"/>
      <dgm:spPr/>
      <dgm:t>
        <a:bodyPr/>
        <a:lstStyle/>
        <a:p>
          <a:endParaRPr lang="es-MX" sz="1000">
            <a:solidFill>
              <a:schemeClr val="tx1"/>
            </a:solidFill>
          </a:endParaRPr>
        </a:p>
      </dgm:t>
    </dgm:pt>
    <dgm:pt modelId="{518663A9-1D1D-4563-9AB7-45B534666CB3}" type="sibTrans" cxnId="{3CB9378E-0A24-49F9-AE77-E8F9C7765E67}">
      <dgm:prSet/>
      <dgm:spPr/>
      <dgm:t>
        <a:bodyPr/>
        <a:lstStyle/>
        <a:p>
          <a:endParaRPr lang="es-MX" sz="3600">
            <a:solidFill>
              <a:schemeClr val="tx1"/>
            </a:solidFill>
          </a:endParaRPr>
        </a:p>
      </dgm:t>
    </dgm:pt>
    <dgm:pt modelId="{0F9F2C69-EBE4-458D-BEDA-A112A3889BAF}">
      <dgm:prSet phldrT="[Texto]" custT="1"/>
      <dgm:spPr>
        <a:solidFill>
          <a:schemeClr val="accent4">
            <a:lumMod val="60000"/>
            <a:lumOff val="40000"/>
          </a:schemeClr>
        </a:solidFill>
      </dgm:spPr>
      <dgm:t>
        <a:bodyPr/>
        <a:lstStyle/>
        <a:p>
          <a:r>
            <a:rPr lang="es-MX" sz="1600" dirty="0" smtClean="0">
              <a:solidFill>
                <a:schemeClr val="tx1"/>
              </a:solidFill>
            </a:rPr>
            <a:t>Valentía</a:t>
          </a:r>
          <a:endParaRPr lang="es-MX" sz="1600" dirty="0">
            <a:solidFill>
              <a:schemeClr val="tx1"/>
            </a:solidFill>
          </a:endParaRPr>
        </a:p>
      </dgm:t>
    </dgm:pt>
    <dgm:pt modelId="{4FA828E8-20FD-4FE5-BE46-2C88F63CA51A}" type="parTrans" cxnId="{C94FDE9F-B956-4166-A705-8F875DCAF6A6}">
      <dgm:prSet custT="1"/>
      <dgm:spPr/>
      <dgm:t>
        <a:bodyPr/>
        <a:lstStyle/>
        <a:p>
          <a:endParaRPr lang="es-MX" sz="1000">
            <a:solidFill>
              <a:schemeClr val="tx1"/>
            </a:solidFill>
          </a:endParaRPr>
        </a:p>
      </dgm:t>
    </dgm:pt>
    <dgm:pt modelId="{F78174C6-A1F0-44CB-A0DF-5CEB682D8C72}" type="sibTrans" cxnId="{C94FDE9F-B956-4166-A705-8F875DCAF6A6}">
      <dgm:prSet/>
      <dgm:spPr/>
      <dgm:t>
        <a:bodyPr/>
        <a:lstStyle/>
        <a:p>
          <a:endParaRPr lang="es-MX" sz="3600">
            <a:solidFill>
              <a:schemeClr val="tx1"/>
            </a:solidFill>
          </a:endParaRPr>
        </a:p>
      </dgm:t>
    </dgm:pt>
    <dgm:pt modelId="{D6587ED9-2E3C-41E9-93F5-2F7CEAA3EBA5}">
      <dgm:prSet phldrT="[Texto]" custT="1"/>
      <dgm:spPr>
        <a:solidFill>
          <a:schemeClr val="accent5">
            <a:lumMod val="75000"/>
          </a:schemeClr>
        </a:solidFill>
      </dgm:spPr>
      <dgm:t>
        <a:bodyPr/>
        <a:lstStyle/>
        <a:p>
          <a:r>
            <a:rPr lang="es-MX" sz="1600" dirty="0" smtClean="0">
              <a:solidFill>
                <a:schemeClr val="tx1"/>
              </a:solidFill>
            </a:rPr>
            <a:t>Autoconfianza</a:t>
          </a:r>
          <a:endParaRPr lang="es-MX" sz="1600" dirty="0">
            <a:solidFill>
              <a:schemeClr val="tx1"/>
            </a:solidFill>
          </a:endParaRPr>
        </a:p>
      </dgm:t>
    </dgm:pt>
    <dgm:pt modelId="{2C5B7A38-A395-4099-BF72-111478A0B6FD}" type="parTrans" cxnId="{2FDE03EA-05A7-4362-9279-63929AA18074}">
      <dgm:prSet custT="1"/>
      <dgm:spPr/>
      <dgm:t>
        <a:bodyPr/>
        <a:lstStyle/>
        <a:p>
          <a:endParaRPr lang="es-MX" sz="1000">
            <a:solidFill>
              <a:schemeClr val="tx1"/>
            </a:solidFill>
          </a:endParaRPr>
        </a:p>
      </dgm:t>
    </dgm:pt>
    <dgm:pt modelId="{3DE2C3D5-4A2B-4743-A8E1-CE3E3909E556}" type="sibTrans" cxnId="{2FDE03EA-05A7-4362-9279-63929AA18074}">
      <dgm:prSet/>
      <dgm:spPr/>
      <dgm:t>
        <a:bodyPr/>
        <a:lstStyle/>
        <a:p>
          <a:endParaRPr lang="es-MX" sz="3600">
            <a:solidFill>
              <a:schemeClr val="tx1"/>
            </a:solidFill>
          </a:endParaRPr>
        </a:p>
      </dgm:t>
    </dgm:pt>
    <dgm:pt modelId="{36AC80F7-09C2-4367-9FF7-BEA0234D3994}">
      <dgm:prSet phldrT="[Texto]" custT="1"/>
      <dgm:spPr>
        <a:solidFill>
          <a:schemeClr val="accent6">
            <a:lumMod val="75000"/>
          </a:schemeClr>
        </a:solidFill>
      </dgm:spPr>
      <dgm:t>
        <a:bodyPr/>
        <a:lstStyle/>
        <a:p>
          <a:r>
            <a:rPr lang="es-MX" sz="1600" dirty="0" smtClean="0">
              <a:solidFill>
                <a:schemeClr val="tx1"/>
              </a:solidFill>
            </a:rPr>
            <a:t>Liderazgo</a:t>
          </a:r>
          <a:endParaRPr lang="es-MX" sz="1600" dirty="0">
            <a:solidFill>
              <a:schemeClr val="tx1"/>
            </a:solidFill>
          </a:endParaRPr>
        </a:p>
      </dgm:t>
    </dgm:pt>
    <dgm:pt modelId="{0D24624C-264A-499B-8786-E3E6D08F57B8}" type="parTrans" cxnId="{E9F69CAA-FB26-46B4-9BEF-2B8CA0DFF524}">
      <dgm:prSet custT="1"/>
      <dgm:spPr/>
      <dgm:t>
        <a:bodyPr/>
        <a:lstStyle/>
        <a:p>
          <a:endParaRPr lang="es-MX" sz="1000">
            <a:solidFill>
              <a:schemeClr val="tx1"/>
            </a:solidFill>
          </a:endParaRPr>
        </a:p>
      </dgm:t>
    </dgm:pt>
    <dgm:pt modelId="{1DACD5A3-879E-4555-8B1D-EB87FAEEFBBC}" type="sibTrans" cxnId="{E9F69CAA-FB26-46B4-9BEF-2B8CA0DFF524}">
      <dgm:prSet/>
      <dgm:spPr/>
      <dgm:t>
        <a:bodyPr/>
        <a:lstStyle/>
        <a:p>
          <a:endParaRPr lang="es-MX" sz="3600">
            <a:solidFill>
              <a:schemeClr val="tx1"/>
            </a:solidFill>
          </a:endParaRPr>
        </a:p>
      </dgm:t>
    </dgm:pt>
    <dgm:pt modelId="{A8BB8B1A-4F39-4F02-9CBA-1EE214A50A87}">
      <dgm:prSet phldrT="[Texto]" custT="1"/>
      <dgm:spPr>
        <a:solidFill>
          <a:schemeClr val="accent6">
            <a:lumMod val="60000"/>
            <a:lumOff val="40000"/>
          </a:schemeClr>
        </a:solidFill>
      </dgm:spPr>
      <dgm:t>
        <a:bodyPr/>
        <a:lstStyle/>
        <a:p>
          <a:r>
            <a:rPr lang="es-MX" sz="1600" dirty="0" smtClean="0">
              <a:solidFill>
                <a:schemeClr val="tx1"/>
              </a:solidFill>
            </a:rPr>
            <a:t>Resultados</a:t>
          </a:r>
          <a:endParaRPr lang="es-MX" sz="1600" dirty="0">
            <a:solidFill>
              <a:schemeClr val="tx1"/>
            </a:solidFill>
          </a:endParaRPr>
        </a:p>
      </dgm:t>
    </dgm:pt>
    <dgm:pt modelId="{5C162280-10A7-4708-97DB-8202B75836B5}" type="parTrans" cxnId="{45D94440-5B7A-4448-BB7B-36138E8A27D2}">
      <dgm:prSet custT="1"/>
      <dgm:spPr/>
      <dgm:t>
        <a:bodyPr/>
        <a:lstStyle/>
        <a:p>
          <a:endParaRPr lang="es-MX" sz="1000">
            <a:solidFill>
              <a:schemeClr val="tx1"/>
            </a:solidFill>
          </a:endParaRPr>
        </a:p>
      </dgm:t>
    </dgm:pt>
    <dgm:pt modelId="{A0D2C43C-1CB9-42D8-98CB-D12D0A99027A}" type="sibTrans" cxnId="{45D94440-5B7A-4448-BB7B-36138E8A27D2}">
      <dgm:prSet/>
      <dgm:spPr/>
      <dgm:t>
        <a:bodyPr/>
        <a:lstStyle/>
        <a:p>
          <a:endParaRPr lang="es-MX" sz="3600">
            <a:solidFill>
              <a:schemeClr val="tx1"/>
            </a:solidFill>
          </a:endParaRPr>
        </a:p>
      </dgm:t>
    </dgm:pt>
    <dgm:pt modelId="{0136D252-2D5B-45A0-9C55-6FA1ED7B731C}">
      <dgm:prSet phldrT="[Texto]" custT="1"/>
      <dgm:spPr>
        <a:solidFill>
          <a:schemeClr val="accent5">
            <a:lumMod val="60000"/>
            <a:lumOff val="40000"/>
          </a:schemeClr>
        </a:solidFill>
      </dgm:spPr>
      <dgm:t>
        <a:bodyPr/>
        <a:lstStyle/>
        <a:p>
          <a:r>
            <a:rPr lang="es-MX" sz="1600" dirty="0" smtClean="0">
              <a:solidFill>
                <a:schemeClr val="tx1"/>
              </a:solidFill>
            </a:rPr>
            <a:t>Responsabilidad</a:t>
          </a:r>
          <a:endParaRPr lang="es-MX" sz="1600" dirty="0">
            <a:solidFill>
              <a:schemeClr val="tx1"/>
            </a:solidFill>
          </a:endParaRPr>
        </a:p>
      </dgm:t>
    </dgm:pt>
    <dgm:pt modelId="{DA605867-0366-47F9-89C2-DE296FCC4AC0}" type="parTrans" cxnId="{ACA53A56-11FF-455B-A0DA-5EC375D93D11}">
      <dgm:prSet custT="1"/>
      <dgm:spPr/>
      <dgm:t>
        <a:bodyPr/>
        <a:lstStyle/>
        <a:p>
          <a:endParaRPr lang="es-MX" sz="1000">
            <a:solidFill>
              <a:schemeClr val="tx1"/>
            </a:solidFill>
          </a:endParaRPr>
        </a:p>
      </dgm:t>
    </dgm:pt>
    <dgm:pt modelId="{B51C50E0-B268-4EA4-9C57-01DC84DB9295}" type="sibTrans" cxnId="{ACA53A56-11FF-455B-A0DA-5EC375D93D11}">
      <dgm:prSet/>
      <dgm:spPr/>
      <dgm:t>
        <a:bodyPr/>
        <a:lstStyle/>
        <a:p>
          <a:endParaRPr lang="es-MX" sz="3600">
            <a:solidFill>
              <a:schemeClr val="tx1"/>
            </a:solidFill>
          </a:endParaRPr>
        </a:p>
      </dgm:t>
    </dgm:pt>
    <dgm:pt modelId="{72E8F02C-7E7F-413A-8B13-3D3FC2EF013C}">
      <dgm:prSet phldrT="[Texto]" custT="1"/>
      <dgm:spPr>
        <a:solidFill>
          <a:schemeClr val="tx2"/>
        </a:solidFill>
      </dgm:spPr>
      <dgm:t>
        <a:bodyPr/>
        <a:lstStyle/>
        <a:p>
          <a:r>
            <a:rPr lang="es-MX" sz="1600" dirty="0" smtClean="0">
              <a:solidFill>
                <a:schemeClr val="bg1"/>
              </a:solidFill>
            </a:rPr>
            <a:t>Creatividad </a:t>
          </a:r>
          <a:endParaRPr lang="es-MX" sz="1600" dirty="0">
            <a:solidFill>
              <a:schemeClr val="bg1"/>
            </a:solidFill>
          </a:endParaRPr>
        </a:p>
      </dgm:t>
    </dgm:pt>
    <dgm:pt modelId="{B38CA9D6-BF67-4AA1-A581-5EFF636E80E9}" type="parTrans" cxnId="{5E712959-9B71-4DEA-A710-AB7FC6F41347}">
      <dgm:prSet custT="1"/>
      <dgm:spPr/>
      <dgm:t>
        <a:bodyPr/>
        <a:lstStyle/>
        <a:p>
          <a:endParaRPr lang="es-MX" sz="1000">
            <a:solidFill>
              <a:schemeClr val="tx1"/>
            </a:solidFill>
          </a:endParaRPr>
        </a:p>
      </dgm:t>
    </dgm:pt>
    <dgm:pt modelId="{23F92E7A-293D-48F5-BEC7-ACB14B6B47EC}" type="sibTrans" cxnId="{5E712959-9B71-4DEA-A710-AB7FC6F41347}">
      <dgm:prSet/>
      <dgm:spPr/>
      <dgm:t>
        <a:bodyPr/>
        <a:lstStyle/>
        <a:p>
          <a:endParaRPr lang="es-MX" sz="3600">
            <a:solidFill>
              <a:schemeClr val="tx1"/>
            </a:solidFill>
          </a:endParaRPr>
        </a:p>
      </dgm:t>
    </dgm:pt>
    <dgm:pt modelId="{20C764DD-7A7E-4C71-B729-1E72EEE71813}" type="pres">
      <dgm:prSet presAssocID="{D1A47312-5CE7-4096-B110-7193E6D48CF4}" presName="cycle" presStyleCnt="0">
        <dgm:presLayoutVars>
          <dgm:chMax val="1"/>
          <dgm:dir/>
          <dgm:animLvl val="ctr"/>
          <dgm:resizeHandles val="exact"/>
        </dgm:presLayoutVars>
      </dgm:prSet>
      <dgm:spPr/>
      <dgm:t>
        <a:bodyPr/>
        <a:lstStyle/>
        <a:p>
          <a:endParaRPr lang="es-MX"/>
        </a:p>
      </dgm:t>
    </dgm:pt>
    <dgm:pt modelId="{696AB9EC-CFD6-4345-8A12-B3B0F133162B}" type="pres">
      <dgm:prSet presAssocID="{161BE998-4546-456D-AA16-F89ABC8E1532}" presName="centerShape" presStyleLbl="node0" presStyleIdx="0" presStyleCnt="1"/>
      <dgm:spPr/>
      <dgm:t>
        <a:bodyPr/>
        <a:lstStyle/>
        <a:p>
          <a:endParaRPr lang="es-MX"/>
        </a:p>
      </dgm:t>
    </dgm:pt>
    <dgm:pt modelId="{6B680646-B895-4E18-801F-4A8C49DC59E8}" type="pres">
      <dgm:prSet presAssocID="{4D8EDC1C-4A99-4EF1-B665-8B5C820C8BF9}" presName="Name9" presStyleLbl="parChTrans1D2" presStyleIdx="0" presStyleCnt="8"/>
      <dgm:spPr/>
      <dgm:t>
        <a:bodyPr/>
        <a:lstStyle/>
        <a:p>
          <a:endParaRPr lang="es-MX"/>
        </a:p>
      </dgm:t>
    </dgm:pt>
    <dgm:pt modelId="{00E0A3C0-8F78-4869-A30F-5E5C5787C6E7}" type="pres">
      <dgm:prSet presAssocID="{4D8EDC1C-4A99-4EF1-B665-8B5C820C8BF9}" presName="connTx" presStyleLbl="parChTrans1D2" presStyleIdx="0" presStyleCnt="8"/>
      <dgm:spPr/>
      <dgm:t>
        <a:bodyPr/>
        <a:lstStyle/>
        <a:p>
          <a:endParaRPr lang="es-MX"/>
        </a:p>
      </dgm:t>
    </dgm:pt>
    <dgm:pt modelId="{BFCA9BCC-A429-4349-8EED-677EC1EFEC2C}" type="pres">
      <dgm:prSet presAssocID="{49DED82C-DB16-4EE0-977F-45ACD23E7197}" presName="node" presStyleLbl="node1" presStyleIdx="0" presStyleCnt="8">
        <dgm:presLayoutVars>
          <dgm:bulletEnabled val="1"/>
        </dgm:presLayoutVars>
      </dgm:prSet>
      <dgm:spPr/>
      <dgm:t>
        <a:bodyPr/>
        <a:lstStyle/>
        <a:p>
          <a:endParaRPr lang="es-MX"/>
        </a:p>
      </dgm:t>
    </dgm:pt>
    <dgm:pt modelId="{D2019CA7-129F-40D5-94D6-332E37E64A63}" type="pres">
      <dgm:prSet presAssocID="{FD60BF5E-32B5-4C9D-9304-95953C3B2062}" presName="Name9" presStyleLbl="parChTrans1D2" presStyleIdx="1" presStyleCnt="8"/>
      <dgm:spPr/>
      <dgm:t>
        <a:bodyPr/>
        <a:lstStyle/>
        <a:p>
          <a:endParaRPr lang="es-MX"/>
        </a:p>
      </dgm:t>
    </dgm:pt>
    <dgm:pt modelId="{0B2E3059-A3B7-4A0A-8637-D948AB1AA320}" type="pres">
      <dgm:prSet presAssocID="{FD60BF5E-32B5-4C9D-9304-95953C3B2062}" presName="connTx" presStyleLbl="parChTrans1D2" presStyleIdx="1" presStyleCnt="8"/>
      <dgm:spPr/>
      <dgm:t>
        <a:bodyPr/>
        <a:lstStyle/>
        <a:p>
          <a:endParaRPr lang="es-MX"/>
        </a:p>
      </dgm:t>
    </dgm:pt>
    <dgm:pt modelId="{C98BCA60-C5B3-4E28-BF25-96746C538745}" type="pres">
      <dgm:prSet presAssocID="{B6D854BF-410E-4848-8E87-DC2D37876829}" presName="node" presStyleLbl="node1" presStyleIdx="1" presStyleCnt="8" custScaleX="199445" custRadScaleRad="124073" custRadScaleInc="37378">
        <dgm:presLayoutVars>
          <dgm:bulletEnabled val="1"/>
        </dgm:presLayoutVars>
      </dgm:prSet>
      <dgm:spPr/>
      <dgm:t>
        <a:bodyPr/>
        <a:lstStyle/>
        <a:p>
          <a:endParaRPr lang="es-MX"/>
        </a:p>
      </dgm:t>
    </dgm:pt>
    <dgm:pt modelId="{A9C67D96-33F7-44C7-B5F8-DDB2CAD9CE61}" type="pres">
      <dgm:prSet presAssocID="{4FA828E8-20FD-4FE5-BE46-2C88F63CA51A}" presName="Name9" presStyleLbl="parChTrans1D2" presStyleIdx="2" presStyleCnt="8"/>
      <dgm:spPr/>
      <dgm:t>
        <a:bodyPr/>
        <a:lstStyle/>
        <a:p>
          <a:endParaRPr lang="es-MX"/>
        </a:p>
      </dgm:t>
    </dgm:pt>
    <dgm:pt modelId="{98130618-B915-4A6C-95A6-F3B4CCEB70A4}" type="pres">
      <dgm:prSet presAssocID="{4FA828E8-20FD-4FE5-BE46-2C88F63CA51A}" presName="connTx" presStyleLbl="parChTrans1D2" presStyleIdx="2" presStyleCnt="8"/>
      <dgm:spPr/>
      <dgm:t>
        <a:bodyPr/>
        <a:lstStyle/>
        <a:p>
          <a:endParaRPr lang="es-MX"/>
        </a:p>
      </dgm:t>
    </dgm:pt>
    <dgm:pt modelId="{D1A08E71-EFA5-4CBE-8FBF-2D34654A2D5D}" type="pres">
      <dgm:prSet presAssocID="{0F9F2C69-EBE4-458D-BEDA-A112A3889BAF}" presName="node" presStyleLbl="node1" presStyleIdx="2" presStyleCnt="8" custScaleX="121784">
        <dgm:presLayoutVars>
          <dgm:bulletEnabled val="1"/>
        </dgm:presLayoutVars>
      </dgm:prSet>
      <dgm:spPr/>
      <dgm:t>
        <a:bodyPr/>
        <a:lstStyle/>
        <a:p>
          <a:endParaRPr lang="es-MX"/>
        </a:p>
      </dgm:t>
    </dgm:pt>
    <dgm:pt modelId="{0115CEA0-283F-4992-92C9-1E6A1B9532FD}" type="pres">
      <dgm:prSet presAssocID="{2C5B7A38-A395-4099-BF72-111478A0B6FD}" presName="Name9" presStyleLbl="parChTrans1D2" presStyleIdx="3" presStyleCnt="8"/>
      <dgm:spPr/>
      <dgm:t>
        <a:bodyPr/>
        <a:lstStyle/>
        <a:p>
          <a:endParaRPr lang="es-MX"/>
        </a:p>
      </dgm:t>
    </dgm:pt>
    <dgm:pt modelId="{71B9F2D4-D05A-4C0A-BDE3-E0C1913B61EF}" type="pres">
      <dgm:prSet presAssocID="{2C5B7A38-A395-4099-BF72-111478A0B6FD}" presName="connTx" presStyleLbl="parChTrans1D2" presStyleIdx="3" presStyleCnt="8"/>
      <dgm:spPr/>
      <dgm:t>
        <a:bodyPr/>
        <a:lstStyle/>
        <a:p>
          <a:endParaRPr lang="es-MX"/>
        </a:p>
      </dgm:t>
    </dgm:pt>
    <dgm:pt modelId="{676536F3-A3AA-437B-B2B3-A0D7CEEC87B2}" type="pres">
      <dgm:prSet presAssocID="{D6587ED9-2E3C-41E9-93F5-2F7CEAA3EBA5}" presName="node" presStyleLbl="node1" presStyleIdx="3" presStyleCnt="8" custScaleX="210337" custRadScaleRad="114118" custRadScaleInc="-41172">
        <dgm:presLayoutVars>
          <dgm:bulletEnabled val="1"/>
        </dgm:presLayoutVars>
      </dgm:prSet>
      <dgm:spPr/>
      <dgm:t>
        <a:bodyPr/>
        <a:lstStyle/>
        <a:p>
          <a:endParaRPr lang="es-MX"/>
        </a:p>
      </dgm:t>
    </dgm:pt>
    <dgm:pt modelId="{AF6A4884-F10E-46AD-BB37-CB14465FD3DF}" type="pres">
      <dgm:prSet presAssocID="{0D24624C-264A-499B-8786-E3E6D08F57B8}" presName="Name9" presStyleLbl="parChTrans1D2" presStyleIdx="4" presStyleCnt="8"/>
      <dgm:spPr/>
      <dgm:t>
        <a:bodyPr/>
        <a:lstStyle/>
        <a:p>
          <a:endParaRPr lang="es-MX"/>
        </a:p>
      </dgm:t>
    </dgm:pt>
    <dgm:pt modelId="{27C0A094-0613-474C-841B-9177BCDD2452}" type="pres">
      <dgm:prSet presAssocID="{0D24624C-264A-499B-8786-E3E6D08F57B8}" presName="connTx" presStyleLbl="parChTrans1D2" presStyleIdx="4" presStyleCnt="8"/>
      <dgm:spPr/>
      <dgm:t>
        <a:bodyPr/>
        <a:lstStyle/>
        <a:p>
          <a:endParaRPr lang="es-MX"/>
        </a:p>
      </dgm:t>
    </dgm:pt>
    <dgm:pt modelId="{45030065-E084-4A0F-8B1E-D194C8226E97}" type="pres">
      <dgm:prSet presAssocID="{36AC80F7-09C2-4367-9FF7-BEA0234D3994}" presName="node" presStyleLbl="node1" presStyleIdx="4" presStyleCnt="8" custScaleX="140223">
        <dgm:presLayoutVars>
          <dgm:bulletEnabled val="1"/>
        </dgm:presLayoutVars>
      </dgm:prSet>
      <dgm:spPr/>
      <dgm:t>
        <a:bodyPr/>
        <a:lstStyle/>
        <a:p>
          <a:endParaRPr lang="es-MX"/>
        </a:p>
      </dgm:t>
    </dgm:pt>
    <dgm:pt modelId="{38C4D7AF-86E6-423A-8E48-6AB936A8DB02}" type="pres">
      <dgm:prSet presAssocID="{5C162280-10A7-4708-97DB-8202B75836B5}" presName="Name9" presStyleLbl="parChTrans1D2" presStyleIdx="5" presStyleCnt="8"/>
      <dgm:spPr/>
      <dgm:t>
        <a:bodyPr/>
        <a:lstStyle/>
        <a:p>
          <a:endParaRPr lang="es-MX"/>
        </a:p>
      </dgm:t>
    </dgm:pt>
    <dgm:pt modelId="{37738FF5-7CEB-47F1-86B9-C0149559FB40}" type="pres">
      <dgm:prSet presAssocID="{5C162280-10A7-4708-97DB-8202B75836B5}" presName="connTx" presStyleLbl="parChTrans1D2" presStyleIdx="5" presStyleCnt="8"/>
      <dgm:spPr/>
      <dgm:t>
        <a:bodyPr/>
        <a:lstStyle/>
        <a:p>
          <a:endParaRPr lang="es-MX"/>
        </a:p>
      </dgm:t>
    </dgm:pt>
    <dgm:pt modelId="{9A0CE837-EA62-4982-8891-BFE6F6A832EE}" type="pres">
      <dgm:prSet presAssocID="{A8BB8B1A-4F39-4F02-9CBA-1EE214A50A87}" presName="node" presStyleLbl="node1" presStyleIdx="5" presStyleCnt="8" custScaleX="210812" custRadScaleRad="118745" custRadScaleInc="60186">
        <dgm:presLayoutVars>
          <dgm:bulletEnabled val="1"/>
        </dgm:presLayoutVars>
      </dgm:prSet>
      <dgm:spPr/>
      <dgm:t>
        <a:bodyPr/>
        <a:lstStyle/>
        <a:p>
          <a:endParaRPr lang="es-MX"/>
        </a:p>
      </dgm:t>
    </dgm:pt>
    <dgm:pt modelId="{F5B34EC9-AA67-449A-A896-91C160ED29D3}" type="pres">
      <dgm:prSet presAssocID="{DA605867-0366-47F9-89C2-DE296FCC4AC0}" presName="Name9" presStyleLbl="parChTrans1D2" presStyleIdx="6" presStyleCnt="8"/>
      <dgm:spPr/>
      <dgm:t>
        <a:bodyPr/>
        <a:lstStyle/>
        <a:p>
          <a:endParaRPr lang="es-MX"/>
        </a:p>
      </dgm:t>
    </dgm:pt>
    <dgm:pt modelId="{0F65B27E-CB86-462E-8239-E7BA2DFBFBF3}" type="pres">
      <dgm:prSet presAssocID="{DA605867-0366-47F9-89C2-DE296FCC4AC0}" presName="connTx" presStyleLbl="parChTrans1D2" presStyleIdx="6" presStyleCnt="8"/>
      <dgm:spPr/>
      <dgm:t>
        <a:bodyPr/>
        <a:lstStyle/>
        <a:p>
          <a:endParaRPr lang="es-MX"/>
        </a:p>
      </dgm:t>
    </dgm:pt>
    <dgm:pt modelId="{70DD3B68-12B0-4B86-A100-EE18DC5BE9B4}" type="pres">
      <dgm:prSet presAssocID="{0136D252-2D5B-45A0-9C55-6FA1ED7B731C}" presName="node" presStyleLbl="node1" presStyleIdx="6" presStyleCnt="8" custScaleX="233169" custRadScaleRad="126074" custRadScaleInc="9842">
        <dgm:presLayoutVars>
          <dgm:bulletEnabled val="1"/>
        </dgm:presLayoutVars>
      </dgm:prSet>
      <dgm:spPr/>
      <dgm:t>
        <a:bodyPr/>
        <a:lstStyle/>
        <a:p>
          <a:endParaRPr lang="es-MX"/>
        </a:p>
      </dgm:t>
    </dgm:pt>
    <dgm:pt modelId="{B39B3D19-FA81-4DF0-B4A1-33AFACDBE194}" type="pres">
      <dgm:prSet presAssocID="{B38CA9D6-BF67-4AA1-A581-5EFF636E80E9}" presName="Name9" presStyleLbl="parChTrans1D2" presStyleIdx="7" presStyleCnt="8"/>
      <dgm:spPr/>
      <dgm:t>
        <a:bodyPr/>
        <a:lstStyle/>
        <a:p>
          <a:endParaRPr lang="es-MX"/>
        </a:p>
      </dgm:t>
    </dgm:pt>
    <dgm:pt modelId="{4CAD201F-DD73-4998-8DC7-D3EF1E462641}" type="pres">
      <dgm:prSet presAssocID="{B38CA9D6-BF67-4AA1-A581-5EFF636E80E9}" presName="connTx" presStyleLbl="parChTrans1D2" presStyleIdx="7" presStyleCnt="8"/>
      <dgm:spPr/>
      <dgm:t>
        <a:bodyPr/>
        <a:lstStyle/>
        <a:p>
          <a:endParaRPr lang="es-MX"/>
        </a:p>
      </dgm:t>
    </dgm:pt>
    <dgm:pt modelId="{821A6F59-BA9C-4D9A-9828-08866C35AF60}" type="pres">
      <dgm:prSet presAssocID="{72E8F02C-7E7F-413A-8B13-3D3FC2EF013C}" presName="node" presStyleLbl="node1" presStyleIdx="7" presStyleCnt="8" custScaleX="159140">
        <dgm:presLayoutVars>
          <dgm:bulletEnabled val="1"/>
        </dgm:presLayoutVars>
      </dgm:prSet>
      <dgm:spPr/>
      <dgm:t>
        <a:bodyPr/>
        <a:lstStyle/>
        <a:p>
          <a:endParaRPr lang="es-MX"/>
        </a:p>
      </dgm:t>
    </dgm:pt>
  </dgm:ptLst>
  <dgm:cxnLst>
    <dgm:cxn modelId="{21FC6F80-B279-4DDD-B6C1-1864FFE73D3C}" type="presOf" srcId="{5C162280-10A7-4708-97DB-8202B75836B5}" destId="{37738FF5-7CEB-47F1-86B9-C0149559FB40}" srcOrd="1" destOrd="0" presId="urn:microsoft.com/office/officeart/2005/8/layout/radial1"/>
    <dgm:cxn modelId="{D7695948-7F14-4C8C-9E42-FEFEFA579BD4}" type="presOf" srcId="{4D8EDC1C-4A99-4EF1-B665-8B5C820C8BF9}" destId="{00E0A3C0-8F78-4869-A30F-5E5C5787C6E7}" srcOrd="1" destOrd="0" presId="urn:microsoft.com/office/officeart/2005/8/layout/radial1"/>
    <dgm:cxn modelId="{50DC06C5-463C-4D37-91A8-F630366C09E4}" type="presOf" srcId="{0D24624C-264A-499B-8786-E3E6D08F57B8}" destId="{AF6A4884-F10E-46AD-BB37-CB14465FD3DF}" srcOrd="0" destOrd="0" presId="urn:microsoft.com/office/officeart/2005/8/layout/radial1"/>
    <dgm:cxn modelId="{CDFCF1EA-2BC7-4FC2-BC93-5D56D919CBAF}" type="presOf" srcId="{0136D252-2D5B-45A0-9C55-6FA1ED7B731C}" destId="{70DD3B68-12B0-4B86-A100-EE18DC5BE9B4}" srcOrd="0" destOrd="0" presId="urn:microsoft.com/office/officeart/2005/8/layout/radial1"/>
    <dgm:cxn modelId="{B906134B-A9B7-469A-BC3A-59F50ADD5A90}" type="presOf" srcId="{2C5B7A38-A395-4099-BF72-111478A0B6FD}" destId="{71B9F2D4-D05A-4C0A-BDE3-E0C1913B61EF}" srcOrd="1" destOrd="0" presId="urn:microsoft.com/office/officeart/2005/8/layout/radial1"/>
    <dgm:cxn modelId="{392D8B5F-E46C-4308-A017-8E5D3C4E34C1}" type="presOf" srcId="{72E8F02C-7E7F-413A-8B13-3D3FC2EF013C}" destId="{821A6F59-BA9C-4D9A-9828-08866C35AF60}" srcOrd="0" destOrd="0" presId="urn:microsoft.com/office/officeart/2005/8/layout/radial1"/>
    <dgm:cxn modelId="{8E1D4EA4-D1C3-4D98-AB29-41D99F145645}" type="presOf" srcId="{DA605867-0366-47F9-89C2-DE296FCC4AC0}" destId="{0F65B27E-CB86-462E-8239-E7BA2DFBFBF3}" srcOrd="1" destOrd="0" presId="urn:microsoft.com/office/officeart/2005/8/layout/radial1"/>
    <dgm:cxn modelId="{71887581-4549-4F0F-9F8B-5A6D571F726E}" type="presOf" srcId="{DA605867-0366-47F9-89C2-DE296FCC4AC0}" destId="{F5B34EC9-AA67-449A-A896-91C160ED29D3}" srcOrd="0" destOrd="0" presId="urn:microsoft.com/office/officeart/2005/8/layout/radial1"/>
    <dgm:cxn modelId="{F279864B-FCB7-49EA-ADF9-2147FE344E58}" srcId="{D1A47312-5CE7-4096-B110-7193E6D48CF4}" destId="{161BE998-4546-456D-AA16-F89ABC8E1532}" srcOrd="0" destOrd="0" parTransId="{F38693E7-44AD-49D4-BD5A-41536EC86565}" sibTransId="{145B5690-B32F-4766-B87D-EE249ED247A1}"/>
    <dgm:cxn modelId="{B7FDBAE2-5EAC-42D9-A4D1-A76F687A6019}" type="presOf" srcId="{4FA828E8-20FD-4FE5-BE46-2C88F63CA51A}" destId="{A9C67D96-33F7-44C7-B5F8-DDB2CAD9CE61}" srcOrd="0" destOrd="0" presId="urn:microsoft.com/office/officeart/2005/8/layout/radial1"/>
    <dgm:cxn modelId="{B7D96E82-15F1-4224-AFF3-B83DF9F94AA9}" type="presOf" srcId="{D6587ED9-2E3C-41E9-93F5-2F7CEAA3EBA5}" destId="{676536F3-A3AA-437B-B2B3-A0D7CEEC87B2}" srcOrd="0" destOrd="0" presId="urn:microsoft.com/office/officeart/2005/8/layout/radial1"/>
    <dgm:cxn modelId="{91366638-2857-41EE-BCB3-94C9F9B38CD7}" type="presOf" srcId="{A8BB8B1A-4F39-4F02-9CBA-1EE214A50A87}" destId="{9A0CE837-EA62-4982-8891-BFE6F6A832EE}" srcOrd="0" destOrd="0" presId="urn:microsoft.com/office/officeart/2005/8/layout/radial1"/>
    <dgm:cxn modelId="{06DC66C8-C48E-4B4B-9924-F3E422DBAD64}" type="presOf" srcId="{4FA828E8-20FD-4FE5-BE46-2C88F63CA51A}" destId="{98130618-B915-4A6C-95A6-F3B4CCEB70A4}" srcOrd="1" destOrd="0" presId="urn:microsoft.com/office/officeart/2005/8/layout/radial1"/>
    <dgm:cxn modelId="{92025AC0-B75F-42CB-9C0E-2BB0626D8722}" type="presOf" srcId="{D1A47312-5CE7-4096-B110-7193E6D48CF4}" destId="{20C764DD-7A7E-4C71-B729-1E72EEE71813}" srcOrd="0" destOrd="0" presId="urn:microsoft.com/office/officeart/2005/8/layout/radial1"/>
    <dgm:cxn modelId="{AE1B80F6-E58B-4CAA-9DEE-FC39AF613ACA}" type="presOf" srcId="{B6D854BF-410E-4848-8E87-DC2D37876829}" destId="{C98BCA60-C5B3-4E28-BF25-96746C538745}" srcOrd="0" destOrd="0" presId="urn:microsoft.com/office/officeart/2005/8/layout/radial1"/>
    <dgm:cxn modelId="{4F10B3B6-90D1-41D7-B279-6C854F37F426}" type="presOf" srcId="{5C162280-10A7-4708-97DB-8202B75836B5}" destId="{38C4D7AF-86E6-423A-8E48-6AB936A8DB02}" srcOrd="0" destOrd="0" presId="urn:microsoft.com/office/officeart/2005/8/layout/radial1"/>
    <dgm:cxn modelId="{DB4AE469-B9A3-4FB8-8AA9-971FDC8BA5E7}" type="presOf" srcId="{0D24624C-264A-499B-8786-E3E6D08F57B8}" destId="{27C0A094-0613-474C-841B-9177BCDD2452}" srcOrd="1" destOrd="0" presId="urn:microsoft.com/office/officeart/2005/8/layout/radial1"/>
    <dgm:cxn modelId="{E9F69CAA-FB26-46B4-9BEF-2B8CA0DFF524}" srcId="{161BE998-4546-456D-AA16-F89ABC8E1532}" destId="{36AC80F7-09C2-4367-9FF7-BEA0234D3994}" srcOrd="4" destOrd="0" parTransId="{0D24624C-264A-499B-8786-E3E6D08F57B8}" sibTransId="{1DACD5A3-879E-4555-8B1D-EB87FAEEFBBC}"/>
    <dgm:cxn modelId="{ACA53A56-11FF-455B-A0DA-5EC375D93D11}" srcId="{161BE998-4546-456D-AA16-F89ABC8E1532}" destId="{0136D252-2D5B-45A0-9C55-6FA1ED7B731C}" srcOrd="6" destOrd="0" parTransId="{DA605867-0366-47F9-89C2-DE296FCC4AC0}" sibTransId="{B51C50E0-B268-4EA4-9C57-01DC84DB9295}"/>
    <dgm:cxn modelId="{D1043F0C-2AE1-4802-B7BC-5D5681A67235}" type="presOf" srcId="{0F9F2C69-EBE4-458D-BEDA-A112A3889BAF}" destId="{D1A08E71-EFA5-4CBE-8FBF-2D34654A2D5D}" srcOrd="0" destOrd="0" presId="urn:microsoft.com/office/officeart/2005/8/layout/radial1"/>
    <dgm:cxn modelId="{27E57B71-F8FD-44D3-8781-05D498FED9B7}" type="presOf" srcId="{49DED82C-DB16-4EE0-977F-45ACD23E7197}" destId="{BFCA9BCC-A429-4349-8EED-677EC1EFEC2C}" srcOrd="0" destOrd="0" presId="urn:microsoft.com/office/officeart/2005/8/layout/radial1"/>
    <dgm:cxn modelId="{45D94440-5B7A-4448-BB7B-36138E8A27D2}" srcId="{161BE998-4546-456D-AA16-F89ABC8E1532}" destId="{A8BB8B1A-4F39-4F02-9CBA-1EE214A50A87}" srcOrd="5" destOrd="0" parTransId="{5C162280-10A7-4708-97DB-8202B75836B5}" sibTransId="{A0D2C43C-1CB9-42D8-98CB-D12D0A99027A}"/>
    <dgm:cxn modelId="{30424680-AAFA-42C3-AA40-B8646C9F9690}" srcId="{161BE998-4546-456D-AA16-F89ABC8E1532}" destId="{49DED82C-DB16-4EE0-977F-45ACD23E7197}" srcOrd="0" destOrd="0" parTransId="{4D8EDC1C-4A99-4EF1-B665-8B5C820C8BF9}" sibTransId="{359F1B88-09B3-4857-87B4-6AB0833B58EA}"/>
    <dgm:cxn modelId="{ABE3F17F-3EF3-48CE-BDEE-A9E4EC5D90D7}" type="presOf" srcId="{B38CA9D6-BF67-4AA1-A581-5EFF636E80E9}" destId="{4CAD201F-DD73-4998-8DC7-D3EF1E462641}" srcOrd="1" destOrd="0" presId="urn:microsoft.com/office/officeart/2005/8/layout/radial1"/>
    <dgm:cxn modelId="{30D7696C-3B8F-4FA1-89D5-7138787B0226}" type="presOf" srcId="{36AC80F7-09C2-4367-9FF7-BEA0234D3994}" destId="{45030065-E084-4A0F-8B1E-D194C8226E97}" srcOrd="0" destOrd="0" presId="urn:microsoft.com/office/officeart/2005/8/layout/radial1"/>
    <dgm:cxn modelId="{FA569019-9ACA-4C33-85C2-C9DC1C16429A}" type="presOf" srcId="{B38CA9D6-BF67-4AA1-A581-5EFF636E80E9}" destId="{B39B3D19-FA81-4DF0-B4A1-33AFACDBE194}" srcOrd="0" destOrd="0" presId="urn:microsoft.com/office/officeart/2005/8/layout/radial1"/>
    <dgm:cxn modelId="{D1B10B12-3F89-4FAF-A52E-278C12369B5D}" type="presOf" srcId="{FD60BF5E-32B5-4C9D-9304-95953C3B2062}" destId="{0B2E3059-A3B7-4A0A-8637-D948AB1AA320}" srcOrd="1" destOrd="0" presId="urn:microsoft.com/office/officeart/2005/8/layout/radial1"/>
    <dgm:cxn modelId="{5E712959-9B71-4DEA-A710-AB7FC6F41347}" srcId="{161BE998-4546-456D-AA16-F89ABC8E1532}" destId="{72E8F02C-7E7F-413A-8B13-3D3FC2EF013C}" srcOrd="7" destOrd="0" parTransId="{B38CA9D6-BF67-4AA1-A581-5EFF636E80E9}" sibTransId="{23F92E7A-293D-48F5-BEC7-ACB14B6B47EC}"/>
    <dgm:cxn modelId="{368D35B0-8BA5-4CE6-B78C-99318A60105C}" type="presOf" srcId="{161BE998-4546-456D-AA16-F89ABC8E1532}" destId="{696AB9EC-CFD6-4345-8A12-B3B0F133162B}" srcOrd="0" destOrd="0" presId="urn:microsoft.com/office/officeart/2005/8/layout/radial1"/>
    <dgm:cxn modelId="{3CB9378E-0A24-49F9-AE77-E8F9C7765E67}" srcId="{161BE998-4546-456D-AA16-F89ABC8E1532}" destId="{B6D854BF-410E-4848-8E87-DC2D37876829}" srcOrd="1" destOrd="0" parTransId="{FD60BF5E-32B5-4C9D-9304-95953C3B2062}" sibTransId="{518663A9-1D1D-4563-9AB7-45B534666CB3}"/>
    <dgm:cxn modelId="{C94FDE9F-B956-4166-A705-8F875DCAF6A6}" srcId="{161BE998-4546-456D-AA16-F89ABC8E1532}" destId="{0F9F2C69-EBE4-458D-BEDA-A112A3889BAF}" srcOrd="2" destOrd="0" parTransId="{4FA828E8-20FD-4FE5-BE46-2C88F63CA51A}" sibTransId="{F78174C6-A1F0-44CB-A0DF-5CEB682D8C72}"/>
    <dgm:cxn modelId="{33968F4E-9BE9-4EB0-B19F-4700787A3E97}" type="presOf" srcId="{4D8EDC1C-4A99-4EF1-B665-8B5C820C8BF9}" destId="{6B680646-B895-4E18-801F-4A8C49DC59E8}" srcOrd="0" destOrd="0" presId="urn:microsoft.com/office/officeart/2005/8/layout/radial1"/>
    <dgm:cxn modelId="{2FDE03EA-05A7-4362-9279-63929AA18074}" srcId="{161BE998-4546-456D-AA16-F89ABC8E1532}" destId="{D6587ED9-2E3C-41E9-93F5-2F7CEAA3EBA5}" srcOrd="3" destOrd="0" parTransId="{2C5B7A38-A395-4099-BF72-111478A0B6FD}" sibTransId="{3DE2C3D5-4A2B-4743-A8E1-CE3E3909E556}"/>
    <dgm:cxn modelId="{911BACDE-CBD7-4F68-AAD3-877E118A86C9}" type="presOf" srcId="{FD60BF5E-32B5-4C9D-9304-95953C3B2062}" destId="{D2019CA7-129F-40D5-94D6-332E37E64A63}" srcOrd="0" destOrd="0" presId="urn:microsoft.com/office/officeart/2005/8/layout/radial1"/>
    <dgm:cxn modelId="{733BCF96-5E43-493C-A66C-C75442950B87}" type="presOf" srcId="{2C5B7A38-A395-4099-BF72-111478A0B6FD}" destId="{0115CEA0-283F-4992-92C9-1E6A1B9532FD}" srcOrd="0" destOrd="0" presId="urn:microsoft.com/office/officeart/2005/8/layout/radial1"/>
    <dgm:cxn modelId="{7441477A-66B8-48B1-9F26-B233F483B9DD}" type="presParOf" srcId="{20C764DD-7A7E-4C71-B729-1E72EEE71813}" destId="{696AB9EC-CFD6-4345-8A12-B3B0F133162B}" srcOrd="0" destOrd="0" presId="urn:microsoft.com/office/officeart/2005/8/layout/radial1"/>
    <dgm:cxn modelId="{230F910B-C2A4-4642-A849-3BEAC9CAE856}" type="presParOf" srcId="{20C764DD-7A7E-4C71-B729-1E72EEE71813}" destId="{6B680646-B895-4E18-801F-4A8C49DC59E8}" srcOrd="1" destOrd="0" presId="urn:microsoft.com/office/officeart/2005/8/layout/radial1"/>
    <dgm:cxn modelId="{FC62869D-2423-4142-BD67-D66F3ED6C8CF}" type="presParOf" srcId="{6B680646-B895-4E18-801F-4A8C49DC59E8}" destId="{00E0A3C0-8F78-4869-A30F-5E5C5787C6E7}" srcOrd="0" destOrd="0" presId="urn:microsoft.com/office/officeart/2005/8/layout/radial1"/>
    <dgm:cxn modelId="{3C3269DF-8DD6-4E91-BA11-DE3470E49AB2}" type="presParOf" srcId="{20C764DD-7A7E-4C71-B729-1E72EEE71813}" destId="{BFCA9BCC-A429-4349-8EED-677EC1EFEC2C}" srcOrd="2" destOrd="0" presId="urn:microsoft.com/office/officeart/2005/8/layout/radial1"/>
    <dgm:cxn modelId="{845BD375-0EAA-415A-9BC4-6FF0664BEC6C}" type="presParOf" srcId="{20C764DD-7A7E-4C71-B729-1E72EEE71813}" destId="{D2019CA7-129F-40D5-94D6-332E37E64A63}" srcOrd="3" destOrd="0" presId="urn:microsoft.com/office/officeart/2005/8/layout/radial1"/>
    <dgm:cxn modelId="{BFE6A021-D5E3-4753-9A01-AFB65D32D0F7}" type="presParOf" srcId="{D2019CA7-129F-40D5-94D6-332E37E64A63}" destId="{0B2E3059-A3B7-4A0A-8637-D948AB1AA320}" srcOrd="0" destOrd="0" presId="urn:microsoft.com/office/officeart/2005/8/layout/radial1"/>
    <dgm:cxn modelId="{4A6F7202-E978-4625-82E1-603B9DBD07B1}" type="presParOf" srcId="{20C764DD-7A7E-4C71-B729-1E72EEE71813}" destId="{C98BCA60-C5B3-4E28-BF25-96746C538745}" srcOrd="4" destOrd="0" presId="urn:microsoft.com/office/officeart/2005/8/layout/radial1"/>
    <dgm:cxn modelId="{D3B485AE-73F7-4D51-9733-BAB416E8BAEC}" type="presParOf" srcId="{20C764DD-7A7E-4C71-B729-1E72EEE71813}" destId="{A9C67D96-33F7-44C7-B5F8-DDB2CAD9CE61}" srcOrd="5" destOrd="0" presId="urn:microsoft.com/office/officeart/2005/8/layout/radial1"/>
    <dgm:cxn modelId="{F8DE8D2F-49A2-43F1-97F2-A95CE979653E}" type="presParOf" srcId="{A9C67D96-33F7-44C7-B5F8-DDB2CAD9CE61}" destId="{98130618-B915-4A6C-95A6-F3B4CCEB70A4}" srcOrd="0" destOrd="0" presId="urn:microsoft.com/office/officeart/2005/8/layout/radial1"/>
    <dgm:cxn modelId="{C881248C-B15F-4A53-A62B-0567FC5C7FBA}" type="presParOf" srcId="{20C764DD-7A7E-4C71-B729-1E72EEE71813}" destId="{D1A08E71-EFA5-4CBE-8FBF-2D34654A2D5D}" srcOrd="6" destOrd="0" presId="urn:microsoft.com/office/officeart/2005/8/layout/radial1"/>
    <dgm:cxn modelId="{CD49A527-0DBF-4A82-BB4B-6CC94666DBBE}" type="presParOf" srcId="{20C764DD-7A7E-4C71-B729-1E72EEE71813}" destId="{0115CEA0-283F-4992-92C9-1E6A1B9532FD}" srcOrd="7" destOrd="0" presId="urn:microsoft.com/office/officeart/2005/8/layout/radial1"/>
    <dgm:cxn modelId="{7F8E100B-A009-4BEC-9D92-6DA07ED08961}" type="presParOf" srcId="{0115CEA0-283F-4992-92C9-1E6A1B9532FD}" destId="{71B9F2D4-D05A-4C0A-BDE3-E0C1913B61EF}" srcOrd="0" destOrd="0" presId="urn:microsoft.com/office/officeart/2005/8/layout/radial1"/>
    <dgm:cxn modelId="{CE12E736-FC31-465E-A58E-62593352DFDF}" type="presParOf" srcId="{20C764DD-7A7E-4C71-B729-1E72EEE71813}" destId="{676536F3-A3AA-437B-B2B3-A0D7CEEC87B2}" srcOrd="8" destOrd="0" presId="urn:microsoft.com/office/officeart/2005/8/layout/radial1"/>
    <dgm:cxn modelId="{77443454-2E4F-4B8E-819D-934152808602}" type="presParOf" srcId="{20C764DD-7A7E-4C71-B729-1E72EEE71813}" destId="{AF6A4884-F10E-46AD-BB37-CB14465FD3DF}" srcOrd="9" destOrd="0" presId="urn:microsoft.com/office/officeart/2005/8/layout/radial1"/>
    <dgm:cxn modelId="{BA101E5B-BFF9-4A32-A642-AA0D72833772}" type="presParOf" srcId="{AF6A4884-F10E-46AD-BB37-CB14465FD3DF}" destId="{27C0A094-0613-474C-841B-9177BCDD2452}" srcOrd="0" destOrd="0" presId="urn:microsoft.com/office/officeart/2005/8/layout/radial1"/>
    <dgm:cxn modelId="{D75AABFA-74B8-43F6-AA32-A08E8B0D12E7}" type="presParOf" srcId="{20C764DD-7A7E-4C71-B729-1E72EEE71813}" destId="{45030065-E084-4A0F-8B1E-D194C8226E97}" srcOrd="10" destOrd="0" presId="urn:microsoft.com/office/officeart/2005/8/layout/radial1"/>
    <dgm:cxn modelId="{2601CE53-2ECE-4D86-A716-4FC01690462E}" type="presParOf" srcId="{20C764DD-7A7E-4C71-B729-1E72EEE71813}" destId="{38C4D7AF-86E6-423A-8E48-6AB936A8DB02}" srcOrd="11" destOrd="0" presId="urn:microsoft.com/office/officeart/2005/8/layout/radial1"/>
    <dgm:cxn modelId="{BA026BF2-B3D3-43D8-B618-7A1DA987D031}" type="presParOf" srcId="{38C4D7AF-86E6-423A-8E48-6AB936A8DB02}" destId="{37738FF5-7CEB-47F1-86B9-C0149559FB40}" srcOrd="0" destOrd="0" presId="urn:microsoft.com/office/officeart/2005/8/layout/radial1"/>
    <dgm:cxn modelId="{3AC26C01-2D27-4D13-8B03-20EFD09D5E1C}" type="presParOf" srcId="{20C764DD-7A7E-4C71-B729-1E72EEE71813}" destId="{9A0CE837-EA62-4982-8891-BFE6F6A832EE}" srcOrd="12" destOrd="0" presId="urn:microsoft.com/office/officeart/2005/8/layout/radial1"/>
    <dgm:cxn modelId="{C60F0112-D452-4FCB-89AC-CA598120340A}" type="presParOf" srcId="{20C764DD-7A7E-4C71-B729-1E72EEE71813}" destId="{F5B34EC9-AA67-449A-A896-91C160ED29D3}" srcOrd="13" destOrd="0" presId="urn:microsoft.com/office/officeart/2005/8/layout/radial1"/>
    <dgm:cxn modelId="{730DEDB7-61D3-4A64-8358-A284EF428CFB}" type="presParOf" srcId="{F5B34EC9-AA67-449A-A896-91C160ED29D3}" destId="{0F65B27E-CB86-462E-8239-E7BA2DFBFBF3}" srcOrd="0" destOrd="0" presId="urn:microsoft.com/office/officeart/2005/8/layout/radial1"/>
    <dgm:cxn modelId="{85281E0A-50E5-44B4-83AA-328F162642A7}" type="presParOf" srcId="{20C764DD-7A7E-4C71-B729-1E72EEE71813}" destId="{70DD3B68-12B0-4B86-A100-EE18DC5BE9B4}" srcOrd="14" destOrd="0" presId="urn:microsoft.com/office/officeart/2005/8/layout/radial1"/>
    <dgm:cxn modelId="{3E9225D8-3E5E-4619-B138-F1ACD56C4E16}" type="presParOf" srcId="{20C764DD-7A7E-4C71-B729-1E72EEE71813}" destId="{B39B3D19-FA81-4DF0-B4A1-33AFACDBE194}" srcOrd="15" destOrd="0" presId="urn:microsoft.com/office/officeart/2005/8/layout/radial1"/>
    <dgm:cxn modelId="{53DFB472-F2B9-473A-B11D-B38A4938C890}" type="presParOf" srcId="{B39B3D19-FA81-4DF0-B4A1-33AFACDBE194}" destId="{4CAD201F-DD73-4998-8DC7-D3EF1E462641}" srcOrd="0" destOrd="0" presId="urn:microsoft.com/office/officeart/2005/8/layout/radial1"/>
    <dgm:cxn modelId="{9A5FA0C8-D395-4AB1-9F19-8692F7987900}" type="presParOf" srcId="{20C764DD-7A7E-4C71-B729-1E72EEE71813}" destId="{821A6F59-BA9C-4D9A-9828-08866C35AF60}" srcOrd="16" destOrd="0" presId="urn:microsoft.com/office/officeart/2005/8/layout/radial1"/>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B40450-88B6-4373-B89D-44AB8032E98F}"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A480A7F0-0320-4621-8793-5984C20D95DB}">
      <dgm:prSet phldrT="[Texto]" custT="1"/>
      <dgm:spPr/>
      <dgm:t>
        <a:bodyPr/>
        <a:lstStyle/>
        <a:p>
          <a:r>
            <a:rPr lang="es-MX" sz="1800" b="1" dirty="0" smtClean="0"/>
            <a:t>ADMINISTRATIVO</a:t>
          </a:r>
          <a:r>
            <a:rPr lang="es-MX" sz="1800" dirty="0" smtClean="0"/>
            <a:t>. </a:t>
          </a:r>
          <a:endParaRPr lang="es-MX" sz="1800" dirty="0"/>
        </a:p>
      </dgm:t>
    </dgm:pt>
    <dgm:pt modelId="{26DADD36-9DC9-4A61-A451-808F59D848F3}" type="parTrans" cxnId="{6C67ABA8-9734-4D12-8E84-0F25505488FB}">
      <dgm:prSet/>
      <dgm:spPr/>
      <dgm:t>
        <a:bodyPr/>
        <a:lstStyle/>
        <a:p>
          <a:endParaRPr lang="es-MX" sz="1200"/>
        </a:p>
      </dgm:t>
    </dgm:pt>
    <dgm:pt modelId="{9DD582C6-C3C4-485F-BD8E-17CF1F822BA5}" type="sibTrans" cxnId="{6C67ABA8-9734-4D12-8E84-0F25505488FB}">
      <dgm:prSet/>
      <dgm:spPr/>
      <dgm:t>
        <a:bodyPr/>
        <a:lstStyle/>
        <a:p>
          <a:endParaRPr lang="es-MX" sz="1200"/>
        </a:p>
      </dgm:t>
    </dgm:pt>
    <dgm:pt modelId="{29C73953-B921-4351-A787-2D1F9D888229}">
      <dgm:prSet phldrT="[Texto]" custT="1"/>
      <dgm:spPr>
        <a:solidFill>
          <a:srgbClr val="92D050"/>
        </a:solidFill>
      </dgm:spPr>
      <dgm:t>
        <a:bodyPr/>
        <a:lstStyle/>
        <a:p>
          <a:r>
            <a:rPr lang="es-MX" sz="1800" b="1" dirty="0" smtClean="0"/>
            <a:t>OPORTUNISTA</a:t>
          </a:r>
          <a:r>
            <a:rPr lang="es-MX" sz="1800" dirty="0" smtClean="0"/>
            <a:t>..</a:t>
          </a:r>
          <a:endParaRPr lang="es-MX" sz="1800" dirty="0"/>
        </a:p>
      </dgm:t>
    </dgm:pt>
    <dgm:pt modelId="{E6EA4EE6-E989-4C92-AAE9-BBD2C5EF181D}" type="parTrans" cxnId="{7FAA479B-2437-4A11-95AC-5D5CF1D985ED}">
      <dgm:prSet/>
      <dgm:spPr/>
      <dgm:t>
        <a:bodyPr/>
        <a:lstStyle/>
        <a:p>
          <a:endParaRPr lang="es-MX" sz="1200"/>
        </a:p>
      </dgm:t>
    </dgm:pt>
    <dgm:pt modelId="{244CBE87-EB71-48DC-AF08-701DF9618BBA}" type="sibTrans" cxnId="{7FAA479B-2437-4A11-95AC-5D5CF1D985ED}">
      <dgm:prSet/>
      <dgm:spPr/>
      <dgm:t>
        <a:bodyPr/>
        <a:lstStyle/>
        <a:p>
          <a:endParaRPr lang="es-MX" sz="1200"/>
        </a:p>
      </dgm:t>
    </dgm:pt>
    <dgm:pt modelId="{53515CBE-892C-4618-A41E-1385CCC412F0}">
      <dgm:prSet phldrT="[Texto]" custT="1"/>
      <dgm:spPr/>
      <dgm:t>
        <a:bodyPr/>
        <a:lstStyle/>
        <a:p>
          <a:r>
            <a:rPr lang="es-MX" sz="1800" b="1" dirty="0" smtClean="0"/>
            <a:t>ADQUISITIVO</a:t>
          </a:r>
          <a:r>
            <a:rPr lang="es-MX" sz="1800" dirty="0" smtClean="0"/>
            <a:t>..</a:t>
          </a:r>
          <a:endParaRPr lang="es-MX" sz="1800" dirty="0"/>
        </a:p>
      </dgm:t>
    </dgm:pt>
    <dgm:pt modelId="{0907B94B-2E36-4405-920E-C8F170B5AF57}" type="parTrans" cxnId="{6584F395-4595-4733-80FC-7FE27FFAD1DE}">
      <dgm:prSet/>
      <dgm:spPr/>
      <dgm:t>
        <a:bodyPr/>
        <a:lstStyle/>
        <a:p>
          <a:endParaRPr lang="es-MX" sz="1200"/>
        </a:p>
      </dgm:t>
    </dgm:pt>
    <dgm:pt modelId="{0EB4063F-1EB8-46A6-90D8-5535C2E4703D}" type="sibTrans" cxnId="{6584F395-4595-4733-80FC-7FE27FFAD1DE}">
      <dgm:prSet/>
      <dgm:spPr/>
      <dgm:t>
        <a:bodyPr/>
        <a:lstStyle/>
        <a:p>
          <a:endParaRPr lang="es-MX" sz="1200"/>
        </a:p>
      </dgm:t>
    </dgm:pt>
    <dgm:pt modelId="{26D16FC2-D131-425A-8783-58F13BF48223}">
      <dgm:prSet phldrT="[Texto]" custT="1"/>
      <dgm:spPr>
        <a:solidFill>
          <a:srgbClr val="00B0F0"/>
        </a:solidFill>
      </dgm:spPr>
      <dgm:t>
        <a:bodyPr/>
        <a:lstStyle/>
        <a:p>
          <a:r>
            <a:rPr lang="es-MX" sz="1800" b="1" dirty="0" err="1" smtClean="0"/>
            <a:t>INCUBADOR</a:t>
          </a:r>
          <a:r>
            <a:rPr lang="es-MX" sz="1800" dirty="0" smtClean="0"/>
            <a:t>..</a:t>
          </a:r>
          <a:endParaRPr lang="es-MX" sz="1800" dirty="0"/>
        </a:p>
      </dgm:t>
    </dgm:pt>
    <dgm:pt modelId="{B5F5E02F-B763-4CC0-9F81-DCC1544D2943}" type="parTrans" cxnId="{FD934B19-A917-4A2C-8469-F0C34AE9E431}">
      <dgm:prSet/>
      <dgm:spPr/>
      <dgm:t>
        <a:bodyPr/>
        <a:lstStyle/>
        <a:p>
          <a:endParaRPr lang="es-MX" sz="1200"/>
        </a:p>
      </dgm:t>
    </dgm:pt>
    <dgm:pt modelId="{6D4F7427-D8F2-4562-AFAE-01C1D2D359B7}" type="sibTrans" cxnId="{FD934B19-A917-4A2C-8469-F0C34AE9E431}">
      <dgm:prSet/>
      <dgm:spPr/>
      <dgm:t>
        <a:bodyPr/>
        <a:lstStyle/>
        <a:p>
          <a:endParaRPr lang="es-MX" sz="1200"/>
        </a:p>
      </dgm:t>
    </dgm:pt>
    <dgm:pt modelId="{5F0A39AE-4E9F-4F25-AD2E-A50940E20AEE}">
      <dgm:prSet phldrT="[Texto]" custT="1"/>
      <dgm:spPr>
        <a:solidFill>
          <a:schemeClr val="accent6">
            <a:lumMod val="75000"/>
          </a:schemeClr>
        </a:solidFill>
      </dgm:spPr>
      <dgm:t>
        <a:bodyPr/>
        <a:lstStyle/>
        <a:p>
          <a:r>
            <a:rPr lang="es-MX" sz="1800" b="1" dirty="0" smtClean="0"/>
            <a:t>IMITADOR</a:t>
          </a:r>
          <a:r>
            <a:rPr lang="es-MX" sz="1800" dirty="0" smtClean="0"/>
            <a:t>..</a:t>
          </a:r>
          <a:endParaRPr lang="es-MX" sz="1800" dirty="0"/>
        </a:p>
      </dgm:t>
    </dgm:pt>
    <dgm:pt modelId="{7C021C6E-CD6A-427E-BB28-9E8E0B183CDC}" type="parTrans" cxnId="{7C92D748-9326-4D2F-8BE5-901CA6D293F4}">
      <dgm:prSet/>
      <dgm:spPr/>
      <dgm:t>
        <a:bodyPr/>
        <a:lstStyle/>
        <a:p>
          <a:endParaRPr lang="es-MX" sz="1200"/>
        </a:p>
      </dgm:t>
    </dgm:pt>
    <dgm:pt modelId="{D1AC1721-327D-498B-B662-6D0DEB143A1F}" type="sibTrans" cxnId="{7C92D748-9326-4D2F-8BE5-901CA6D293F4}">
      <dgm:prSet/>
      <dgm:spPr/>
      <dgm:t>
        <a:bodyPr/>
        <a:lstStyle/>
        <a:p>
          <a:endParaRPr lang="es-MX" sz="1200"/>
        </a:p>
      </dgm:t>
    </dgm:pt>
    <dgm:pt modelId="{3FCFF920-A858-46AA-BDC9-1C23135B7B46}" type="pres">
      <dgm:prSet presAssocID="{62B40450-88B6-4373-B89D-44AB8032E98F}" presName="diagram" presStyleCnt="0">
        <dgm:presLayoutVars>
          <dgm:dir/>
          <dgm:resizeHandles val="exact"/>
        </dgm:presLayoutVars>
      </dgm:prSet>
      <dgm:spPr/>
      <dgm:t>
        <a:bodyPr/>
        <a:lstStyle/>
        <a:p>
          <a:endParaRPr lang="es-MX"/>
        </a:p>
      </dgm:t>
    </dgm:pt>
    <dgm:pt modelId="{ED2AF2AF-13DB-483B-984B-683D93A3E20C}" type="pres">
      <dgm:prSet presAssocID="{A480A7F0-0320-4621-8793-5984C20D95DB}" presName="node" presStyleLbl="node1" presStyleIdx="0" presStyleCnt="5">
        <dgm:presLayoutVars>
          <dgm:bulletEnabled val="1"/>
        </dgm:presLayoutVars>
      </dgm:prSet>
      <dgm:spPr/>
      <dgm:t>
        <a:bodyPr/>
        <a:lstStyle/>
        <a:p>
          <a:endParaRPr lang="es-MX"/>
        </a:p>
      </dgm:t>
    </dgm:pt>
    <dgm:pt modelId="{DE0D34FE-DF99-4F46-A6DE-7265C2C6A145}" type="pres">
      <dgm:prSet presAssocID="{9DD582C6-C3C4-485F-BD8E-17CF1F822BA5}" presName="sibTrans" presStyleCnt="0"/>
      <dgm:spPr/>
    </dgm:pt>
    <dgm:pt modelId="{2288C77C-3A84-40BD-8F06-A58BC114619B}" type="pres">
      <dgm:prSet presAssocID="{29C73953-B921-4351-A787-2D1F9D888229}" presName="node" presStyleLbl="node1" presStyleIdx="1" presStyleCnt="5">
        <dgm:presLayoutVars>
          <dgm:bulletEnabled val="1"/>
        </dgm:presLayoutVars>
      </dgm:prSet>
      <dgm:spPr/>
      <dgm:t>
        <a:bodyPr/>
        <a:lstStyle/>
        <a:p>
          <a:endParaRPr lang="es-MX"/>
        </a:p>
      </dgm:t>
    </dgm:pt>
    <dgm:pt modelId="{B600F82E-5B5E-4775-AF34-D58F436A620A}" type="pres">
      <dgm:prSet presAssocID="{244CBE87-EB71-48DC-AF08-701DF9618BBA}" presName="sibTrans" presStyleCnt="0"/>
      <dgm:spPr/>
    </dgm:pt>
    <dgm:pt modelId="{7C134625-BE94-483B-B7ED-E428081EACBA}" type="pres">
      <dgm:prSet presAssocID="{53515CBE-892C-4618-A41E-1385CCC412F0}" presName="node" presStyleLbl="node1" presStyleIdx="2" presStyleCnt="5">
        <dgm:presLayoutVars>
          <dgm:bulletEnabled val="1"/>
        </dgm:presLayoutVars>
      </dgm:prSet>
      <dgm:spPr/>
      <dgm:t>
        <a:bodyPr/>
        <a:lstStyle/>
        <a:p>
          <a:endParaRPr lang="es-MX"/>
        </a:p>
      </dgm:t>
    </dgm:pt>
    <dgm:pt modelId="{DB3A8B02-D959-463B-99B3-348C411A34D4}" type="pres">
      <dgm:prSet presAssocID="{0EB4063F-1EB8-46A6-90D8-5535C2E4703D}" presName="sibTrans" presStyleCnt="0"/>
      <dgm:spPr/>
    </dgm:pt>
    <dgm:pt modelId="{3198CBF8-064A-4942-BADE-7FC052496B4C}" type="pres">
      <dgm:prSet presAssocID="{26D16FC2-D131-425A-8783-58F13BF48223}" presName="node" presStyleLbl="node1" presStyleIdx="3" presStyleCnt="5">
        <dgm:presLayoutVars>
          <dgm:bulletEnabled val="1"/>
        </dgm:presLayoutVars>
      </dgm:prSet>
      <dgm:spPr/>
      <dgm:t>
        <a:bodyPr/>
        <a:lstStyle/>
        <a:p>
          <a:endParaRPr lang="es-MX"/>
        </a:p>
      </dgm:t>
    </dgm:pt>
    <dgm:pt modelId="{BEF09BC0-4986-4EFA-86AB-D5F53E79C3F1}" type="pres">
      <dgm:prSet presAssocID="{6D4F7427-D8F2-4562-AFAE-01C1D2D359B7}" presName="sibTrans" presStyleCnt="0"/>
      <dgm:spPr/>
    </dgm:pt>
    <dgm:pt modelId="{3CEF3388-3E2B-4272-9EBA-7315B59AD980}" type="pres">
      <dgm:prSet presAssocID="{5F0A39AE-4E9F-4F25-AD2E-A50940E20AEE}" presName="node" presStyleLbl="node1" presStyleIdx="4" presStyleCnt="5">
        <dgm:presLayoutVars>
          <dgm:bulletEnabled val="1"/>
        </dgm:presLayoutVars>
      </dgm:prSet>
      <dgm:spPr/>
      <dgm:t>
        <a:bodyPr/>
        <a:lstStyle/>
        <a:p>
          <a:endParaRPr lang="es-MX"/>
        </a:p>
      </dgm:t>
    </dgm:pt>
  </dgm:ptLst>
  <dgm:cxnLst>
    <dgm:cxn modelId="{7C92D748-9326-4D2F-8BE5-901CA6D293F4}" srcId="{62B40450-88B6-4373-B89D-44AB8032E98F}" destId="{5F0A39AE-4E9F-4F25-AD2E-A50940E20AEE}" srcOrd="4" destOrd="0" parTransId="{7C021C6E-CD6A-427E-BB28-9E8E0B183CDC}" sibTransId="{D1AC1721-327D-498B-B662-6D0DEB143A1F}"/>
    <dgm:cxn modelId="{9FD50EA4-B57D-4E03-B23D-89CD40CB2BD9}" type="presOf" srcId="{A480A7F0-0320-4621-8793-5984C20D95DB}" destId="{ED2AF2AF-13DB-483B-984B-683D93A3E20C}" srcOrd="0" destOrd="0" presId="urn:microsoft.com/office/officeart/2005/8/layout/default"/>
    <dgm:cxn modelId="{6C67ABA8-9734-4D12-8E84-0F25505488FB}" srcId="{62B40450-88B6-4373-B89D-44AB8032E98F}" destId="{A480A7F0-0320-4621-8793-5984C20D95DB}" srcOrd="0" destOrd="0" parTransId="{26DADD36-9DC9-4A61-A451-808F59D848F3}" sibTransId="{9DD582C6-C3C4-485F-BD8E-17CF1F822BA5}"/>
    <dgm:cxn modelId="{7FAA479B-2437-4A11-95AC-5D5CF1D985ED}" srcId="{62B40450-88B6-4373-B89D-44AB8032E98F}" destId="{29C73953-B921-4351-A787-2D1F9D888229}" srcOrd="1" destOrd="0" parTransId="{E6EA4EE6-E989-4C92-AAE9-BBD2C5EF181D}" sibTransId="{244CBE87-EB71-48DC-AF08-701DF9618BBA}"/>
    <dgm:cxn modelId="{5538EE5E-EC59-47BA-B5E1-16B62502A787}" type="presOf" srcId="{5F0A39AE-4E9F-4F25-AD2E-A50940E20AEE}" destId="{3CEF3388-3E2B-4272-9EBA-7315B59AD980}" srcOrd="0" destOrd="0" presId="urn:microsoft.com/office/officeart/2005/8/layout/default"/>
    <dgm:cxn modelId="{12707781-BD4D-4A09-ACAE-2B657D40C9FD}" type="presOf" srcId="{62B40450-88B6-4373-B89D-44AB8032E98F}" destId="{3FCFF920-A858-46AA-BDC9-1C23135B7B46}" srcOrd="0" destOrd="0" presId="urn:microsoft.com/office/officeart/2005/8/layout/default"/>
    <dgm:cxn modelId="{6584F395-4595-4733-80FC-7FE27FFAD1DE}" srcId="{62B40450-88B6-4373-B89D-44AB8032E98F}" destId="{53515CBE-892C-4618-A41E-1385CCC412F0}" srcOrd="2" destOrd="0" parTransId="{0907B94B-2E36-4405-920E-C8F170B5AF57}" sibTransId="{0EB4063F-1EB8-46A6-90D8-5535C2E4703D}"/>
    <dgm:cxn modelId="{FD934B19-A917-4A2C-8469-F0C34AE9E431}" srcId="{62B40450-88B6-4373-B89D-44AB8032E98F}" destId="{26D16FC2-D131-425A-8783-58F13BF48223}" srcOrd="3" destOrd="0" parTransId="{B5F5E02F-B763-4CC0-9F81-DCC1544D2943}" sibTransId="{6D4F7427-D8F2-4562-AFAE-01C1D2D359B7}"/>
    <dgm:cxn modelId="{F30E17A0-F389-4271-BB4C-FCD7417A9CC8}" type="presOf" srcId="{29C73953-B921-4351-A787-2D1F9D888229}" destId="{2288C77C-3A84-40BD-8F06-A58BC114619B}" srcOrd="0" destOrd="0" presId="urn:microsoft.com/office/officeart/2005/8/layout/default"/>
    <dgm:cxn modelId="{02E8F55B-E67B-43C1-B128-DC4379C1FC99}" type="presOf" srcId="{26D16FC2-D131-425A-8783-58F13BF48223}" destId="{3198CBF8-064A-4942-BADE-7FC052496B4C}" srcOrd="0" destOrd="0" presId="urn:microsoft.com/office/officeart/2005/8/layout/default"/>
    <dgm:cxn modelId="{9D9E668A-C945-400C-8665-42DA77AD7776}" type="presOf" srcId="{53515CBE-892C-4618-A41E-1385CCC412F0}" destId="{7C134625-BE94-483B-B7ED-E428081EACBA}" srcOrd="0" destOrd="0" presId="urn:microsoft.com/office/officeart/2005/8/layout/default"/>
    <dgm:cxn modelId="{68C7A6E1-E2AE-40C6-90F1-87904BF7D4B7}" type="presParOf" srcId="{3FCFF920-A858-46AA-BDC9-1C23135B7B46}" destId="{ED2AF2AF-13DB-483B-984B-683D93A3E20C}" srcOrd="0" destOrd="0" presId="urn:microsoft.com/office/officeart/2005/8/layout/default"/>
    <dgm:cxn modelId="{0EC45749-6AFC-404E-84D7-D71384B77BAB}" type="presParOf" srcId="{3FCFF920-A858-46AA-BDC9-1C23135B7B46}" destId="{DE0D34FE-DF99-4F46-A6DE-7265C2C6A145}" srcOrd="1" destOrd="0" presId="urn:microsoft.com/office/officeart/2005/8/layout/default"/>
    <dgm:cxn modelId="{9DE46520-2779-40F8-B651-E6070C603174}" type="presParOf" srcId="{3FCFF920-A858-46AA-BDC9-1C23135B7B46}" destId="{2288C77C-3A84-40BD-8F06-A58BC114619B}" srcOrd="2" destOrd="0" presId="urn:microsoft.com/office/officeart/2005/8/layout/default"/>
    <dgm:cxn modelId="{9D400582-31F2-4399-9B2B-EF561E35A9EF}" type="presParOf" srcId="{3FCFF920-A858-46AA-BDC9-1C23135B7B46}" destId="{B600F82E-5B5E-4775-AF34-D58F436A620A}" srcOrd="3" destOrd="0" presId="urn:microsoft.com/office/officeart/2005/8/layout/default"/>
    <dgm:cxn modelId="{62AC26FF-4317-4F1E-A22D-50E0F4DC9372}" type="presParOf" srcId="{3FCFF920-A858-46AA-BDC9-1C23135B7B46}" destId="{7C134625-BE94-483B-B7ED-E428081EACBA}" srcOrd="4" destOrd="0" presId="urn:microsoft.com/office/officeart/2005/8/layout/default"/>
    <dgm:cxn modelId="{D932ACC2-A741-455C-8D96-DC1B48B7E26F}" type="presParOf" srcId="{3FCFF920-A858-46AA-BDC9-1C23135B7B46}" destId="{DB3A8B02-D959-463B-99B3-348C411A34D4}" srcOrd="5" destOrd="0" presId="urn:microsoft.com/office/officeart/2005/8/layout/default"/>
    <dgm:cxn modelId="{D63531A0-2BD1-42B5-AF46-AAC311EB010F}" type="presParOf" srcId="{3FCFF920-A858-46AA-BDC9-1C23135B7B46}" destId="{3198CBF8-064A-4942-BADE-7FC052496B4C}" srcOrd="6" destOrd="0" presId="urn:microsoft.com/office/officeart/2005/8/layout/default"/>
    <dgm:cxn modelId="{ED578E2A-4DAF-4DC9-B3A7-A10D7D70338D}" type="presParOf" srcId="{3FCFF920-A858-46AA-BDC9-1C23135B7B46}" destId="{BEF09BC0-4986-4EFA-86AB-D5F53E79C3F1}" srcOrd="7" destOrd="0" presId="urn:microsoft.com/office/officeart/2005/8/layout/default"/>
    <dgm:cxn modelId="{87B38A70-01BF-4C12-BD30-7C933BB95E5D}" type="presParOf" srcId="{3FCFF920-A858-46AA-BDC9-1C23135B7B46}" destId="{3CEF3388-3E2B-4272-9EBA-7315B59AD980}"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63B635-36D4-4E3E-8FC2-34112E3156C8}"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s-MX"/>
        </a:p>
      </dgm:t>
    </dgm:pt>
    <dgm:pt modelId="{8A09FD74-3BBA-4F87-96B4-88FD0F9AB468}">
      <dgm:prSet phldrT="[Texto]"/>
      <dgm:spPr/>
      <dgm:t>
        <a:bodyPr/>
        <a:lstStyle/>
        <a:p>
          <a:r>
            <a:rPr lang="es-MX" dirty="0" smtClean="0"/>
            <a:t>Inventor</a:t>
          </a:r>
          <a:endParaRPr lang="es-MX" dirty="0"/>
        </a:p>
      </dgm:t>
    </dgm:pt>
    <dgm:pt modelId="{6F3749D8-1F96-4F41-BEA7-5E654AC922F4}" type="parTrans" cxnId="{FCA63445-5D4F-4BE1-A7E8-72DF5843A812}">
      <dgm:prSet/>
      <dgm:spPr/>
      <dgm:t>
        <a:bodyPr/>
        <a:lstStyle/>
        <a:p>
          <a:endParaRPr lang="es-MX"/>
        </a:p>
      </dgm:t>
    </dgm:pt>
    <dgm:pt modelId="{04406597-31CA-46C8-ABCB-D95DF8FF5E6E}" type="sibTrans" cxnId="{FCA63445-5D4F-4BE1-A7E8-72DF5843A812}">
      <dgm:prSet/>
      <dgm:spPr/>
      <dgm:t>
        <a:bodyPr/>
        <a:lstStyle/>
        <a:p>
          <a:endParaRPr lang="es-MX"/>
        </a:p>
      </dgm:t>
    </dgm:pt>
    <dgm:pt modelId="{E9555D97-1746-4D6E-9AF9-15EFC0F02BA4}">
      <dgm:prSet phldrT="[Texto]"/>
      <dgm:spPr/>
      <dgm:t>
        <a:bodyPr/>
        <a:lstStyle/>
        <a:p>
          <a:r>
            <a:rPr lang="es-MX" dirty="0" smtClean="0"/>
            <a:t>Manager </a:t>
          </a:r>
          <a:r>
            <a:rPr lang="es-MX" dirty="0" err="1" smtClean="0"/>
            <a:t>administrator</a:t>
          </a:r>
          <a:endParaRPr lang="es-MX" dirty="0"/>
        </a:p>
      </dgm:t>
    </dgm:pt>
    <dgm:pt modelId="{60BA4F4A-B06E-457B-A857-9EA60D1D22BE}" type="parTrans" cxnId="{D1C811D9-E235-44D7-B1D4-CAF9A844492E}">
      <dgm:prSet/>
      <dgm:spPr/>
      <dgm:t>
        <a:bodyPr/>
        <a:lstStyle/>
        <a:p>
          <a:endParaRPr lang="es-MX"/>
        </a:p>
      </dgm:t>
    </dgm:pt>
    <dgm:pt modelId="{1BF96D4D-63E1-4DFF-A192-477CFD6ED071}" type="sibTrans" cxnId="{D1C811D9-E235-44D7-B1D4-CAF9A844492E}">
      <dgm:prSet/>
      <dgm:spPr/>
      <dgm:t>
        <a:bodyPr/>
        <a:lstStyle/>
        <a:p>
          <a:endParaRPr lang="es-MX"/>
        </a:p>
      </dgm:t>
    </dgm:pt>
    <dgm:pt modelId="{51CBE1FF-5DA9-4CA3-914C-AF53E253ED36}">
      <dgm:prSet phldrT="[Texto]"/>
      <dgm:spPr/>
      <dgm:t>
        <a:bodyPr/>
        <a:lstStyle/>
        <a:p>
          <a:r>
            <a:rPr lang="es-MX" dirty="0" err="1" smtClean="0"/>
            <a:t>Entrepreneur</a:t>
          </a:r>
          <a:endParaRPr lang="es-MX" dirty="0"/>
        </a:p>
      </dgm:t>
    </dgm:pt>
    <dgm:pt modelId="{3BCD2FB5-6BBE-4AA4-A6D3-A62C3DB66693}" type="parTrans" cxnId="{34922201-6902-463F-9583-C89E4C38CB0B}">
      <dgm:prSet/>
      <dgm:spPr/>
      <dgm:t>
        <a:bodyPr/>
        <a:lstStyle/>
        <a:p>
          <a:endParaRPr lang="es-MX"/>
        </a:p>
      </dgm:t>
    </dgm:pt>
    <dgm:pt modelId="{6115CDBB-B092-4F4D-8455-70C7CABEB936}" type="sibTrans" cxnId="{34922201-6902-463F-9583-C89E4C38CB0B}">
      <dgm:prSet/>
      <dgm:spPr/>
      <dgm:t>
        <a:bodyPr/>
        <a:lstStyle/>
        <a:p>
          <a:endParaRPr lang="es-MX"/>
        </a:p>
      </dgm:t>
    </dgm:pt>
    <dgm:pt modelId="{411AA617-919D-4AAF-BC54-DE8598CFFFB2}">
      <dgm:prSet phldrT="[Texto]"/>
      <dgm:spPr/>
      <dgm:t>
        <a:bodyPr/>
        <a:lstStyle/>
        <a:p>
          <a:r>
            <a:rPr lang="es-MX" dirty="0" err="1" smtClean="0"/>
            <a:t>Promoter</a:t>
          </a:r>
          <a:r>
            <a:rPr lang="es-MX" dirty="0" smtClean="0"/>
            <a:t> </a:t>
          </a:r>
          <a:endParaRPr lang="es-MX" dirty="0"/>
        </a:p>
      </dgm:t>
    </dgm:pt>
    <dgm:pt modelId="{215E4B8D-4DCE-4117-85E6-67BC9DD8FF94}" type="parTrans" cxnId="{EA47AE70-7D64-4D94-B6F5-E1A24C785824}">
      <dgm:prSet/>
      <dgm:spPr/>
      <dgm:t>
        <a:bodyPr/>
        <a:lstStyle/>
        <a:p>
          <a:endParaRPr lang="es-MX"/>
        </a:p>
      </dgm:t>
    </dgm:pt>
    <dgm:pt modelId="{B5E68647-EFFB-48F8-B9C0-24A684DD1B75}" type="sibTrans" cxnId="{EA47AE70-7D64-4D94-B6F5-E1A24C785824}">
      <dgm:prSet/>
      <dgm:spPr/>
      <dgm:t>
        <a:bodyPr/>
        <a:lstStyle/>
        <a:p>
          <a:endParaRPr lang="es-MX"/>
        </a:p>
      </dgm:t>
    </dgm:pt>
    <dgm:pt modelId="{13FF33BF-3B50-4E27-B2CF-87769834AF9F}" type="pres">
      <dgm:prSet presAssocID="{3C63B635-36D4-4E3E-8FC2-34112E3156C8}" presName="diagram" presStyleCnt="0">
        <dgm:presLayoutVars>
          <dgm:dir/>
          <dgm:resizeHandles val="exact"/>
        </dgm:presLayoutVars>
      </dgm:prSet>
      <dgm:spPr/>
      <dgm:t>
        <a:bodyPr/>
        <a:lstStyle/>
        <a:p>
          <a:endParaRPr lang="es-MX"/>
        </a:p>
      </dgm:t>
    </dgm:pt>
    <dgm:pt modelId="{C0F67BD5-F169-44A6-8E95-63490C95DE58}" type="pres">
      <dgm:prSet presAssocID="{8A09FD74-3BBA-4F87-96B4-88FD0F9AB468}" presName="node" presStyleLbl="node1" presStyleIdx="0" presStyleCnt="4">
        <dgm:presLayoutVars>
          <dgm:bulletEnabled val="1"/>
        </dgm:presLayoutVars>
      </dgm:prSet>
      <dgm:spPr/>
      <dgm:t>
        <a:bodyPr/>
        <a:lstStyle/>
        <a:p>
          <a:endParaRPr lang="es-MX"/>
        </a:p>
      </dgm:t>
    </dgm:pt>
    <dgm:pt modelId="{1F3C5AD9-0297-4DF4-B655-4185F33C5114}" type="pres">
      <dgm:prSet presAssocID="{04406597-31CA-46C8-ABCB-D95DF8FF5E6E}" presName="sibTrans" presStyleCnt="0"/>
      <dgm:spPr/>
    </dgm:pt>
    <dgm:pt modelId="{DC65B801-6D4E-4E52-99DC-D56696C4E914}" type="pres">
      <dgm:prSet presAssocID="{51CBE1FF-5DA9-4CA3-914C-AF53E253ED36}" presName="node" presStyleLbl="node1" presStyleIdx="1" presStyleCnt="4">
        <dgm:presLayoutVars>
          <dgm:bulletEnabled val="1"/>
        </dgm:presLayoutVars>
      </dgm:prSet>
      <dgm:spPr/>
      <dgm:t>
        <a:bodyPr/>
        <a:lstStyle/>
        <a:p>
          <a:endParaRPr lang="es-MX"/>
        </a:p>
      </dgm:t>
    </dgm:pt>
    <dgm:pt modelId="{EA8F47D0-6847-4B6D-8CB2-E970899EF40C}" type="pres">
      <dgm:prSet presAssocID="{6115CDBB-B092-4F4D-8455-70C7CABEB936}" presName="sibTrans" presStyleCnt="0"/>
      <dgm:spPr/>
    </dgm:pt>
    <dgm:pt modelId="{B117E5F4-0419-4A6A-A97C-3A96D97569B5}" type="pres">
      <dgm:prSet presAssocID="{411AA617-919D-4AAF-BC54-DE8598CFFFB2}" presName="node" presStyleLbl="node1" presStyleIdx="2" presStyleCnt="4">
        <dgm:presLayoutVars>
          <dgm:bulletEnabled val="1"/>
        </dgm:presLayoutVars>
      </dgm:prSet>
      <dgm:spPr/>
      <dgm:t>
        <a:bodyPr/>
        <a:lstStyle/>
        <a:p>
          <a:endParaRPr lang="es-MX"/>
        </a:p>
      </dgm:t>
    </dgm:pt>
    <dgm:pt modelId="{DCA8CB52-50E6-4262-BD3F-F1B08042030A}" type="pres">
      <dgm:prSet presAssocID="{B5E68647-EFFB-48F8-B9C0-24A684DD1B75}" presName="sibTrans" presStyleCnt="0"/>
      <dgm:spPr/>
    </dgm:pt>
    <dgm:pt modelId="{66CC101C-035A-4CD4-B6AD-CF0B2AC0FDEB}" type="pres">
      <dgm:prSet presAssocID="{E9555D97-1746-4D6E-9AF9-15EFC0F02BA4}" presName="node" presStyleLbl="node1" presStyleIdx="3" presStyleCnt="4">
        <dgm:presLayoutVars>
          <dgm:bulletEnabled val="1"/>
        </dgm:presLayoutVars>
      </dgm:prSet>
      <dgm:spPr/>
      <dgm:t>
        <a:bodyPr/>
        <a:lstStyle/>
        <a:p>
          <a:endParaRPr lang="es-MX"/>
        </a:p>
      </dgm:t>
    </dgm:pt>
  </dgm:ptLst>
  <dgm:cxnLst>
    <dgm:cxn modelId="{C48EE799-B94A-4A73-A0EF-07E69D8D0256}" type="presOf" srcId="{8A09FD74-3BBA-4F87-96B4-88FD0F9AB468}" destId="{C0F67BD5-F169-44A6-8E95-63490C95DE58}" srcOrd="0" destOrd="0" presId="urn:microsoft.com/office/officeart/2005/8/layout/default"/>
    <dgm:cxn modelId="{D1C811D9-E235-44D7-B1D4-CAF9A844492E}" srcId="{3C63B635-36D4-4E3E-8FC2-34112E3156C8}" destId="{E9555D97-1746-4D6E-9AF9-15EFC0F02BA4}" srcOrd="3" destOrd="0" parTransId="{60BA4F4A-B06E-457B-A857-9EA60D1D22BE}" sibTransId="{1BF96D4D-63E1-4DFF-A192-477CFD6ED071}"/>
    <dgm:cxn modelId="{FCA63445-5D4F-4BE1-A7E8-72DF5843A812}" srcId="{3C63B635-36D4-4E3E-8FC2-34112E3156C8}" destId="{8A09FD74-3BBA-4F87-96B4-88FD0F9AB468}" srcOrd="0" destOrd="0" parTransId="{6F3749D8-1F96-4F41-BEA7-5E654AC922F4}" sibTransId="{04406597-31CA-46C8-ABCB-D95DF8FF5E6E}"/>
    <dgm:cxn modelId="{0ADC3B01-F22E-4021-BE21-2819AC40057A}" type="presOf" srcId="{3C63B635-36D4-4E3E-8FC2-34112E3156C8}" destId="{13FF33BF-3B50-4E27-B2CF-87769834AF9F}" srcOrd="0" destOrd="0" presId="urn:microsoft.com/office/officeart/2005/8/layout/default"/>
    <dgm:cxn modelId="{EA47AE70-7D64-4D94-B6F5-E1A24C785824}" srcId="{3C63B635-36D4-4E3E-8FC2-34112E3156C8}" destId="{411AA617-919D-4AAF-BC54-DE8598CFFFB2}" srcOrd="2" destOrd="0" parTransId="{215E4B8D-4DCE-4117-85E6-67BC9DD8FF94}" sibTransId="{B5E68647-EFFB-48F8-B9C0-24A684DD1B75}"/>
    <dgm:cxn modelId="{94FF1288-D963-44CA-8258-A8DE126A27EB}" type="presOf" srcId="{51CBE1FF-5DA9-4CA3-914C-AF53E253ED36}" destId="{DC65B801-6D4E-4E52-99DC-D56696C4E914}" srcOrd="0" destOrd="0" presId="urn:microsoft.com/office/officeart/2005/8/layout/default"/>
    <dgm:cxn modelId="{F79647D9-AE3F-44DC-81A2-9740EF4AC1E2}" type="presOf" srcId="{E9555D97-1746-4D6E-9AF9-15EFC0F02BA4}" destId="{66CC101C-035A-4CD4-B6AD-CF0B2AC0FDEB}" srcOrd="0" destOrd="0" presId="urn:microsoft.com/office/officeart/2005/8/layout/default"/>
    <dgm:cxn modelId="{34922201-6902-463F-9583-C89E4C38CB0B}" srcId="{3C63B635-36D4-4E3E-8FC2-34112E3156C8}" destId="{51CBE1FF-5DA9-4CA3-914C-AF53E253ED36}" srcOrd="1" destOrd="0" parTransId="{3BCD2FB5-6BBE-4AA4-A6D3-A62C3DB66693}" sibTransId="{6115CDBB-B092-4F4D-8455-70C7CABEB936}"/>
    <dgm:cxn modelId="{27041D85-71D5-4275-BE12-8EB1DE5E16FC}" type="presOf" srcId="{411AA617-919D-4AAF-BC54-DE8598CFFFB2}" destId="{B117E5F4-0419-4A6A-A97C-3A96D97569B5}" srcOrd="0" destOrd="0" presId="urn:microsoft.com/office/officeart/2005/8/layout/default"/>
    <dgm:cxn modelId="{1737E5A7-4222-4D34-A7A0-5F582FCAAF90}" type="presParOf" srcId="{13FF33BF-3B50-4E27-B2CF-87769834AF9F}" destId="{C0F67BD5-F169-44A6-8E95-63490C95DE58}" srcOrd="0" destOrd="0" presId="urn:microsoft.com/office/officeart/2005/8/layout/default"/>
    <dgm:cxn modelId="{5AD89CBB-3181-43C7-A555-7589DFEDC9AA}" type="presParOf" srcId="{13FF33BF-3B50-4E27-B2CF-87769834AF9F}" destId="{1F3C5AD9-0297-4DF4-B655-4185F33C5114}" srcOrd="1" destOrd="0" presId="urn:microsoft.com/office/officeart/2005/8/layout/default"/>
    <dgm:cxn modelId="{9CAD81D7-133F-4978-A914-2FA4A015F115}" type="presParOf" srcId="{13FF33BF-3B50-4E27-B2CF-87769834AF9F}" destId="{DC65B801-6D4E-4E52-99DC-D56696C4E914}" srcOrd="2" destOrd="0" presId="urn:microsoft.com/office/officeart/2005/8/layout/default"/>
    <dgm:cxn modelId="{81D3C442-394E-4956-8197-9A6DA5B925AE}" type="presParOf" srcId="{13FF33BF-3B50-4E27-B2CF-87769834AF9F}" destId="{EA8F47D0-6847-4B6D-8CB2-E970899EF40C}" srcOrd="3" destOrd="0" presId="urn:microsoft.com/office/officeart/2005/8/layout/default"/>
    <dgm:cxn modelId="{1109CA11-9BD1-4FFC-AEF7-953B41445ECC}" type="presParOf" srcId="{13FF33BF-3B50-4E27-B2CF-87769834AF9F}" destId="{B117E5F4-0419-4A6A-A97C-3A96D97569B5}" srcOrd="4" destOrd="0" presId="urn:microsoft.com/office/officeart/2005/8/layout/default"/>
    <dgm:cxn modelId="{89C9EAC8-FBE4-442B-AAF9-1B042DC266D1}" type="presParOf" srcId="{13FF33BF-3B50-4E27-B2CF-87769834AF9F}" destId="{DCA8CB52-50E6-4262-BD3F-F1B08042030A}" srcOrd="5" destOrd="0" presId="urn:microsoft.com/office/officeart/2005/8/layout/default"/>
    <dgm:cxn modelId="{B4AD9407-7BCF-41C1-ACDD-C9C6A05ACB29}" type="presParOf" srcId="{13FF33BF-3B50-4E27-B2CF-87769834AF9F}" destId="{66CC101C-035A-4CD4-B6AD-CF0B2AC0FDEB}"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B2359E4-8211-4E56-BC0B-A1F9B1B42DD2}" type="doc">
      <dgm:prSet loTypeId="urn:microsoft.com/office/officeart/2005/8/layout/radial5" loCatId="relationship" qsTypeId="urn:microsoft.com/office/officeart/2005/8/quickstyle/simple2" qsCatId="simple" csTypeId="urn:microsoft.com/office/officeart/2005/8/colors/colorful1" csCatId="colorful" phldr="1"/>
      <dgm:spPr/>
      <dgm:t>
        <a:bodyPr/>
        <a:lstStyle/>
        <a:p>
          <a:endParaRPr lang="es-MX"/>
        </a:p>
      </dgm:t>
    </dgm:pt>
    <dgm:pt modelId="{F3F05254-6C03-4A76-B00C-9D4252F2C026}">
      <dgm:prSet phldrT="[Texto]" custT="1"/>
      <dgm:spPr/>
      <dgm:t>
        <a:bodyPr/>
        <a:lstStyle/>
        <a:p>
          <a:r>
            <a:rPr lang="es-MX" sz="1200" dirty="0" err="1" smtClean="0">
              <a:solidFill>
                <a:schemeClr val="tx1"/>
              </a:solidFill>
            </a:rPr>
            <a:t>ENTREPRENEURSHIP</a:t>
          </a:r>
          <a:endParaRPr lang="es-MX" sz="1200" dirty="0">
            <a:solidFill>
              <a:schemeClr val="tx1"/>
            </a:solidFill>
          </a:endParaRPr>
        </a:p>
      </dgm:t>
    </dgm:pt>
    <dgm:pt modelId="{285E6E11-5D35-4F9E-94EE-A0CFDA2A4AB0}" type="parTrans" cxnId="{3077B7D1-DA71-4112-9913-7A5B54A53418}">
      <dgm:prSet/>
      <dgm:spPr/>
      <dgm:t>
        <a:bodyPr/>
        <a:lstStyle/>
        <a:p>
          <a:endParaRPr lang="es-MX" sz="4000">
            <a:solidFill>
              <a:schemeClr val="tx1"/>
            </a:solidFill>
          </a:endParaRPr>
        </a:p>
      </dgm:t>
    </dgm:pt>
    <dgm:pt modelId="{9029C165-D955-44E1-9EE0-5BD18A08B80B}" type="sibTrans" cxnId="{3077B7D1-DA71-4112-9913-7A5B54A53418}">
      <dgm:prSet/>
      <dgm:spPr/>
      <dgm:t>
        <a:bodyPr/>
        <a:lstStyle/>
        <a:p>
          <a:endParaRPr lang="es-MX" sz="4000">
            <a:solidFill>
              <a:schemeClr val="tx1"/>
            </a:solidFill>
          </a:endParaRPr>
        </a:p>
      </dgm:t>
    </dgm:pt>
    <dgm:pt modelId="{EA6FD7B8-615B-4F7F-A5A3-A45808389B5D}">
      <dgm:prSet phldrT="[Texto]" custT="1"/>
      <dgm:spPr/>
      <dgm:t>
        <a:bodyPr/>
        <a:lstStyle/>
        <a:p>
          <a:r>
            <a:rPr lang="es-MX" sz="1200" dirty="0" err="1" smtClean="0">
              <a:solidFill>
                <a:schemeClr val="bg1"/>
              </a:solidFill>
            </a:rPr>
            <a:t>Commitment</a:t>
          </a:r>
          <a:r>
            <a:rPr lang="es-MX" sz="1200" dirty="0" smtClean="0">
              <a:solidFill>
                <a:schemeClr val="bg1"/>
              </a:solidFill>
            </a:rPr>
            <a:t> and </a:t>
          </a:r>
          <a:r>
            <a:rPr lang="es-MX" sz="1200" dirty="0" err="1" smtClean="0">
              <a:solidFill>
                <a:schemeClr val="bg1"/>
              </a:solidFill>
            </a:rPr>
            <a:t>determination</a:t>
          </a:r>
          <a:endParaRPr lang="es-MX" sz="1200" dirty="0">
            <a:solidFill>
              <a:schemeClr val="bg1"/>
            </a:solidFill>
          </a:endParaRPr>
        </a:p>
      </dgm:t>
    </dgm:pt>
    <dgm:pt modelId="{56169431-3009-4890-B3E2-1A150CE382F7}" type="parTrans" cxnId="{12D6C0EE-5EEE-48C1-BF57-332EFD414103}">
      <dgm:prSet custT="1"/>
      <dgm:spPr/>
      <dgm:t>
        <a:bodyPr/>
        <a:lstStyle/>
        <a:p>
          <a:endParaRPr lang="es-MX" sz="1100">
            <a:solidFill>
              <a:schemeClr val="tx1"/>
            </a:solidFill>
          </a:endParaRPr>
        </a:p>
      </dgm:t>
    </dgm:pt>
    <dgm:pt modelId="{A50D2529-E0A6-4911-9030-7B60C89A7A5E}" type="sibTrans" cxnId="{12D6C0EE-5EEE-48C1-BF57-332EFD414103}">
      <dgm:prSet/>
      <dgm:spPr/>
      <dgm:t>
        <a:bodyPr/>
        <a:lstStyle/>
        <a:p>
          <a:endParaRPr lang="es-MX" sz="4000">
            <a:solidFill>
              <a:schemeClr val="tx1"/>
            </a:solidFill>
          </a:endParaRPr>
        </a:p>
      </dgm:t>
    </dgm:pt>
    <dgm:pt modelId="{2AF6204F-C1F4-4E87-AFED-16FEEA8AA23E}">
      <dgm:prSet phldrT="[Texto]" custT="1"/>
      <dgm:spPr/>
      <dgm:t>
        <a:bodyPr/>
        <a:lstStyle/>
        <a:p>
          <a:r>
            <a:rPr lang="es-MX" sz="1200" dirty="0" err="1" smtClean="0">
              <a:solidFill>
                <a:schemeClr val="tx1"/>
              </a:solidFill>
            </a:rPr>
            <a:t>Courage</a:t>
          </a:r>
          <a:r>
            <a:rPr lang="es-MX" sz="1200" dirty="0" smtClean="0">
              <a:solidFill>
                <a:schemeClr val="tx1"/>
              </a:solidFill>
            </a:rPr>
            <a:t> </a:t>
          </a:r>
          <a:endParaRPr lang="es-MX" sz="1200" dirty="0">
            <a:solidFill>
              <a:schemeClr val="tx1"/>
            </a:solidFill>
          </a:endParaRPr>
        </a:p>
      </dgm:t>
    </dgm:pt>
    <dgm:pt modelId="{A4532B8A-0B03-4BEC-AC35-E78C2DC89D40}" type="parTrans" cxnId="{D9969919-F4F3-44B6-AAAC-F3579E7A7E6F}">
      <dgm:prSet custT="1"/>
      <dgm:spPr/>
      <dgm:t>
        <a:bodyPr/>
        <a:lstStyle/>
        <a:p>
          <a:endParaRPr lang="es-MX" sz="1100">
            <a:solidFill>
              <a:schemeClr val="tx1"/>
            </a:solidFill>
          </a:endParaRPr>
        </a:p>
      </dgm:t>
    </dgm:pt>
    <dgm:pt modelId="{B4EDBD71-94F2-4C0D-84E6-25B904E5B401}" type="sibTrans" cxnId="{D9969919-F4F3-44B6-AAAC-F3579E7A7E6F}">
      <dgm:prSet/>
      <dgm:spPr/>
      <dgm:t>
        <a:bodyPr/>
        <a:lstStyle/>
        <a:p>
          <a:endParaRPr lang="es-MX" sz="4000">
            <a:solidFill>
              <a:schemeClr val="tx1"/>
            </a:solidFill>
          </a:endParaRPr>
        </a:p>
      </dgm:t>
    </dgm:pt>
    <dgm:pt modelId="{80B26238-E2C9-4A5E-9B74-A660F1BD8ACA}">
      <dgm:prSet phldrT="[Texto]" custT="1"/>
      <dgm:spPr/>
      <dgm:t>
        <a:bodyPr/>
        <a:lstStyle/>
        <a:p>
          <a:r>
            <a:rPr lang="es-MX" sz="1200" dirty="0" err="1" smtClean="0">
              <a:solidFill>
                <a:schemeClr val="bg1"/>
              </a:solidFill>
            </a:rPr>
            <a:t>Leadership</a:t>
          </a:r>
          <a:endParaRPr lang="es-MX" sz="1200" dirty="0">
            <a:solidFill>
              <a:schemeClr val="bg1"/>
            </a:solidFill>
          </a:endParaRPr>
        </a:p>
      </dgm:t>
    </dgm:pt>
    <dgm:pt modelId="{A2198027-FC1B-4F1B-A12B-D0E2A8F99BB2}" type="parTrans" cxnId="{056D54C9-A74F-479E-84C8-BD614E2EE763}">
      <dgm:prSet custT="1"/>
      <dgm:spPr/>
      <dgm:t>
        <a:bodyPr/>
        <a:lstStyle/>
        <a:p>
          <a:endParaRPr lang="es-MX" sz="1100">
            <a:solidFill>
              <a:schemeClr val="tx1"/>
            </a:solidFill>
          </a:endParaRPr>
        </a:p>
      </dgm:t>
    </dgm:pt>
    <dgm:pt modelId="{BE139C59-DC3B-4459-9B4C-D94C64962AE3}" type="sibTrans" cxnId="{056D54C9-A74F-479E-84C8-BD614E2EE763}">
      <dgm:prSet/>
      <dgm:spPr/>
      <dgm:t>
        <a:bodyPr/>
        <a:lstStyle/>
        <a:p>
          <a:endParaRPr lang="es-MX" sz="4000">
            <a:solidFill>
              <a:schemeClr val="tx1"/>
            </a:solidFill>
          </a:endParaRPr>
        </a:p>
      </dgm:t>
    </dgm:pt>
    <dgm:pt modelId="{36B344AF-DB83-4E4A-987B-BCA84A3DC116}">
      <dgm:prSet phldrT="[Texto]" custT="1"/>
      <dgm:spPr/>
      <dgm:t>
        <a:bodyPr/>
        <a:lstStyle/>
        <a:p>
          <a:r>
            <a:rPr lang="es-MX" sz="1200" dirty="0" err="1" smtClean="0">
              <a:solidFill>
                <a:schemeClr val="tx1"/>
              </a:solidFill>
            </a:rPr>
            <a:t>Motivation</a:t>
          </a:r>
          <a:r>
            <a:rPr lang="es-MX" sz="1200" dirty="0" smtClean="0">
              <a:solidFill>
                <a:schemeClr val="tx1"/>
              </a:solidFill>
            </a:rPr>
            <a:t> to </a:t>
          </a:r>
          <a:r>
            <a:rPr lang="es-MX" sz="1200" dirty="0" err="1" smtClean="0">
              <a:solidFill>
                <a:schemeClr val="tx1"/>
              </a:solidFill>
            </a:rPr>
            <a:t>excel</a:t>
          </a:r>
          <a:endParaRPr lang="es-MX" sz="1200" dirty="0">
            <a:solidFill>
              <a:schemeClr val="tx1"/>
            </a:solidFill>
          </a:endParaRPr>
        </a:p>
      </dgm:t>
    </dgm:pt>
    <dgm:pt modelId="{A2441233-6C70-4CF4-9F80-A599D12286B7}" type="parTrans" cxnId="{16985E7E-4187-4C55-AA64-FA23F4584D47}">
      <dgm:prSet custT="1"/>
      <dgm:spPr/>
      <dgm:t>
        <a:bodyPr/>
        <a:lstStyle/>
        <a:p>
          <a:endParaRPr lang="es-MX" sz="1100">
            <a:solidFill>
              <a:schemeClr val="tx1"/>
            </a:solidFill>
          </a:endParaRPr>
        </a:p>
      </dgm:t>
    </dgm:pt>
    <dgm:pt modelId="{B7B4A32D-7857-4E17-B51D-8A2FCB5F7EF4}" type="sibTrans" cxnId="{16985E7E-4187-4C55-AA64-FA23F4584D47}">
      <dgm:prSet/>
      <dgm:spPr/>
      <dgm:t>
        <a:bodyPr/>
        <a:lstStyle/>
        <a:p>
          <a:endParaRPr lang="es-MX" sz="4000">
            <a:solidFill>
              <a:schemeClr val="tx1"/>
            </a:solidFill>
          </a:endParaRPr>
        </a:p>
      </dgm:t>
    </dgm:pt>
    <dgm:pt modelId="{FE3DFA1C-DA8C-4BF9-8E5E-7255A397AE79}">
      <dgm:prSet phldrT="[Texto]" custT="1"/>
      <dgm:spPr/>
      <dgm:t>
        <a:bodyPr/>
        <a:lstStyle/>
        <a:p>
          <a:r>
            <a:rPr lang="es-MX" sz="1200" dirty="0" err="1" smtClean="0">
              <a:solidFill>
                <a:schemeClr val="tx1"/>
              </a:solidFill>
            </a:rPr>
            <a:t>Opportunity</a:t>
          </a:r>
          <a:r>
            <a:rPr lang="es-MX" sz="1200" dirty="0" smtClean="0">
              <a:solidFill>
                <a:schemeClr val="tx1"/>
              </a:solidFill>
            </a:rPr>
            <a:t> </a:t>
          </a:r>
          <a:r>
            <a:rPr lang="es-MX" sz="1200" dirty="0" err="1" smtClean="0">
              <a:solidFill>
                <a:schemeClr val="tx1"/>
              </a:solidFill>
            </a:rPr>
            <a:t>obsession</a:t>
          </a:r>
          <a:endParaRPr lang="es-MX" sz="1200" dirty="0">
            <a:solidFill>
              <a:schemeClr val="tx1"/>
            </a:solidFill>
          </a:endParaRPr>
        </a:p>
      </dgm:t>
    </dgm:pt>
    <dgm:pt modelId="{06157A7E-DFD7-4D0C-B995-50D5D18D95DD}" type="parTrans" cxnId="{9A970443-49BC-4221-B5C2-67B4FDA71D4B}">
      <dgm:prSet custT="1"/>
      <dgm:spPr/>
      <dgm:t>
        <a:bodyPr/>
        <a:lstStyle/>
        <a:p>
          <a:endParaRPr lang="es-MX" sz="1100">
            <a:solidFill>
              <a:schemeClr val="tx1"/>
            </a:solidFill>
          </a:endParaRPr>
        </a:p>
      </dgm:t>
    </dgm:pt>
    <dgm:pt modelId="{2962580D-58EA-4CEE-919B-5534E0B8D085}" type="sibTrans" cxnId="{9A970443-49BC-4221-B5C2-67B4FDA71D4B}">
      <dgm:prSet/>
      <dgm:spPr/>
      <dgm:t>
        <a:bodyPr/>
        <a:lstStyle/>
        <a:p>
          <a:endParaRPr lang="es-MX" sz="4000">
            <a:solidFill>
              <a:schemeClr val="tx1"/>
            </a:solidFill>
          </a:endParaRPr>
        </a:p>
      </dgm:t>
    </dgm:pt>
    <dgm:pt modelId="{E91FB194-8B8E-4451-BF4E-02715E55B0F6}">
      <dgm:prSet phldrT="[Texto]" custT="1"/>
      <dgm:spPr/>
      <dgm:t>
        <a:bodyPr/>
        <a:lstStyle/>
        <a:p>
          <a:r>
            <a:rPr lang="es-MX" sz="1200" dirty="0" err="1" smtClean="0">
              <a:solidFill>
                <a:schemeClr val="tx1"/>
              </a:solidFill>
            </a:rPr>
            <a:t>Tolerance</a:t>
          </a:r>
          <a:r>
            <a:rPr lang="es-MX" sz="1200" dirty="0" smtClean="0">
              <a:solidFill>
                <a:schemeClr val="tx1"/>
              </a:solidFill>
            </a:rPr>
            <a:t> of </a:t>
          </a:r>
          <a:r>
            <a:rPr lang="es-MX" sz="1200" dirty="0" err="1" smtClean="0">
              <a:solidFill>
                <a:schemeClr val="tx1"/>
              </a:solidFill>
            </a:rPr>
            <a:t>risk</a:t>
          </a:r>
          <a:r>
            <a:rPr lang="es-MX" sz="1200" dirty="0" smtClean="0">
              <a:solidFill>
                <a:schemeClr val="tx1"/>
              </a:solidFill>
            </a:rPr>
            <a:t>, </a:t>
          </a:r>
          <a:r>
            <a:rPr lang="es-MX" sz="1200" dirty="0" err="1" smtClean="0">
              <a:solidFill>
                <a:schemeClr val="tx1"/>
              </a:solidFill>
            </a:rPr>
            <a:t>ambiguity</a:t>
          </a:r>
          <a:r>
            <a:rPr lang="es-MX" sz="1200" dirty="0" smtClean="0">
              <a:solidFill>
                <a:schemeClr val="tx1"/>
              </a:solidFill>
            </a:rPr>
            <a:t> and </a:t>
          </a:r>
          <a:r>
            <a:rPr lang="es-MX" sz="1200" dirty="0" err="1" smtClean="0">
              <a:solidFill>
                <a:schemeClr val="tx1"/>
              </a:solidFill>
            </a:rPr>
            <a:t>uncertainty</a:t>
          </a:r>
          <a:endParaRPr lang="es-MX" sz="1200" dirty="0">
            <a:solidFill>
              <a:schemeClr val="tx1"/>
            </a:solidFill>
          </a:endParaRPr>
        </a:p>
      </dgm:t>
    </dgm:pt>
    <dgm:pt modelId="{6458F25F-01D4-4185-B214-E16A8EB03E64}" type="parTrans" cxnId="{0B7C8149-81F5-446D-8982-BCA71C3B121C}">
      <dgm:prSet custT="1"/>
      <dgm:spPr/>
      <dgm:t>
        <a:bodyPr/>
        <a:lstStyle/>
        <a:p>
          <a:endParaRPr lang="es-MX" sz="1100">
            <a:solidFill>
              <a:schemeClr val="tx1"/>
            </a:solidFill>
          </a:endParaRPr>
        </a:p>
      </dgm:t>
    </dgm:pt>
    <dgm:pt modelId="{D5A13D89-FACD-49A1-BF80-086A8EE8005E}" type="sibTrans" cxnId="{0B7C8149-81F5-446D-8982-BCA71C3B121C}">
      <dgm:prSet/>
      <dgm:spPr/>
      <dgm:t>
        <a:bodyPr/>
        <a:lstStyle/>
        <a:p>
          <a:endParaRPr lang="es-MX" sz="4000">
            <a:solidFill>
              <a:schemeClr val="tx1"/>
            </a:solidFill>
          </a:endParaRPr>
        </a:p>
      </dgm:t>
    </dgm:pt>
    <dgm:pt modelId="{D3F59D57-FF6F-419F-91B0-EAF8E00C7316}">
      <dgm:prSet phldrT="[Texto]" custT="1"/>
      <dgm:spPr/>
      <dgm:t>
        <a:bodyPr/>
        <a:lstStyle/>
        <a:p>
          <a:r>
            <a:rPr lang="es-MX" sz="1200" dirty="0" err="1" smtClean="0">
              <a:solidFill>
                <a:schemeClr val="bg1"/>
              </a:solidFill>
            </a:rPr>
            <a:t>Creativity</a:t>
          </a:r>
          <a:r>
            <a:rPr lang="es-MX" sz="1200" dirty="0" smtClean="0">
              <a:solidFill>
                <a:schemeClr val="bg1"/>
              </a:solidFill>
            </a:rPr>
            <a:t>, </a:t>
          </a:r>
          <a:r>
            <a:rPr lang="es-MX" sz="1200" dirty="0" err="1" smtClean="0">
              <a:solidFill>
                <a:schemeClr val="bg1"/>
              </a:solidFill>
            </a:rPr>
            <a:t>self-reliance</a:t>
          </a:r>
          <a:r>
            <a:rPr lang="es-MX" sz="1200" dirty="0" smtClean="0">
              <a:solidFill>
                <a:schemeClr val="bg1"/>
              </a:solidFill>
            </a:rPr>
            <a:t> and </a:t>
          </a:r>
          <a:r>
            <a:rPr lang="es-MX" sz="1200" dirty="0" err="1" smtClean="0">
              <a:solidFill>
                <a:schemeClr val="bg1"/>
              </a:solidFill>
            </a:rPr>
            <a:t>adaptability</a:t>
          </a:r>
          <a:endParaRPr lang="es-MX" sz="1200" dirty="0">
            <a:solidFill>
              <a:schemeClr val="bg1"/>
            </a:solidFill>
          </a:endParaRPr>
        </a:p>
      </dgm:t>
    </dgm:pt>
    <dgm:pt modelId="{27B000BB-B0AC-4415-91E7-7D2E0AC90CCB}" type="parTrans" cxnId="{7EF48F7C-10E0-497B-8EB6-8FF4E3A00460}">
      <dgm:prSet custT="1"/>
      <dgm:spPr/>
      <dgm:t>
        <a:bodyPr/>
        <a:lstStyle/>
        <a:p>
          <a:endParaRPr lang="es-MX" sz="1100">
            <a:solidFill>
              <a:schemeClr val="tx1"/>
            </a:solidFill>
          </a:endParaRPr>
        </a:p>
      </dgm:t>
    </dgm:pt>
    <dgm:pt modelId="{F50C9130-41B1-48A5-939F-442D8070297D}" type="sibTrans" cxnId="{7EF48F7C-10E0-497B-8EB6-8FF4E3A00460}">
      <dgm:prSet/>
      <dgm:spPr/>
      <dgm:t>
        <a:bodyPr/>
        <a:lstStyle/>
        <a:p>
          <a:endParaRPr lang="es-MX" sz="4000">
            <a:solidFill>
              <a:schemeClr val="tx1"/>
            </a:solidFill>
          </a:endParaRPr>
        </a:p>
      </dgm:t>
    </dgm:pt>
    <dgm:pt modelId="{AA9CD8EC-662E-4BA1-8833-89B0FCB3EDE3}" type="pres">
      <dgm:prSet presAssocID="{2B2359E4-8211-4E56-BC0B-A1F9B1B42DD2}" presName="Name0" presStyleCnt="0">
        <dgm:presLayoutVars>
          <dgm:chMax val="1"/>
          <dgm:dir/>
          <dgm:animLvl val="ctr"/>
          <dgm:resizeHandles val="exact"/>
        </dgm:presLayoutVars>
      </dgm:prSet>
      <dgm:spPr/>
      <dgm:t>
        <a:bodyPr/>
        <a:lstStyle/>
        <a:p>
          <a:endParaRPr lang="es-MX"/>
        </a:p>
      </dgm:t>
    </dgm:pt>
    <dgm:pt modelId="{C2E50E50-C515-4F5F-9BAA-B5F31778F011}" type="pres">
      <dgm:prSet presAssocID="{F3F05254-6C03-4A76-B00C-9D4252F2C026}" presName="centerShape" presStyleLbl="node0" presStyleIdx="0" presStyleCnt="1" custScaleX="125805"/>
      <dgm:spPr/>
      <dgm:t>
        <a:bodyPr/>
        <a:lstStyle/>
        <a:p>
          <a:endParaRPr lang="es-MX"/>
        </a:p>
      </dgm:t>
    </dgm:pt>
    <dgm:pt modelId="{117F1BD2-0FD5-4EA5-8E65-8C863AF098E0}" type="pres">
      <dgm:prSet presAssocID="{56169431-3009-4890-B3E2-1A150CE382F7}" presName="parTrans" presStyleLbl="sibTrans2D1" presStyleIdx="0" presStyleCnt="7"/>
      <dgm:spPr/>
      <dgm:t>
        <a:bodyPr/>
        <a:lstStyle/>
        <a:p>
          <a:endParaRPr lang="es-MX"/>
        </a:p>
      </dgm:t>
    </dgm:pt>
    <dgm:pt modelId="{CD171F19-8AF7-45DB-ABB1-03A990811D0A}" type="pres">
      <dgm:prSet presAssocID="{56169431-3009-4890-B3E2-1A150CE382F7}" presName="connectorText" presStyleLbl="sibTrans2D1" presStyleIdx="0" presStyleCnt="7"/>
      <dgm:spPr/>
      <dgm:t>
        <a:bodyPr/>
        <a:lstStyle/>
        <a:p>
          <a:endParaRPr lang="es-MX"/>
        </a:p>
      </dgm:t>
    </dgm:pt>
    <dgm:pt modelId="{5A07DF61-EC6A-4B7C-A6B0-730E9D66BE36}" type="pres">
      <dgm:prSet presAssocID="{EA6FD7B8-615B-4F7F-A5A3-A45808389B5D}" presName="node" presStyleLbl="node1" presStyleIdx="0" presStyleCnt="7">
        <dgm:presLayoutVars>
          <dgm:bulletEnabled val="1"/>
        </dgm:presLayoutVars>
      </dgm:prSet>
      <dgm:spPr/>
      <dgm:t>
        <a:bodyPr/>
        <a:lstStyle/>
        <a:p>
          <a:endParaRPr lang="es-MX"/>
        </a:p>
      </dgm:t>
    </dgm:pt>
    <dgm:pt modelId="{5F9BCC28-1777-4116-8C41-3299F5BAF85C}" type="pres">
      <dgm:prSet presAssocID="{A4532B8A-0B03-4BEC-AC35-E78C2DC89D40}" presName="parTrans" presStyleLbl="sibTrans2D1" presStyleIdx="1" presStyleCnt="7"/>
      <dgm:spPr/>
      <dgm:t>
        <a:bodyPr/>
        <a:lstStyle/>
        <a:p>
          <a:endParaRPr lang="es-MX"/>
        </a:p>
      </dgm:t>
    </dgm:pt>
    <dgm:pt modelId="{BE8C7B15-FFA7-4D13-9302-EAF2E9655E19}" type="pres">
      <dgm:prSet presAssocID="{A4532B8A-0B03-4BEC-AC35-E78C2DC89D40}" presName="connectorText" presStyleLbl="sibTrans2D1" presStyleIdx="1" presStyleCnt="7"/>
      <dgm:spPr/>
      <dgm:t>
        <a:bodyPr/>
        <a:lstStyle/>
        <a:p>
          <a:endParaRPr lang="es-MX"/>
        </a:p>
      </dgm:t>
    </dgm:pt>
    <dgm:pt modelId="{E6F68C2D-7E68-4546-8171-594BC9B6C8E4}" type="pres">
      <dgm:prSet presAssocID="{2AF6204F-C1F4-4E87-AFED-16FEEA8AA23E}" presName="node" presStyleLbl="node1" presStyleIdx="1" presStyleCnt="7">
        <dgm:presLayoutVars>
          <dgm:bulletEnabled val="1"/>
        </dgm:presLayoutVars>
      </dgm:prSet>
      <dgm:spPr/>
      <dgm:t>
        <a:bodyPr/>
        <a:lstStyle/>
        <a:p>
          <a:endParaRPr lang="es-MX"/>
        </a:p>
      </dgm:t>
    </dgm:pt>
    <dgm:pt modelId="{3D26F3AE-9921-4772-97EE-6007E5566826}" type="pres">
      <dgm:prSet presAssocID="{A2198027-FC1B-4F1B-A12B-D0E2A8F99BB2}" presName="parTrans" presStyleLbl="sibTrans2D1" presStyleIdx="2" presStyleCnt="7"/>
      <dgm:spPr/>
      <dgm:t>
        <a:bodyPr/>
        <a:lstStyle/>
        <a:p>
          <a:endParaRPr lang="es-MX"/>
        </a:p>
      </dgm:t>
    </dgm:pt>
    <dgm:pt modelId="{4F64F2A9-7A48-4F26-B62C-2A5B7D5D3745}" type="pres">
      <dgm:prSet presAssocID="{A2198027-FC1B-4F1B-A12B-D0E2A8F99BB2}" presName="connectorText" presStyleLbl="sibTrans2D1" presStyleIdx="2" presStyleCnt="7"/>
      <dgm:spPr/>
      <dgm:t>
        <a:bodyPr/>
        <a:lstStyle/>
        <a:p>
          <a:endParaRPr lang="es-MX"/>
        </a:p>
      </dgm:t>
    </dgm:pt>
    <dgm:pt modelId="{E5F92BA1-8636-49EB-A091-2C3A98BD5B41}" type="pres">
      <dgm:prSet presAssocID="{80B26238-E2C9-4A5E-9B74-A660F1BD8ACA}" presName="node" presStyleLbl="node1" presStyleIdx="2" presStyleCnt="7">
        <dgm:presLayoutVars>
          <dgm:bulletEnabled val="1"/>
        </dgm:presLayoutVars>
      </dgm:prSet>
      <dgm:spPr/>
      <dgm:t>
        <a:bodyPr/>
        <a:lstStyle/>
        <a:p>
          <a:endParaRPr lang="es-MX"/>
        </a:p>
      </dgm:t>
    </dgm:pt>
    <dgm:pt modelId="{96F72CF0-E3DA-4BE8-A9B5-0977EDDD7068}" type="pres">
      <dgm:prSet presAssocID="{06157A7E-DFD7-4D0C-B995-50D5D18D95DD}" presName="parTrans" presStyleLbl="sibTrans2D1" presStyleIdx="3" presStyleCnt="7"/>
      <dgm:spPr/>
      <dgm:t>
        <a:bodyPr/>
        <a:lstStyle/>
        <a:p>
          <a:endParaRPr lang="es-MX"/>
        </a:p>
      </dgm:t>
    </dgm:pt>
    <dgm:pt modelId="{691576FF-7EF5-467D-891A-0BBCE196B271}" type="pres">
      <dgm:prSet presAssocID="{06157A7E-DFD7-4D0C-B995-50D5D18D95DD}" presName="connectorText" presStyleLbl="sibTrans2D1" presStyleIdx="3" presStyleCnt="7"/>
      <dgm:spPr/>
      <dgm:t>
        <a:bodyPr/>
        <a:lstStyle/>
        <a:p>
          <a:endParaRPr lang="es-MX"/>
        </a:p>
      </dgm:t>
    </dgm:pt>
    <dgm:pt modelId="{0EEC9E44-485D-4B29-A983-341B1464CB71}" type="pres">
      <dgm:prSet presAssocID="{FE3DFA1C-DA8C-4BF9-8E5E-7255A397AE79}" presName="node" presStyleLbl="node1" presStyleIdx="3" presStyleCnt="7">
        <dgm:presLayoutVars>
          <dgm:bulletEnabled val="1"/>
        </dgm:presLayoutVars>
      </dgm:prSet>
      <dgm:spPr/>
      <dgm:t>
        <a:bodyPr/>
        <a:lstStyle/>
        <a:p>
          <a:endParaRPr lang="es-MX"/>
        </a:p>
      </dgm:t>
    </dgm:pt>
    <dgm:pt modelId="{D403CEDE-1F7E-450F-B394-AE504D40C1D9}" type="pres">
      <dgm:prSet presAssocID="{6458F25F-01D4-4185-B214-E16A8EB03E64}" presName="parTrans" presStyleLbl="sibTrans2D1" presStyleIdx="4" presStyleCnt="7"/>
      <dgm:spPr/>
      <dgm:t>
        <a:bodyPr/>
        <a:lstStyle/>
        <a:p>
          <a:endParaRPr lang="es-MX"/>
        </a:p>
      </dgm:t>
    </dgm:pt>
    <dgm:pt modelId="{52DA9A7B-1179-4421-AC2A-B6C750125196}" type="pres">
      <dgm:prSet presAssocID="{6458F25F-01D4-4185-B214-E16A8EB03E64}" presName="connectorText" presStyleLbl="sibTrans2D1" presStyleIdx="4" presStyleCnt="7"/>
      <dgm:spPr/>
      <dgm:t>
        <a:bodyPr/>
        <a:lstStyle/>
        <a:p>
          <a:endParaRPr lang="es-MX"/>
        </a:p>
      </dgm:t>
    </dgm:pt>
    <dgm:pt modelId="{69543294-7A09-4F48-8D32-894F634E9865}" type="pres">
      <dgm:prSet presAssocID="{E91FB194-8B8E-4451-BF4E-02715E55B0F6}" presName="node" presStyleLbl="node1" presStyleIdx="4" presStyleCnt="7">
        <dgm:presLayoutVars>
          <dgm:bulletEnabled val="1"/>
        </dgm:presLayoutVars>
      </dgm:prSet>
      <dgm:spPr/>
      <dgm:t>
        <a:bodyPr/>
        <a:lstStyle/>
        <a:p>
          <a:endParaRPr lang="es-MX"/>
        </a:p>
      </dgm:t>
    </dgm:pt>
    <dgm:pt modelId="{DD29D0A6-7E28-46AA-98D7-1889BC33FB5A}" type="pres">
      <dgm:prSet presAssocID="{27B000BB-B0AC-4415-91E7-7D2E0AC90CCB}" presName="parTrans" presStyleLbl="sibTrans2D1" presStyleIdx="5" presStyleCnt="7"/>
      <dgm:spPr/>
      <dgm:t>
        <a:bodyPr/>
        <a:lstStyle/>
        <a:p>
          <a:endParaRPr lang="es-MX"/>
        </a:p>
      </dgm:t>
    </dgm:pt>
    <dgm:pt modelId="{EC6CE7FF-68C8-46B7-8F27-2279F65A75DF}" type="pres">
      <dgm:prSet presAssocID="{27B000BB-B0AC-4415-91E7-7D2E0AC90CCB}" presName="connectorText" presStyleLbl="sibTrans2D1" presStyleIdx="5" presStyleCnt="7"/>
      <dgm:spPr/>
      <dgm:t>
        <a:bodyPr/>
        <a:lstStyle/>
        <a:p>
          <a:endParaRPr lang="es-MX"/>
        </a:p>
      </dgm:t>
    </dgm:pt>
    <dgm:pt modelId="{BF303DC7-88D7-484C-93AD-405B06D43014}" type="pres">
      <dgm:prSet presAssocID="{D3F59D57-FF6F-419F-91B0-EAF8E00C7316}" presName="node" presStyleLbl="node1" presStyleIdx="5" presStyleCnt="7">
        <dgm:presLayoutVars>
          <dgm:bulletEnabled val="1"/>
        </dgm:presLayoutVars>
      </dgm:prSet>
      <dgm:spPr/>
      <dgm:t>
        <a:bodyPr/>
        <a:lstStyle/>
        <a:p>
          <a:endParaRPr lang="es-MX"/>
        </a:p>
      </dgm:t>
    </dgm:pt>
    <dgm:pt modelId="{2E2B7992-BB20-447F-ABF1-E0E40EE14EB1}" type="pres">
      <dgm:prSet presAssocID="{A2441233-6C70-4CF4-9F80-A599D12286B7}" presName="parTrans" presStyleLbl="sibTrans2D1" presStyleIdx="6" presStyleCnt="7"/>
      <dgm:spPr/>
      <dgm:t>
        <a:bodyPr/>
        <a:lstStyle/>
        <a:p>
          <a:endParaRPr lang="es-MX"/>
        </a:p>
      </dgm:t>
    </dgm:pt>
    <dgm:pt modelId="{5C26B019-D406-4AA6-8E10-FFE5332FE9E9}" type="pres">
      <dgm:prSet presAssocID="{A2441233-6C70-4CF4-9F80-A599D12286B7}" presName="connectorText" presStyleLbl="sibTrans2D1" presStyleIdx="6" presStyleCnt="7"/>
      <dgm:spPr/>
      <dgm:t>
        <a:bodyPr/>
        <a:lstStyle/>
        <a:p>
          <a:endParaRPr lang="es-MX"/>
        </a:p>
      </dgm:t>
    </dgm:pt>
    <dgm:pt modelId="{03F2361A-1A90-462A-B742-DE5FC2D32234}" type="pres">
      <dgm:prSet presAssocID="{36B344AF-DB83-4E4A-987B-BCA84A3DC116}" presName="node" presStyleLbl="node1" presStyleIdx="6" presStyleCnt="7">
        <dgm:presLayoutVars>
          <dgm:bulletEnabled val="1"/>
        </dgm:presLayoutVars>
      </dgm:prSet>
      <dgm:spPr/>
      <dgm:t>
        <a:bodyPr/>
        <a:lstStyle/>
        <a:p>
          <a:endParaRPr lang="es-MX"/>
        </a:p>
      </dgm:t>
    </dgm:pt>
  </dgm:ptLst>
  <dgm:cxnLst>
    <dgm:cxn modelId="{3077B7D1-DA71-4112-9913-7A5B54A53418}" srcId="{2B2359E4-8211-4E56-BC0B-A1F9B1B42DD2}" destId="{F3F05254-6C03-4A76-B00C-9D4252F2C026}" srcOrd="0" destOrd="0" parTransId="{285E6E11-5D35-4F9E-94EE-A0CFDA2A4AB0}" sibTransId="{9029C165-D955-44E1-9EE0-5BD18A08B80B}"/>
    <dgm:cxn modelId="{386F2D18-77A3-4D99-87B5-5EEB7F752F44}" type="presOf" srcId="{27B000BB-B0AC-4415-91E7-7D2E0AC90CCB}" destId="{EC6CE7FF-68C8-46B7-8F27-2279F65A75DF}" srcOrd="1" destOrd="0" presId="urn:microsoft.com/office/officeart/2005/8/layout/radial5"/>
    <dgm:cxn modelId="{32670A7E-3023-4C17-BC97-EF3AA11B4699}" type="presOf" srcId="{2AF6204F-C1F4-4E87-AFED-16FEEA8AA23E}" destId="{E6F68C2D-7E68-4546-8171-594BC9B6C8E4}" srcOrd="0" destOrd="0" presId="urn:microsoft.com/office/officeart/2005/8/layout/radial5"/>
    <dgm:cxn modelId="{16985E7E-4187-4C55-AA64-FA23F4584D47}" srcId="{F3F05254-6C03-4A76-B00C-9D4252F2C026}" destId="{36B344AF-DB83-4E4A-987B-BCA84A3DC116}" srcOrd="6" destOrd="0" parTransId="{A2441233-6C70-4CF4-9F80-A599D12286B7}" sibTransId="{B7B4A32D-7857-4E17-B51D-8A2FCB5F7EF4}"/>
    <dgm:cxn modelId="{869F5AAD-FB0B-4938-BE0D-DF89D3E99E90}" type="presOf" srcId="{27B000BB-B0AC-4415-91E7-7D2E0AC90CCB}" destId="{DD29D0A6-7E28-46AA-98D7-1889BC33FB5A}" srcOrd="0" destOrd="0" presId="urn:microsoft.com/office/officeart/2005/8/layout/radial5"/>
    <dgm:cxn modelId="{3F9C311E-B4D9-4AA7-9F2D-D0D3E0221DE6}" type="presOf" srcId="{A4532B8A-0B03-4BEC-AC35-E78C2DC89D40}" destId="{BE8C7B15-FFA7-4D13-9302-EAF2E9655E19}" srcOrd="1" destOrd="0" presId="urn:microsoft.com/office/officeart/2005/8/layout/radial5"/>
    <dgm:cxn modelId="{E0CB63BB-1775-4711-92E2-2B984C62F0A7}" type="presOf" srcId="{06157A7E-DFD7-4D0C-B995-50D5D18D95DD}" destId="{691576FF-7EF5-467D-891A-0BBCE196B271}" srcOrd="1" destOrd="0" presId="urn:microsoft.com/office/officeart/2005/8/layout/radial5"/>
    <dgm:cxn modelId="{F8B5FAFB-8B72-47A0-BE6F-2A28A66AC305}" type="presOf" srcId="{A2441233-6C70-4CF4-9F80-A599D12286B7}" destId="{5C26B019-D406-4AA6-8E10-FFE5332FE9E9}" srcOrd="1" destOrd="0" presId="urn:microsoft.com/office/officeart/2005/8/layout/radial5"/>
    <dgm:cxn modelId="{AF120187-B94B-4D1E-9DF1-61E2C58C9162}" type="presOf" srcId="{A2441233-6C70-4CF4-9F80-A599D12286B7}" destId="{2E2B7992-BB20-447F-ABF1-E0E40EE14EB1}" srcOrd="0" destOrd="0" presId="urn:microsoft.com/office/officeart/2005/8/layout/radial5"/>
    <dgm:cxn modelId="{F452C66D-6334-48FB-8833-3FF65F830C59}" type="presOf" srcId="{56169431-3009-4890-B3E2-1A150CE382F7}" destId="{117F1BD2-0FD5-4EA5-8E65-8C863AF098E0}" srcOrd="0" destOrd="0" presId="urn:microsoft.com/office/officeart/2005/8/layout/radial5"/>
    <dgm:cxn modelId="{1304E2BF-283B-4F81-B7CB-3477878F7E08}" type="presOf" srcId="{FE3DFA1C-DA8C-4BF9-8E5E-7255A397AE79}" destId="{0EEC9E44-485D-4B29-A983-341B1464CB71}" srcOrd="0" destOrd="0" presId="urn:microsoft.com/office/officeart/2005/8/layout/radial5"/>
    <dgm:cxn modelId="{12D6C0EE-5EEE-48C1-BF57-332EFD414103}" srcId="{F3F05254-6C03-4A76-B00C-9D4252F2C026}" destId="{EA6FD7B8-615B-4F7F-A5A3-A45808389B5D}" srcOrd="0" destOrd="0" parTransId="{56169431-3009-4890-B3E2-1A150CE382F7}" sibTransId="{A50D2529-E0A6-4911-9030-7B60C89A7A5E}"/>
    <dgm:cxn modelId="{0B7C8149-81F5-446D-8982-BCA71C3B121C}" srcId="{F3F05254-6C03-4A76-B00C-9D4252F2C026}" destId="{E91FB194-8B8E-4451-BF4E-02715E55B0F6}" srcOrd="4" destOrd="0" parTransId="{6458F25F-01D4-4185-B214-E16A8EB03E64}" sibTransId="{D5A13D89-FACD-49A1-BF80-086A8EE8005E}"/>
    <dgm:cxn modelId="{056D54C9-A74F-479E-84C8-BD614E2EE763}" srcId="{F3F05254-6C03-4A76-B00C-9D4252F2C026}" destId="{80B26238-E2C9-4A5E-9B74-A660F1BD8ACA}" srcOrd="2" destOrd="0" parTransId="{A2198027-FC1B-4F1B-A12B-D0E2A8F99BB2}" sibTransId="{BE139C59-DC3B-4459-9B4C-D94C64962AE3}"/>
    <dgm:cxn modelId="{22B946F7-184C-42D2-A53F-7853A7758F7C}" type="presOf" srcId="{6458F25F-01D4-4185-B214-E16A8EB03E64}" destId="{52DA9A7B-1179-4421-AC2A-B6C750125196}" srcOrd="1" destOrd="0" presId="urn:microsoft.com/office/officeart/2005/8/layout/radial5"/>
    <dgm:cxn modelId="{9A7201A1-EC02-4498-80A4-466A65234CFE}" type="presOf" srcId="{06157A7E-DFD7-4D0C-B995-50D5D18D95DD}" destId="{96F72CF0-E3DA-4BE8-A9B5-0977EDDD7068}" srcOrd="0" destOrd="0" presId="urn:microsoft.com/office/officeart/2005/8/layout/radial5"/>
    <dgm:cxn modelId="{9A970443-49BC-4221-B5C2-67B4FDA71D4B}" srcId="{F3F05254-6C03-4A76-B00C-9D4252F2C026}" destId="{FE3DFA1C-DA8C-4BF9-8E5E-7255A397AE79}" srcOrd="3" destOrd="0" parTransId="{06157A7E-DFD7-4D0C-B995-50D5D18D95DD}" sibTransId="{2962580D-58EA-4CEE-919B-5534E0B8D085}"/>
    <dgm:cxn modelId="{FCA6ED0C-8518-43EF-84E5-0832096B7388}" type="presOf" srcId="{D3F59D57-FF6F-419F-91B0-EAF8E00C7316}" destId="{BF303DC7-88D7-484C-93AD-405B06D43014}" srcOrd="0" destOrd="0" presId="urn:microsoft.com/office/officeart/2005/8/layout/radial5"/>
    <dgm:cxn modelId="{7EF48F7C-10E0-497B-8EB6-8FF4E3A00460}" srcId="{F3F05254-6C03-4A76-B00C-9D4252F2C026}" destId="{D3F59D57-FF6F-419F-91B0-EAF8E00C7316}" srcOrd="5" destOrd="0" parTransId="{27B000BB-B0AC-4415-91E7-7D2E0AC90CCB}" sibTransId="{F50C9130-41B1-48A5-939F-442D8070297D}"/>
    <dgm:cxn modelId="{80F67CB4-064A-4347-ADB7-630481D20E80}" type="presOf" srcId="{EA6FD7B8-615B-4F7F-A5A3-A45808389B5D}" destId="{5A07DF61-EC6A-4B7C-A6B0-730E9D66BE36}" srcOrd="0" destOrd="0" presId="urn:microsoft.com/office/officeart/2005/8/layout/radial5"/>
    <dgm:cxn modelId="{1F9E6757-2F73-4D1B-B9CD-245FC4AE1D1B}" type="presOf" srcId="{A4532B8A-0B03-4BEC-AC35-E78C2DC89D40}" destId="{5F9BCC28-1777-4116-8C41-3299F5BAF85C}" srcOrd="0" destOrd="0" presId="urn:microsoft.com/office/officeart/2005/8/layout/radial5"/>
    <dgm:cxn modelId="{D9969919-F4F3-44B6-AAAC-F3579E7A7E6F}" srcId="{F3F05254-6C03-4A76-B00C-9D4252F2C026}" destId="{2AF6204F-C1F4-4E87-AFED-16FEEA8AA23E}" srcOrd="1" destOrd="0" parTransId="{A4532B8A-0B03-4BEC-AC35-E78C2DC89D40}" sibTransId="{B4EDBD71-94F2-4C0D-84E6-25B904E5B401}"/>
    <dgm:cxn modelId="{C102109F-16AD-498A-AB1E-C5C24E74FC6E}" type="presOf" srcId="{2B2359E4-8211-4E56-BC0B-A1F9B1B42DD2}" destId="{AA9CD8EC-662E-4BA1-8833-89B0FCB3EDE3}" srcOrd="0" destOrd="0" presId="urn:microsoft.com/office/officeart/2005/8/layout/radial5"/>
    <dgm:cxn modelId="{758D6FD0-74E2-4CC7-A441-4D223EC021D4}" type="presOf" srcId="{80B26238-E2C9-4A5E-9B74-A660F1BD8ACA}" destId="{E5F92BA1-8636-49EB-A091-2C3A98BD5B41}" srcOrd="0" destOrd="0" presId="urn:microsoft.com/office/officeart/2005/8/layout/radial5"/>
    <dgm:cxn modelId="{7055453A-2A82-4A8B-B5B5-F1428FC3C8B2}" type="presOf" srcId="{36B344AF-DB83-4E4A-987B-BCA84A3DC116}" destId="{03F2361A-1A90-462A-B742-DE5FC2D32234}" srcOrd="0" destOrd="0" presId="urn:microsoft.com/office/officeart/2005/8/layout/radial5"/>
    <dgm:cxn modelId="{C920AE3D-C730-4FD8-85BC-F6B778E0E82F}" type="presOf" srcId="{56169431-3009-4890-B3E2-1A150CE382F7}" destId="{CD171F19-8AF7-45DB-ABB1-03A990811D0A}" srcOrd="1" destOrd="0" presId="urn:microsoft.com/office/officeart/2005/8/layout/radial5"/>
    <dgm:cxn modelId="{35467B92-1B3B-46EC-AAA2-F4D9881AFDF9}" type="presOf" srcId="{6458F25F-01D4-4185-B214-E16A8EB03E64}" destId="{D403CEDE-1F7E-450F-B394-AE504D40C1D9}" srcOrd="0" destOrd="0" presId="urn:microsoft.com/office/officeart/2005/8/layout/radial5"/>
    <dgm:cxn modelId="{59FB6FA4-C6F7-4FB1-B3AC-BD2DA47A1ABB}" type="presOf" srcId="{F3F05254-6C03-4A76-B00C-9D4252F2C026}" destId="{C2E50E50-C515-4F5F-9BAA-B5F31778F011}" srcOrd="0" destOrd="0" presId="urn:microsoft.com/office/officeart/2005/8/layout/radial5"/>
    <dgm:cxn modelId="{23BCD51B-ABD2-4305-8F7E-5763AD327B3A}" type="presOf" srcId="{A2198027-FC1B-4F1B-A12B-D0E2A8F99BB2}" destId="{3D26F3AE-9921-4772-97EE-6007E5566826}" srcOrd="0" destOrd="0" presId="urn:microsoft.com/office/officeart/2005/8/layout/radial5"/>
    <dgm:cxn modelId="{F28628EF-9D88-4492-A654-A2EEC777A387}" type="presOf" srcId="{A2198027-FC1B-4F1B-A12B-D0E2A8F99BB2}" destId="{4F64F2A9-7A48-4F26-B62C-2A5B7D5D3745}" srcOrd="1" destOrd="0" presId="urn:microsoft.com/office/officeart/2005/8/layout/radial5"/>
    <dgm:cxn modelId="{0472E28F-E4F1-4142-8384-C57B862F8648}" type="presOf" srcId="{E91FB194-8B8E-4451-BF4E-02715E55B0F6}" destId="{69543294-7A09-4F48-8D32-894F634E9865}" srcOrd="0" destOrd="0" presId="urn:microsoft.com/office/officeart/2005/8/layout/radial5"/>
    <dgm:cxn modelId="{519222C4-B401-49D5-B76B-02D895BC3B7D}" type="presParOf" srcId="{AA9CD8EC-662E-4BA1-8833-89B0FCB3EDE3}" destId="{C2E50E50-C515-4F5F-9BAA-B5F31778F011}" srcOrd="0" destOrd="0" presId="urn:microsoft.com/office/officeart/2005/8/layout/radial5"/>
    <dgm:cxn modelId="{9A910F4D-BA00-4E3A-B72A-FCE546891110}" type="presParOf" srcId="{AA9CD8EC-662E-4BA1-8833-89B0FCB3EDE3}" destId="{117F1BD2-0FD5-4EA5-8E65-8C863AF098E0}" srcOrd="1" destOrd="0" presId="urn:microsoft.com/office/officeart/2005/8/layout/radial5"/>
    <dgm:cxn modelId="{A2E4BA0B-DB65-4E27-9C9C-ED6D120D5609}" type="presParOf" srcId="{117F1BD2-0FD5-4EA5-8E65-8C863AF098E0}" destId="{CD171F19-8AF7-45DB-ABB1-03A990811D0A}" srcOrd="0" destOrd="0" presId="urn:microsoft.com/office/officeart/2005/8/layout/radial5"/>
    <dgm:cxn modelId="{D3488245-4710-4CD7-B867-87E469D4D52D}" type="presParOf" srcId="{AA9CD8EC-662E-4BA1-8833-89B0FCB3EDE3}" destId="{5A07DF61-EC6A-4B7C-A6B0-730E9D66BE36}" srcOrd="2" destOrd="0" presId="urn:microsoft.com/office/officeart/2005/8/layout/radial5"/>
    <dgm:cxn modelId="{A114F425-B0CF-412C-86F9-36A1F3F06C3D}" type="presParOf" srcId="{AA9CD8EC-662E-4BA1-8833-89B0FCB3EDE3}" destId="{5F9BCC28-1777-4116-8C41-3299F5BAF85C}" srcOrd="3" destOrd="0" presId="urn:microsoft.com/office/officeart/2005/8/layout/radial5"/>
    <dgm:cxn modelId="{99A6841E-B2B6-4ED5-B403-4C51966FCC9B}" type="presParOf" srcId="{5F9BCC28-1777-4116-8C41-3299F5BAF85C}" destId="{BE8C7B15-FFA7-4D13-9302-EAF2E9655E19}" srcOrd="0" destOrd="0" presId="urn:microsoft.com/office/officeart/2005/8/layout/radial5"/>
    <dgm:cxn modelId="{D4D31425-FE2B-4C06-839F-0FCBF75E785B}" type="presParOf" srcId="{AA9CD8EC-662E-4BA1-8833-89B0FCB3EDE3}" destId="{E6F68C2D-7E68-4546-8171-594BC9B6C8E4}" srcOrd="4" destOrd="0" presId="urn:microsoft.com/office/officeart/2005/8/layout/radial5"/>
    <dgm:cxn modelId="{970D460B-B41A-48FD-A699-7140D5ACD58E}" type="presParOf" srcId="{AA9CD8EC-662E-4BA1-8833-89B0FCB3EDE3}" destId="{3D26F3AE-9921-4772-97EE-6007E5566826}" srcOrd="5" destOrd="0" presId="urn:microsoft.com/office/officeart/2005/8/layout/radial5"/>
    <dgm:cxn modelId="{FEA394EE-6036-4A37-8C6D-5370377ACE6A}" type="presParOf" srcId="{3D26F3AE-9921-4772-97EE-6007E5566826}" destId="{4F64F2A9-7A48-4F26-B62C-2A5B7D5D3745}" srcOrd="0" destOrd="0" presId="urn:microsoft.com/office/officeart/2005/8/layout/radial5"/>
    <dgm:cxn modelId="{6E5D728C-2EE1-4105-8707-F92DA766F389}" type="presParOf" srcId="{AA9CD8EC-662E-4BA1-8833-89B0FCB3EDE3}" destId="{E5F92BA1-8636-49EB-A091-2C3A98BD5B41}" srcOrd="6" destOrd="0" presId="urn:microsoft.com/office/officeart/2005/8/layout/radial5"/>
    <dgm:cxn modelId="{A6E03025-A22E-49E1-B927-C7222AFF784F}" type="presParOf" srcId="{AA9CD8EC-662E-4BA1-8833-89B0FCB3EDE3}" destId="{96F72CF0-E3DA-4BE8-A9B5-0977EDDD7068}" srcOrd="7" destOrd="0" presId="urn:microsoft.com/office/officeart/2005/8/layout/radial5"/>
    <dgm:cxn modelId="{618A95B4-251E-4A31-A9CC-56E123F343E9}" type="presParOf" srcId="{96F72CF0-E3DA-4BE8-A9B5-0977EDDD7068}" destId="{691576FF-7EF5-467D-891A-0BBCE196B271}" srcOrd="0" destOrd="0" presId="urn:microsoft.com/office/officeart/2005/8/layout/radial5"/>
    <dgm:cxn modelId="{7F0572AF-0182-48BB-8A6D-89A82E841536}" type="presParOf" srcId="{AA9CD8EC-662E-4BA1-8833-89B0FCB3EDE3}" destId="{0EEC9E44-485D-4B29-A983-341B1464CB71}" srcOrd="8" destOrd="0" presId="urn:microsoft.com/office/officeart/2005/8/layout/radial5"/>
    <dgm:cxn modelId="{6EA09D05-96B7-425C-A390-C1870839A400}" type="presParOf" srcId="{AA9CD8EC-662E-4BA1-8833-89B0FCB3EDE3}" destId="{D403CEDE-1F7E-450F-B394-AE504D40C1D9}" srcOrd="9" destOrd="0" presId="urn:microsoft.com/office/officeart/2005/8/layout/radial5"/>
    <dgm:cxn modelId="{3EAF3ED6-31D5-4D96-88D1-00D1CA3D00B9}" type="presParOf" srcId="{D403CEDE-1F7E-450F-B394-AE504D40C1D9}" destId="{52DA9A7B-1179-4421-AC2A-B6C750125196}" srcOrd="0" destOrd="0" presId="urn:microsoft.com/office/officeart/2005/8/layout/radial5"/>
    <dgm:cxn modelId="{A6549630-1D84-4DE6-AB37-594DD85D4039}" type="presParOf" srcId="{AA9CD8EC-662E-4BA1-8833-89B0FCB3EDE3}" destId="{69543294-7A09-4F48-8D32-894F634E9865}" srcOrd="10" destOrd="0" presId="urn:microsoft.com/office/officeart/2005/8/layout/radial5"/>
    <dgm:cxn modelId="{894F58DF-0FED-43FB-8DB5-0C2F60F032D0}" type="presParOf" srcId="{AA9CD8EC-662E-4BA1-8833-89B0FCB3EDE3}" destId="{DD29D0A6-7E28-46AA-98D7-1889BC33FB5A}" srcOrd="11" destOrd="0" presId="urn:microsoft.com/office/officeart/2005/8/layout/radial5"/>
    <dgm:cxn modelId="{C6006C31-0BF8-4D46-BA5F-057481FD9EE7}" type="presParOf" srcId="{DD29D0A6-7E28-46AA-98D7-1889BC33FB5A}" destId="{EC6CE7FF-68C8-46B7-8F27-2279F65A75DF}" srcOrd="0" destOrd="0" presId="urn:microsoft.com/office/officeart/2005/8/layout/radial5"/>
    <dgm:cxn modelId="{FADCA5D1-ED5B-4B4C-AD82-E0952D9A33DA}" type="presParOf" srcId="{AA9CD8EC-662E-4BA1-8833-89B0FCB3EDE3}" destId="{BF303DC7-88D7-484C-93AD-405B06D43014}" srcOrd="12" destOrd="0" presId="urn:microsoft.com/office/officeart/2005/8/layout/radial5"/>
    <dgm:cxn modelId="{974A66CE-C9E6-4E0B-9DAA-ED066F62F5C9}" type="presParOf" srcId="{AA9CD8EC-662E-4BA1-8833-89B0FCB3EDE3}" destId="{2E2B7992-BB20-447F-ABF1-E0E40EE14EB1}" srcOrd="13" destOrd="0" presId="urn:microsoft.com/office/officeart/2005/8/layout/radial5"/>
    <dgm:cxn modelId="{0937BFC0-ABB6-4081-8B04-D3E5600D24D7}" type="presParOf" srcId="{2E2B7992-BB20-447F-ABF1-E0E40EE14EB1}" destId="{5C26B019-D406-4AA6-8E10-FFE5332FE9E9}" srcOrd="0" destOrd="0" presId="urn:microsoft.com/office/officeart/2005/8/layout/radial5"/>
    <dgm:cxn modelId="{5CD80C62-9C52-46BA-BA34-DB02635B7154}" type="presParOf" srcId="{AA9CD8EC-662E-4BA1-8833-89B0FCB3EDE3}" destId="{03F2361A-1A90-462A-B742-DE5FC2D32234}" srcOrd="14"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72ED68-8587-4116-8E8B-59DFF6F7937A}">
      <dsp:nvSpPr>
        <dsp:cNvPr id="0" name=""/>
        <dsp:cNvSpPr/>
      </dsp:nvSpPr>
      <dsp:spPr>
        <a:xfrm rot="21300000">
          <a:off x="298741" y="1364858"/>
          <a:ext cx="7837484" cy="685691"/>
        </a:xfrm>
        <a:prstGeom prst="mathMinus">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E58DEB-CF72-4F77-BF22-48DBED1EB4E8}">
      <dsp:nvSpPr>
        <dsp:cNvPr id="0" name=""/>
        <dsp:cNvSpPr/>
      </dsp:nvSpPr>
      <dsp:spPr>
        <a:xfrm rot="16200000">
          <a:off x="1012196" y="170770"/>
          <a:ext cx="2530490" cy="1366163"/>
        </a:xfrm>
        <a:prstGeom prst="downArrow">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804F80-0B0D-46B1-97D8-7DACE1D221EB}">
      <dsp:nvSpPr>
        <dsp:cNvPr id="0" name=""/>
        <dsp:cNvSpPr/>
      </dsp:nvSpPr>
      <dsp:spPr>
        <a:xfrm>
          <a:off x="4470532" y="0"/>
          <a:ext cx="2699189" cy="1434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u="sng" kern="1200" dirty="0" smtClean="0"/>
            <a:t>INTRAPRENEUR</a:t>
          </a:r>
          <a:r>
            <a:rPr lang="es-MX" sz="2000" kern="1200" dirty="0" smtClean="0"/>
            <a:t>. Emprende dentro de una empresa que no es la suya.</a:t>
          </a:r>
          <a:endParaRPr lang="es-MX" sz="2000" kern="1200" dirty="0"/>
        </a:p>
      </dsp:txBody>
      <dsp:txXfrm>
        <a:off x="4470532" y="0"/>
        <a:ext cx="2699189" cy="1434471"/>
      </dsp:txXfrm>
    </dsp:sp>
    <dsp:sp modelId="{DDA8BE12-B651-4463-8E50-6F6872D3F809}">
      <dsp:nvSpPr>
        <dsp:cNvPr id="0" name=""/>
        <dsp:cNvSpPr/>
      </dsp:nvSpPr>
      <dsp:spPr>
        <a:xfrm rot="16200000">
          <a:off x="4892280" y="1878474"/>
          <a:ext cx="2530490" cy="1366163"/>
        </a:xfrm>
        <a:prstGeom prst="upArrow">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F37F7E-ADD2-4CF3-996C-E19C21A43909}">
      <dsp:nvSpPr>
        <dsp:cNvPr id="0" name=""/>
        <dsp:cNvSpPr/>
      </dsp:nvSpPr>
      <dsp:spPr>
        <a:xfrm>
          <a:off x="1265245" y="1980937"/>
          <a:ext cx="2699189" cy="1434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u="sng" kern="1200" dirty="0" smtClean="0"/>
            <a:t>ENTREPRENEUR</a:t>
          </a:r>
          <a:r>
            <a:rPr lang="es-MX" sz="2000" kern="1200" dirty="0" smtClean="0"/>
            <a:t>. Emprende en su propia empresa con fines de lucro.</a:t>
          </a:r>
          <a:endParaRPr lang="es-MX" sz="2000" kern="1200" dirty="0"/>
        </a:p>
      </dsp:txBody>
      <dsp:txXfrm>
        <a:off x="1265245" y="1980937"/>
        <a:ext cx="2699189" cy="14344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8D1812-7A10-4C7E-B55A-AB76BABDAA8C}">
      <dsp:nvSpPr>
        <dsp:cNvPr id="0" name=""/>
        <dsp:cNvSpPr/>
      </dsp:nvSpPr>
      <dsp:spPr>
        <a:xfrm>
          <a:off x="770652" y="2035966"/>
          <a:ext cx="1507222" cy="1441006"/>
        </a:xfrm>
        <a:custGeom>
          <a:avLst/>
          <a:gdLst/>
          <a:ahLst/>
          <a:cxnLst/>
          <a:rect l="0" t="0" r="0" b="0"/>
          <a:pathLst>
            <a:path>
              <a:moveTo>
                <a:pt x="0" y="0"/>
              </a:moveTo>
              <a:lnTo>
                <a:pt x="753611" y="0"/>
              </a:lnTo>
              <a:lnTo>
                <a:pt x="753611" y="1441006"/>
              </a:lnTo>
              <a:lnTo>
                <a:pt x="1507222" y="144100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1472132" y="2704339"/>
        <a:ext cx="104261" cy="104261"/>
      </dsp:txXfrm>
    </dsp:sp>
    <dsp:sp modelId="{91491B2D-F0B2-48B5-BFD4-28B3D7500E6E}">
      <dsp:nvSpPr>
        <dsp:cNvPr id="0" name=""/>
        <dsp:cNvSpPr/>
      </dsp:nvSpPr>
      <dsp:spPr>
        <a:xfrm>
          <a:off x="770652" y="2035966"/>
          <a:ext cx="1507222" cy="477691"/>
        </a:xfrm>
        <a:custGeom>
          <a:avLst/>
          <a:gdLst/>
          <a:ahLst/>
          <a:cxnLst/>
          <a:rect l="0" t="0" r="0" b="0"/>
          <a:pathLst>
            <a:path>
              <a:moveTo>
                <a:pt x="0" y="0"/>
              </a:moveTo>
              <a:lnTo>
                <a:pt x="753611" y="0"/>
              </a:lnTo>
              <a:lnTo>
                <a:pt x="753611" y="477691"/>
              </a:lnTo>
              <a:lnTo>
                <a:pt x="1507222" y="477691"/>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484736" y="2235284"/>
        <a:ext cx="79055" cy="79055"/>
      </dsp:txXfrm>
    </dsp:sp>
    <dsp:sp modelId="{D9ABFD11-5A2C-4C7D-950E-CDDCFDB406D6}">
      <dsp:nvSpPr>
        <dsp:cNvPr id="0" name=""/>
        <dsp:cNvSpPr/>
      </dsp:nvSpPr>
      <dsp:spPr>
        <a:xfrm>
          <a:off x="770652" y="1550342"/>
          <a:ext cx="1507222" cy="485624"/>
        </a:xfrm>
        <a:custGeom>
          <a:avLst/>
          <a:gdLst/>
          <a:ahLst/>
          <a:cxnLst/>
          <a:rect l="0" t="0" r="0" b="0"/>
          <a:pathLst>
            <a:path>
              <a:moveTo>
                <a:pt x="0" y="485624"/>
              </a:moveTo>
              <a:lnTo>
                <a:pt x="753611" y="485624"/>
              </a:lnTo>
              <a:lnTo>
                <a:pt x="753611" y="0"/>
              </a:lnTo>
              <a:lnTo>
                <a:pt x="1507222"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484675" y="1753566"/>
        <a:ext cx="79176" cy="79176"/>
      </dsp:txXfrm>
    </dsp:sp>
    <dsp:sp modelId="{33013D02-753C-4796-B97D-C22ECFD09023}">
      <dsp:nvSpPr>
        <dsp:cNvPr id="0" name=""/>
        <dsp:cNvSpPr/>
      </dsp:nvSpPr>
      <dsp:spPr>
        <a:xfrm>
          <a:off x="770652" y="587026"/>
          <a:ext cx="1507222" cy="1448940"/>
        </a:xfrm>
        <a:custGeom>
          <a:avLst/>
          <a:gdLst/>
          <a:ahLst/>
          <a:cxnLst/>
          <a:rect l="0" t="0" r="0" b="0"/>
          <a:pathLst>
            <a:path>
              <a:moveTo>
                <a:pt x="0" y="1448940"/>
              </a:moveTo>
              <a:lnTo>
                <a:pt x="753611" y="1448940"/>
              </a:lnTo>
              <a:lnTo>
                <a:pt x="753611" y="0"/>
              </a:lnTo>
              <a:lnTo>
                <a:pt x="1507222"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1471995" y="1259228"/>
        <a:ext cx="104536" cy="104536"/>
      </dsp:txXfrm>
    </dsp:sp>
    <dsp:sp modelId="{17315F46-E472-4B0F-90E0-68BE88F54445}">
      <dsp:nvSpPr>
        <dsp:cNvPr id="0" name=""/>
        <dsp:cNvSpPr/>
      </dsp:nvSpPr>
      <dsp:spPr>
        <a:xfrm rot="16200000">
          <a:off x="-1642706" y="1650640"/>
          <a:ext cx="4056066" cy="7706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es-MX" sz="5000" kern="1200" dirty="0" smtClean="0"/>
            <a:t>ROLES </a:t>
          </a:r>
          <a:endParaRPr lang="es-MX" sz="5000" kern="1200" dirty="0"/>
        </a:p>
      </dsp:txBody>
      <dsp:txXfrm>
        <a:off x="-1642706" y="1650640"/>
        <a:ext cx="4056066" cy="770652"/>
      </dsp:txXfrm>
    </dsp:sp>
    <dsp:sp modelId="{677D9892-A4A4-458B-8875-57E54BF5A90F}">
      <dsp:nvSpPr>
        <dsp:cNvPr id="0" name=""/>
        <dsp:cNvSpPr/>
      </dsp:nvSpPr>
      <dsp:spPr>
        <a:xfrm>
          <a:off x="2277875" y="201700"/>
          <a:ext cx="4548264" cy="77065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INVENTOR. </a:t>
          </a:r>
          <a:r>
            <a:rPr lang="es-MX" sz="1600" kern="1200" dirty="0" err="1" smtClean="0"/>
            <a:t>Develops</a:t>
          </a:r>
          <a:r>
            <a:rPr lang="es-MX" sz="1600" kern="1200" dirty="0" smtClean="0"/>
            <a:t> and </a:t>
          </a:r>
          <a:r>
            <a:rPr lang="es-MX" sz="1600" kern="1200" dirty="0" err="1" smtClean="0"/>
            <a:t>understands</a:t>
          </a:r>
          <a:r>
            <a:rPr lang="es-MX" sz="1600" kern="1200" dirty="0" smtClean="0"/>
            <a:t> </a:t>
          </a:r>
          <a:r>
            <a:rPr lang="es-MX" sz="1600" kern="1200" dirty="0" err="1" smtClean="0"/>
            <a:t>aspects</a:t>
          </a:r>
          <a:r>
            <a:rPr lang="es-MX" sz="1600" kern="1200" dirty="0" smtClean="0"/>
            <a:t> of idea.</a:t>
          </a:r>
          <a:endParaRPr lang="es-MX" sz="1600" kern="1200" dirty="0"/>
        </a:p>
      </dsp:txBody>
      <dsp:txXfrm>
        <a:off x="2277875" y="201700"/>
        <a:ext cx="4548264" cy="770652"/>
      </dsp:txXfrm>
    </dsp:sp>
    <dsp:sp modelId="{028C1DD1-97D1-4339-AE6A-0B66B7385AB2}">
      <dsp:nvSpPr>
        <dsp:cNvPr id="0" name=""/>
        <dsp:cNvSpPr/>
      </dsp:nvSpPr>
      <dsp:spPr>
        <a:xfrm>
          <a:off x="2277875" y="1165015"/>
          <a:ext cx="4707588" cy="77065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err="1" smtClean="0"/>
            <a:t>CHAMPION</a:t>
          </a:r>
          <a:r>
            <a:rPr lang="es-MX" sz="1600" kern="1200" dirty="0" smtClean="0"/>
            <a:t>. </a:t>
          </a:r>
          <a:r>
            <a:rPr lang="es-MX" sz="1600" kern="1200" dirty="0" err="1" smtClean="0"/>
            <a:t>Believes</a:t>
          </a:r>
          <a:r>
            <a:rPr lang="es-MX" sz="1600" kern="1200" dirty="0" smtClean="0"/>
            <a:t> in idea. </a:t>
          </a:r>
          <a:r>
            <a:rPr lang="es-MX" sz="1600" kern="1200" dirty="0" err="1" smtClean="0"/>
            <a:t>Visualizes</a:t>
          </a:r>
          <a:r>
            <a:rPr lang="es-MX" sz="1600" kern="1200" dirty="0" smtClean="0"/>
            <a:t> </a:t>
          </a:r>
          <a:r>
            <a:rPr lang="es-MX" sz="1600" kern="1200" dirty="0" err="1" smtClean="0"/>
            <a:t>benefits</a:t>
          </a:r>
          <a:r>
            <a:rPr lang="es-MX" sz="1600" kern="1200" dirty="0" smtClean="0"/>
            <a:t>, </a:t>
          </a:r>
          <a:r>
            <a:rPr lang="es-MX" sz="1600" kern="1200" dirty="0" err="1" smtClean="0"/>
            <a:t>confronts</a:t>
          </a:r>
          <a:r>
            <a:rPr lang="es-MX" sz="1600" kern="1200" dirty="0" smtClean="0"/>
            <a:t> </a:t>
          </a:r>
          <a:r>
            <a:rPr lang="es-MX" sz="1600" kern="1200" dirty="0" err="1" smtClean="0"/>
            <a:t>organizational</a:t>
          </a:r>
          <a:r>
            <a:rPr lang="es-MX" sz="1600" kern="1200" dirty="0" smtClean="0"/>
            <a:t> </a:t>
          </a:r>
          <a:r>
            <a:rPr lang="es-MX" sz="1600" kern="1200" dirty="0" err="1" smtClean="0"/>
            <a:t>realities</a:t>
          </a:r>
          <a:r>
            <a:rPr lang="es-MX" sz="1600" kern="1200" dirty="0" smtClean="0"/>
            <a:t> of </a:t>
          </a:r>
          <a:r>
            <a:rPr lang="es-MX" sz="1600" kern="1200" dirty="0" err="1" smtClean="0"/>
            <a:t>costs</a:t>
          </a:r>
          <a:r>
            <a:rPr lang="es-MX" sz="1600" kern="1200" dirty="0" smtClean="0"/>
            <a:t>, </a:t>
          </a:r>
          <a:r>
            <a:rPr lang="es-MX" sz="1600" kern="1200" dirty="0" err="1" smtClean="0"/>
            <a:t>obtains</a:t>
          </a:r>
          <a:r>
            <a:rPr lang="es-MX" sz="1600" kern="1200" dirty="0" smtClean="0"/>
            <a:t> </a:t>
          </a:r>
          <a:r>
            <a:rPr lang="es-MX" sz="1600" kern="1200" dirty="0" err="1" smtClean="0"/>
            <a:t>financial</a:t>
          </a:r>
          <a:r>
            <a:rPr lang="es-MX" sz="1600" kern="1200" dirty="0" smtClean="0"/>
            <a:t> and </a:t>
          </a:r>
          <a:r>
            <a:rPr lang="es-MX" sz="1600" kern="1200" dirty="0" err="1" smtClean="0"/>
            <a:t>political</a:t>
          </a:r>
          <a:r>
            <a:rPr lang="es-MX" sz="1600" kern="1200" dirty="0" smtClean="0"/>
            <a:t> </a:t>
          </a:r>
          <a:r>
            <a:rPr lang="es-MX" sz="1600" kern="1200" dirty="0" err="1" smtClean="0"/>
            <a:t>support</a:t>
          </a:r>
          <a:r>
            <a:rPr lang="es-MX" sz="1600" kern="1200" dirty="0" smtClean="0"/>
            <a:t>. </a:t>
          </a:r>
          <a:r>
            <a:rPr lang="es-MX" sz="1600" kern="1200" dirty="0" err="1" smtClean="0"/>
            <a:t>Overcomes</a:t>
          </a:r>
          <a:r>
            <a:rPr lang="es-MX" sz="1600" kern="1200" dirty="0" smtClean="0"/>
            <a:t> </a:t>
          </a:r>
          <a:r>
            <a:rPr lang="es-MX" sz="1600" kern="1200" dirty="0" err="1" smtClean="0"/>
            <a:t>obstacles</a:t>
          </a:r>
          <a:r>
            <a:rPr lang="es-MX" sz="1600" kern="1200" dirty="0" smtClean="0"/>
            <a:t>.</a:t>
          </a:r>
          <a:endParaRPr lang="es-MX" sz="1600" kern="1200" dirty="0"/>
        </a:p>
      </dsp:txBody>
      <dsp:txXfrm>
        <a:off x="2277875" y="1165015"/>
        <a:ext cx="4707588" cy="770652"/>
      </dsp:txXfrm>
    </dsp:sp>
    <dsp:sp modelId="{36A976A8-6981-4F89-97EB-AECE84E20FFA}">
      <dsp:nvSpPr>
        <dsp:cNvPr id="0" name=""/>
        <dsp:cNvSpPr/>
      </dsp:nvSpPr>
      <dsp:spPr>
        <a:xfrm>
          <a:off x="2277875" y="2128331"/>
          <a:ext cx="4604355" cy="77065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SPONSOR. High </a:t>
          </a:r>
          <a:r>
            <a:rPr lang="es-MX" sz="1600" kern="1200" dirty="0" err="1" smtClean="0"/>
            <a:t>level</a:t>
          </a:r>
          <a:r>
            <a:rPr lang="es-MX" sz="1600" kern="1200" dirty="0" smtClean="0"/>
            <a:t> manager </a:t>
          </a:r>
          <a:r>
            <a:rPr lang="es-MX" sz="1600" kern="1200" dirty="0" err="1" smtClean="0"/>
            <a:t>who</a:t>
          </a:r>
          <a:r>
            <a:rPr lang="es-MX" sz="1600" kern="1200" dirty="0" smtClean="0"/>
            <a:t> </a:t>
          </a:r>
          <a:r>
            <a:rPr lang="es-MX" sz="1600" kern="1200" dirty="0" err="1" smtClean="0"/>
            <a:t>removes</a:t>
          </a:r>
          <a:r>
            <a:rPr lang="es-MX" sz="1600" kern="1200" dirty="0" smtClean="0"/>
            <a:t> </a:t>
          </a:r>
          <a:r>
            <a:rPr lang="es-MX" sz="1600" kern="1200" dirty="0" err="1" smtClean="0"/>
            <a:t>organizational</a:t>
          </a:r>
          <a:r>
            <a:rPr lang="es-MX" sz="1600" kern="1200" dirty="0" smtClean="0"/>
            <a:t> </a:t>
          </a:r>
          <a:r>
            <a:rPr lang="es-MX" sz="1600" kern="1200" dirty="0" err="1" smtClean="0"/>
            <a:t>barriers</a:t>
          </a:r>
          <a:r>
            <a:rPr lang="es-MX" sz="1600" kern="1200" dirty="0" smtClean="0"/>
            <a:t>. </a:t>
          </a:r>
          <a:r>
            <a:rPr lang="es-MX" sz="1600" kern="1200" dirty="0" err="1" smtClean="0"/>
            <a:t>Approves</a:t>
          </a:r>
          <a:r>
            <a:rPr lang="es-MX" sz="1600" kern="1200" dirty="0" smtClean="0"/>
            <a:t> and </a:t>
          </a:r>
          <a:r>
            <a:rPr lang="es-MX" sz="1600" kern="1200" dirty="0" err="1" smtClean="0"/>
            <a:t>protects</a:t>
          </a:r>
          <a:r>
            <a:rPr lang="es-MX" sz="1600" kern="1200" dirty="0" smtClean="0"/>
            <a:t> idea </a:t>
          </a:r>
          <a:r>
            <a:rPr lang="es-MX" sz="1600" kern="1200" dirty="0" err="1" smtClean="0"/>
            <a:t>within</a:t>
          </a:r>
          <a:r>
            <a:rPr lang="es-MX" sz="1600" kern="1200" dirty="0" smtClean="0"/>
            <a:t> </a:t>
          </a:r>
          <a:r>
            <a:rPr lang="es-MX" sz="1600" kern="1200" dirty="0" err="1" smtClean="0"/>
            <a:t>organization</a:t>
          </a:r>
          <a:r>
            <a:rPr lang="es-MX" sz="1600" kern="1200" dirty="0" smtClean="0"/>
            <a:t>.</a:t>
          </a:r>
          <a:endParaRPr lang="es-MX" sz="1600" kern="1200" dirty="0"/>
        </a:p>
      </dsp:txBody>
      <dsp:txXfrm>
        <a:off x="2277875" y="2128331"/>
        <a:ext cx="4604355" cy="770652"/>
      </dsp:txXfrm>
    </dsp:sp>
    <dsp:sp modelId="{45AD129C-18C3-4CFF-9CAC-1D9DEF0C77A8}">
      <dsp:nvSpPr>
        <dsp:cNvPr id="0" name=""/>
        <dsp:cNvSpPr/>
      </dsp:nvSpPr>
      <dsp:spPr>
        <a:xfrm>
          <a:off x="2277875" y="3091647"/>
          <a:ext cx="4802631" cy="77065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err="1" smtClean="0"/>
            <a:t>CRITIC</a:t>
          </a:r>
          <a:r>
            <a:rPr lang="es-MX" sz="1600" kern="1200" dirty="0" smtClean="0"/>
            <a:t>. </a:t>
          </a:r>
          <a:r>
            <a:rPr lang="es-MX" sz="1600" kern="1200" dirty="0" err="1" smtClean="0"/>
            <a:t>Provides</a:t>
          </a:r>
          <a:r>
            <a:rPr lang="es-MX" sz="1600" kern="1200" dirty="0" smtClean="0"/>
            <a:t> </a:t>
          </a:r>
          <a:r>
            <a:rPr lang="es-MX" sz="1600" kern="1200" dirty="0" err="1" smtClean="0"/>
            <a:t>reality</a:t>
          </a:r>
          <a:r>
            <a:rPr lang="es-MX" sz="1600" kern="1200" dirty="0" smtClean="0"/>
            <a:t> test, looks </a:t>
          </a:r>
          <a:r>
            <a:rPr lang="es-MX" sz="1600" kern="1200" dirty="0" err="1" smtClean="0"/>
            <a:t>for</a:t>
          </a:r>
          <a:r>
            <a:rPr lang="es-MX" sz="1600" kern="1200" dirty="0" smtClean="0"/>
            <a:t> </a:t>
          </a:r>
          <a:r>
            <a:rPr lang="es-MX" sz="1600" kern="1200" dirty="0" err="1" smtClean="0"/>
            <a:t>shortcomings</a:t>
          </a:r>
          <a:r>
            <a:rPr lang="es-MX" sz="1600" kern="1200" dirty="0" smtClean="0"/>
            <a:t>, defines </a:t>
          </a:r>
          <a:r>
            <a:rPr lang="es-MX" sz="1600" kern="1200" dirty="0" err="1" smtClean="0"/>
            <a:t>hard-nosed</a:t>
          </a:r>
          <a:r>
            <a:rPr lang="es-MX" sz="1600" kern="1200" dirty="0" smtClean="0"/>
            <a:t> </a:t>
          </a:r>
          <a:r>
            <a:rPr lang="es-MX" sz="1600" kern="1200" dirty="0" err="1" smtClean="0"/>
            <a:t>criterial</a:t>
          </a:r>
          <a:r>
            <a:rPr lang="es-MX" sz="1600" kern="1200" dirty="0" smtClean="0"/>
            <a:t> </a:t>
          </a:r>
          <a:r>
            <a:rPr lang="es-MX" sz="1600" kern="1200" dirty="0" err="1" smtClean="0"/>
            <a:t>that</a:t>
          </a:r>
          <a:r>
            <a:rPr lang="es-MX" sz="1600" kern="1200" dirty="0" smtClean="0"/>
            <a:t> idea </a:t>
          </a:r>
          <a:r>
            <a:rPr lang="es-MX" sz="1600" kern="1200" dirty="0" err="1" smtClean="0"/>
            <a:t>must</a:t>
          </a:r>
          <a:r>
            <a:rPr lang="es-MX" sz="1600" kern="1200" dirty="0" smtClean="0"/>
            <a:t> </a:t>
          </a:r>
          <a:r>
            <a:rPr lang="es-MX" sz="1600" kern="1200" dirty="0" err="1" smtClean="0"/>
            <a:t>pass</a:t>
          </a:r>
          <a:r>
            <a:rPr lang="es-MX" sz="1600" kern="1200" dirty="0" smtClean="0"/>
            <a:t>. </a:t>
          </a:r>
          <a:endParaRPr lang="es-MX" sz="1600" kern="1200" dirty="0"/>
        </a:p>
      </dsp:txBody>
      <dsp:txXfrm>
        <a:off x="2277875" y="3091647"/>
        <a:ext cx="4802631" cy="7706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B90DB9-01AC-456D-AB52-616EEB7AF253}">
      <dsp:nvSpPr>
        <dsp:cNvPr id="0" name=""/>
        <dsp:cNvSpPr/>
      </dsp:nvSpPr>
      <dsp:spPr>
        <a:xfrm>
          <a:off x="2851" y="1460"/>
          <a:ext cx="6090296" cy="12819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Roles de Decisión</a:t>
          </a:r>
          <a:endParaRPr lang="es-MX" sz="2000" kern="1200" dirty="0" smtClean="0"/>
        </a:p>
        <a:p>
          <a:pPr lvl="0" algn="ctr" defTabSz="889000">
            <a:lnSpc>
              <a:spcPct val="90000"/>
            </a:lnSpc>
            <a:spcBef>
              <a:spcPct val="0"/>
            </a:spcBef>
            <a:spcAft>
              <a:spcPct val="35000"/>
            </a:spcAft>
          </a:pPr>
          <a:r>
            <a:rPr lang="es-MX" sz="2000" kern="1200" dirty="0" smtClean="0"/>
            <a:t>Implica la resolución de problemas y toma de decisiones </a:t>
          </a:r>
        </a:p>
        <a:p>
          <a:pPr lvl="0" algn="ctr" defTabSz="889000">
            <a:lnSpc>
              <a:spcPct val="90000"/>
            </a:lnSpc>
            <a:spcBef>
              <a:spcPct val="0"/>
            </a:spcBef>
            <a:spcAft>
              <a:spcPct val="35000"/>
            </a:spcAft>
          </a:pPr>
          <a:endParaRPr lang="es-MX" sz="2000" kern="1200" dirty="0"/>
        </a:p>
      </dsp:txBody>
      <dsp:txXfrm>
        <a:off x="40397" y="39006"/>
        <a:ext cx="6015204" cy="1206814"/>
      </dsp:txXfrm>
    </dsp:sp>
    <dsp:sp modelId="{6C87D07B-4FFB-4B72-A313-C23081333763}">
      <dsp:nvSpPr>
        <dsp:cNvPr id="0" name=""/>
        <dsp:cNvSpPr/>
      </dsp:nvSpPr>
      <dsp:spPr>
        <a:xfrm>
          <a:off x="2851" y="1391046"/>
          <a:ext cx="6090296" cy="128190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solidFill>
                <a:srgbClr val="FF0000"/>
              </a:solidFill>
            </a:rPr>
            <a:t>emprendedor</a:t>
          </a:r>
          <a:r>
            <a:rPr lang="es-MX" sz="2000" kern="1200" dirty="0" smtClean="0"/>
            <a:t>, controlador de conflictos, administrador de recursos, negociador</a:t>
          </a:r>
          <a:endParaRPr lang="es-MX" sz="2000" kern="1200" dirty="0"/>
        </a:p>
      </dsp:txBody>
      <dsp:txXfrm>
        <a:off x="40397" y="1428592"/>
        <a:ext cx="6015204" cy="1206814"/>
      </dsp:txXfrm>
    </dsp:sp>
    <dsp:sp modelId="{298F0AE7-8C5D-4758-BECA-16ECA50EEBCA}">
      <dsp:nvSpPr>
        <dsp:cNvPr id="0" name=""/>
        <dsp:cNvSpPr/>
      </dsp:nvSpPr>
      <dsp:spPr>
        <a:xfrm>
          <a:off x="2851" y="2780633"/>
          <a:ext cx="2982515" cy="128190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Rol interpersonal: relaciones interpersonales dentro y fuera de la organización .</a:t>
          </a:r>
        </a:p>
        <a:p>
          <a:pPr lvl="0" algn="ctr" defTabSz="577850">
            <a:lnSpc>
              <a:spcPct val="90000"/>
            </a:lnSpc>
            <a:spcBef>
              <a:spcPct val="0"/>
            </a:spcBef>
            <a:spcAft>
              <a:spcPct val="35000"/>
            </a:spcAft>
          </a:pPr>
          <a:r>
            <a:rPr lang="es-MX" sz="1300" kern="1200" dirty="0" smtClean="0"/>
            <a:t>Autoridad, liderazgo</a:t>
          </a:r>
        </a:p>
        <a:p>
          <a:pPr lvl="0" algn="ctr" defTabSz="577850">
            <a:lnSpc>
              <a:spcPct val="90000"/>
            </a:lnSpc>
            <a:spcBef>
              <a:spcPct val="0"/>
            </a:spcBef>
            <a:spcAft>
              <a:spcPct val="35000"/>
            </a:spcAft>
          </a:pPr>
          <a:r>
            <a:rPr lang="es-MX" sz="1300" kern="1200" dirty="0" smtClean="0"/>
            <a:t>enlace</a:t>
          </a:r>
          <a:endParaRPr lang="es-MX" sz="1300" kern="1200" dirty="0"/>
        </a:p>
      </dsp:txBody>
      <dsp:txXfrm>
        <a:off x="40397" y="2818179"/>
        <a:ext cx="2907423" cy="1206814"/>
      </dsp:txXfrm>
    </dsp:sp>
    <dsp:sp modelId="{E847DD37-0CF6-4917-8C0D-B47420EF6544}">
      <dsp:nvSpPr>
        <dsp:cNvPr id="0" name=""/>
        <dsp:cNvSpPr/>
      </dsp:nvSpPr>
      <dsp:spPr>
        <a:xfrm>
          <a:off x="3110632" y="2780633"/>
          <a:ext cx="2982515" cy="128190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Rol de información: Obtención y transmisión de información hacia adentro y hacia afuera de la organización. </a:t>
          </a:r>
        </a:p>
        <a:p>
          <a:pPr lvl="0" algn="ctr" defTabSz="577850">
            <a:lnSpc>
              <a:spcPct val="90000"/>
            </a:lnSpc>
            <a:spcBef>
              <a:spcPct val="0"/>
            </a:spcBef>
            <a:spcAft>
              <a:spcPct val="35000"/>
            </a:spcAft>
          </a:pPr>
          <a:r>
            <a:rPr lang="es-MX" sz="1300" kern="1200" dirty="0" smtClean="0"/>
            <a:t>Monitor, difusor, portavoz.  </a:t>
          </a:r>
          <a:endParaRPr lang="es-MX" sz="1300" kern="1200" dirty="0"/>
        </a:p>
      </dsp:txBody>
      <dsp:txXfrm>
        <a:off x="3148178" y="2818179"/>
        <a:ext cx="2907423" cy="12068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41AC16-9F27-41BC-A096-6EE0069F47AC}">
      <dsp:nvSpPr>
        <dsp:cNvPr id="0" name=""/>
        <dsp:cNvSpPr/>
      </dsp:nvSpPr>
      <dsp:spPr>
        <a:xfrm>
          <a:off x="2844800" y="1828800"/>
          <a:ext cx="2235200" cy="2235200"/>
        </a:xfrm>
        <a:prstGeom prst="gear9">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Un mercado insatisfecho o nuevo</a:t>
          </a:r>
          <a:endParaRPr lang="es-MX" sz="1600" kern="1200" dirty="0"/>
        </a:p>
      </dsp:txBody>
      <dsp:txXfrm>
        <a:off x="3294175" y="2352385"/>
        <a:ext cx="1336450" cy="1148939"/>
      </dsp:txXfrm>
    </dsp:sp>
    <dsp:sp modelId="{2C5E5961-BF67-4274-B85E-2EDC3C965931}">
      <dsp:nvSpPr>
        <dsp:cNvPr id="0" name=""/>
        <dsp:cNvSpPr/>
      </dsp:nvSpPr>
      <dsp:spPr>
        <a:xfrm>
          <a:off x="1544320" y="1300480"/>
          <a:ext cx="1625600" cy="1625600"/>
        </a:xfrm>
        <a:prstGeom prst="gear6">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Algo mejor </a:t>
          </a:r>
          <a:endParaRPr lang="es-MX" sz="1600" kern="1200" dirty="0"/>
        </a:p>
      </dsp:txBody>
      <dsp:txXfrm>
        <a:off x="1953570" y="1712203"/>
        <a:ext cx="807100" cy="802154"/>
      </dsp:txXfrm>
    </dsp:sp>
    <dsp:sp modelId="{9CB72E5B-EAD8-4ED9-B584-D1B2D2DB13AB}">
      <dsp:nvSpPr>
        <dsp:cNvPr id="0" name=""/>
        <dsp:cNvSpPr/>
      </dsp:nvSpPr>
      <dsp:spPr>
        <a:xfrm rot="20700000">
          <a:off x="2454821" y="178981"/>
          <a:ext cx="1592756" cy="1592756"/>
        </a:xfrm>
        <a:prstGeom prst="gear6">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Algo innovador</a:t>
          </a:r>
          <a:endParaRPr lang="es-MX" sz="1600" kern="1200" dirty="0"/>
        </a:p>
      </dsp:txBody>
      <dsp:txXfrm rot="-20700000">
        <a:off x="2804160" y="528320"/>
        <a:ext cx="894080" cy="894080"/>
      </dsp:txXfrm>
    </dsp:sp>
    <dsp:sp modelId="{B40FF961-6992-4E5F-9D53-7CC22907086A}">
      <dsp:nvSpPr>
        <dsp:cNvPr id="0" name=""/>
        <dsp:cNvSpPr/>
      </dsp:nvSpPr>
      <dsp:spPr>
        <a:xfrm>
          <a:off x="2671505" y="1492320"/>
          <a:ext cx="2861056" cy="2861056"/>
        </a:xfrm>
        <a:prstGeom prst="circularArrow">
          <a:avLst>
            <a:gd name="adj1" fmla="val 4687"/>
            <a:gd name="adj2" fmla="val 299029"/>
            <a:gd name="adj3" fmla="val 2513083"/>
            <a:gd name="adj4" fmla="val 15867933"/>
            <a:gd name="adj5" fmla="val 5469"/>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FBF22A5-70A1-43A1-8511-608B31814B99}">
      <dsp:nvSpPr>
        <dsp:cNvPr id="0" name=""/>
        <dsp:cNvSpPr/>
      </dsp:nvSpPr>
      <dsp:spPr>
        <a:xfrm>
          <a:off x="1256429" y="941355"/>
          <a:ext cx="2078736" cy="2078736"/>
        </a:xfrm>
        <a:prstGeom prst="leftCircularArrow">
          <a:avLst>
            <a:gd name="adj1" fmla="val 6452"/>
            <a:gd name="adj2" fmla="val 429999"/>
            <a:gd name="adj3" fmla="val 10489124"/>
            <a:gd name="adj4" fmla="val 14837806"/>
            <a:gd name="adj5" fmla="val 7527"/>
          </a:avLst>
        </a:prstGeom>
        <a:solidFill>
          <a:schemeClr val="accent2">
            <a:shade val="90000"/>
            <a:hueOff val="-20501"/>
            <a:satOff val="-3472"/>
            <a:lumOff val="1605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0C0CDA1-E865-4AA1-A561-F7DE4A79F5E8}">
      <dsp:nvSpPr>
        <dsp:cNvPr id="0" name=""/>
        <dsp:cNvSpPr/>
      </dsp:nvSpPr>
      <dsp:spPr>
        <a:xfrm>
          <a:off x="2086400" y="-169332"/>
          <a:ext cx="2241296" cy="2241296"/>
        </a:xfrm>
        <a:prstGeom prst="circularArrow">
          <a:avLst>
            <a:gd name="adj1" fmla="val 5984"/>
            <a:gd name="adj2" fmla="val 394124"/>
            <a:gd name="adj3" fmla="val 13313824"/>
            <a:gd name="adj4" fmla="val 10508221"/>
            <a:gd name="adj5" fmla="val 6981"/>
          </a:avLst>
        </a:prstGeom>
        <a:solidFill>
          <a:schemeClr val="accent2">
            <a:shade val="90000"/>
            <a:hueOff val="-41001"/>
            <a:satOff val="-6944"/>
            <a:lumOff val="32113"/>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FB2430-A82D-48EF-8D81-3AB9D5623BEF}">
      <dsp:nvSpPr>
        <dsp:cNvPr id="0" name=""/>
        <dsp:cNvSpPr/>
      </dsp:nvSpPr>
      <dsp:spPr>
        <a:xfrm>
          <a:off x="0" y="0"/>
          <a:ext cx="5608320" cy="786247"/>
        </a:xfrm>
        <a:prstGeom prst="roundRect">
          <a:avLst>
            <a:gd name="adj" fmla="val 10000"/>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Creación de valor para el cliente</a:t>
          </a:r>
          <a:endParaRPr lang="es-MX" sz="2000" kern="1200" dirty="0"/>
        </a:p>
      </dsp:txBody>
      <dsp:txXfrm>
        <a:off x="23028" y="23028"/>
        <a:ext cx="4693461" cy="740191"/>
      </dsp:txXfrm>
    </dsp:sp>
    <dsp:sp modelId="{D158A6C9-AA97-4CAD-96FA-2B82113DF139}">
      <dsp:nvSpPr>
        <dsp:cNvPr id="0" name=""/>
        <dsp:cNvSpPr/>
      </dsp:nvSpPr>
      <dsp:spPr>
        <a:xfrm>
          <a:off x="469696" y="929201"/>
          <a:ext cx="5608320" cy="786247"/>
        </a:xfrm>
        <a:prstGeom prst="roundRect">
          <a:avLst>
            <a:gd name="adj" fmla="val 10000"/>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Solución a un problema importante o satisfacción de una necesidad significativa para alguien que esté dispuesto a pagar por ello.</a:t>
          </a:r>
          <a:endParaRPr lang="es-MX" sz="1600" kern="1200" dirty="0"/>
        </a:p>
      </dsp:txBody>
      <dsp:txXfrm>
        <a:off x="492724" y="952229"/>
        <a:ext cx="4581506" cy="740191"/>
      </dsp:txXfrm>
    </dsp:sp>
    <dsp:sp modelId="{D6075EB3-4F86-4623-9475-ADBA0E458D5C}">
      <dsp:nvSpPr>
        <dsp:cNvPr id="0" name=""/>
        <dsp:cNvSpPr/>
      </dsp:nvSpPr>
      <dsp:spPr>
        <a:xfrm>
          <a:off x="932383" y="1858402"/>
          <a:ext cx="5608320" cy="786247"/>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Existencia de un mercado robusto, que proporcione un margen adecuado y ofrezca ganancias a los inversionistas.</a:t>
          </a:r>
          <a:endParaRPr lang="es-MX" sz="1600" kern="1200" dirty="0"/>
        </a:p>
      </dsp:txBody>
      <dsp:txXfrm>
        <a:off x="955411" y="1881430"/>
        <a:ext cx="4588517" cy="740191"/>
      </dsp:txXfrm>
    </dsp:sp>
    <dsp:sp modelId="{E9CA83B0-DDA9-4C2F-AF61-3669D7E08425}">
      <dsp:nvSpPr>
        <dsp:cNvPr id="0" name=""/>
        <dsp:cNvSpPr/>
      </dsp:nvSpPr>
      <dsp:spPr>
        <a:xfrm>
          <a:off x="1402079" y="2787602"/>
          <a:ext cx="5608320" cy="786247"/>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t>Buena articulación entre el fundador y su equipo</a:t>
          </a:r>
          <a:endParaRPr lang="es-MX" sz="2000" kern="1200" dirty="0"/>
        </a:p>
      </dsp:txBody>
      <dsp:txXfrm>
        <a:off x="1425107" y="2810630"/>
        <a:ext cx="4581506" cy="740191"/>
      </dsp:txXfrm>
    </dsp:sp>
    <dsp:sp modelId="{87E659CD-CCE6-4F70-8CDB-F43DFCB70D26}">
      <dsp:nvSpPr>
        <dsp:cNvPr id="0" name=""/>
        <dsp:cNvSpPr/>
      </dsp:nvSpPr>
      <dsp:spPr>
        <a:xfrm>
          <a:off x="5097259" y="602193"/>
          <a:ext cx="511060" cy="511060"/>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endParaRPr lang="es-MX" sz="600" kern="1200"/>
        </a:p>
      </dsp:txBody>
      <dsp:txXfrm>
        <a:off x="5212248" y="602193"/>
        <a:ext cx="281083" cy="384573"/>
      </dsp:txXfrm>
    </dsp:sp>
    <dsp:sp modelId="{05F25A6D-49F5-41BA-8A9A-DA0D1D879470}">
      <dsp:nvSpPr>
        <dsp:cNvPr id="0" name=""/>
        <dsp:cNvSpPr/>
      </dsp:nvSpPr>
      <dsp:spPr>
        <a:xfrm>
          <a:off x="5566956" y="1531394"/>
          <a:ext cx="511060" cy="511060"/>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endParaRPr lang="es-MX" sz="600" kern="1200"/>
        </a:p>
      </dsp:txBody>
      <dsp:txXfrm>
        <a:off x="5681945" y="1531394"/>
        <a:ext cx="281083" cy="384573"/>
      </dsp:txXfrm>
    </dsp:sp>
    <dsp:sp modelId="{F534AA86-F843-4F4C-B6E7-8704C8F410E0}">
      <dsp:nvSpPr>
        <dsp:cNvPr id="0" name=""/>
        <dsp:cNvSpPr/>
      </dsp:nvSpPr>
      <dsp:spPr>
        <a:xfrm>
          <a:off x="6029642" y="2460595"/>
          <a:ext cx="511060" cy="511060"/>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endParaRPr lang="es-MX" sz="600" kern="1200"/>
        </a:p>
      </dsp:txBody>
      <dsp:txXfrm>
        <a:off x="6144631" y="2460595"/>
        <a:ext cx="281083" cy="3845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3FF216-8C14-49BB-8810-093592FF343B}">
      <dsp:nvSpPr>
        <dsp:cNvPr id="0" name=""/>
        <dsp:cNvSpPr/>
      </dsp:nvSpPr>
      <dsp:spPr>
        <a:xfrm>
          <a:off x="2292257" y="602023"/>
          <a:ext cx="465601" cy="91440"/>
        </a:xfrm>
        <a:custGeom>
          <a:avLst/>
          <a:gdLst/>
          <a:ahLst/>
          <a:cxnLst/>
          <a:rect l="0" t="0" r="0" b="0"/>
          <a:pathLst>
            <a:path>
              <a:moveTo>
                <a:pt x="0" y="45720"/>
              </a:moveTo>
              <a:lnTo>
                <a:pt x="465601"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2512653" y="645262"/>
        <a:ext cx="24810" cy="4962"/>
      </dsp:txXfrm>
    </dsp:sp>
    <dsp:sp modelId="{808C60C7-D75F-40D7-BC55-D4C3C853461B}">
      <dsp:nvSpPr>
        <dsp:cNvPr id="0" name=""/>
        <dsp:cNvSpPr/>
      </dsp:nvSpPr>
      <dsp:spPr>
        <a:xfrm>
          <a:off x="136660" y="524"/>
          <a:ext cx="2157397" cy="129443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¿El emprendedor nace o se hace?</a:t>
          </a:r>
          <a:endParaRPr lang="es-MX" sz="1800" kern="1200" dirty="0"/>
        </a:p>
      </dsp:txBody>
      <dsp:txXfrm>
        <a:off x="136660" y="524"/>
        <a:ext cx="2157397" cy="1294438"/>
      </dsp:txXfrm>
    </dsp:sp>
    <dsp:sp modelId="{7E30A4C1-9B48-4770-8503-40DF1E755FA1}">
      <dsp:nvSpPr>
        <dsp:cNvPr id="0" name=""/>
        <dsp:cNvSpPr/>
      </dsp:nvSpPr>
      <dsp:spPr>
        <a:xfrm>
          <a:off x="4945856" y="602023"/>
          <a:ext cx="465601" cy="91440"/>
        </a:xfrm>
        <a:custGeom>
          <a:avLst/>
          <a:gdLst/>
          <a:ahLst/>
          <a:cxnLst/>
          <a:rect l="0" t="0" r="0" b="0"/>
          <a:pathLst>
            <a:path>
              <a:moveTo>
                <a:pt x="0" y="45720"/>
              </a:moveTo>
              <a:lnTo>
                <a:pt x="465601"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5166251" y="645262"/>
        <a:ext cx="24810" cy="4962"/>
      </dsp:txXfrm>
    </dsp:sp>
    <dsp:sp modelId="{1BCB65E3-D832-41BA-8235-CF7BC9865DA6}">
      <dsp:nvSpPr>
        <dsp:cNvPr id="0" name=""/>
        <dsp:cNvSpPr/>
      </dsp:nvSpPr>
      <dsp:spPr>
        <a:xfrm>
          <a:off x="2790258" y="524"/>
          <a:ext cx="2157397" cy="129443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¿Soy un emprendedor?</a:t>
          </a:r>
          <a:endParaRPr lang="es-MX" sz="1800" kern="1200" dirty="0"/>
        </a:p>
      </dsp:txBody>
      <dsp:txXfrm>
        <a:off x="2790258" y="524"/>
        <a:ext cx="2157397" cy="1294438"/>
      </dsp:txXfrm>
    </dsp:sp>
    <dsp:sp modelId="{B766500A-981B-4DB2-B3F0-4C62D9D4EBAF}">
      <dsp:nvSpPr>
        <dsp:cNvPr id="0" name=""/>
        <dsp:cNvSpPr/>
      </dsp:nvSpPr>
      <dsp:spPr>
        <a:xfrm>
          <a:off x="1215358" y="1293162"/>
          <a:ext cx="5307197" cy="465601"/>
        </a:xfrm>
        <a:custGeom>
          <a:avLst/>
          <a:gdLst/>
          <a:ahLst/>
          <a:cxnLst/>
          <a:rect l="0" t="0" r="0" b="0"/>
          <a:pathLst>
            <a:path>
              <a:moveTo>
                <a:pt x="5307197" y="0"/>
              </a:moveTo>
              <a:lnTo>
                <a:pt x="5307197" y="249900"/>
              </a:lnTo>
              <a:lnTo>
                <a:pt x="0" y="249900"/>
              </a:lnTo>
              <a:lnTo>
                <a:pt x="0" y="465601"/>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3735698" y="1523482"/>
        <a:ext cx="266517" cy="4962"/>
      </dsp:txXfrm>
    </dsp:sp>
    <dsp:sp modelId="{5D2FEC5E-827C-43ED-840E-6A142559291B}">
      <dsp:nvSpPr>
        <dsp:cNvPr id="0" name=""/>
        <dsp:cNvSpPr/>
      </dsp:nvSpPr>
      <dsp:spPr>
        <a:xfrm>
          <a:off x="5443857" y="524"/>
          <a:ext cx="2157397" cy="129443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¿Cuántos tipos de emprendedor existen?</a:t>
          </a:r>
          <a:endParaRPr lang="es-MX" sz="1800" kern="1200" dirty="0"/>
        </a:p>
      </dsp:txBody>
      <dsp:txXfrm>
        <a:off x="5443857" y="524"/>
        <a:ext cx="2157397" cy="1294438"/>
      </dsp:txXfrm>
    </dsp:sp>
    <dsp:sp modelId="{5CB63CEA-17E5-455A-8DFA-B5820BC8F1F2}">
      <dsp:nvSpPr>
        <dsp:cNvPr id="0" name=""/>
        <dsp:cNvSpPr/>
      </dsp:nvSpPr>
      <dsp:spPr>
        <a:xfrm>
          <a:off x="2292257" y="2392663"/>
          <a:ext cx="465601" cy="91440"/>
        </a:xfrm>
        <a:custGeom>
          <a:avLst/>
          <a:gdLst/>
          <a:ahLst/>
          <a:cxnLst/>
          <a:rect l="0" t="0" r="0" b="0"/>
          <a:pathLst>
            <a:path>
              <a:moveTo>
                <a:pt x="0" y="45720"/>
              </a:moveTo>
              <a:lnTo>
                <a:pt x="465601"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2512653" y="2435901"/>
        <a:ext cx="24810" cy="4962"/>
      </dsp:txXfrm>
    </dsp:sp>
    <dsp:sp modelId="{872B5848-6518-4DC5-ADBB-3A8A0BA733CC}">
      <dsp:nvSpPr>
        <dsp:cNvPr id="0" name=""/>
        <dsp:cNvSpPr/>
      </dsp:nvSpPr>
      <dsp:spPr>
        <a:xfrm>
          <a:off x="136660" y="1791163"/>
          <a:ext cx="2157397" cy="129443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¿Cuáles son las ventajas de emprender?</a:t>
          </a:r>
          <a:endParaRPr lang="es-MX" sz="1800" kern="1200" dirty="0"/>
        </a:p>
      </dsp:txBody>
      <dsp:txXfrm>
        <a:off x="136660" y="1791163"/>
        <a:ext cx="2157397" cy="1294438"/>
      </dsp:txXfrm>
    </dsp:sp>
    <dsp:sp modelId="{5F0E9221-1B90-4A7A-B449-B68FA7EB1002}">
      <dsp:nvSpPr>
        <dsp:cNvPr id="0" name=""/>
        <dsp:cNvSpPr/>
      </dsp:nvSpPr>
      <dsp:spPr>
        <a:xfrm>
          <a:off x="1311093" y="3083802"/>
          <a:ext cx="2641430" cy="465601"/>
        </a:xfrm>
        <a:custGeom>
          <a:avLst/>
          <a:gdLst/>
          <a:ahLst/>
          <a:cxnLst/>
          <a:rect l="0" t="0" r="0" b="0"/>
          <a:pathLst>
            <a:path>
              <a:moveTo>
                <a:pt x="2641430" y="0"/>
              </a:moveTo>
              <a:lnTo>
                <a:pt x="2641430" y="249900"/>
              </a:lnTo>
              <a:lnTo>
                <a:pt x="0" y="249900"/>
              </a:lnTo>
              <a:lnTo>
                <a:pt x="0" y="465601"/>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2564618" y="3314121"/>
        <a:ext cx="134381" cy="4962"/>
      </dsp:txXfrm>
    </dsp:sp>
    <dsp:sp modelId="{15A367BC-8B94-4F6D-A2F7-EC50A131C426}">
      <dsp:nvSpPr>
        <dsp:cNvPr id="0" name=""/>
        <dsp:cNvSpPr/>
      </dsp:nvSpPr>
      <dsp:spPr>
        <a:xfrm>
          <a:off x="2790258" y="1791163"/>
          <a:ext cx="2324530" cy="129443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¿Cuáles son las características de los emprendedores?</a:t>
          </a:r>
          <a:endParaRPr lang="es-MX" sz="1800" kern="1200" dirty="0"/>
        </a:p>
      </dsp:txBody>
      <dsp:txXfrm>
        <a:off x="2790258" y="1791163"/>
        <a:ext cx="2324530" cy="1294438"/>
      </dsp:txXfrm>
    </dsp:sp>
    <dsp:sp modelId="{977199D8-6602-4DF5-A1D8-0C474334E0DE}">
      <dsp:nvSpPr>
        <dsp:cNvPr id="0" name=""/>
        <dsp:cNvSpPr/>
      </dsp:nvSpPr>
      <dsp:spPr>
        <a:xfrm>
          <a:off x="2483726" y="4183302"/>
          <a:ext cx="465601" cy="91440"/>
        </a:xfrm>
        <a:custGeom>
          <a:avLst/>
          <a:gdLst/>
          <a:ahLst/>
          <a:cxnLst/>
          <a:rect l="0" t="0" r="0" b="0"/>
          <a:pathLst>
            <a:path>
              <a:moveTo>
                <a:pt x="0" y="45720"/>
              </a:moveTo>
              <a:lnTo>
                <a:pt x="465601"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s-MX" sz="400" kern="1200"/>
        </a:p>
      </dsp:txBody>
      <dsp:txXfrm>
        <a:off x="2704122" y="4226541"/>
        <a:ext cx="24810" cy="4962"/>
      </dsp:txXfrm>
    </dsp:sp>
    <dsp:sp modelId="{2672DDC2-4114-4227-94C8-57B861D86ED8}">
      <dsp:nvSpPr>
        <dsp:cNvPr id="0" name=""/>
        <dsp:cNvSpPr/>
      </dsp:nvSpPr>
      <dsp:spPr>
        <a:xfrm>
          <a:off x="136660" y="3581803"/>
          <a:ext cx="2348866" cy="129443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¿Todos somos emprendedores?</a:t>
          </a:r>
          <a:endParaRPr lang="es-MX" sz="1800" kern="1200" dirty="0"/>
        </a:p>
      </dsp:txBody>
      <dsp:txXfrm>
        <a:off x="136660" y="3581803"/>
        <a:ext cx="2348866" cy="1294438"/>
      </dsp:txXfrm>
    </dsp:sp>
    <dsp:sp modelId="{49736D4E-4938-49BB-9CBD-ECB97455341D}">
      <dsp:nvSpPr>
        <dsp:cNvPr id="0" name=""/>
        <dsp:cNvSpPr/>
      </dsp:nvSpPr>
      <dsp:spPr>
        <a:xfrm>
          <a:off x="2981727" y="3581803"/>
          <a:ext cx="2157397" cy="129443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¿Cuál consideras que es la clave para emprender con éxito?</a:t>
          </a:r>
          <a:endParaRPr lang="es-MX" sz="1800" kern="1200" dirty="0"/>
        </a:p>
      </dsp:txBody>
      <dsp:txXfrm>
        <a:off x="2981727" y="3581803"/>
        <a:ext cx="2157397" cy="129443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6AB9EC-CFD6-4345-8A12-B3B0F133162B}">
      <dsp:nvSpPr>
        <dsp:cNvPr id="0" name=""/>
        <dsp:cNvSpPr/>
      </dsp:nvSpPr>
      <dsp:spPr>
        <a:xfrm>
          <a:off x="2858036" y="1590903"/>
          <a:ext cx="924432" cy="92443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es-MX" sz="5400" kern="1200" dirty="0">
            <a:solidFill>
              <a:schemeClr val="tx1"/>
            </a:solidFill>
          </a:endParaRPr>
        </a:p>
      </dsp:txBody>
      <dsp:txXfrm>
        <a:off x="2993416" y="1726283"/>
        <a:ext cx="653672" cy="653672"/>
      </dsp:txXfrm>
    </dsp:sp>
    <dsp:sp modelId="{6B680646-B895-4E18-801F-4A8C49DC59E8}">
      <dsp:nvSpPr>
        <dsp:cNvPr id="0" name=""/>
        <dsp:cNvSpPr/>
      </dsp:nvSpPr>
      <dsp:spPr>
        <a:xfrm rot="16200000">
          <a:off x="2996120" y="1253189"/>
          <a:ext cx="648264" cy="27164"/>
        </a:xfrm>
        <a:custGeom>
          <a:avLst/>
          <a:gdLst/>
          <a:ahLst/>
          <a:cxnLst/>
          <a:rect l="0" t="0" r="0" b="0"/>
          <a:pathLst>
            <a:path>
              <a:moveTo>
                <a:pt x="0" y="13582"/>
              </a:moveTo>
              <a:lnTo>
                <a:pt x="648264" y="135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solidFill>
              <a:schemeClr val="tx1"/>
            </a:solidFill>
          </a:endParaRPr>
        </a:p>
      </dsp:txBody>
      <dsp:txXfrm>
        <a:off x="3304046" y="1250565"/>
        <a:ext cx="32413" cy="32413"/>
      </dsp:txXfrm>
    </dsp:sp>
    <dsp:sp modelId="{BFCA9BCC-A429-4349-8EED-677EC1EFEC2C}">
      <dsp:nvSpPr>
        <dsp:cNvPr id="0" name=""/>
        <dsp:cNvSpPr/>
      </dsp:nvSpPr>
      <dsp:spPr>
        <a:xfrm>
          <a:off x="2858036" y="18207"/>
          <a:ext cx="924432" cy="924432"/>
        </a:xfrm>
        <a:prstGeom prst="ellipse">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Visión</a:t>
          </a:r>
          <a:endParaRPr lang="es-MX" sz="1600" kern="1200" dirty="0">
            <a:solidFill>
              <a:schemeClr val="tx1"/>
            </a:solidFill>
          </a:endParaRPr>
        </a:p>
      </dsp:txBody>
      <dsp:txXfrm>
        <a:off x="2993416" y="153587"/>
        <a:ext cx="653672" cy="653672"/>
      </dsp:txXfrm>
    </dsp:sp>
    <dsp:sp modelId="{D2019CA7-129F-40D5-94D6-332E37E64A63}">
      <dsp:nvSpPr>
        <dsp:cNvPr id="0" name=""/>
        <dsp:cNvSpPr/>
      </dsp:nvSpPr>
      <dsp:spPr>
        <a:xfrm rot="19404603">
          <a:off x="3607965" y="1511731"/>
          <a:ext cx="846479" cy="27164"/>
        </a:xfrm>
        <a:custGeom>
          <a:avLst/>
          <a:gdLst/>
          <a:ahLst/>
          <a:cxnLst/>
          <a:rect l="0" t="0" r="0" b="0"/>
          <a:pathLst>
            <a:path>
              <a:moveTo>
                <a:pt x="0" y="13582"/>
              </a:moveTo>
              <a:lnTo>
                <a:pt x="846479" y="135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solidFill>
              <a:schemeClr val="tx1"/>
            </a:solidFill>
          </a:endParaRPr>
        </a:p>
      </dsp:txBody>
      <dsp:txXfrm>
        <a:off x="4010042" y="1504151"/>
        <a:ext cx="42323" cy="42323"/>
      </dsp:txXfrm>
    </dsp:sp>
    <dsp:sp modelId="{C98BCA60-C5B3-4E28-BF25-96746C538745}">
      <dsp:nvSpPr>
        <dsp:cNvPr id="0" name=""/>
        <dsp:cNvSpPr/>
      </dsp:nvSpPr>
      <dsp:spPr>
        <a:xfrm>
          <a:off x="3965120" y="427769"/>
          <a:ext cx="1843734" cy="924432"/>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Perseverancia</a:t>
          </a:r>
          <a:endParaRPr lang="es-MX" sz="1600" kern="1200" dirty="0">
            <a:solidFill>
              <a:schemeClr val="tx1"/>
            </a:solidFill>
          </a:endParaRPr>
        </a:p>
      </dsp:txBody>
      <dsp:txXfrm>
        <a:off x="4235129" y="563149"/>
        <a:ext cx="1303716" cy="653672"/>
      </dsp:txXfrm>
    </dsp:sp>
    <dsp:sp modelId="{A9C67D96-33F7-44C7-B5F8-DDB2CAD9CE61}">
      <dsp:nvSpPr>
        <dsp:cNvPr id="0" name=""/>
        <dsp:cNvSpPr/>
      </dsp:nvSpPr>
      <dsp:spPr>
        <a:xfrm>
          <a:off x="3782468" y="2039537"/>
          <a:ext cx="547574" cy="27164"/>
        </a:xfrm>
        <a:custGeom>
          <a:avLst/>
          <a:gdLst/>
          <a:ahLst/>
          <a:cxnLst/>
          <a:rect l="0" t="0" r="0" b="0"/>
          <a:pathLst>
            <a:path>
              <a:moveTo>
                <a:pt x="0" y="13582"/>
              </a:moveTo>
              <a:lnTo>
                <a:pt x="547574" y="135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solidFill>
              <a:schemeClr val="tx1"/>
            </a:solidFill>
          </a:endParaRPr>
        </a:p>
      </dsp:txBody>
      <dsp:txXfrm>
        <a:off x="4042567" y="2039430"/>
        <a:ext cx="27378" cy="27378"/>
      </dsp:txXfrm>
    </dsp:sp>
    <dsp:sp modelId="{D1A08E71-EFA5-4CBE-8FBF-2D34654A2D5D}">
      <dsp:nvSpPr>
        <dsp:cNvPr id="0" name=""/>
        <dsp:cNvSpPr/>
      </dsp:nvSpPr>
      <dsp:spPr>
        <a:xfrm>
          <a:off x="4330043" y="1590903"/>
          <a:ext cx="1125810" cy="924432"/>
        </a:xfrm>
        <a:prstGeom prst="ellipse">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Valentía</a:t>
          </a:r>
          <a:endParaRPr lang="es-MX" sz="1600" kern="1200" dirty="0">
            <a:solidFill>
              <a:schemeClr val="tx1"/>
            </a:solidFill>
          </a:endParaRPr>
        </a:p>
      </dsp:txBody>
      <dsp:txXfrm>
        <a:off x="4494914" y="1726283"/>
        <a:ext cx="796068" cy="653672"/>
      </dsp:txXfrm>
    </dsp:sp>
    <dsp:sp modelId="{0115CEA0-283F-4992-92C9-1E6A1B9532FD}">
      <dsp:nvSpPr>
        <dsp:cNvPr id="0" name=""/>
        <dsp:cNvSpPr/>
      </dsp:nvSpPr>
      <dsp:spPr>
        <a:xfrm rot="2144178">
          <a:off x="3632153" y="2505809"/>
          <a:ext cx="672237" cy="27164"/>
        </a:xfrm>
        <a:custGeom>
          <a:avLst/>
          <a:gdLst/>
          <a:ahLst/>
          <a:cxnLst/>
          <a:rect l="0" t="0" r="0" b="0"/>
          <a:pathLst>
            <a:path>
              <a:moveTo>
                <a:pt x="0" y="13582"/>
              </a:moveTo>
              <a:lnTo>
                <a:pt x="672237" y="135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solidFill>
              <a:schemeClr val="tx1"/>
            </a:solidFill>
          </a:endParaRPr>
        </a:p>
      </dsp:txBody>
      <dsp:txXfrm>
        <a:off x="3951466" y="2502586"/>
        <a:ext cx="33611" cy="33611"/>
      </dsp:txXfrm>
    </dsp:sp>
    <dsp:sp modelId="{676536F3-A3AA-437B-B2B3-A0D7CEEC87B2}">
      <dsp:nvSpPr>
        <dsp:cNvPr id="0" name=""/>
        <dsp:cNvSpPr/>
      </dsp:nvSpPr>
      <dsp:spPr>
        <a:xfrm>
          <a:off x="3804847" y="2639125"/>
          <a:ext cx="1944423" cy="924432"/>
        </a:xfrm>
        <a:prstGeom prst="ellipse">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Autoconfianza</a:t>
          </a:r>
          <a:endParaRPr lang="es-MX" sz="1600" kern="1200" dirty="0">
            <a:solidFill>
              <a:schemeClr val="tx1"/>
            </a:solidFill>
          </a:endParaRPr>
        </a:p>
      </dsp:txBody>
      <dsp:txXfrm>
        <a:off x="4089601" y="2774505"/>
        <a:ext cx="1374915" cy="653672"/>
      </dsp:txXfrm>
    </dsp:sp>
    <dsp:sp modelId="{AF6A4884-F10E-46AD-BB37-CB14465FD3DF}">
      <dsp:nvSpPr>
        <dsp:cNvPr id="0" name=""/>
        <dsp:cNvSpPr/>
      </dsp:nvSpPr>
      <dsp:spPr>
        <a:xfrm rot="5400000">
          <a:off x="2996120" y="2825886"/>
          <a:ext cx="648264" cy="27164"/>
        </a:xfrm>
        <a:custGeom>
          <a:avLst/>
          <a:gdLst/>
          <a:ahLst/>
          <a:cxnLst/>
          <a:rect l="0" t="0" r="0" b="0"/>
          <a:pathLst>
            <a:path>
              <a:moveTo>
                <a:pt x="0" y="13582"/>
              </a:moveTo>
              <a:lnTo>
                <a:pt x="648264" y="135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solidFill>
              <a:schemeClr val="tx1"/>
            </a:solidFill>
          </a:endParaRPr>
        </a:p>
      </dsp:txBody>
      <dsp:txXfrm>
        <a:off x="3304046" y="2823261"/>
        <a:ext cx="32413" cy="32413"/>
      </dsp:txXfrm>
    </dsp:sp>
    <dsp:sp modelId="{45030065-E084-4A0F-8B1E-D194C8226E97}">
      <dsp:nvSpPr>
        <dsp:cNvPr id="0" name=""/>
        <dsp:cNvSpPr/>
      </dsp:nvSpPr>
      <dsp:spPr>
        <a:xfrm>
          <a:off x="2672119" y="3163600"/>
          <a:ext cx="1296266" cy="924432"/>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Liderazgo</a:t>
          </a:r>
          <a:endParaRPr lang="es-MX" sz="1600" kern="1200" dirty="0">
            <a:solidFill>
              <a:schemeClr val="tx1"/>
            </a:solidFill>
          </a:endParaRPr>
        </a:p>
      </dsp:txBody>
      <dsp:txXfrm>
        <a:off x="2861953" y="3298980"/>
        <a:ext cx="916598" cy="653672"/>
      </dsp:txXfrm>
    </dsp:sp>
    <dsp:sp modelId="{38C4D7AF-86E6-423A-8E48-6AB936A8DB02}">
      <dsp:nvSpPr>
        <dsp:cNvPr id="0" name=""/>
        <dsp:cNvSpPr/>
      </dsp:nvSpPr>
      <dsp:spPr>
        <a:xfrm rot="8912511">
          <a:off x="2272463" y="2464808"/>
          <a:ext cx="705343" cy="27164"/>
        </a:xfrm>
        <a:custGeom>
          <a:avLst/>
          <a:gdLst/>
          <a:ahLst/>
          <a:cxnLst/>
          <a:rect l="0" t="0" r="0" b="0"/>
          <a:pathLst>
            <a:path>
              <a:moveTo>
                <a:pt x="0" y="13582"/>
              </a:moveTo>
              <a:lnTo>
                <a:pt x="705343" y="135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solidFill>
              <a:schemeClr val="tx1"/>
            </a:solidFill>
          </a:endParaRPr>
        </a:p>
      </dsp:txBody>
      <dsp:txXfrm rot="10800000">
        <a:off x="2607501" y="2460756"/>
        <a:ext cx="35267" cy="35267"/>
      </dsp:txXfrm>
    </dsp:sp>
    <dsp:sp modelId="{9A0CE837-EA62-4982-8891-BFE6F6A832EE}">
      <dsp:nvSpPr>
        <dsp:cNvPr id="0" name=""/>
        <dsp:cNvSpPr/>
      </dsp:nvSpPr>
      <dsp:spPr>
        <a:xfrm>
          <a:off x="752828" y="2565505"/>
          <a:ext cx="1948814" cy="924432"/>
        </a:xfrm>
        <a:prstGeom prst="ellipse">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Resultados</a:t>
          </a:r>
          <a:endParaRPr lang="es-MX" sz="1600" kern="1200" dirty="0">
            <a:solidFill>
              <a:schemeClr val="tx1"/>
            </a:solidFill>
          </a:endParaRPr>
        </a:p>
      </dsp:txBody>
      <dsp:txXfrm>
        <a:off x="1038225" y="2700885"/>
        <a:ext cx="1378020" cy="653672"/>
      </dsp:txXfrm>
    </dsp:sp>
    <dsp:sp modelId="{F5B34EC9-AA67-449A-A896-91C160ED29D3}">
      <dsp:nvSpPr>
        <dsp:cNvPr id="0" name=""/>
        <dsp:cNvSpPr/>
      </dsp:nvSpPr>
      <dsp:spPr>
        <a:xfrm rot="10932867">
          <a:off x="2412196" y="2013054"/>
          <a:ext cx="446352" cy="27164"/>
        </a:xfrm>
        <a:custGeom>
          <a:avLst/>
          <a:gdLst/>
          <a:ahLst/>
          <a:cxnLst/>
          <a:rect l="0" t="0" r="0" b="0"/>
          <a:pathLst>
            <a:path>
              <a:moveTo>
                <a:pt x="0" y="13582"/>
              </a:moveTo>
              <a:lnTo>
                <a:pt x="446352" y="135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solidFill>
              <a:schemeClr val="tx1"/>
            </a:solidFill>
          </a:endParaRPr>
        </a:p>
      </dsp:txBody>
      <dsp:txXfrm rot="10800000">
        <a:off x="2624213" y="2015477"/>
        <a:ext cx="22317" cy="22317"/>
      </dsp:txXfrm>
    </dsp:sp>
    <dsp:sp modelId="{70DD3B68-12B0-4B86-A100-EE18DC5BE9B4}">
      <dsp:nvSpPr>
        <dsp:cNvPr id="0" name=""/>
        <dsp:cNvSpPr/>
      </dsp:nvSpPr>
      <dsp:spPr>
        <a:xfrm>
          <a:off x="261227" y="1514290"/>
          <a:ext cx="2155489" cy="924432"/>
        </a:xfrm>
        <a:prstGeom prst="ellipse">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Responsabilidad</a:t>
          </a:r>
          <a:endParaRPr lang="es-MX" sz="1600" kern="1200" dirty="0">
            <a:solidFill>
              <a:schemeClr val="tx1"/>
            </a:solidFill>
          </a:endParaRPr>
        </a:p>
      </dsp:txBody>
      <dsp:txXfrm>
        <a:off x="576891" y="1649670"/>
        <a:ext cx="1524161" cy="653672"/>
      </dsp:txXfrm>
    </dsp:sp>
    <dsp:sp modelId="{B39B3D19-FA81-4DF0-B4A1-33AFACDBE194}">
      <dsp:nvSpPr>
        <dsp:cNvPr id="0" name=""/>
        <dsp:cNvSpPr/>
      </dsp:nvSpPr>
      <dsp:spPr>
        <a:xfrm rot="13500000">
          <a:off x="2517979" y="1515769"/>
          <a:ext cx="557009" cy="27164"/>
        </a:xfrm>
        <a:custGeom>
          <a:avLst/>
          <a:gdLst/>
          <a:ahLst/>
          <a:cxnLst/>
          <a:rect l="0" t="0" r="0" b="0"/>
          <a:pathLst>
            <a:path>
              <a:moveTo>
                <a:pt x="0" y="13582"/>
              </a:moveTo>
              <a:lnTo>
                <a:pt x="557009" y="135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s-MX" sz="1000" kern="1200">
            <a:solidFill>
              <a:schemeClr val="tx1"/>
            </a:solidFill>
          </a:endParaRPr>
        </a:p>
      </dsp:txBody>
      <dsp:txXfrm rot="10800000">
        <a:off x="2782558" y="1515426"/>
        <a:ext cx="27850" cy="27850"/>
      </dsp:txXfrm>
    </dsp:sp>
    <dsp:sp modelId="{821A6F59-BA9C-4D9A-9828-08866C35AF60}">
      <dsp:nvSpPr>
        <dsp:cNvPr id="0" name=""/>
        <dsp:cNvSpPr/>
      </dsp:nvSpPr>
      <dsp:spPr>
        <a:xfrm>
          <a:off x="1472617" y="478839"/>
          <a:ext cx="1471141" cy="924432"/>
        </a:xfrm>
        <a:prstGeom prst="ellipse">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bg1"/>
              </a:solidFill>
            </a:rPr>
            <a:t>Creatividad </a:t>
          </a:r>
          <a:endParaRPr lang="es-MX" sz="1600" kern="1200" dirty="0">
            <a:solidFill>
              <a:schemeClr val="bg1"/>
            </a:solidFill>
          </a:endParaRPr>
        </a:p>
      </dsp:txBody>
      <dsp:txXfrm>
        <a:off x="1688061" y="614219"/>
        <a:ext cx="1040253" cy="65367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2AF2AF-13DB-483B-984B-683D93A3E20C}">
      <dsp:nvSpPr>
        <dsp:cNvPr id="0" name=""/>
        <dsp:cNvSpPr/>
      </dsp:nvSpPr>
      <dsp:spPr>
        <a:xfrm>
          <a:off x="848764" y="3189"/>
          <a:ext cx="2341975" cy="140518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t>ADMINISTRATIVO</a:t>
          </a:r>
          <a:r>
            <a:rPr lang="es-MX" sz="1800" kern="1200" dirty="0" smtClean="0"/>
            <a:t>. </a:t>
          </a:r>
          <a:endParaRPr lang="es-MX" sz="1800" kern="1200" dirty="0"/>
        </a:p>
      </dsp:txBody>
      <dsp:txXfrm>
        <a:off x="848764" y="3189"/>
        <a:ext cx="2341975" cy="1405185"/>
      </dsp:txXfrm>
    </dsp:sp>
    <dsp:sp modelId="{2288C77C-3A84-40BD-8F06-A58BC114619B}">
      <dsp:nvSpPr>
        <dsp:cNvPr id="0" name=""/>
        <dsp:cNvSpPr/>
      </dsp:nvSpPr>
      <dsp:spPr>
        <a:xfrm>
          <a:off x="3424937" y="3189"/>
          <a:ext cx="2341975" cy="1405185"/>
        </a:xfrm>
        <a:prstGeom prst="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t>OPORTUNISTA</a:t>
          </a:r>
          <a:r>
            <a:rPr lang="es-MX" sz="1800" kern="1200" dirty="0" smtClean="0"/>
            <a:t>..</a:t>
          </a:r>
          <a:endParaRPr lang="es-MX" sz="1800" kern="1200" dirty="0"/>
        </a:p>
      </dsp:txBody>
      <dsp:txXfrm>
        <a:off x="3424937" y="3189"/>
        <a:ext cx="2341975" cy="1405185"/>
      </dsp:txXfrm>
    </dsp:sp>
    <dsp:sp modelId="{7C134625-BE94-483B-B7ED-E428081EACBA}">
      <dsp:nvSpPr>
        <dsp:cNvPr id="0" name=""/>
        <dsp:cNvSpPr/>
      </dsp:nvSpPr>
      <dsp:spPr>
        <a:xfrm>
          <a:off x="848764" y="1642572"/>
          <a:ext cx="2341975" cy="140518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t>ADQUISITIVO</a:t>
          </a:r>
          <a:r>
            <a:rPr lang="es-MX" sz="1800" kern="1200" dirty="0" smtClean="0"/>
            <a:t>..</a:t>
          </a:r>
          <a:endParaRPr lang="es-MX" sz="1800" kern="1200" dirty="0"/>
        </a:p>
      </dsp:txBody>
      <dsp:txXfrm>
        <a:off x="848764" y="1642572"/>
        <a:ext cx="2341975" cy="1405185"/>
      </dsp:txXfrm>
    </dsp:sp>
    <dsp:sp modelId="{3198CBF8-064A-4942-BADE-7FC052496B4C}">
      <dsp:nvSpPr>
        <dsp:cNvPr id="0" name=""/>
        <dsp:cNvSpPr/>
      </dsp:nvSpPr>
      <dsp:spPr>
        <a:xfrm>
          <a:off x="3424937" y="1642572"/>
          <a:ext cx="2341975" cy="1405185"/>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err="1" smtClean="0"/>
            <a:t>INCUBADOR</a:t>
          </a:r>
          <a:r>
            <a:rPr lang="es-MX" sz="1800" kern="1200" dirty="0" smtClean="0"/>
            <a:t>..</a:t>
          </a:r>
          <a:endParaRPr lang="es-MX" sz="1800" kern="1200" dirty="0"/>
        </a:p>
      </dsp:txBody>
      <dsp:txXfrm>
        <a:off x="3424937" y="1642572"/>
        <a:ext cx="2341975" cy="1405185"/>
      </dsp:txXfrm>
    </dsp:sp>
    <dsp:sp modelId="{3CEF3388-3E2B-4272-9EBA-7315B59AD980}">
      <dsp:nvSpPr>
        <dsp:cNvPr id="0" name=""/>
        <dsp:cNvSpPr/>
      </dsp:nvSpPr>
      <dsp:spPr>
        <a:xfrm>
          <a:off x="2136850" y="3281955"/>
          <a:ext cx="2341975" cy="1405185"/>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dirty="0" smtClean="0"/>
            <a:t>IMITADOR</a:t>
          </a:r>
          <a:r>
            <a:rPr lang="es-MX" sz="1800" kern="1200" dirty="0" smtClean="0"/>
            <a:t>..</a:t>
          </a:r>
          <a:endParaRPr lang="es-MX" sz="1800" kern="1200" dirty="0"/>
        </a:p>
      </dsp:txBody>
      <dsp:txXfrm>
        <a:off x="2136850" y="3281955"/>
        <a:ext cx="2341975" cy="140518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67BD5-F169-44A6-8E95-63490C95DE58}">
      <dsp:nvSpPr>
        <dsp:cNvPr id="0" name=""/>
        <dsp:cNvSpPr/>
      </dsp:nvSpPr>
      <dsp:spPr>
        <a:xfrm>
          <a:off x="545" y="365154"/>
          <a:ext cx="2126969" cy="12761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t>Inventor</a:t>
          </a:r>
          <a:endParaRPr lang="es-MX" sz="2700" kern="1200" dirty="0"/>
        </a:p>
      </dsp:txBody>
      <dsp:txXfrm>
        <a:off x="545" y="365154"/>
        <a:ext cx="2126969" cy="1276181"/>
      </dsp:txXfrm>
    </dsp:sp>
    <dsp:sp modelId="{DC65B801-6D4E-4E52-99DC-D56696C4E914}">
      <dsp:nvSpPr>
        <dsp:cNvPr id="0" name=""/>
        <dsp:cNvSpPr/>
      </dsp:nvSpPr>
      <dsp:spPr>
        <a:xfrm>
          <a:off x="2340211" y="365154"/>
          <a:ext cx="2126969" cy="12761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err="1" smtClean="0"/>
            <a:t>Entrepreneur</a:t>
          </a:r>
          <a:endParaRPr lang="es-MX" sz="2700" kern="1200" dirty="0"/>
        </a:p>
      </dsp:txBody>
      <dsp:txXfrm>
        <a:off x="2340211" y="365154"/>
        <a:ext cx="2126969" cy="1276181"/>
      </dsp:txXfrm>
    </dsp:sp>
    <dsp:sp modelId="{B117E5F4-0419-4A6A-A97C-3A96D97569B5}">
      <dsp:nvSpPr>
        <dsp:cNvPr id="0" name=""/>
        <dsp:cNvSpPr/>
      </dsp:nvSpPr>
      <dsp:spPr>
        <a:xfrm>
          <a:off x="545" y="1854032"/>
          <a:ext cx="2126969" cy="12761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err="1" smtClean="0"/>
            <a:t>Promoter</a:t>
          </a:r>
          <a:r>
            <a:rPr lang="es-MX" sz="2700" kern="1200" dirty="0" smtClean="0"/>
            <a:t> </a:t>
          </a:r>
          <a:endParaRPr lang="es-MX" sz="2700" kern="1200" dirty="0"/>
        </a:p>
      </dsp:txBody>
      <dsp:txXfrm>
        <a:off x="545" y="1854032"/>
        <a:ext cx="2126969" cy="1276181"/>
      </dsp:txXfrm>
    </dsp:sp>
    <dsp:sp modelId="{66CC101C-035A-4CD4-B6AD-CF0B2AC0FDEB}">
      <dsp:nvSpPr>
        <dsp:cNvPr id="0" name=""/>
        <dsp:cNvSpPr/>
      </dsp:nvSpPr>
      <dsp:spPr>
        <a:xfrm>
          <a:off x="2340211" y="1854032"/>
          <a:ext cx="2126969" cy="127618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t>Manager </a:t>
          </a:r>
          <a:r>
            <a:rPr lang="es-MX" sz="2700" kern="1200" dirty="0" err="1" smtClean="0"/>
            <a:t>administrator</a:t>
          </a:r>
          <a:endParaRPr lang="es-MX" sz="2700" kern="1200" dirty="0"/>
        </a:p>
      </dsp:txBody>
      <dsp:txXfrm>
        <a:off x="2340211" y="1854032"/>
        <a:ext cx="2126969" cy="127618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E50E50-C515-4F5F-9BAA-B5F31778F011}">
      <dsp:nvSpPr>
        <dsp:cNvPr id="0" name=""/>
        <dsp:cNvSpPr/>
      </dsp:nvSpPr>
      <dsp:spPr>
        <a:xfrm>
          <a:off x="3212431" y="1919759"/>
          <a:ext cx="1856873" cy="1475993"/>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err="1" smtClean="0">
              <a:solidFill>
                <a:schemeClr val="tx1"/>
              </a:solidFill>
            </a:rPr>
            <a:t>ENTREPRENEURSHIP</a:t>
          </a:r>
          <a:endParaRPr lang="es-MX" sz="1200" kern="1200" dirty="0">
            <a:solidFill>
              <a:schemeClr val="tx1"/>
            </a:solidFill>
          </a:endParaRPr>
        </a:p>
      </dsp:txBody>
      <dsp:txXfrm>
        <a:off x="3484364" y="2135913"/>
        <a:ext cx="1313007" cy="1043685"/>
      </dsp:txXfrm>
    </dsp:sp>
    <dsp:sp modelId="{117F1BD2-0FD5-4EA5-8E65-8C863AF098E0}">
      <dsp:nvSpPr>
        <dsp:cNvPr id="0" name=""/>
        <dsp:cNvSpPr/>
      </dsp:nvSpPr>
      <dsp:spPr>
        <a:xfrm rot="16200000">
          <a:off x="3984879" y="1383350"/>
          <a:ext cx="311978" cy="501837"/>
        </a:xfrm>
        <a:prstGeom prst="rightArrow">
          <a:avLst>
            <a:gd name="adj1" fmla="val 60000"/>
            <a:gd name="adj2" fmla="val 50000"/>
          </a:avLst>
        </a:prstGeom>
        <a:solidFill>
          <a:schemeClr val="accent2">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solidFill>
              <a:schemeClr val="tx1"/>
            </a:solidFill>
          </a:endParaRPr>
        </a:p>
      </dsp:txBody>
      <dsp:txXfrm>
        <a:off x="4031676" y="1530514"/>
        <a:ext cx="218385" cy="301103"/>
      </dsp:txXfrm>
    </dsp:sp>
    <dsp:sp modelId="{5A07DF61-EC6A-4B7C-A6B0-730E9D66BE36}">
      <dsp:nvSpPr>
        <dsp:cNvPr id="0" name=""/>
        <dsp:cNvSpPr/>
      </dsp:nvSpPr>
      <dsp:spPr>
        <a:xfrm>
          <a:off x="3476671" y="2725"/>
          <a:ext cx="1328393" cy="1328393"/>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err="1" smtClean="0">
              <a:solidFill>
                <a:schemeClr val="bg1"/>
              </a:solidFill>
            </a:rPr>
            <a:t>Commitment</a:t>
          </a:r>
          <a:r>
            <a:rPr lang="es-MX" sz="1200" kern="1200" dirty="0" smtClean="0">
              <a:solidFill>
                <a:schemeClr val="bg1"/>
              </a:solidFill>
            </a:rPr>
            <a:t> and </a:t>
          </a:r>
          <a:r>
            <a:rPr lang="es-MX" sz="1200" kern="1200" dirty="0" err="1" smtClean="0">
              <a:solidFill>
                <a:schemeClr val="bg1"/>
              </a:solidFill>
            </a:rPr>
            <a:t>determination</a:t>
          </a:r>
          <a:endParaRPr lang="es-MX" sz="1200" kern="1200" dirty="0">
            <a:solidFill>
              <a:schemeClr val="bg1"/>
            </a:solidFill>
          </a:endParaRPr>
        </a:p>
      </dsp:txBody>
      <dsp:txXfrm>
        <a:off x="3671210" y="197264"/>
        <a:ext cx="939315" cy="939315"/>
      </dsp:txXfrm>
    </dsp:sp>
    <dsp:sp modelId="{5F9BCC28-1777-4116-8C41-3299F5BAF85C}">
      <dsp:nvSpPr>
        <dsp:cNvPr id="0" name=""/>
        <dsp:cNvSpPr/>
      </dsp:nvSpPr>
      <dsp:spPr>
        <a:xfrm rot="19285714">
          <a:off x="4852061" y="1736486"/>
          <a:ext cx="258801" cy="501837"/>
        </a:xfrm>
        <a:prstGeom prst="rightArrow">
          <a:avLst>
            <a:gd name="adj1" fmla="val 60000"/>
            <a:gd name="adj2" fmla="val 50000"/>
          </a:avLst>
        </a:prstGeom>
        <a:solidFill>
          <a:schemeClr val="accent3">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solidFill>
              <a:schemeClr val="tx1"/>
            </a:solidFill>
          </a:endParaRPr>
        </a:p>
      </dsp:txBody>
      <dsp:txXfrm>
        <a:off x="4860530" y="1861057"/>
        <a:ext cx="181161" cy="301103"/>
      </dsp:txXfrm>
    </dsp:sp>
    <dsp:sp modelId="{E6F68C2D-7E68-4546-8171-594BC9B6C8E4}">
      <dsp:nvSpPr>
        <dsp:cNvPr id="0" name=""/>
        <dsp:cNvSpPr/>
      </dsp:nvSpPr>
      <dsp:spPr>
        <a:xfrm>
          <a:off x="5033167" y="752294"/>
          <a:ext cx="1328393" cy="1328393"/>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err="1" smtClean="0">
              <a:solidFill>
                <a:schemeClr val="tx1"/>
              </a:solidFill>
            </a:rPr>
            <a:t>Courage</a:t>
          </a:r>
          <a:r>
            <a:rPr lang="es-MX" sz="1200" kern="1200" dirty="0" smtClean="0">
              <a:solidFill>
                <a:schemeClr val="tx1"/>
              </a:solidFill>
            </a:rPr>
            <a:t> </a:t>
          </a:r>
          <a:endParaRPr lang="es-MX" sz="1200" kern="1200" dirty="0">
            <a:solidFill>
              <a:schemeClr val="tx1"/>
            </a:solidFill>
          </a:endParaRPr>
        </a:p>
      </dsp:txBody>
      <dsp:txXfrm>
        <a:off x="5227706" y="946833"/>
        <a:ext cx="939315" cy="939315"/>
      </dsp:txXfrm>
    </dsp:sp>
    <dsp:sp modelId="{3D26F3AE-9921-4772-97EE-6007E5566826}">
      <dsp:nvSpPr>
        <dsp:cNvPr id="0" name=""/>
        <dsp:cNvSpPr/>
      </dsp:nvSpPr>
      <dsp:spPr>
        <a:xfrm rot="771429">
          <a:off x="5118731" y="2654905"/>
          <a:ext cx="217994" cy="501837"/>
        </a:xfrm>
        <a:prstGeom prst="rightArrow">
          <a:avLst>
            <a:gd name="adj1" fmla="val 60000"/>
            <a:gd name="adj2" fmla="val 50000"/>
          </a:avLst>
        </a:prstGeom>
        <a:solidFill>
          <a:schemeClr val="accent4">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solidFill>
              <a:schemeClr val="tx1"/>
            </a:solidFill>
          </a:endParaRPr>
        </a:p>
      </dsp:txBody>
      <dsp:txXfrm>
        <a:off x="5119551" y="2747996"/>
        <a:ext cx="152596" cy="301103"/>
      </dsp:txXfrm>
    </dsp:sp>
    <dsp:sp modelId="{E5F92BA1-8636-49EB-A091-2C3A98BD5B41}">
      <dsp:nvSpPr>
        <dsp:cNvPr id="0" name=""/>
        <dsp:cNvSpPr/>
      </dsp:nvSpPr>
      <dsp:spPr>
        <a:xfrm>
          <a:off x="5417590" y="2436560"/>
          <a:ext cx="1328393" cy="1328393"/>
        </a:xfrm>
        <a:prstGeom prst="ellipse">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err="1" smtClean="0">
              <a:solidFill>
                <a:schemeClr val="bg1"/>
              </a:solidFill>
            </a:rPr>
            <a:t>Leadership</a:t>
          </a:r>
          <a:endParaRPr lang="es-MX" sz="1200" kern="1200" dirty="0">
            <a:solidFill>
              <a:schemeClr val="bg1"/>
            </a:solidFill>
          </a:endParaRPr>
        </a:p>
      </dsp:txBody>
      <dsp:txXfrm>
        <a:off x="5612129" y="2631099"/>
        <a:ext cx="939315" cy="939315"/>
      </dsp:txXfrm>
    </dsp:sp>
    <dsp:sp modelId="{96F72CF0-E3DA-4BE8-A9B5-0977EDDD7068}">
      <dsp:nvSpPr>
        <dsp:cNvPr id="0" name=""/>
        <dsp:cNvSpPr/>
      </dsp:nvSpPr>
      <dsp:spPr>
        <a:xfrm rot="3857143">
          <a:off x="4442134" y="3341487"/>
          <a:ext cx="297676" cy="501837"/>
        </a:xfrm>
        <a:prstGeom prst="rightArrow">
          <a:avLst>
            <a:gd name="adj1" fmla="val 60000"/>
            <a:gd name="adj2" fmla="val 50000"/>
          </a:avLst>
        </a:prstGeom>
        <a:solidFill>
          <a:schemeClr val="accent5">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solidFill>
              <a:schemeClr val="tx1"/>
            </a:solidFill>
          </a:endParaRPr>
        </a:p>
      </dsp:txBody>
      <dsp:txXfrm>
        <a:off x="4467412" y="3401624"/>
        <a:ext cx="208373" cy="301103"/>
      </dsp:txXfrm>
    </dsp:sp>
    <dsp:sp modelId="{0EEC9E44-485D-4B29-A983-341B1464CB71}">
      <dsp:nvSpPr>
        <dsp:cNvPr id="0" name=""/>
        <dsp:cNvSpPr/>
      </dsp:nvSpPr>
      <dsp:spPr>
        <a:xfrm>
          <a:off x="4340461" y="3787237"/>
          <a:ext cx="1328393" cy="1328393"/>
        </a:xfrm>
        <a:prstGeom prst="ellipse">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err="1" smtClean="0">
              <a:solidFill>
                <a:schemeClr val="tx1"/>
              </a:solidFill>
            </a:rPr>
            <a:t>Opportunity</a:t>
          </a:r>
          <a:r>
            <a:rPr lang="es-MX" sz="1200" kern="1200" dirty="0" smtClean="0">
              <a:solidFill>
                <a:schemeClr val="tx1"/>
              </a:solidFill>
            </a:rPr>
            <a:t> </a:t>
          </a:r>
          <a:r>
            <a:rPr lang="es-MX" sz="1200" kern="1200" dirty="0" err="1" smtClean="0">
              <a:solidFill>
                <a:schemeClr val="tx1"/>
              </a:solidFill>
            </a:rPr>
            <a:t>obsession</a:t>
          </a:r>
          <a:endParaRPr lang="es-MX" sz="1200" kern="1200" dirty="0">
            <a:solidFill>
              <a:schemeClr val="tx1"/>
            </a:solidFill>
          </a:endParaRPr>
        </a:p>
      </dsp:txBody>
      <dsp:txXfrm>
        <a:off x="4535000" y="3981776"/>
        <a:ext cx="939315" cy="939315"/>
      </dsp:txXfrm>
    </dsp:sp>
    <dsp:sp modelId="{D403CEDE-1F7E-450F-B394-AE504D40C1D9}">
      <dsp:nvSpPr>
        <dsp:cNvPr id="0" name=""/>
        <dsp:cNvSpPr/>
      </dsp:nvSpPr>
      <dsp:spPr>
        <a:xfrm rot="6942857">
          <a:off x="3541926" y="3341487"/>
          <a:ext cx="297676" cy="501837"/>
        </a:xfrm>
        <a:prstGeom prst="rightArrow">
          <a:avLst>
            <a:gd name="adj1" fmla="val 60000"/>
            <a:gd name="adj2" fmla="val 50000"/>
          </a:avLst>
        </a:prstGeom>
        <a:solidFill>
          <a:schemeClr val="accent6">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solidFill>
              <a:schemeClr val="tx1"/>
            </a:solidFill>
          </a:endParaRPr>
        </a:p>
      </dsp:txBody>
      <dsp:txXfrm rot="10800000">
        <a:off x="3605951" y="3401624"/>
        <a:ext cx="208373" cy="301103"/>
      </dsp:txXfrm>
    </dsp:sp>
    <dsp:sp modelId="{69543294-7A09-4F48-8D32-894F634E9865}">
      <dsp:nvSpPr>
        <dsp:cNvPr id="0" name=""/>
        <dsp:cNvSpPr/>
      </dsp:nvSpPr>
      <dsp:spPr>
        <a:xfrm>
          <a:off x="2612881" y="3787237"/>
          <a:ext cx="1328393" cy="1328393"/>
        </a:xfrm>
        <a:prstGeom prst="ellipse">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err="1" smtClean="0">
              <a:solidFill>
                <a:schemeClr val="tx1"/>
              </a:solidFill>
            </a:rPr>
            <a:t>Tolerance</a:t>
          </a:r>
          <a:r>
            <a:rPr lang="es-MX" sz="1200" kern="1200" dirty="0" smtClean="0">
              <a:solidFill>
                <a:schemeClr val="tx1"/>
              </a:solidFill>
            </a:rPr>
            <a:t> of </a:t>
          </a:r>
          <a:r>
            <a:rPr lang="es-MX" sz="1200" kern="1200" dirty="0" err="1" smtClean="0">
              <a:solidFill>
                <a:schemeClr val="tx1"/>
              </a:solidFill>
            </a:rPr>
            <a:t>risk</a:t>
          </a:r>
          <a:r>
            <a:rPr lang="es-MX" sz="1200" kern="1200" dirty="0" smtClean="0">
              <a:solidFill>
                <a:schemeClr val="tx1"/>
              </a:solidFill>
            </a:rPr>
            <a:t>, </a:t>
          </a:r>
          <a:r>
            <a:rPr lang="es-MX" sz="1200" kern="1200" dirty="0" err="1" smtClean="0">
              <a:solidFill>
                <a:schemeClr val="tx1"/>
              </a:solidFill>
            </a:rPr>
            <a:t>ambiguity</a:t>
          </a:r>
          <a:r>
            <a:rPr lang="es-MX" sz="1200" kern="1200" dirty="0" smtClean="0">
              <a:solidFill>
                <a:schemeClr val="tx1"/>
              </a:solidFill>
            </a:rPr>
            <a:t> and </a:t>
          </a:r>
          <a:r>
            <a:rPr lang="es-MX" sz="1200" kern="1200" dirty="0" err="1" smtClean="0">
              <a:solidFill>
                <a:schemeClr val="tx1"/>
              </a:solidFill>
            </a:rPr>
            <a:t>uncertainty</a:t>
          </a:r>
          <a:endParaRPr lang="es-MX" sz="1200" kern="1200" dirty="0">
            <a:solidFill>
              <a:schemeClr val="tx1"/>
            </a:solidFill>
          </a:endParaRPr>
        </a:p>
      </dsp:txBody>
      <dsp:txXfrm>
        <a:off x="2807420" y="3981776"/>
        <a:ext cx="939315" cy="939315"/>
      </dsp:txXfrm>
    </dsp:sp>
    <dsp:sp modelId="{DD29D0A6-7E28-46AA-98D7-1889BC33FB5A}">
      <dsp:nvSpPr>
        <dsp:cNvPr id="0" name=""/>
        <dsp:cNvSpPr/>
      </dsp:nvSpPr>
      <dsp:spPr>
        <a:xfrm rot="10028571">
          <a:off x="2945010" y="2654905"/>
          <a:ext cx="217994" cy="501837"/>
        </a:xfrm>
        <a:prstGeom prst="rightArrow">
          <a:avLst>
            <a:gd name="adj1" fmla="val 60000"/>
            <a:gd name="adj2" fmla="val 50000"/>
          </a:avLst>
        </a:prstGeom>
        <a:solidFill>
          <a:schemeClr val="accent2">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solidFill>
              <a:schemeClr val="tx1"/>
            </a:solidFill>
          </a:endParaRPr>
        </a:p>
      </dsp:txBody>
      <dsp:txXfrm rot="10800000">
        <a:off x="3009588" y="2747996"/>
        <a:ext cx="152596" cy="301103"/>
      </dsp:txXfrm>
    </dsp:sp>
    <dsp:sp modelId="{BF303DC7-88D7-484C-93AD-405B06D43014}">
      <dsp:nvSpPr>
        <dsp:cNvPr id="0" name=""/>
        <dsp:cNvSpPr/>
      </dsp:nvSpPr>
      <dsp:spPr>
        <a:xfrm>
          <a:off x="1535753" y="2436560"/>
          <a:ext cx="1328393" cy="1328393"/>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err="1" smtClean="0">
              <a:solidFill>
                <a:schemeClr val="bg1"/>
              </a:solidFill>
            </a:rPr>
            <a:t>Creativity</a:t>
          </a:r>
          <a:r>
            <a:rPr lang="es-MX" sz="1200" kern="1200" dirty="0" smtClean="0">
              <a:solidFill>
                <a:schemeClr val="bg1"/>
              </a:solidFill>
            </a:rPr>
            <a:t>, </a:t>
          </a:r>
          <a:r>
            <a:rPr lang="es-MX" sz="1200" kern="1200" dirty="0" err="1" smtClean="0">
              <a:solidFill>
                <a:schemeClr val="bg1"/>
              </a:solidFill>
            </a:rPr>
            <a:t>self-reliance</a:t>
          </a:r>
          <a:r>
            <a:rPr lang="es-MX" sz="1200" kern="1200" dirty="0" smtClean="0">
              <a:solidFill>
                <a:schemeClr val="bg1"/>
              </a:solidFill>
            </a:rPr>
            <a:t> and </a:t>
          </a:r>
          <a:r>
            <a:rPr lang="es-MX" sz="1200" kern="1200" dirty="0" err="1" smtClean="0">
              <a:solidFill>
                <a:schemeClr val="bg1"/>
              </a:solidFill>
            </a:rPr>
            <a:t>adaptability</a:t>
          </a:r>
          <a:endParaRPr lang="es-MX" sz="1200" kern="1200" dirty="0">
            <a:solidFill>
              <a:schemeClr val="bg1"/>
            </a:solidFill>
          </a:endParaRPr>
        </a:p>
      </dsp:txBody>
      <dsp:txXfrm>
        <a:off x="1730292" y="2631099"/>
        <a:ext cx="939315" cy="939315"/>
      </dsp:txXfrm>
    </dsp:sp>
    <dsp:sp modelId="{2E2B7992-BB20-447F-ABF1-E0E40EE14EB1}">
      <dsp:nvSpPr>
        <dsp:cNvPr id="0" name=""/>
        <dsp:cNvSpPr/>
      </dsp:nvSpPr>
      <dsp:spPr>
        <a:xfrm rot="13114286">
          <a:off x="3170874" y="1736486"/>
          <a:ext cx="258801" cy="501837"/>
        </a:xfrm>
        <a:prstGeom prst="rightArrow">
          <a:avLst>
            <a:gd name="adj1" fmla="val 60000"/>
            <a:gd name="adj2" fmla="val 50000"/>
          </a:avLst>
        </a:prstGeom>
        <a:solidFill>
          <a:schemeClr val="accent3">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solidFill>
              <a:schemeClr val="tx1"/>
            </a:solidFill>
          </a:endParaRPr>
        </a:p>
      </dsp:txBody>
      <dsp:txXfrm rot="10800000">
        <a:off x="3240045" y="1861057"/>
        <a:ext cx="181161" cy="301103"/>
      </dsp:txXfrm>
    </dsp:sp>
    <dsp:sp modelId="{03F2361A-1A90-462A-B742-DE5FC2D32234}">
      <dsp:nvSpPr>
        <dsp:cNvPr id="0" name=""/>
        <dsp:cNvSpPr/>
      </dsp:nvSpPr>
      <dsp:spPr>
        <a:xfrm>
          <a:off x="1920175" y="752294"/>
          <a:ext cx="1328393" cy="1328393"/>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err="1" smtClean="0">
              <a:solidFill>
                <a:schemeClr val="tx1"/>
              </a:solidFill>
            </a:rPr>
            <a:t>Motivation</a:t>
          </a:r>
          <a:r>
            <a:rPr lang="es-MX" sz="1200" kern="1200" dirty="0" smtClean="0">
              <a:solidFill>
                <a:schemeClr val="tx1"/>
              </a:solidFill>
            </a:rPr>
            <a:t> to </a:t>
          </a:r>
          <a:r>
            <a:rPr lang="es-MX" sz="1200" kern="1200" dirty="0" err="1" smtClean="0">
              <a:solidFill>
                <a:schemeClr val="tx1"/>
              </a:solidFill>
            </a:rPr>
            <a:t>excel</a:t>
          </a:r>
          <a:endParaRPr lang="es-MX" sz="1200" kern="1200" dirty="0">
            <a:solidFill>
              <a:schemeClr val="tx1"/>
            </a:solidFill>
          </a:endParaRPr>
        </a:p>
      </dsp:txBody>
      <dsp:txXfrm>
        <a:off x="2114714" y="946833"/>
        <a:ext cx="939315" cy="939315"/>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19/09/2018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2501026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599762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41390108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3388436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24184523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2780331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26025352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29429919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a:p>
        </p:txBody>
      </p:sp>
    </p:spTree>
    <p:extLst>
      <p:ext uri="{BB962C8B-B14F-4D97-AF65-F5344CB8AC3E}">
        <p14:creationId xmlns:p14="http://schemas.microsoft.com/office/powerpoint/2010/main" val="26169145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176434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8676506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1047455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16699535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24722640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14184607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20109617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7458097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6338708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20380697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40725368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4098542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23827305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9444309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3675935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35795368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31903679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914740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18903277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759166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20702087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a:p>
        </p:txBody>
      </p:sp>
    </p:spTree>
    <p:extLst>
      <p:ext uri="{BB962C8B-B14F-4D97-AF65-F5344CB8AC3E}">
        <p14:creationId xmlns:p14="http://schemas.microsoft.com/office/powerpoint/2010/main" val="1577183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37646590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40</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4084556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334473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610330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2779214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217991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19/09/2018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19/09/2018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19/09/2018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19/09/2018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19/09/2018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19/09/2018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19/09/2018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19/09/2018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19/09/2018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19/09/2018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19/09/2018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19/09/2018</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7.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4.png"/><Relationship Id="rId7" Type="http://schemas.openxmlformats.org/officeDocument/2006/relationships/diagramColors" Target="../diagrams/colors7.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rea.es/"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92881" y="1958932"/>
            <a:ext cx="5151119" cy="2186654"/>
          </a:xfrm>
        </p:spPr>
        <p:txBody>
          <a:bodyPr>
            <a:noAutofit/>
          </a:bodyPr>
          <a:lstStyle/>
          <a:p>
            <a:r>
              <a:rPr lang="es-ES" sz="2800" dirty="0" smtClean="0">
                <a:latin typeface="Avenir Black"/>
                <a:cs typeface="Avenir Black"/>
              </a:rPr>
              <a:t>UNIDAD DE APRENDIZAJE: </a:t>
            </a:r>
            <a:br>
              <a:rPr lang="es-ES" sz="2800" dirty="0" smtClean="0">
                <a:latin typeface="Avenir Black"/>
                <a:cs typeface="Avenir Black"/>
              </a:rPr>
            </a:br>
            <a:r>
              <a:rPr lang="es-ES" sz="2800" b="1" dirty="0" smtClean="0">
                <a:latin typeface="Avenir Black"/>
                <a:cs typeface="Avenir Black"/>
              </a:rPr>
              <a:t>TEMAS SELECTOS DEL DISEÑO</a:t>
            </a:r>
            <a:br>
              <a:rPr lang="es-ES" sz="2800" b="1" dirty="0" smtClean="0">
                <a:latin typeface="Avenir Black"/>
                <a:cs typeface="Avenir Black"/>
              </a:rPr>
            </a:br>
            <a:r>
              <a:rPr lang="es-ES" sz="2800" b="1" dirty="0" err="1" smtClean="0">
                <a:latin typeface="Avenir Black"/>
                <a:cs typeface="Avenir Black"/>
              </a:rPr>
              <a:t>Diseño</a:t>
            </a:r>
            <a:r>
              <a:rPr lang="es-ES" sz="2800" b="1" dirty="0" smtClean="0">
                <a:latin typeface="Avenir Black"/>
                <a:cs typeface="Avenir Black"/>
              </a:rPr>
              <a:t> de proyectos empresariales </a:t>
            </a:r>
            <a:r>
              <a:rPr lang="es-ES" sz="2800" dirty="0" smtClean="0">
                <a:latin typeface="Avenir Black"/>
                <a:cs typeface="Avenir Black"/>
              </a:rPr>
              <a:t> </a:t>
            </a:r>
            <a:r>
              <a:rPr lang="es-ES" sz="3600" dirty="0" smtClean="0">
                <a:solidFill>
                  <a:srgbClr val="9D8536"/>
                </a:solidFill>
                <a:latin typeface="Avenir Black"/>
                <a:cs typeface="Avenir Black"/>
              </a:rPr>
              <a:t/>
            </a:r>
            <a:br>
              <a:rPr lang="es-ES" sz="3600" dirty="0" smtClean="0">
                <a:solidFill>
                  <a:srgbClr val="9D8536"/>
                </a:solidFill>
                <a:latin typeface="Avenir Black"/>
                <a:cs typeface="Avenir Black"/>
              </a:rPr>
            </a:br>
            <a:r>
              <a:rPr lang="es-ES" sz="1600" dirty="0" smtClean="0">
                <a:latin typeface="Avenir Roman"/>
                <a:cs typeface="Avenir Black"/>
              </a:rPr>
              <a:t>Material Didáctico </a:t>
            </a:r>
            <a:r>
              <a:rPr lang="es-MX" sz="1400" b="1" dirty="0">
                <a:latin typeface="Helvetica Neue" pitchFamily="2"/>
              </a:rPr>
              <a:t>(Sólo visión </a:t>
            </a:r>
            <a:r>
              <a:rPr lang="es-MX" sz="1400" b="1" dirty="0" err="1">
                <a:latin typeface="Helvetica Neue" pitchFamily="2"/>
              </a:rPr>
              <a:t>proyectable</a:t>
            </a:r>
            <a:r>
              <a:rPr lang="es-MX" sz="1400" b="1" dirty="0">
                <a:latin typeface="Helvetica Neue" pitchFamily="2"/>
              </a:rPr>
              <a:t>)</a:t>
            </a:r>
            <a:r>
              <a:rPr lang="es-ES" sz="1400" b="1" dirty="0">
                <a:latin typeface="Helvetica Neue" pitchFamily="2"/>
              </a:rPr>
              <a:t/>
            </a:r>
            <a:br>
              <a:rPr lang="es-ES" sz="1400" b="1" dirty="0">
                <a:latin typeface="Helvetica Neue" pitchFamily="2"/>
              </a:rPr>
            </a:br>
            <a:r>
              <a:rPr lang="es-ES" sz="1400" dirty="0" smtClean="0">
                <a:latin typeface="Avenir Book"/>
                <a:cs typeface="Avenir Book"/>
              </a:rPr>
              <a:t>septiembre 2018</a:t>
            </a:r>
            <a:endParaRPr lang="es-ES" sz="14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738664"/>
          </a:xfrm>
          <a:prstGeom prst="rect">
            <a:avLst/>
          </a:prstGeom>
        </p:spPr>
        <p:txBody>
          <a:bodyPr wrap="square">
            <a:spAutoFit/>
          </a:bodyPr>
          <a:lstStyle/>
          <a:p>
            <a:r>
              <a:rPr lang="es-ES" sz="1400" dirty="0" smtClean="0">
                <a:latin typeface="Avenir Book"/>
                <a:cs typeface="Avenir Book"/>
              </a:rPr>
              <a:t>FACULTAD DE ARQUITECTURA Y DISEÑO</a:t>
            </a:r>
          </a:p>
          <a:p>
            <a:r>
              <a:rPr lang="es-ES" sz="1400" dirty="0" smtClean="0">
                <a:latin typeface="Avenir Book"/>
                <a:cs typeface="Avenir Book"/>
              </a:rPr>
              <a:t>Licenciatura en Administración y Promoción de la Obra Urbana </a:t>
            </a:r>
            <a:endParaRPr lang="es-ES" sz="1400" dirty="0">
              <a:latin typeface="Avenir Book"/>
              <a:cs typeface="Avenir Book"/>
            </a:endParaRP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9" name="Text Box 10"/>
          <p:cNvSpPr txBox="1">
            <a:spLocks noChangeArrowheads="1"/>
          </p:cNvSpPr>
          <p:nvPr/>
        </p:nvSpPr>
        <p:spPr bwMode="auto">
          <a:xfrm>
            <a:off x="383996" y="4557537"/>
            <a:ext cx="8712968" cy="1569660"/>
          </a:xfrm>
          <a:prstGeom prst="rect">
            <a:avLst/>
          </a:prstGeom>
          <a:noFill/>
          <a:ln w="76200">
            <a:solidFill>
              <a:srgbClr val="33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indent="0">
              <a:buNone/>
            </a:pPr>
            <a:r>
              <a:rPr lang="es-ES" sz="2400" dirty="0" smtClean="0">
                <a:latin typeface="Helvetica Neue" pitchFamily="2"/>
              </a:rPr>
              <a:t>								</a:t>
            </a:r>
            <a:r>
              <a:rPr lang="es-ES" sz="2400" dirty="0" smtClean="0">
                <a:latin typeface="Avenir Book"/>
              </a:rPr>
              <a:t>Unidad 1.  El emprendedor </a:t>
            </a:r>
          </a:p>
          <a:p>
            <a:pPr marL="0" indent="0">
              <a:buNone/>
            </a:pPr>
            <a:r>
              <a:rPr lang="es-ES" sz="2400" dirty="0">
                <a:solidFill>
                  <a:srgbClr val="4F6151"/>
                </a:solidFill>
                <a:latin typeface="Avenir Book"/>
              </a:rPr>
              <a:t>	</a:t>
            </a:r>
            <a:r>
              <a:rPr lang="es-ES" sz="2400" dirty="0" smtClean="0">
                <a:solidFill>
                  <a:srgbClr val="4F6151"/>
                </a:solidFill>
                <a:latin typeface="Avenir Book"/>
              </a:rPr>
              <a:t>							</a:t>
            </a:r>
            <a:r>
              <a:rPr lang="es-MX" sz="2400" dirty="0" smtClean="0">
                <a:solidFill>
                  <a:srgbClr val="4F6151"/>
                </a:solidFill>
                <a:latin typeface="Avenir Book"/>
              </a:rPr>
              <a:t>Docente: </a:t>
            </a:r>
          </a:p>
          <a:p>
            <a:pPr marL="0" indent="0">
              <a:buNone/>
            </a:pPr>
            <a:r>
              <a:rPr lang="es-MX" sz="2400" dirty="0">
                <a:solidFill>
                  <a:srgbClr val="4F6151"/>
                </a:solidFill>
                <a:latin typeface="Avenir Book"/>
              </a:rPr>
              <a:t> </a:t>
            </a:r>
            <a:r>
              <a:rPr lang="es-MX" sz="2400" dirty="0" smtClean="0">
                <a:solidFill>
                  <a:srgbClr val="4F6151"/>
                </a:solidFill>
                <a:latin typeface="Avenir Book"/>
              </a:rPr>
              <a:t>                                               </a:t>
            </a:r>
            <a:r>
              <a:rPr lang="es-ES" sz="2000" dirty="0" smtClean="0">
                <a:solidFill>
                  <a:srgbClr val="4F6151"/>
                </a:solidFill>
                <a:latin typeface="Avenir Book"/>
              </a:rPr>
              <a:t>Dra</a:t>
            </a:r>
            <a:r>
              <a:rPr lang="es-ES" sz="2000" dirty="0">
                <a:solidFill>
                  <a:srgbClr val="4F6151"/>
                </a:solidFill>
                <a:latin typeface="Avenir Book"/>
              </a:rPr>
              <a:t>. en A. Guadalupe González García</a:t>
            </a:r>
            <a:r>
              <a:rPr lang="es-ES" sz="2400" dirty="0">
                <a:solidFill>
                  <a:srgbClr val="4F6151"/>
                </a:solidFill>
                <a:latin typeface="Avenir Book"/>
              </a:rPr>
              <a:t>          </a:t>
            </a:r>
          </a:p>
          <a:p>
            <a:pPr algn="r"/>
            <a:r>
              <a:rPr lang="es-ES" sz="2400" dirty="0">
                <a:solidFill>
                  <a:srgbClr val="4F6151"/>
                </a:solidFill>
                <a:latin typeface="Avenir Book"/>
              </a:rPr>
              <a:t> </a:t>
            </a:r>
            <a:r>
              <a:rPr lang="es-ES" dirty="0">
                <a:solidFill>
                  <a:srgbClr val="4F6151"/>
                </a:solidFill>
                <a:latin typeface="Avenir Book"/>
              </a:rPr>
              <a:t>ggonzalezga@uaemex.mx</a:t>
            </a:r>
            <a:endParaRPr lang="es-MX" b="1" dirty="0">
              <a:latin typeface="Avenir Book"/>
            </a:endParaRPr>
          </a:p>
        </p:txBody>
      </p:sp>
    </p:spTree>
    <p:extLst>
      <p:ext uri="{BB962C8B-B14F-4D97-AF65-F5344CB8AC3E}">
        <p14:creationId xmlns:p14="http://schemas.microsoft.com/office/powerpoint/2010/main" val="1181199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08368" y="3015422"/>
            <a:ext cx="8601845" cy="2893100"/>
          </a:xfrm>
          <a:prstGeom prst="rect">
            <a:avLst/>
          </a:prstGeom>
          <a:noFill/>
        </p:spPr>
        <p:txBody>
          <a:bodyPr wrap="square" rtlCol="0">
            <a:spAutoFit/>
          </a:bodyPr>
          <a:lstStyle/>
          <a:p>
            <a:pPr algn="just"/>
            <a:r>
              <a:rPr lang="es-MX" sz="2600" dirty="0">
                <a:latin typeface="Avenir Book"/>
                <a:cs typeface="Avenir Book"/>
              </a:rPr>
              <a:t>Desarrollar </a:t>
            </a:r>
            <a:r>
              <a:rPr lang="es-MX" sz="2600" dirty="0" smtClean="0">
                <a:latin typeface="Avenir Book"/>
                <a:cs typeface="Avenir Book"/>
              </a:rPr>
              <a:t>y fomentar la cultura emprendedora en </a:t>
            </a:r>
            <a:r>
              <a:rPr lang="es-MX" sz="2600" dirty="0">
                <a:latin typeface="Avenir Book"/>
                <a:cs typeface="Avenir Book"/>
              </a:rPr>
              <a:t>nuestros </a:t>
            </a:r>
            <a:r>
              <a:rPr lang="es-MX" sz="2600" dirty="0" smtClean="0">
                <a:latin typeface="Avenir Book"/>
                <a:cs typeface="Avenir Book"/>
              </a:rPr>
              <a:t>estudiantes, significa </a:t>
            </a:r>
            <a:r>
              <a:rPr lang="es-MX" sz="2600" dirty="0">
                <a:latin typeface="Avenir Book"/>
                <a:cs typeface="Avenir Book"/>
              </a:rPr>
              <a:t>invitarlos a que se atrevan a romper esquemas y paradigmas, a buscar soluciones poco convencionales a actividades usuales, para generar oportunidades de negocios y crear nuevos  empleos para </a:t>
            </a:r>
            <a:r>
              <a:rPr lang="es-MX" sz="2600" dirty="0" smtClean="0">
                <a:latin typeface="Avenir Book"/>
                <a:cs typeface="Avenir Book"/>
              </a:rPr>
              <a:t>ellos y para la </a:t>
            </a:r>
            <a:r>
              <a:rPr lang="es-MX" sz="2600" dirty="0">
                <a:latin typeface="Avenir Book"/>
                <a:cs typeface="Avenir Book"/>
              </a:rPr>
              <a:t>sociedad</a:t>
            </a:r>
            <a:r>
              <a:rPr lang="es-MX" sz="2600" dirty="0" smtClean="0">
                <a:latin typeface="Avenir Book"/>
                <a:cs typeface="Avenir Book"/>
              </a:rPr>
              <a:t>.</a:t>
            </a:r>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INTRODUCCIÓN AL TEMA</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8 </a:t>
            </a:r>
            <a:endParaRPr lang="es-ES" sz="900" dirty="0"/>
          </a:p>
        </p:txBody>
      </p:sp>
      <p:sp>
        <p:nvSpPr>
          <p:cNvPr id="2" name="Rectángulo 1"/>
          <p:cNvSpPr/>
          <p:nvPr/>
        </p:nvSpPr>
        <p:spPr>
          <a:xfrm>
            <a:off x="269001" y="1328761"/>
            <a:ext cx="8601845" cy="1569660"/>
          </a:xfrm>
          <a:prstGeom prst="rect">
            <a:avLst/>
          </a:prstGeom>
          <a:noFill/>
        </p:spPr>
        <p:txBody>
          <a:bodyPr wrap="square" lIns="91440" tIns="45720" rIns="91440" bIns="45720">
            <a:spAutoFit/>
          </a:bodyPr>
          <a:lstStyle/>
          <a:p>
            <a:pPr algn="ctr"/>
            <a:r>
              <a:rPr lang="es-ES" sz="4800" i="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venir Black"/>
              </a:rPr>
              <a:t>EMPRENDIMIENTO Y CULTURA EMPRENDEDORA </a:t>
            </a:r>
            <a:endParaRPr lang="es-ES" sz="48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venir Black"/>
            </a:endParaRPr>
          </a:p>
        </p:txBody>
      </p:sp>
    </p:spTree>
    <p:extLst>
      <p:ext uri="{BB962C8B-B14F-4D97-AF65-F5344CB8AC3E}">
        <p14:creationId xmlns:p14="http://schemas.microsoft.com/office/powerpoint/2010/main" val="3785603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CONCEPTOS BÁSICOS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9</a:t>
            </a:r>
            <a:r>
              <a:rPr lang="es-MX" sz="900" dirty="0" smtClean="0"/>
              <a:t> </a:t>
            </a:r>
            <a:endParaRPr lang="es-ES" sz="900" dirty="0"/>
          </a:p>
        </p:txBody>
      </p:sp>
      <p:pic>
        <p:nvPicPr>
          <p:cNvPr id="11" name="Imagen 10"/>
          <p:cNvPicPr>
            <a:picLocks noChangeAspect="1"/>
          </p:cNvPicPr>
          <p:nvPr/>
        </p:nvPicPr>
        <p:blipFill>
          <a:blip r:embed="rId3"/>
          <a:stretch>
            <a:fillRect/>
          </a:stretch>
        </p:blipFill>
        <p:spPr>
          <a:xfrm>
            <a:off x="2316045" y="4283440"/>
            <a:ext cx="3498760" cy="2574560"/>
          </a:xfrm>
          <a:prstGeom prst="rect">
            <a:avLst/>
          </a:prstGeom>
        </p:spPr>
      </p:pic>
      <p:sp>
        <p:nvSpPr>
          <p:cNvPr id="2" name="Rectángulo 1"/>
          <p:cNvSpPr/>
          <p:nvPr/>
        </p:nvSpPr>
        <p:spPr>
          <a:xfrm>
            <a:off x="512049" y="1004774"/>
            <a:ext cx="8152980" cy="2923877"/>
          </a:xfrm>
          <a:prstGeom prst="rect">
            <a:avLst/>
          </a:prstGeom>
        </p:spPr>
        <p:txBody>
          <a:bodyPr wrap="square">
            <a:spAutoFit/>
          </a:bodyPr>
          <a:lstStyle/>
          <a:p>
            <a:r>
              <a:rPr lang="es-MX" sz="3600" dirty="0">
                <a:solidFill>
                  <a:srgbClr val="FF0000"/>
                </a:solidFill>
                <a:latin typeface="Avenir Black"/>
              </a:rPr>
              <a:t>EMPRENDER</a:t>
            </a:r>
            <a:r>
              <a:rPr lang="es-MX" sz="4400" dirty="0">
                <a:solidFill>
                  <a:srgbClr val="FF0000"/>
                </a:solidFill>
                <a:latin typeface="Avenir Black"/>
              </a:rPr>
              <a:t> </a:t>
            </a:r>
          </a:p>
          <a:p>
            <a:pPr lvl="1"/>
            <a:r>
              <a:rPr lang="es-MX" sz="2800" dirty="0">
                <a:latin typeface="Avenir Black"/>
              </a:rPr>
              <a:t>Según el diccionario de la real academia española, (Del lat. in, en, y </a:t>
            </a:r>
            <a:r>
              <a:rPr lang="es-MX" sz="2800" dirty="0" err="1">
                <a:latin typeface="Avenir Black"/>
              </a:rPr>
              <a:t>prendĕre</a:t>
            </a:r>
            <a:r>
              <a:rPr lang="es-MX" sz="2800" dirty="0">
                <a:latin typeface="Avenir Black"/>
              </a:rPr>
              <a:t>, coger) 1. </a:t>
            </a:r>
            <a:r>
              <a:rPr lang="es-MX" sz="2800" dirty="0" err="1">
                <a:latin typeface="Avenir Black"/>
              </a:rPr>
              <a:t>tr</a:t>
            </a:r>
            <a:r>
              <a:rPr lang="es-MX" sz="2800" dirty="0">
                <a:latin typeface="Avenir Black"/>
              </a:rPr>
              <a:t>. Acometer y comenzar una obra, un negocio, un empeño, especialmente si encierran dificultad o peligro</a:t>
            </a:r>
          </a:p>
        </p:txBody>
      </p:sp>
    </p:spTree>
    <p:extLst>
      <p:ext uri="{BB962C8B-B14F-4D97-AF65-F5344CB8AC3E}">
        <p14:creationId xmlns:p14="http://schemas.microsoft.com/office/powerpoint/2010/main" val="11021746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0946" y="1133356"/>
            <a:ext cx="8601845" cy="5109091"/>
          </a:xfrm>
          <a:prstGeom prst="rect">
            <a:avLst/>
          </a:prstGeom>
          <a:noFill/>
        </p:spPr>
        <p:txBody>
          <a:bodyPr wrap="square" rtlCol="0">
            <a:spAutoFit/>
          </a:bodyPr>
          <a:lstStyle/>
          <a:p>
            <a:r>
              <a:rPr lang="es-MX" sz="3600" dirty="0" smtClean="0">
                <a:solidFill>
                  <a:srgbClr val="00B0F0"/>
                </a:solidFill>
                <a:latin typeface="Avenir Black"/>
              </a:rPr>
              <a:t>EMPRENDEDOR</a:t>
            </a:r>
            <a:endParaRPr lang="es-MX" sz="2400" dirty="0">
              <a:solidFill>
                <a:srgbClr val="00B0F0"/>
              </a:solidFill>
              <a:latin typeface="Avenir Black"/>
            </a:endParaRPr>
          </a:p>
          <a:p>
            <a:pPr marL="342900" indent="-342900">
              <a:buFont typeface="Wingdings" panose="05000000000000000000" pitchFamily="2" charset="2"/>
              <a:buChar char="q"/>
            </a:pPr>
            <a:r>
              <a:rPr lang="es-MX" sz="2400" dirty="0">
                <a:latin typeface="Avenir Book"/>
                <a:cs typeface="Avenir Book"/>
              </a:rPr>
              <a:t>Finley (1990) lo describe como alguien que se aventura en una nueva actividad de negocios. </a:t>
            </a:r>
          </a:p>
          <a:p>
            <a:pPr marL="342900" indent="-342900">
              <a:buFont typeface="Wingdings" panose="05000000000000000000" pitchFamily="2" charset="2"/>
              <a:buChar char="q"/>
            </a:pPr>
            <a:r>
              <a:rPr lang="es-MX" sz="2400" dirty="0">
                <a:latin typeface="Avenir Book"/>
                <a:cs typeface="Avenir Book"/>
              </a:rPr>
              <a:t>Morris y </a:t>
            </a:r>
            <a:r>
              <a:rPr lang="es-MX" sz="2400" dirty="0" err="1">
                <a:latin typeface="Avenir Book"/>
                <a:cs typeface="Avenir Book"/>
              </a:rPr>
              <a:t>Kuratko</a:t>
            </a:r>
            <a:r>
              <a:rPr lang="es-MX" sz="2400" dirty="0">
                <a:latin typeface="Avenir Book"/>
                <a:cs typeface="Avenir Book"/>
              </a:rPr>
              <a:t> (2002) dicen que es alguien que hace uso óptimo de los recursos disponibles y los utilizan en combinaciones que maximizan resultados factibles.</a:t>
            </a:r>
          </a:p>
          <a:p>
            <a:pPr marL="342900" indent="-342900">
              <a:buFont typeface="Wingdings" panose="05000000000000000000" pitchFamily="2" charset="2"/>
              <a:buChar char="q"/>
            </a:pPr>
            <a:r>
              <a:rPr lang="es-MX" sz="2400" dirty="0" err="1">
                <a:latin typeface="Avenir Book"/>
                <a:cs typeface="Avenir Book"/>
              </a:rPr>
              <a:t>Harper</a:t>
            </a:r>
            <a:r>
              <a:rPr lang="es-MX" sz="2400" dirty="0">
                <a:latin typeface="Avenir Book"/>
                <a:cs typeface="Avenir Book"/>
              </a:rPr>
              <a:t> (1991) lo identifica como una persona capaz de revelar oportunidades, que posee las habilidades para elaborar y desarrollar un nuevo concepto de negocio.</a:t>
            </a:r>
          </a:p>
          <a:p>
            <a:pPr marL="342900" indent="-342900">
              <a:buFont typeface="Wingdings" panose="05000000000000000000" pitchFamily="2" charset="2"/>
              <a:buChar char="q"/>
            </a:pPr>
            <a:r>
              <a:rPr lang="es-MX" sz="2400" dirty="0">
                <a:latin typeface="Avenir Book"/>
                <a:cs typeface="Avenir Book"/>
              </a:rPr>
              <a:t>El emprendedor es quien emprende, toma y sujeta con fuerza una idea que transforme y </a:t>
            </a:r>
            <a:r>
              <a:rPr lang="es-MX" sz="2400" dirty="0" smtClean="0">
                <a:latin typeface="Avenir Book"/>
                <a:cs typeface="Avenir Book"/>
              </a:rPr>
              <a:t>aterriza 	</a:t>
            </a:r>
          </a:p>
          <a:p>
            <a:r>
              <a:rPr lang="es-MX" sz="2400" dirty="0">
                <a:latin typeface="Avenir Book"/>
                <a:cs typeface="Avenir Book"/>
              </a:rPr>
              <a:t>	</a:t>
            </a:r>
            <a:r>
              <a:rPr lang="es-MX" sz="2400" dirty="0" smtClean="0">
                <a:latin typeface="Avenir Book"/>
                <a:cs typeface="Avenir Book"/>
              </a:rPr>
              <a:t>					(citados por </a:t>
            </a:r>
            <a:r>
              <a:rPr lang="es-MX" sz="2400" dirty="0" err="1" smtClean="0">
                <a:latin typeface="Avenir Book"/>
                <a:cs typeface="Avenir Book"/>
              </a:rPr>
              <a:t>Belausteguigoitia</a:t>
            </a:r>
            <a:r>
              <a:rPr lang="es-MX" sz="2400" dirty="0" smtClean="0">
                <a:latin typeface="Avenir Book"/>
                <a:cs typeface="Avenir Book"/>
              </a:rPr>
              <a:t>, 2012).</a:t>
            </a:r>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CONCEPTOS BÁSICOS</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10 </a:t>
            </a:r>
            <a:endParaRPr lang="es-ES" sz="900" dirty="0"/>
          </a:p>
        </p:txBody>
      </p:sp>
    </p:spTree>
    <p:extLst>
      <p:ext uri="{BB962C8B-B14F-4D97-AF65-F5344CB8AC3E}">
        <p14:creationId xmlns:p14="http://schemas.microsoft.com/office/powerpoint/2010/main" val="3143590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2957" y="3262434"/>
            <a:ext cx="8601845" cy="3108543"/>
          </a:xfrm>
          <a:prstGeom prst="rect">
            <a:avLst/>
          </a:prstGeom>
          <a:noFill/>
        </p:spPr>
        <p:txBody>
          <a:bodyPr wrap="square" rtlCol="0">
            <a:spAutoFit/>
          </a:bodyPr>
          <a:lstStyle/>
          <a:p>
            <a:pPr lvl="1"/>
            <a:r>
              <a:rPr lang="es-MX" sz="2800" dirty="0" smtClean="0">
                <a:latin typeface="Avenir Black"/>
                <a:cs typeface="Avenir Book"/>
              </a:rPr>
              <a:t>Proviene </a:t>
            </a:r>
            <a:r>
              <a:rPr lang="es-MX" sz="2800" dirty="0">
                <a:latin typeface="Avenir Black"/>
                <a:cs typeface="Avenir Book"/>
              </a:rPr>
              <a:t>del francés “</a:t>
            </a:r>
            <a:r>
              <a:rPr lang="es-MX" sz="2800" dirty="0" err="1">
                <a:latin typeface="Avenir Black"/>
                <a:cs typeface="Avenir Book"/>
              </a:rPr>
              <a:t>entrepreneur</a:t>
            </a:r>
            <a:r>
              <a:rPr lang="es-MX" sz="2800" dirty="0">
                <a:latin typeface="Avenir Black"/>
                <a:cs typeface="Avenir Book"/>
              </a:rPr>
              <a:t>”: quien lleva a término un nuevo proyecto y hoy se aplica a las personas que tienen una sensibilidad especial para detectar oportunidades y la capacidad de movilizar recursos externos, generalmente propiedad de otros, para explotar estas oportunidades</a:t>
            </a:r>
            <a:r>
              <a:rPr lang="es-MX" sz="2800" dirty="0" smtClean="0">
                <a:latin typeface="Avenir Black"/>
                <a:cs typeface="Avenir Book"/>
              </a:rPr>
              <a:t>.</a:t>
            </a:r>
            <a:endParaRPr lang="es-MX" sz="2800" dirty="0">
              <a:latin typeface="Avenir Blac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CONCEPTOS BÁSICOS</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11 </a:t>
            </a:r>
            <a:endParaRPr lang="es-ES" sz="900" dirty="0"/>
          </a:p>
        </p:txBody>
      </p:sp>
      <p:pic>
        <p:nvPicPr>
          <p:cNvPr id="3" name="Imagen 2"/>
          <p:cNvPicPr>
            <a:picLocks noChangeAspect="1"/>
          </p:cNvPicPr>
          <p:nvPr/>
        </p:nvPicPr>
        <p:blipFill>
          <a:blip r:embed="rId3"/>
          <a:stretch>
            <a:fillRect/>
          </a:stretch>
        </p:blipFill>
        <p:spPr>
          <a:xfrm>
            <a:off x="3364139" y="1523334"/>
            <a:ext cx="2647950" cy="1724025"/>
          </a:xfrm>
          <a:prstGeom prst="rect">
            <a:avLst/>
          </a:prstGeom>
        </p:spPr>
      </p:pic>
    </p:spTree>
    <p:extLst>
      <p:ext uri="{BB962C8B-B14F-4D97-AF65-F5344CB8AC3E}">
        <p14:creationId xmlns:p14="http://schemas.microsoft.com/office/powerpoint/2010/main" val="3636420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13290"/>
            <a:ext cx="8601845" cy="4216539"/>
          </a:xfrm>
          <a:prstGeom prst="rect">
            <a:avLst/>
          </a:prstGeom>
          <a:noFill/>
        </p:spPr>
        <p:txBody>
          <a:bodyPr wrap="square" rtlCol="0">
            <a:spAutoFit/>
          </a:bodyPr>
          <a:lstStyle/>
          <a:p>
            <a:r>
              <a:rPr lang="es-MX" sz="2400" i="1" dirty="0">
                <a:solidFill>
                  <a:srgbClr val="FF0000"/>
                </a:solidFill>
              </a:rPr>
              <a:t>Existen </a:t>
            </a:r>
            <a:r>
              <a:rPr lang="es-MX" sz="2400" i="1" dirty="0" smtClean="0">
                <a:solidFill>
                  <a:srgbClr val="FF0000"/>
                </a:solidFill>
              </a:rPr>
              <a:t>varias clasificaciones de </a:t>
            </a:r>
            <a:r>
              <a:rPr lang="es-MX" sz="2400" i="1" dirty="0">
                <a:solidFill>
                  <a:srgbClr val="FF0000"/>
                </a:solidFill>
              </a:rPr>
              <a:t>emprendedores </a:t>
            </a:r>
            <a:r>
              <a:rPr lang="es-MX" sz="2400" i="1" dirty="0" smtClean="0">
                <a:solidFill>
                  <a:srgbClr val="FF0000"/>
                </a:solidFill>
              </a:rPr>
              <a:t>según el contexto</a:t>
            </a:r>
          </a:p>
          <a:p>
            <a:endParaRPr lang="es-MX" sz="2400" i="1" dirty="0" smtClean="0">
              <a:solidFill>
                <a:srgbClr val="FF0000"/>
              </a:solidFill>
            </a:endParaRPr>
          </a:p>
          <a:p>
            <a:r>
              <a:rPr lang="es-MX" sz="2400" dirty="0" smtClean="0">
                <a:solidFill>
                  <a:srgbClr val="FF0000"/>
                </a:solidFill>
                <a:latin typeface="Avenir Black"/>
              </a:rPr>
              <a:t>A</a:t>
            </a:r>
            <a:r>
              <a:rPr lang="es-MX" sz="2400" dirty="0" smtClean="0">
                <a:latin typeface="Avenir Black"/>
              </a:rPr>
              <a:t>) Tipos de emprendedores según el alcance de </a:t>
            </a:r>
            <a:r>
              <a:rPr lang="es-MX" sz="2400" dirty="0" smtClean="0">
                <a:solidFill>
                  <a:srgbClr val="FF0000"/>
                </a:solidFill>
                <a:latin typeface="Avenir Black"/>
              </a:rPr>
              <a:t>INNOVACIÓN </a:t>
            </a:r>
          </a:p>
          <a:p>
            <a:r>
              <a:rPr lang="es-MX" sz="2400" dirty="0" smtClean="0">
                <a:latin typeface="Avenir Black"/>
              </a:rPr>
              <a:t>	* El </a:t>
            </a:r>
            <a:r>
              <a:rPr lang="es-MX" sz="2400" dirty="0">
                <a:latin typeface="Avenir Black"/>
              </a:rPr>
              <a:t>que detecta una necesidad y busca los medios para </a:t>
            </a:r>
            <a:r>
              <a:rPr lang="es-MX" sz="2400" dirty="0" smtClean="0">
                <a:latin typeface="Avenir Black"/>
              </a:rPr>
              <a:t>satisfacerla </a:t>
            </a:r>
          </a:p>
          <a:p>
            <a:r>
              <a:rPr lang="es-MX" sz="2400" dirty="0" smtClean="0">
                <a:latin typeface="Avenir Black"/>
              </a:rPr>
              <a:t>      * El </a:t>
            </a:r>
            <a:r>
              <a:rPr lang="es-MX" sz="2400" dirty="0">
                <a:latin typeface="Avenir Black"/>
              </a:rPr>
              <a:t>profesional calificado, con un elevado nivel de competencia técnica, que se lanza a la aventura de desarrollar inventos para su posterior comercialización en el mercado</a:t>
            </a:r>
            <a:r>
              <a:rPr lang="es-MX" sz="2600" dirty="0" smtClean="0">
                <a:latin typeface="Avenir Black"/>
                <a:cs typeface="Avenir Book"/>
              </a:rPr>
              <a:t>.</a:t>
            </a:r>
            <a:endParaRPr lang="es-MX" sz="2600" dirty="0">
              <a:latin typeface="Avenir Blac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TIPOS DE EMPRENDEDOR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12 </a:t>
            </a:r>
            <a:endParaRPr lang="es-ES" sz="900" dirty="0"/>
          </a:p>
        </p:txBody>
      </p:sp>
      <p:pic>
        <p:nvPicPr>
          <p:cNvPr id="12" name="Imagen 11"/>
          <p:cNvPicPr>
            <a:picLocks noChangeAspect="1"/>
          </p:cNvPicPr>
          <p:nvPr/>
        </p:nvPicPr>
        <p:blipFill>
          <a:blip r:embed="rId3"/>
          <a:stretch>
            <a:fillRect/>
          </a:stretch>
        </p:blipFill>
        <p:spPr>
          <a:xfrm>
            <a:off x="2131146" y="4629304"/>
            <a:ext cx="3289830" cy="1831132"/>
          </a:xfrm>
          <a:prstGeom prst="rect">
            <a:avLst/>
          </a:prstGeom>
        </p:spPr>
      </p:pic>
    </p:spTree>
    <p:extLst>
      <p:ext uri="{BB962C8B-B14F-4D97-AF65-F5344CB8AC3E}">
        <p14:creationId xmlns:p14="http://schemas.microsoft.com/office/powerpoint/2010/main" val="574412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54198" y="976303"/>
            <a:ext cx="8601845" cy="1261884"/>
          </a:xfrm>
          <a:prstGeom prst="rect">
            <a:avLst/>
          </a:prstGeom>
          <a:noFill/>
        </p:spPr>
        <p:txBody>
          <a:bodyPr wrap="square" rtlCol="0">
            <a:spAutoFit/>
          </a:bodyPr>
          <a:lstStyle/>
          <a:p>
            <a:pPr algn="just"/>
            <a:r>
              <a:rPr lang="es-MX" sz="2600" dirty="0" smtClean="0">
                <a:solidFill>
                  <a:srgbClr val="FF0000"/>
                </a:solidFill>
                <a:latin typeface="Avenir Book"/>
                <a:cs typeface="Avenir Book"/>
              </a:rPr>
              <a:t>B</a:t>
            </a:r>
            <a:r>
              <a:rPr lang="es-MX" sz="2600" dirty="0" smtClean="0">
                <a:latin typeface="Avenir Book"/>
                <a:cs typeface="Avenir Book"/>
              </a:rPr>
              <a:t>) Otra </a:t>
            </a:r>
            <a:r>
              <a:rPr lang="es-MX" sz="2600" dirty="0">
                <a:latin typeface="Avenir Book"/>
                <a:cs typeface="Avenir Book"/>
              </a:rPr>
              <a:t>tipificación está basada en la </a:t>
            </a:r>
            <a:r>
              <a:rPr lang="es-MX" sz="2400" dirty="0" smtClean="0">
                <a:solidFill>
                  <a:srgbClr val="FF0000"/>
                </a:solidFill>
                <a:latin typeface="Avenir Book"/>
                <a:cs typeface="Avenir Book"/>
              </a:rPr>
              <a:t>RAZÓN DE EMPRENDER.</a:t>
            </a:r>
            <a:endParaRPr lang="es-MX" sz="2600" dirty="0">
              <a:solidFill>
                <a:srgbClr val="FF0000"/>
              </a:solidFill>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13 </a:t>
            </a:r>
            <a:endParaRPr lang="es-ES" sz="900" dirty="0"/>
          </a:p>
        </p:txBody>
      </p:sp>
      <p:sp>
        <p:nvSpPr>
          <p:cNvPr id="13" name="Marcador de contenido 2"/>
          <p:cNvSpPr>
            <a:spLocks noGrp="1"/>
          </p:cNvSpPr>
          <p:nvPr>
            <p:ph sz="half" idx="1"/>
          </p:nvPr>
        </p:nvSpPr>
        <p:spPr>
          <a:xfrm>
            <a:off x="160503" y="2153985"/>
            <a:ext cx="4576543" cy="4426665"/>
          </a:xfrm>
          <a:ln>
            <a:solidFill>
              <a:schemeClr val="accent1"/>
            </a:solidFill>
          </a:ln>
        </p:spPr>
        <p:txBody>
          <a:bodyPr>
            <a:normAutofit/>
          </a:bodyPr>
          <a:lstStyle/>
          <a:p>
            <a:pPr marL="0" indent="0">
              <a:buNone/>
            </a:pPr>
            <a:r>
              <a:rPr lang="es-MX" sz="2800" dirty="0" smtClean="0"/>
              <a:t>Para aprovechar una oportunidad a partir de una necesidad insatisfecha</a:t>
            </a:r>
          </a:p>
          <a:p>
            <a:pPr marL="0" indent="0">
              <a:buNone/>
            </a:pPr>
            <a:endParaRPr lang="es-MX" sz="2800" dirty="0"/>
          </a:p>
        </p:txBody>
      </p:sp>
      <p:sp>
        <p:nvSpPr>
          <p:cNvPr id="14" name="Marcador de contenido 8"/>
          <p:cNvSpPr txBox="1">
            <a:spLocks/>
          </p:cNvSpPr>
          <p:nvPr/>
        </p:nvSpPr>
        <p:spPr>
          <a:xfrm>
            <a:off x="4894579" y="1756921"/>
            <a:ext cx="4313864" cy="4290729"/>
          </a:xfrm>
          <a:prstGeom prst="rect">
            <a:avLst/>
          </a:prstGeom>
          <a:ln>
            <a:solidFill>
              <a:schemeClr val="accent1"/>
            </a:solidFill>
          </a:ln>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s-MX" sz="2800" dirty="0" smtClean="0"/>
              <a:t>Por encontrarse en una situación desfavorable como el desempleo o porque requiere ingresos adicionales</a:t>
            </a:r>
            <a:endParaRPr lang="es-MX" sz="2800" dirty="0"/>
          </a:p>
        </p:txBody>
      </p:sp>
      <p:pic>
        <p:nvPicPr>
          <p:cNvPr id="19" name="Imagen 18"/>
          <p:cNvPicPr>
            <a:picLocks noChangeAspect="1"/>
          </p:cNvPicPr>
          <p:nvPr/>
        </p:nvPicPr>
        <p:blipFill>
          <a:blip r:embed="rId3"/>
          <a:stretch>
            <a:fillRect/>
          </a:stretch>
        </p:blipFill>
        <p:spPr>
          <a:xfrm>
            <a:off x="1136170" y="3965598"/>
            <a:ext cx="3417542" cy="1915144"/>
          </a:xfrm>
          <a:prstGeom prst="rect">
            <a:avLst/>
          </a:prstGeom>
        </p:spPr>
      </p:pic>
      <p:pic>
        <p:nvPicPr>
          <p:cNvPr id="20" name="Imagen 19"/>
          <p:cNvPicPr>
            <a:picLocks noChangeAspect="1"/>
          </p:cNvPicPr>
          <p:nvPr/>
        </p:nvPicPr>
        <p:blipFill>
          <a:blip r:embed="rId4"/>
          <a:stretch>
            <a:fillRect/>
          </a:stretch>
        </p:blipFill>
        <p:spPr>
          <a:xfrm>
            <a:off x="6741188" y="3803746"/>
            <a:ext cx="2245775" cy="2025909"/>
          </a:xfrm>
          <a:prstGeom prst="rect">
            <a:avLst/>
          </a:prstGeom>
        </p:spPr>
      </p:pic>
    </p:spTree>
    <p:extLst>
      <p:ext uri="{BB962C8B-B14F-4D97-AF65-F5344CB8AC3E}">
        <p14:creationId xmlns:p14="http://schemas.microsoft.com/office/powerpoint/2010/main" val="6297468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211820" y="1937505"/>
            <a:ext cx="8601845" cy="523220"/>
          </a:xfrm>
          <a:prstGeom prst="rect">
            <a:avLst/>
          </a:prstGeom>
          <a:noFill/>
        </p:spPr>
        <p:txBody>
          <a:bodyPr wrap="square" rtlCol="0">
            <a:spAutoFit/>
          </a:bodyPr>
          <a:lstStyle/>
          <a:p>
            <a:pPr algn="just"/>
            <a:r>
              <a:rPr lang="es-MX" sz="2800" dirty="0" smtClean="0">
                <a:solidFill>
                  <a:schemeClr val="accent2">
                    <a:lumMod val="75000"/>
                  </a:schemeClr>
                </a:solidFill>
              </a:rPr>
              <a:t>Emprendedor interno y Emprendedor externo </a:t>
            </a:r>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14 </a:t>
            </a:r>
            <a:endParaRPr lang="es-ES" sz="900" dirty="0"/>
          </a:p>
        </p:txBody>
      </p:sp>
      <p:graphicFrame>
        <p:nvGraphicFramePr>
          <p:cNvPr id="12" name="Marcador de contenido 4"/>
          <p:cNvGraphicFramePr>
            <a:graphicFrameLocks noGrp="1"/>
          </p:cNvGraphicFramePr>
          <p:nvPr>
            <p:ph idx="1"/>
            <p:extLst>
              <p:ext uri="{D42A27DB-BD31-4B8C-83A1-F6EECF244321}">
                <p14:modId xmlns:p14="http://schemas.microsoft.com/office/powerpoint/2010/main" val="1445701978"/>
              </p:ext>
            </p:extLst>
          </p:nvPr>
        </p:nvGraphicFramePr>
        <p:xfrm>
          <a:off x="773476" y="2732179"/>
          <a:ext cx="8434967" cy="34154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uadroTexto 10"/>
          <p:cNvSpPr txBox="1"/>
          <p:nvPr/>
        </p:nvSpPr>
        <p:spPr>
          <a:xfrm>
            <a:off x="454198" y="976303"/>
            <a:ext cx="8601845" cy="1292662"/>
          </a:xfrm>
          <a:prstGeom prst="rect">
            <a:avLst/>
          </a:prstGeom>
          <a:noFill/>
        </p:spPr>
        <p:txBody>
          <a:bodyPr wrap="square" rtlCol="0">
            <a:spAutoFit/>
          </a:bodyPr>
          <a:lstStyle/>
          <a:p>
            <a:pPr algn="just"/>
            <a:r>
              <a:rPr lang="es-MX" sz="2600" dirty="0">
                <a:solidFill>
                  <a:srgbClr val="FF0000"/>
                </a:solidFill>
                <a:latin typeface="Avenir Book"/>
                <a:cs typeface="Avenir Book"/>
              </a:rPr>
              <a:t>C</a:t>
            </a:r>
            <a:r>
              <a:rPr lang="es-MX" sz="2600" dirty="0" smtClean="0">
                <a:latin typeface="Avenir Book"/>
                <a:cs typeface="Avenir Book"/>
              </a:rPr>
              <a:t>) Otra </a:t>
            </a:r>
            <a:r>
              <a:rPr lang="es-MX" sz="2600" dirty="0">
                <a:latin typeface="Avenir Book"/>
                <a:cs typeface="Avenir Book"/>
              </a:rPr>
              <a:t>tipificación está basada en </a:t>
            </a:r>
            <a:r>
              <a:rPr lang="es-MX" sz="2600" dirty="0" smtClean="0">
                <a:solidFill>
                  <a:srgbClr val="FF0000"/>
                </a:solidFill>
                <a:latin typeface="Avenir Book"/>
                <a:cs typeface="Avenir Book"/>
              </a:rPr>
              <a:t>EL LUGAR </a:t>
            </a:r>
            <a:r>
              <a:rPr lang="es-MX" sz="2600" dirty="0" smtClean="0">
                <a:latin typeface="Avenir Book"/>
                <a:cs typeface="Avenir Book"/>
              </a:rPr>
              <a:t>donde se emprende.</a:t>
            </a:r>
            <a:endParaRPr lang="es-MX" sz="2600" dirty="0">
              <a:latin typeface="Avenir Book"/>
              <a:cs typeface="Avenir Book"/>
            </a:endParaRPr>
          </a:p>
          <a:p>
            <a:pPr algn="just"/>
            <a:endParaRPr lang="es-MX" sz="2600" dirty="0">
              <a:latin typeface="Avenir Book"/>
              <a:cs typeface="Avenir Book"/>
            </a:endParaRPr>
          </a:p>
        </p:txBody>
      </p:sp>
    </p:spTree>
    <p:extLst>
      <p:ext uri="{BB962C8B-B14F-4D97-AF65-F5344CB8AC3E}">
        <p14:creationId xmlns:p14="http://schemas.microsoft.com/office/powerpoint/2010/main" val="7703376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8" name="CuadroTexto 17"/>
          <p:cNvSpPr txBox="1"/>
          <p:nvPr/>
        </p:nvSpPr>
        <p:spPr>
          <a:xfrm>
            <a:off x="5583165"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DIAPOSITIVA 15 </a:t>
            </a:r>
            <a:endParaRPr lang="es-ES" sz="900" dirty="0"/>
          </a:p>
        </p:txBody>
      </p:sp>
      <p:sp>
        <p:nvSpPr>
          <p:cNvPr id="16" name="Rectangle 3"/>
          <p:cNvSpPr>
            <a:spLocks noGrp="1" noChangeArrowheads="1"/>
          </p:cNvSpPr>
          <p:nvPr>
            <p:ph idx="4294967295"/>
          </p:nvPr>
        </p:nvSpPr>
        <p:spPr>
          <a:xfrm>
            <a:off x="613792" y="1323423"/>
            <a:ext cx="7772400" cy="4899025"/>
          </a:xfrm>
          <a:prstGeom prst="rect">
            <a:avLst/>
          </a:prstGeom>
        </p:spPr>
        <p:txBody>
          <a:bodyPr/>
          <a:lstStyle/>
          <a:p>
            <a:pPr>
              <a:buFont typeface="Wingdings" pitchFamily="2" charset="2"/>
              <a:buNone/>
            </a:pPr>
            <a:r>
              <a:rPr lang="es-ES_tradnl" dirty="0">
                <a:cs typeface="Times New Roman" pitchFamily="18" charset="0"/>
              </a:rPr>
              <a:t>	</a:t>
            </a:r>
            <a:r>
              <a:rPr lang="es-ES_tradnl" dirty="0" smtClean="0">
                <a:cs typeface="Times New Roman" pitchFamily="18" charset="0"/>
              </a:rPr>
              <a:t> </a:t>
            </a:r>
            <a:endParaRPr lang="es-ES" dirty="0"/>
          </a:p>
        </p:txBody>
      </p:sp>
      <p:graphicFrame>
        <p:nvGraphicFramePr>
          <p:cNvPr id="2" name="Diagrama 1"/>
          <p:cNvGraphicFramePr/>
          <p:nvPr>
            <p:extLst>
              <p:ext uri="{D42A27DB-BD31-4B8C-83A1-F6EECF244321}">
                <p14:modId xmlns:p14="http://schemas.microsoft.com/office/powerpoint/2010/main" val="1976030903"/>
              </p:ext>
            </p:extLst>
          </p:nvPr>
        </p:nvGraphicFramePr>
        <p:xfrm>
          <a:off x="1524000" y="2282117"/>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308473" y="1092941"/>
            <a:ext cx="8678490" cy="923330"/>
          </a:xfrm>
          <a:prstGeom prst="rect">
            <a:avLst/>
          </a:prstGeom>
          <a:noFill/>
          <a:ln>
            <a:solidFill>
              <a:srgbClr val="7030A0"/>
            </a:solidFill>
          </a:ln>
        </p:spPr>
        <p:txBody>
          <a:bodyPr wrap="square" rtlCol="0">
            <a:spAutoFit/>
          </a:bodyPr>
          <a:lstStyle/>
          <a:p>
            <a:r>
              <a:rPr lang="es-MX" dirty="0" smtClean="0">
                <a:solidFill>
                  <a:srgbClr val="7030A0"/>
                </a:solidFill>
                <a:latin typeface="Aharoni" panose="02010803020104030203" pitchFamily="2" charset="-79"/>
                <a:cs typeface="Aharoni" panose="02010803020104030203" pitchFamily="2" charset="-79"/>
              </a:rPr>
              <a:t>Ser emprendedor también es un rol que desempeñan los gerentes o directores, como se muestra en la siguiente tabla de roles:</a:t>
            </a:r>
          </a:p>
          <a:p>
            <a:pPr algn="r"/>
            <a:r>
              <a:rPr lang="es-ES_tradnl" dirty="0" smtClean="0">
                <a:cs typeface="Times New Roman" pitchFamily="18" charset="0"/>
              </a:rPr>
              <a:t>(</a:t>
            </a:r>
            <a:r>
              <a:rPr lang="es-ES_tradnl" sz="1200" dirty="0" err="1">
                <a:cs typeface="Times New Roman" pitchFamily="18" charset="0"/>
              </a:rPr>
              <a:t>Amauro</a:t>
            </a:r>
            <a:r>
              <a:rPr lang="es-ES_tradnl" sz="1200" dirty="0">
                <a:cs typeface="Times New Roman" pitchFamily="18" charset="0"/>
              </a:rPr>
              <a:t> </a:t>
            </a:r>
            <a:r>
              <a:rPr lang="es-ES_tradnl" sz="1200" dirty="0" smtClean="0">
                <a:cs typeface="Times New Roman" pitchFamily="18" charset="0"/>
              </a:rPr>
              <a:t>2009</a:t>
            </a:r>
            <a:r>
              <a:rPr lang="es-ES_tradnl" dirty="0" smtClean="0">
                <a:cs typeface="Times New Roman" pitchFamily="18" charset="0"/>
              </a:rPr>
              <a:t>)</a:t>
            </a:r>
            <a:endParaRPr lang="es-MX" dirty="0"/>
          </a:p>
        </p:txBody>
      </p:sp>
      <p:sp>
        <p:nvSpPr>
          <p:cNvPr id="13" name="Rectángulo 12"/>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*ROL EMPRENDEDOR DEL GERENTE</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4" name="Flecha derecha 3"/>
          <p:cNvSpPr/>
          <p:nvPr/>
        </p:nvSpPr>
        <p:spPr>
          <a:xfrm>
            <a:off x="308473" y="3799430"/>
            <a:ext cx="1215527" cy="760164"/>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994297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524766"/>
            <a:ext cx="8601845" cy="1938992"/>
          </a:xfrm>
          <a:prstGeom prst="rect">
            <a:avLst/>
          </a:prstGeom>
          <a:noFill/>
        </p:spPr>
        <p:txBody>
          <a:bodyPr wrap="square" rtlCol="0">
            <a:spAutoFit/>
          </a:bodyPr>
          <a:lstStyle/>
          <a:p>
            <a:r>
              <a:rPr lang="es-MX" sz="2400" i="1" dirty="0"/>
              <a:t>Por último</a:t>
            </a:r>
            <a:r>
              <a:rPr lang="es-MX" sz="2400" i="1" dirty="0" smtClean="0"/>
              <a:t>, en estos conceptos básicos,  </a:t>
            </a:r>
            <a:r>
              <a:rPr lang="es-MX" sz="2400" i="1" dirty="0"/>
              <a:t>se encuentra el término emprendimiento o </a:t>
            </a:r>
            <a:r>
              <a:rPr lang="es-MX" sz="2400" i="1" dirty="0" err="1"/>
              <a:t>emprendedurismo</a:t>
            </a:r>
            <a:r>
              <a:rPr lang="es-MX" sz="2400" i="1" dirty="0"/>
              <a:t>, ambas palabras utilizadas casi de igual manera como traducción de entrepreneurship, que es la forma de abordar el espíritu emprendedor y es definido en el Diccionario de la Real Academia como la cualidad de emprendedor</a:t>
            </a:r>
            <a:r>
              <a:rPr lang="es-MX" sz="2400" dirty="0"/>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EMPRENDIMIENTO</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16 </a:t>
            </a:r>
            <a:endParaRPr lang="es-ES" sz="900" dirty="0"/>
          </a:p>
        </p:txBody>
      </p:sp>
      <p:pic>
        <p:nvPicPr>
          <p:cNvPr id="11" name="Picture 2" descr="Resultado de imagen para espiritu emprendedor image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2108" y="3781828"/>
            <a:ext cx="2733675"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2926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3226" y="1227615"/>
            <a:ext cx="8882512" cy="3416320"/>
          </a:xfrm>
          <a:prstGeom prst="rect">
            <a:avLst/>
          </a:prstGeom>
          <a:noFill/>
        </p:spPr>
        <p:txBody>
          <a:bodyPr wrap="square" rtlCol="0">
            <a:spAutoFit/>
          </a:bodyPr>
          <a:lstStyle/>
          <a:p>
            <a:r>
              <a:rPr lang="es-MX" sz="2400" dirty="0" smtClean="0">
                <a:solidFill>
                  <a:srgbClr val="7030A0"/>
                </a:solidFill>
              </a:rPr>
              <a:t>El </a:t>
            </a:r>
            <a:r>
              <a:rPr lang="es-MX" sz="2400" dirty="0">
                <a:solidFill>
                  <a:srgbClr val="7030A0"/>
                </a:solidFill>
              </a:rPr>
              <a:t>emprendimiento </a:t>
            </a:r>
            <a:r>
              <a:rPr lang="es-MX" sz="2400" dirty="0" smtClean="0">
                <a:solidFill>
                  <a:srgbClr val="7030A0"/>
                </a:solidFill>
              </a:rPr>
              <a:t>ha </a:t>
            </a:r>
            <a:r>
              <a:rPr lang="es-MX" sz="2400" dirty="0">
                <a:solidFill>
                  <a:srgbClr val="7030A0"/>
                </a:solidFill>
              </a:rPr>
              <a:t>ganado una gran importancia por la necesidad de muchas personas de lograr su independencia y estabilidad económica. </a:t>
            </a:r>
            <a:endParaRPr lang="es-MX" sz="2400" dirty="0" smtClean="0">
              <a:solidFill>
                <a:srgbClr val="7030A0"/>
              </a:solidFill>
            </a:endParaRPr>
          </a:p>
          <a:p>
            <a:endParaRPr lang="es-MX" sz="2400" dirty="0" smtClean="0"/>
          </a:p>
          <a:p>
            <a:r>
              <a:rPr lang="es-MX" sz="2400" dirty="0" smtClean="0">
                <a:solidFill>
                  <a:srgbClr val="002060"/>
                </a:solidFill>
              </a:rPr>
              <a:t>Los </a:t>
            </a:r>
            <a:r>
              <a:rPr lang="es-MX" sz="2400" dirty="0">
                <a:solidFill>
                  <a:srgbClr val="002060"/>
                </a:solidFill>
              </a:rPr>
              <a:t>altos niveles de </a:t>
            </a:r>
            <a:r>
              <a:rPr lang="es-MX" sz="2400" dirty="0" smtClean="0">
                <a:solidFill>
                  <a:srgbClr val="002060"/>
                </a:solidFill>
              </a:rPr>
              <a:t>desempleo </a:t>
            </a:r>
            <a:r>
              <a:rPr lang="es-MX" sz="2400" dirty="0">
                <a:solidFill>
                  <a:srgbClr val="002060"/>
                </a:solidFill>
              </a:rPr>
              <a:t>y la baja calidad de los empleos existentes, han </a:t>
            </a:r>
            <a:r>
              <a:rPr lang="es-MX" sz="2400" dirty="0" smtClean="0">
                <a:solidFill>
                  <a:srgbClr val="002060"/>
                </a:solidFill>
              </a:rPr>
              <a:t>creado </a:t>
            </a:r>
            <a:r>
              <a:rPr lang="es-MX" sz="2400" dirty="0">
                <a:solidFill>
                  <a:srgbClr val="002060"/>
                </a:solidFill>
              </a:rPr>
              <a:t>la necesidad de generar </a:t>
            </a:r>
            <a:r>
              <a:rPr lang="es-MX" sz="2400" dirty="0" smtClean="0">
                <a:solidFill>
                  <a:srgbClr val="002060"/>
                </a:solidFill>
              </a:rPr>
              <a:t>recursos propios, </a:t>
            </a:r>
            <a:r>
              <a:rPr lang="es-MX" sz="2400" dirty="0">
                <a:solidFill>
                  <a:srgbClr val="002060"/>
                </a:solidFill>
              </a:rPr>
              <a:t>de iniciar sus propios negocios, </a:t>
            </a:r>
            <a:r>
              <a:rPr lang="es-MX" sz="2400" dirty="0" smtClean="0">
                <a:solidFill>
                  <a:srgbClr val="002060"/>
                </a:solidFill>
              </a:rPr>
              <a:t>así como pasar </a:t>
            </a:r>
            <a:r>
              <a:rPr lang="es-MX" sz="2400" dirty="0">
                <a:solidFill>
                  <a:srgbClr val="002060"/>
                </a:solidFill>
              </a:rPr>
              <a:t>de ser empleados a ser empleadores.</a:t>
            </a:r>
          </a:p>
          <a:p>
            <a:endParaRPr lang="es-MX" sz="2400" dirty="0" smtClean="0"/>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17 </a:t>
            </a:r>
            <a:endParaRPr lang="es-ES" sz="900" dirty="0"/>
          </a:p>
        </p:txBody>
      </p:sp>
      <p:sp>
        <p:nvSpPr>
          <p:cNvPr id="11" name="Título 1"/>
          <p:cNvSpPr txBox="1">
            <a:spLocks/>
          </p:cNvSpPr>
          <p:nvPr/>
        </p:nvSpPr>
        <p:spPr>
          <a:xfrm>
            <a:off x="256851" y="-427324"/>
            <a:ext cx="849526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IMPORTANCIA DEL EMPRENDIMIENTO</a:t>
            </a:r>
          </a:p>
          <a:p>
            <a:pPr algn="l"/>
            <a:endParaRPr lang="es-ES" sz="3200" dirty="0">
              <a:solidFill>
                <a:schemeClr val="bg1"/>
              </a:solidFill>
              <a:latin typeface="Avenir Book"/>
              <a:cs typeface="Avenir Book"/>
            </a:endParaRPr>
          </a:p>
        </p:txBody>
      </p:sp>
      <p:pic>
        <p:nvPicPr>
          <p:cNvPr id="12" name="Imagen 11"/>
          <p:cNvPicPr>
            <a:picLocks noChangeAspect="1"/>
          </p:cNvPicPr>
          <p:nvPr/>
        </p:nvPicPr>
        <p:blipFill>
          <a:blip r:embed="rId3"/>
          <a:stretch>
            <a:fillRect/>
          </a:stretch>
        </p:blipFill>
        <p:spPr>
          <a:xfrm>
            <a:off x="2388230" y="4056170"/>
            <a:ext cx="3347068" cy="2339215"/>
          </a:xfrm>
          <a:prstGeom prst="rect">
            <a:avLst/>
          </a:prstGeom>
        </p:spPr>
      </p:pic>
    </p:spTree>
    <p:extLst>
      <p:ext uri="{BB962C8B-B14F-4D97-AF65-F5344CB8AC3E}">
        <p14:creationId xmlns:p14="http://schemas.microsoft.com/office/powerpoint/2010/main" val="1921890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Índice</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50429" y="977899"/>
            <a:ext cx="8881133" cy="5417485"/>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3 Marcador de texto"/>
          <p:cNvSpPr>
            <a:spLocks noGrp="1"/>
          </p:cNvSpPr>
          <p:nvPr>
            <p:ph sz="quarter" idx="4294967295"/>
          </p:nvPr>
        </p:nvSpPr>
        <p:spPr>
          <a:xfrm>
            <a:off x="212803" y="1068665"/>
            <a:ext cx="7378167" cy="5325969"/>
          </a:xfrm>
          <a:prstGeom prst="rect">
            <a:avLst/>
          </a:prstGeom>
          <a:ln>
            <a:solidFill>
              <a:schemeClr val="bg1"/>
            </a:solidFill>
          </a:ln>
        </p:spPr>
        <p:txBody>
          <a:bodyPr>
            <a:noAutofit/>
          </a:bodyPr>
          <a:lstStyle/>
          <a:p>
            <a:pPr marL="114300" indent="0">
              <a:buNone/>
            </a:pPr>
            <a:r>
              <a:rPr lang="es-MX" sz="1800" dirty="0" smtClean="0">
                <a:latin typeface="Avenir Black"/>
                <a:cs typeface="Arial" pitchFamily="34" charset="0"/>
              </a:rPr>
              <a:t>Mapa curricular												1</a:t>
            </a:r>
          </a:p>
          <a:p>
            <a:pPr marL="114300" indent="0">
              <a:buNone/>
            </a:pPr>
            <a:r>
              <a:rPr lang="es-MX" sz="1800" dirty="0" smtClean="0">
                <a:latin typeface="Avenir Black"/>
                <a:cs typeface="Arial" pitchFamily="34" charset="0"/>
              </a:rPr>
              <a:t>Programa de estudios por competencias                                          2</a:t>
            </a:r>
          </a:p>
          <a:p>
            <a:pPr marL="114300" indent="0">
              <a:buNone/>
            </a:pPr>
            <a:r>
              <a:rPr lang="es-MX" sz="1800" dirty="0" smtClean="0">
                <a:latin typeface="Avenir Black"/>
                <a:cs typeface="Arial" pitchFamily="34" charset="0"/>
              </a:rPr>
              <a:t>Estructura capitular                 	                                                          3</a:t>
            </a:r>
          </a:p>
          <a:p>
            <a:pPr marL="114300" indent="0">
              <a:buNone/>
            </a:pPr>
            <a:r>
              <a:rPr lang="es-MX" sz="1800" dirty="0" smtClean="0">
                <a:latin typeface="Avenir Black"/>
                <a:cs typeface="Arial" pitchFamily="34" charset="0"/>
              </a:rPr>
              <a:t>Propósito general                                                                              4</a:t>
            </a:r>
          </a:p>
          <a:p>
            <a:pPr marL="114300" indent="0">
              <a:buNone/>
            </a:pPr>
            <a:r>
              <a:rPr lang="es-MX" sz="1800" dirty="0" smtClean="0">
                <a:latin typeface="Avenir Black"/>
                <a:cs typeface="Arial" pitchFamily="34" charset="0"/>
              </a:rPr>
              <a:t>Objetivo de la Unidad de Aprendizaje                                               5  </a:t>
            </a:r>
          </a:p>
          <a:p>
            <a:pPr marL="114300" indent="0">
              <a:buNone/>
            </a:pPr>
            <a:r>
              <a:rPr lang="es-MX" sz="1800" dirty="0" smtClean="0">
                <a:latin typeface="Avenir Black"/>
                <a:cs typeface="Arial" pitchFamily="34" charset="0"/>
              </a:rPr>
              <a:t>Guión explicativo                                                                               6</a:t>
            </a:r>
          </a:p>
          <a:p>
            <a:pPr marL="114300" indent="0">
              <a:buNone/>
            </a:pPr>
            <a:r>
              <a:rPr lang="es-MX" sz="1800" dirty="0" smtClean="0">
                <a:latin typeface="Avenir Black"/>
                <a:cs typeface="Arial" pitchFamily="34" charset="0"/>
              </a:rPr>
              <a:t>Sugerencias y momento de uso                                                        7</a:t>
            </a:r>
          </a:p>
          <a:p>
            <a:pPr marL="114300" indent="0">
              <a:buNone/>
            </a:pPr>
            <a:r>
              <a:rPr lang="es-MX" sz="1800" dirty="0" smtClean="0">
                <a:latin typeface="Avenir Black"/>
                <a:cs typeface="Arial" pitchFamily="34" charset="0"/>
              </a:rPr>
              <a:t>Introducción al tema: Emprendimiento                                      </a:t>
            </a:r>
            <a:r>
              <a:rPr lang="es-MX" sz="1800" dirty="0" smtClean="0">
                <a:solidFill>
                  <a:srgbClr val="FF0000"/>
                </a:solidFill>
                <a:latin typeface="Avenir Black"/>
                <a:cs typeface="Arial" pitchFamily="34" charset="0"/>
              </a:rPr>
              <a:t>        </a:t>
            </a:r>
            <a:r>
              <a:rPr lang="es-MX" sz="1800" dirty="0" smtClean="0">
                <a:latin typeface="Avenir Black"/>
                <a:cs typeface="Arial" pitchFamily="34" charset="0"/>
              </a:rPr>
              <a:t>8</a:t>
            </a:r>
          </a:p>
          <a:p>
            <a:pPr marL="114300" indent="0">
              <a:buNone/>
            </a:pPr>
            <a:r>
              <a:rPr lang="es-MX" sz="1800" dirty="0" smtClean="0">
                <a:latin typeface="Avenir Black"/>
                <a:cs typeface="Arial" pitchFamily="34" charset="0"/>
              </a:rPr>
              <a:t>Conceptos básicos        				                                           9</a:t>
            </a:r>
          </a:p>
          <a:p>
            <a:pPr marL="114300" indent="0">
              <a:buNone/>
            </a:pPr>
            <a:r>
              <a:rPr lang="es-MX" sz="1800" dirty="0" smtClean="0">
                <a:latin typeface="Avenir Black"/>
                <a:cs typeface="Arial" pitchFamily="34" charset="0"/>
              </a:rPr>
              <a:t>Tipos de emprendedor                                                                     12</a:t>
            </a:r>
          </a:p>
          <a:p>
            <a:pPr marL="114300" indent="0">
              <a:buNone/>
            </a:pPr>
            <a:r>
              <a:rPr lang="es-MX" sz="1800" dirty="0" smtClean="0">
                <a:latin typeface="Avenir Black"/>
                <a:cs typeface="Arial" pitchFamily="34" charset="0"/>
              </a:rPr>
              <a:t>Emprendimiento                                                                               16</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Perfil y personalidades del emprendedor                                         24                                                 Entrepreneurship</a:t>
            </a:r>
            <a:r>
              <a:rPr lang="es-MX" sz="1800" dirty="0" smtClean="0">
                <a:solidFill>
                  <a:srgbClr val="FF0000"/>
                </a:solidFill>
                <a:latin typeface="Avenir Black"/>
                <a:cs typeface="Arial" pitchFamily="34" charset="0"/>
              </a:rPr>
              <a:t>*inserción </a:t>
            </a:r>
            <a:r>
              <a:rPr lang="es-MX" sz="1800" dirty="0">
                <a:solidFill>
                  <a:srgbClr val="FF0000"/>
                </a:solidFill>
                <a:latin typeface="Avenir Black"/>
                <a:cs typeface="Arial" pitchFamily="34" charset="0"/>
              </a:rPr>
              <a:t>en inglés             </a:t>
            </a:r>
            <a:r>
              <a:rPr lang="es-MX" sz="1800" dirty="0" smtClean="0">
                <a:solidFill>
                  <a:srgbClr val="FF0000"/>
                </a:solidFill>
                <a:latin typeface="Avenir Black"/>
                <a:cs typeface="Arial" pitchFamily="34" charset="0"/>
              </a:rPr>
              <a:t>                                  </a:t>
            </a:r>
            <a:r>
              <a:rPr lang="es-MX" sz="1800" dirty="0" smtClean="0">
                <a:latin typeface="Avenir Black"/>
                <a:cs typeface="Arial" pitchFamily="34" charset="0"/>
              </a:rPr>
              <a:t>31</a:t>
            </a:r>
            <a:r>
              <a:rPr lang="es-MX" sz="1800" dirty="0" smtClean="0">
                <a:solidFill>
                  <a:srgbClr val="FF0000"/>
                </a:solidFill>
                <a:latin typeface="Avenir Black"/>
                <a:cs typeface="Arial" pitchFamily="34" charset="0"/>
              </a:rPr>
              <a:t>                               </a:t>
            </a:r>
            <a:endParaRPr lang="es-MX" sz="1800" dirty="0">
              <a:solidFill>
                <a:srgbClr val="FF0000"/>
              </a:solidFill>
              <a:latin typeface="Avenir Black"/>
              <a:cs typeface="Arial" pitchFamily="34" charset="0"/>
            </a:endParaRPr>
          </a:p>
          <a:p>
            <a:pPr marL="114300" indent="0">
              <a:buNone/>
            </a:pPr>
            <a:r>
              <a:rPr lang="es-MX" sz="1800" dirty="0" smtClean="0">
                <a:latin typeface="Avenir Black"/>
                <a:cs typeface="Arial" pitchFamily="34" charset="0"/>
              </a:rPr>
              <a:t>Reflexión final 										              </a:t>
            </a:r>
            <a:r>
              <a:rPr lang="es-MX" sz="1800" dirty="0" smtClean="0">
                <a:latin typeface="Avenir Black"/>
                <a:cs typeface="Arial" pitchFamily="34" charset="0"/>
              </a:rPr>
              <a:t>36</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Fuentes de </a:t>
            </a:r>
            <a:r>
              <a:rPr lang="es-MX" sz="1800" smtClean="0">
                <a:latin typeface="Avenir Black"/>
                <a:cs typeface="Arial" pitchFamily="34" charset="0"/>
              </a:rPr>
              <a:t>Consulta                                                                         </a:t>
            </a:r>
            <a:r>
              <a:rPr lang="es-MX" sz="1800" smtClean="0">
                <a:latin typeface="Avenir Black"/>
                <a:cs typeface="Arial" pitchFamily="34" charset="0"/>
              </a:rPr>
              <a:t>37</a:t>
            </a: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p:txBody>
      </p:sp>
      <p:sp>
        <p:nvSpPr>
          <p:cNvPr id="13" name="2 CuadroTexto"/>
          <p:cNvSpPr txBox="1"/>
          <p:nvPr/>
        </p:nvSpPr>
        <p:spPr>
          <a:xfrm>
            <a:off x="4168546" y="923323"/>
            <a:ext cx="3096344" cy="276999"/>
          </a:xfrm>
          <a:prstGeom prst="rect">
            <a:avLst/>
          </a:prstGeom>
          <a:noFill/>
        </p:spPr>
        <p:txBody>
          <a:bodyPr wrap="square" rtlCol="0">
            <a:spAutoFit/>
          </a:bodyPr>
          <a:lstStyle/>
          <a:p>
            <a:pPr algn="r"/>
            <a:r>
              <a:rPr lang="es-MX" sz="1200" b="1" i="1" dirty="0" smtClean="0"/>
              <a:t>Número de diapositiva</a:t>
            </a:r>
            <a:endParaRPr lang="es-MX" sz="1200" b="1" i="1" dirty="0"/>
          </a:p>
        </p:txBody>
      </p:sp>
    </p:spTree>
    <p:extLst>
      <p:ext uri="{BB962C8B-B14F-4D97-AF65-F5344CB8AC3E}">
        <p14:creationId xmlns:p14="http://schemas.microsoft.com/office/powerpoint/2010/main" val="27360158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18 </a:t>
            </a:r>
            <a:endParaRPr lang="es-ES" sz="900" dirty="0"/>
          </a:p>
        </p:txBody>
      </p:sp>
      <p:sp>
        <p:nvSpPr>
          <p:cNvPr id="5" name="CuadroTexto 4"/>
          <p:cNvSpPr txBox="1"/>
          <p:nvPr/>
        </p:nvSpPr>
        <p:spPr>
          <a:xfrm>
            <a:off x="800008" y="869646"/>
            <a:ext cx="8343992" cy="6001643"/>
          </a:xfrm>
          <a:prstGeom prst="rect">
            <a:avLst/>
          </a:prstGeom>
          <a:noFill/>
        </p:spPr>
        <p:txBody>
          <a:bodyPr wrap="square" rtlCol="0">
            <a:spAutoFit/>
          </a:bodyPr>
          <a:lstStyle/>
          <a:p>
            <a:endParaRPr lang="es-MX" sz="2400" dirty="0" smtClean="0">
              <a:solidFill>
                <a:schemeClr val="bg2">
                  <a:lumMod val="50000"/>
                </a:schemeClr>
              </a:solidFill>
            </a:endParaRPr>
          </a:p>
          <a:p>
            <a:endParaRPr lang="es-MX" sz="2400" dirty="0">
              <a:solidFill>
                <a:schemeClr val="bg2">
                  <a:lumMod val="50000"/>
                </a:schemeClr>
              </a:solidFill>
            </a:endParaRPr>
          </a:p>
          <a:p>
            <a:r>
              <a:rPr lang="es-MX" sz="2400" dirty="0" smtClean="0">
                <a:solidFill>
                  <a:schemeClr val="bg2">
                    <a:lumMod val="50000"/>
                  </a:schemeClr>
                </a:solidFill>
              </a:rPr>
              <a:t>A </a:t>
            </a:r>
            <a:r>
              <a:rPr lang="es-MX" sz="2400" dirty="0" smtClean="0">
                <a:solidFill>
                  <a:schemeClr val="bg2">
                    <a:lumMod val="50000"/>
                  </a:schemeClr>
                </a:solidFill>
              </a:rPr>
              <a:t>través del </a:t>
            </a:r>
            <a:r>
              <a:rPr lang="es-MX" sz="2400" dirty="0">
                <a:solidFill>
                  <a:schemeClr val="bg2">
                    <a:lumMod val="50000"/>
                  </a:schemeClr>
                </a:solidFill>
              </a:rPr>
              <a:t>emprendimiento se podrá salir triunfador en situaciones de crisis. </a:t>
            </a:r>
            <a:endParaRPr lang="es-MX" sz="2400" dirty="0" smtClean="0">
              <a:solidFill>
                <a:schemeClr val="bg2">
                  <a:lumMod val="50000"/>
                </a:schemeClr>
              </a:solidFill>
            </a:endParaRPr>
          </a:p>
          <a:p>
            <a:endParaRPr lang="es-MX" sz="2400" dirty="0" smtClean="0"/>
          </a:p>
          <a:p>
            <a:r>
              <a:rPr lang="es-MX" sz="2400" dirty="0" smtClean="0">
                <a:solidFill>
                  <a:srgbClr val="00B050"/>
                </a:solidFill>
              </a:rPr>
              <a:t>El </a:t>
            </a:r>
            <a:r>
              <a:rPr lang="es-MX" sz="2400" dirty="0">
                <a:solidFill>
                  <a:srgbClr val="00B050"/>
                </a:solidFill>
              </a:rPr>
              <a:t>emprendimiento es el mejor camino para crecer económicamente, para ser independientes, y para tener una calidad de vida acorde a nuestras expectativas lo cual implica desarrollar </a:t>
            </a:r>
            <a:r>
              <a:rPr lang="es-MX" sz="2400" dirty="0" smtClean="0">
                <a:solidFill>
                  <a:srgbClr val="00B050"/>
                </a:solidFill>
              </a:rPr>
              <a:t>una cultura del emprendimiento, encaminada a </a:t>
            </a:r>
            <a:r>
              <a:rPr lang="es-MX" sz="2400" dirty="0">
                <a:solidFill>
                  <a:srgbClr val="00B050"/>
                </a:solidFill>
              </a:rPr>
              <a:t>vencer la resistencia de algunas personas a dejar de ser dependientes</a:t>
            </a:r>
            <a:r>
              <a:rPr lang="es-MX" sz="2400" dirty="0" smtClean="0">
                <a:solidFill>
                  <a:srgbClr val="00B050"/>
                </a:solidFill>
              </a:rPr>
              <a:t>.</a:t>
            </a:r>
          </a:p>
          <a:p>
            <a:endParaRPr lang="es-MX" sz="2400" dirty="0"/>
          </a:p>
          <a:p>
            <a:r>
              <a:rPr lang="es-MX" sz="2400" dirty="0">
                <a:solidFill>
                  <a:schemeClr val="accent6">
                    <a:lumMod val="75000"/>
                  </a:schemeClr>
                </a:solidFill>
              </a:rPr>
              <a:t>El emprendimiento, poco a poco se ha irá convirtiendo en un complemento a la vida laboral de muchos trabajadores</a:t>
            </a:r>
            <a:r>
              <a:rPr lang="es-MX" sz="2400" dirty="0" smtClean="0">
                <a:solidFill>
                  <a:schemeClr val="accent6">
                    <a:lumMod val="75000"/>
                  </a:schemeClr>
                </a:solidFill>
              </a:rPr>
              <a:t>.</a:t>
            </a:r>
          </a:p>
          <a:p>
            <a:endParaRPr lang="es-MX" sz="2400" dirty="0"/>
          </a:p>
          <a:p>
            <a:endParaRPr lang="es-MX" sz="2400" dirty="0"/>
          </a:p>
        </p:txBody>
      </p:sp>
      <p:sp>
        <p:nvSpPr>
          <p:cNvPr id="2" name="Rectángulo 1"/>
          <p:cNvSpPr/>
          <p:nvPr/>
        </p:nvSpPr>
        <p:spPr>
          <a:xfrm>
            <a:off x="-145016" y="728461"/>
            <a:ext cx="4322209" cy="923330"/>
          </a:xfrm>
          <a:prstGeom prst="rect">
            <a:avLst/>
          </a:prstGeom>
          <a:noFill/>
        </p:spPr>
        <p:txBody>
          <a:bodyPr wrap="none" lIns="91440" tIns="45720" rIns="91440" bIns="45720">
            <a:spAutoFit/>
          </a:bodyPr>
          <a:lstStyle/>
          <a:p>
            <a:pPr algn="ctr"/>
            <a:r>
              <a:rPr lang="es-ES"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Más razones…</a:t>
            </a:r>
            <a:endParaRPr lang="es-E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4785536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19 </a:t>
            </a:r>
            <a:endParaRPr lang="es-ES" sz="900" dirty="0"/>
          </a:p>
        </p:txBody>
      </p:sp>
      <p:sp>
        <p:nvSpPr>
          <p:cNvPr id="5" name="CuadroTexto 4"/>
          <p:cNvSpPr txBox="1"/>
          <p:nvPr/>
        </p:nvSpPr>
        <p:spPr>
          <a:xfrm>
            <a:off x="243114" y="1340897"/>
            <a:ext cx="8343992" cy="3046988"/>
          </a:xfrm>
          <a:prstGeom prst="rect">
            <a:avLst/>
          </a:prstGeom>
          <a:noFill/>
        </p:spPr>
        <p:txBody>
          <a:bodyPr wrap="square" rtlCol="0">
            <a:spAutoFit/>
          </a:bodyPr>
          <a:lstStyle/>
          <a:p>
            <a:r>
              <a:rPr lang="es-MX" sz="2400" dirty="0"/>
              <a:t>Se requiere de una gran determinación para renunciar a la “estabilidad” económica que ofrece un empleo y aventurarse como empresario, más aún sí se tiene en cuenta que el empresario no siempre gana como sí lo hace el asalariado, que mensualmente tiene asegurado un ingreso mínimo que le permite sobrevivir.</a:t>
            </a:r>
          </a:p>
          <a:p>
            <a:endParaRPr lang="es-MX" sz="2400" dirty="0" smtClean="0"/>
          </a:p>
          <a:p>
            <a:r>
              <a:rPr lang="es-MX" sz="2400" dirty="0" smtClean="0"/>
              <a:t>Todo </a:t>
            </a:r>
            <a:r>
              <a:rPr lang="es-MX" sz="2400" dirty="0"/>
              <a:t>esto, sólo es posible si se tiene </a:t>
            </a:r>
            <a:r>
              <a:rPr lang="es-MX" sz="2400" dirty="0" smtClean="0"/>
              <a:t>un</a:t>
            </a:r>
            <a:endParaRPr lang="es-MX" sz="2400" dirty="0"/>
          </a:p>
        </p:txBody>
      </p:sp>
      <p:pic>
        <p:nvPicPr>
          <p:cNvPr id="10" name="Picture 2" descr="Resultado de imagen para espiritu emprendedor image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2391" y="3831413"/>
            <a:ext cx="3400425" cy="1343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55515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97832" y="676945"/>
            <a:ext cx="8601845" cy="1692771"/>
          </a:xfrm>
          <a:prstGeom prst="rect">
            <a:avLst/>
          </a:prstGeom>
          <a:noFill/>
        </p:spPr>
        <p:txBody>
          <a:bodyPr wrap="square" rtlCol="0">
            <a:spAutoFit/>
          </a:bodyPr>
          <a:lstStyle/>
          <a:p>
            <a:pPr algn="just"/>
            <a:r>
              <a:rPr lang="es-MX" sz="2600" dirty="0" smtClean="0">
                <a:latin typeface="Avenir Book"/>
                <a:cs typeface="Avenir Book"/>
              </a:rPr>
              <a:t>.</a:t>
            </a:r>
            <a:endParaRPr lang="es-MX" sz="2600" dirty="0">
              <a:latin typeface="Avenir Book"/>
              <a:cs typeface="Avenir Book"/>
            </a:endParaRPr>
          </a:p>
          <a:p>
            <a:pPr algn="just"/>
            <a:r>
              <a:rPr lang="es-MX" sz="2600" dirty="0" smtClean="0">
                <a:latin typeface="Avenir Book"/>
                <a:cs typeface="Avenir Book"/>
              </a:rPr>
              <a:t>Significa crear una organización innovadora con la finalidad de obtener ganancias económicas y crecer en condiciones de riesgo o incertidumbre. </a:t>
            </a:r>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ESPÍRITU EMPRENDEDOR</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20 </a:t>
            </a:r>
            <a:endParaRPr lang="es-ES" sz="900" dirty="0"/>
          </a:p>
        </p:txBody>
      </p:sp>
      <p:sp>
        <p:nvSpPr>
          <p:cNvPr id="3" name="CuadroTexto 2"/>
          <p:cNvSpPr txBox="1"/>
          <p:nvPr/>
        </p:nvSpPr>
        <p:spPr>
          <a:xfrm>
            <a:off x="197832" y="4963848"/>
            <a:ext cx="4093029" cy="923330"/>
          </a:xfrm>
          <a:prstGeom prst="rect">
            <a:avLst/>
          </a:prstGeom>
          <a:noFill/>
          <a:ln>
            <a:solidFill>
              <a:schemeClr val="accent3">
                <a:lumMod val="50000"/>
              </a:schemeClr>
            </a:solidFill>
          </a:ln>
        </p:spPr>
        <p:txBody>
          <a:bodyPr wrap="square" rtlCol="0">
            <a:spAutoFit/>
          </a:bodyPr>
          <a:lstStyle/>
          <a:p>
            <a:r>
              <a:rPr lang="es-MX" i="1" dirty="0" smtClean="0"/>
              <a:t>Se sugiere que se realice una dinámica de discusión de ¿Por qué existe tal o cual marca en el mercado?  </a:t>
            </a:r>
            <a:endParaRPr lang="es-MX" i="1" dirty="0"/>
          </a:p>
        </p:txBody>
      </p:sp>
      <p:graphicFrame>
        <p:nvGraphicFramePr>
          <p:cNvPr id="2" name="Diagrama 1"/>
          <p:cNvGraphicFramePr/>
          <p:nvPr>
            <p:extLst>
              <p:ext uri="{D42A27DB-BD31-4B8C-83A1-F6EECF244321}">
                <p14:modId xmlns:p14="http://schemas.microsoft.com/office/powerpoint/2010/main" val="4140769630"/>
              </p:ext>
            </p:extLst>
          </p:nvPr>
        </p:nvGraphicFramePr>
        <p:xfrm>
          <a:off x="2890963" y="227349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51668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9865" y="1596947"/>
            <a:ext cx="8601845" cy="4154984"/>
          </a:xfrm>
          <a:prstGeom prst="rect">
            <a:avLst/>
          </a:prstGeom>
          <a:noFill/>
        </p:spPr>
        <p:txBody>
          <a:bodyPr wrap="square" rtlCol="0">
            <a:spAutoFit/>
          </a:bodyPr>
          <a:lstStyle/>
          <a:p>
            <a:pPr algn="just"/>
            <a:endParaRPr lang="es-MX" sz="2400" dirty="0">
              <a:latin typeface="Baskerville Old Face" panose="02020602080505020303" pitchFamily="18" charset="0"/>
              <a:cs typeface="Avenir Book"/>
            </a:endParaRPr>
          </a:p>
          <a:p>
            <a:pPr algn="just"/>
            <a:r>
              <a:rPr lang="es-MX" sz="2400" dirty="0" smtClean="0">
                <a:latin typeface="Baskerville Old Face" panose="02020602080505020303" pitchFamily="18" charset="0"/>
                <a:cs typeface="Avenir Book"/>
              </a:rPr>
              <a:t>La competencia para la autoadministración del </a:t>
            </a:r>
            <a:r>
              <a:rPr lang="es-MX" sz="2400" dirty="0" smtClean="0">
                <a:latin typeface="Baskerville Old Face" panose="02020602080505020303" pitchFamily="18" charset="0"/>
                <a:cs typeface="Avenir Book"/>
              </a:rPr>
              <a:t>espíritu emprendedor </a:t>
            </a:r>
            <a:r>
              <a:rPr lang="es-MX" sz="2400" dirty="0" smtClean="0">
                <a:latin typeface="Baskerville Old Face" panose="02020602080505020303" pitchFamily="18" charset="0"/>
                <a:cs typeface="Avenir Book"/>
              </a:rPr>
              <a:t>abarca un conjunto  de atributos: </a:t>
            </a:r>
          </a:p>
          <a:p>
            <a:pPr algn="just"/>
            <a:r>
              <a:rPr lang="es-MX" sz="2400" dirty="0" smtClean="0">
                <a:latin typeface="Baskerville Old Face" panose="02020602080505020303" pitchFamily="18" charset="0"/>
                <a:cs typeface="Avenir Book"/>
              </a:rPr>
              <a:t>	La necesidad de logro o deseo de la persona por lograr algo, </a:t>
            </a:r>
          </a:p>
          <a:p>
            <a:pPr algn="just"/>
            <a:endParaRPr lang="es-MX" sz="2400" dirty="0" smtClean="0">
              <a:latin typeface="Baskerville Old Face" panose="02020602080505020303" pitchFamily="18" charset="0"/>
              <a:cs typeface="Avenir Book"/>
            </a:endParaRPr>
          </a:p>
          <a:p>
            <a:pPr algn="just"/>
            <a:r>
              <a:rPr lang="es-MX" sz="2400" dirty="0" smtClean="0">
                <a:latin typeface="Baskerville Old Face" panose="02020602080505020303" pitchFamily="18" charset="0"/>
                <a:cs typeface="Avenir Book"/>
              </a:rPr>
              <a:t>	El deseo de independencia que exige fuerza interior, confianza en sus capacidades y respeto por sí mismos, y </a:t>
            </a:r>
          </a:p>
          <a:p>
            <a:pPr algn="just"/>
            <a:endParaRPr lang="es-MX" sz="2400" dirty="0">
              <a:latin typeface="Baskerville Old Face" panose="02020602080505020303" pitchFamily="18" charset="0"/>
              <a:cs typeface="Avenir Book"/>
            </a:endParaRPr>
          </a:p>
          <a:p>
            <a:pPr algn="just"/>
            <a:r>
              <a:rPr lang="es-MX" sz="2400" dirty="0" smtClean="0">
                <a:latin typeface="Baskerville Old Face" panose="02020602080505020303" pitchFamily="18" charset="0"/>
                <a:cs typeface="Avenir Book"/>
              </a:rPr>
              <a:t>	La autoconfianza y optimismo que llevan a interpretar los hechos negativos tan sólo como temporales .</a:t>
            </a:r>
          </a:p>
          <a:p>
            <a:pPr algn="r"/>
            <a:r>
              <a:rPr lang="es-MX" sz="2400" dirty="0">
                <a:latin typeface="Baskerville Old Face" panose="02020602080505020303" pitchFamily="18" charset="0"/>
                <a:cs typeface="Avenir Book"/>
              </a:rPr>
              <a:t>	</a:t>
            </a:r>
            <a:r>
              <a:rPr lang="es-MX" sz="2400" dirty="0" smtClean="0">
                <a:latin typeface="Baskerville Old Face" panose="02020602080505020303" pitchFamily="18" charset="0"/>
                <a:cs typeface="Avenir Book"/>
              </a:rPr>
              <a:t> </a:t>
            </a:r>
            <a:r>
              <a:rPr lang="es-MX" sz="1600" dirty="0" smtClean="0">
                <a:latin typeface="Baskerville Old Face" panose="02020602080505020303" pitchFamily="18" charset="0"/>
                <a:cs typeface="Avenir Book"/>
              </a:rPr>
              <a:t>( </a:t>
            </a:r>
            <a:r>
              <a:rPr lang="es-MX" sz="1600" dirty="0" err="1" smtClean="0">
                <a:latin typeface="Baskerville Old Face" panose="02020602080505020303" pitchFamily="18" charset="0"/>
                <a:cs typeface="Avenir Book"/>
              </a:rPr>
              <a:t>Hellrigel</a:t>
            </a:r>
            <a:r>
              <a:rPr lang="es-MX" sz="1600" dirty="0" smtClean="0">
                <a:latin typeface="Baskerville Old Face" panose="02020602080505020303" pitchFamily="18" charset="0"/>
                <a:cs typeface="Avenir Book"/>
              </a:rPr>
              <a:t> et al, 2017)    </a:t>
            </a:r>
            <a:endParaRPr lang="es-MX" sz="2400" dirty="0">
              <a:latin typeface="Baskerville Old Face" panose="02020602080505020303" pitchFamily="18" charset="0"/>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21 </a:t>
            </a:r>
            <a:endParaRPr lang="es-ES" sz="900" dirty="0"/>
          </a:p>
        </p:txBody>
      </p:sp>
    </p:spTree>
    <p:extLst>
      <p:ext uri="{BB962C8B-B14F-4D97-AF65-F5344CB8AC3E}">
        <p14:creationId xmlns:p14="http://schemas.microsoft.com/office/powerpoint/2010/main" val="26169349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CONDICIONES PREVIAS AL EMPRENDIMIENTO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22 </a:t>
            </a:r>
            <a:endParaRPr lang="es-ES" sz="900" dirty="0"/>
          </a:p>
        </p:txBody>
      </p:sp>
      <p:sp>
        <p:nvSpPr>
          <p:cNvPr id="12" name="3 CuadroTexto"/>
          <p:cNvSpPr txBox="1"/>
          <p:nvPr/>
        </p:nvSpPr>
        <p:spPr>
          <a:xfrm>
            <a:off x="104451" y="1064584"/>
            <a:ext cx="8676693" cy="1384995"/>
          </a:xfrm>
          <a:prstGeom prst="rect">
            <a:avLst/>
          </a:prstGeom>
          <a:noFill/>
        </p:spPr>
        <p:txBody>
          <a:bodyPr wrap="square" rtlCol="0">
            <a:spAutoFit/>
          </a:bodyPr>
          <a:lstStyle/>
          <a:p>
            <a:r>
              <a:rPr lang="es-MX" sz="2800" dirty="0" err="1" smtClean="0">
                <a:latin typeface="Avenir Black"/>
              </a:rPr>
              <a:t>Timmons</a:t>
            </a:r>
            <a:r>
              <a:rPr lang="es-MX" sz="2800" dirty="0" smtClean="0">
                <a:latin typeface="Avenir Black"/>
              </a:rPr>
              <a:t> y </a:t>
            </a:r>
            <a:r>
              <a:rPr lang="es-MX" sz="2800" dirty="0" err="1" smtClean="0">
                <a:latin typeface="Avenir Black"/>
              </a:rPr>
              <a:t>Spinelli</a:t>
            </a:r>
            <a:r>
              <a:rPr lang="es-MX" sz="2800" dirty="0" smtClean="0">
                <a:latin typeface="Avenir Black"/>
              </a:rPr>
              <a:t> (2004) recomiendan cumplir inicialmente con cuatro condiciones y es mejor no emprender hasta cumplir con cada una de ellas. </a:t>
            </a:r>
            <a:endParaRPr lang="es-MX" sz="2800" dirty="0">
              <a:latin typeface="Avenir Black"/>
            </a:endParaRPr>
          </a:p>
        </p:txBody>
      </p:sp>
      <p:graphicFrame>
        <p:nvGraphicFramePr>
          <p:cNvPr id="13" name="4 Marcador de contenido"/>
          <p:cNvGraphicFramePr>
            <a:graphicFrameLocks noGrp="1"/>
          </p:cNvGraphicFramePr>
          <p:nvPr>
            <p:ph idx="1"/>
            <p:extLst>
              <p:ext uri="{D42A27DB-BD31-4B8C-83A1-F6EECF244321}">
                <p14:modId xmlns:p14="http://schemas.microsoft.com/office/powerpoint/2010/main" val="1164890259"/>
              </p:ext>
            </p:extLst>
          </p:nvPr>
        </p:nvGraphicFramePr>
        <p:xfrm>
          <a:off x="638629" y="2449579"/>
          <a:ext cx="7010400" cy="3573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047299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892552"/>
          </a:xfrm>
          <a:prstGeom prst="rect">
            <a:avLst/>
          </a:prstGeom>
          <a:noFill/>
        </p:spPr>
        <p:txBody>
          <a:bodyPr wrap="square" rtlCol="0">
            <a:spAutoFit/>
          </a:bodyPr>
          <a:lstStyle/>
          <a:p>
            <a:pPr algn="just"/>
            <a:r>
              <a:rPr lang="es-MX" sz="2600" dirty="0" smtClean="0">
                <a:latin typeface="Avenir Book"/>
                <a:cs typeface="Avenir Book"/>
              </a:rPr>
              <a:t>.</a:t>
            </a:r>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Auto diagnóstico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23 </a:t>
            </a:r>
            <a:endParaRPr lang="es-ES" sz="900" dirty="0"/>
          </a:p>
        </p:txBody>
      </p:sp>
      <p:graphicFrame>
        <p:nvGraphicFramePr>
          <p:cNvPr id="14" name="Marcador de contenido 4"/>
          <p:cNvGraphicFramePr>
            <a:graphicFrameLocks noGrp="1"/>
          </p:cNvGraphicFramePr>
          <p:nvPr>
            <p:ph idx="1"/>
            <p:extLst>
              <p:ext uri="{D42A27DB-BD31-4B8C-83A1-F6EECF244321}">
                <p14:modId xmlns:p14="http://schemas.microsoft.com/office/powerpoint/2010/main" val="3336803708"/>
              </p:ext>
            </p:extLst>
          </p:nvPr>
        </p:nvGraphicFramePr>
        <p:xfrm>
          <a:off x="849191" y="1076418"/>
          <a:ext cx="7737915" cy="48767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589546" y="6112042"/>
            <a:ext cx="4030579" cy="646331"/>
          </a:xfrm>
          <a:prstGeom prst="rect">
            <a:avLst/>
          </a:prstGeom>
          <a:noFill/>
          <a:ln>
            <a:solidFill>
              <a:schemeClr val="bg2">
                <a:lumMod val="25000"/>
              </a:schemeClr>
            </a:solidFill>
          </a:ln>
        </p:spPr>
        <p:txBody>
          <a:bodyPr wrap="square" rtlCol="0">
            <a:spAutoFit/>
          </a:bodyPr>
          <a:lstStyle/>
          <a:p>
            <a:r>
              <a:rPr lang="es-MX" i="1" dirty="0" smtClean="0"/>
              <a:t>Se recomienda solicitar a los alumnos que respondan de manera individual</a:t>
            </a:r>
            <a:endParaRPr lang="es-MX" i="1" dirty="0"/>
          </a:p>
        </p:txBody>
      </p:sp>
    </p:spTree>
    <p:extLst>
      <p:ext uri="{BB962C8B-B14F-4D97-AF65-F5344CB8AC3E}">
        <p14:creationId xmlns:p14="http://schemas.microsoft.com/office/powerpoint/2010/main" val="31995321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CARACTERÍSTICAS DEL PERFIL DEL EMPRENDEDOR </a:t>
            </a:r>
            <a:r>
              <a:rPr lang="es-MX" sz="2000" dirty="0" smtClean="0">
                <a:solidFill>
                  <a:schemeClr val="bg1"/>
                </a:solidFill>
                <a:latin typeface="Avenir Black"/>
                <a:cs typeface="Avenir Black"/>
              </a:rPr>
              <a:t>(</a:t>
            </a:r>
            <a:r>
              <a:rPr lang="es-MX" sz="2000" dirty="0" err="1">
                <a:solidFill>
                  <a:schemeClr val="bg1"/>
                </a:solidFill>
                <a:latin typeface="Avenir Black"/>
                <a:cs typeface="Avenir Black"/>
              </a:rPr>
              <a:t>M</a:t>
            </a:r>
            <a:r>
              <a:rPr lang="es-MX" sz="2000" dirty="0" err="1" smtClean="0">
                <a:solidFill>
                  <a:schemeClr val="bg1"/>
                </a:solidFill>
                <a:latin typeface="Avenir Black"/>
                <a:cs typeface="Avenir Black"/>
              </a:rPr>
              <a:t>unch</a:t>
            </a:r>
            <a:r>
              <a:rPr lang="es-MX" sz="2000" dirty="0" smtClean="0">
                <a:solidFill>
                  <a:schemeClr val="bg1"/>
                </a:solidFill>
                <a:latin typeface="Avenir Black"/>
                <a:cs typeface="Avenir Black"/>
              </a:rPr>
              <a:t>, 2010) </a:t>
            </a:r>
            <a:endParaRPr lang="es-MX" sz="20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24</a:t>
            </a:r>
            <a:endParaRPr lang="es-ES" sz="900" dirty="0"/>
          </a:p>
        </p:txBody>
      </p:sp>
      <p:graphicFrame>
        <p:nvGraphicFramePr>
          <p:cNvPr id="12" name="5 Marcador de contenido"/>
          <p:cNvGraphicFramePr>
            <a:graphicFrameLocks noGrp="1"/>
          </p:cNvGraphicFramePr>
          <p:nvPr>
            <p:ph idx="1"/>
            <p:extLst>
              <p:ext uri="{D42A27DB-BD31-4B8C-83A1-F6EECF244321}">
                <p14:modId xmlns:p14="http://schemas.microsoft.com/office/powerpoint/2010/main" val="2288005089"/>
              </p:ext>
            </p:extLst>
          </p:nvPr>
        </p:nvGraphicFramePr>
        <p:xfrm>
          <a:off x="3294043" y="2312803"/>
          <a:ext cx="6125666" cy="4106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Imagen 9"/>
          <p:cNvPicPr>
            <a:picLocks noChangeAspect="1"/>
          </p:cNvPicPr>
          <p:nvPr/>
        </p:nvPicPr>
        <p:blipFill>
          <a:blip r:embed="rId8"/>
          <a:stretch>
            <a:fillRect/>
          </a:stretch>
        </p:blipFill>
        <p:spPr>
          <a:xfrm>
            <a:off x="104451" y="1138362"/>
            <a:ext cx="4621785" cy="4303971"/>
          </a:xfrm>
          <a:prstGeom prst="rect">
            <a:avLst/>
          </a:prstGeom>
        </p:spPr>
      </p:pic>
    </p:spTree>
    <p:extLst>
      <p:ext uri="{BB962C8B-B14F-4D97-AF65-F5344CB8AC3E}">
        <p14:creationId xmlns:p14="http://schemas.microsoft.com/office/powerpoint/2010/main" val="375471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892552"/>
          </a:xfrm>
          <a:prstGeom prst="rect">
            <a:avLst/>
          </a:prstGeom>
          <a:noFill/>
        </p:spPr>
        <p:txBody>
          <a:bodyPr wrap="square" rtlCol="0">
            <a:spAutoFit/>
          </a:bodyPr>
          <a:lstStyle/>
          <a:p>
            <a:pPr algn="just"/>
            <a:r>
              <a:rPr lang="es-MX" sz="2600" dirty="0" smtClean="0">
                <a:latin typeface="Avenir Book"/>
                <a:cs typeface="Avenir Book"/>
              </a:rPr>
              <a:t>.</a:t>
            </a:r>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888251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*PERSONALIDADES QUE ADOPTA</a:t>
            </a:r>
          </a:p>
          <a:p>
            <a:pPr algn="l"/>
            <a:r>
              <a:rPr lang="es-MX" sz="3200" dirty="0" smtClean="0">
                <a:solidFill>
                  <a:schemeClr val="bg1"/>
                </a:solidFill>
                <a:latin typeface="Avenir Black"/>
                <a:cs typeface="Avenir Black"/>
              </a:rPr>
              <a:t> EL EMPRENDEDOR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25 </a:t>
            </a:r>
            <a:endParaRPr lang="es-ES" sz="900" dirty="0"/>
          </a:p>
        </p:txBody>
      </p:sp>
      <p:pic>
        <p:nvPicPr>
          <p:cNvPr id="2" name="Imagen 1"/>
          <p:cNvPicPr>
            <a:picLocks noChangeAspect="1"/>
          </p:cNvPicPr>
          <p:nvPr/>
        </p:nvPicPr>
        <p:blipFill>
          <a:blip r:embed="rId3"/>
          <a:stretch>
            <a:fillRect/>
          </a:stretch>
        </p:blipFill>
        <p:spPr>
          <a:xfrm>
            <a:off x="64443" y="1024989"/>
            <a:ext cx="9144000" cy="4574473"/>
          </a:xfrm>
          <a:prstGeom prst="rect">
            <a:avLst/>
          </a:prstGeom>
        </p:spPr>
      </p:pic>
      <p:graphicFrame>
        <p:nvGraphicFramePr>
          <p:cNvPr id="13" name="Diagrama 12"/>
          <p:cNvGraphicFramePr/>
          <p:nvPr>
            <p:extLst>
              <p:ext uri="{D42A27DB-BD31-4B8C-83A1-F6EECF244321}">
                <p14:modId xmlns:p14="http://schemas.microsoft.com/office/powerpoint/2010/main" val="2675325029"/>
              </p:ext>
            </p:extLst>
          </p:nvPr>
        </p:nvGraphicFramePr>
        <p:xfrm>
          <a:off x="1018110" y="1862664"/>
          <a:ext cx="6615677" cy="46903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787532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892552"/>
          </a:xfrm>
          <a:prstGeom prst="rect">
            <a:avLst/>
          </a:prstGeom>
          <a:noFill/>
        </p:spPr>
        <p:txBody>
          <a:bodyPr wrap="square" rtlCol="0">
            <a:spAutoFit/>
          </a:bodyPr>
          <a:lstStyle/>
          <a:p>
            <a:pPr algn="just"/>
            <a:r>
              <a:rPr lang="es-MX" sz="2600" dirty="0" smtClean="0">
                <a:latin typeface="Avenir Book"/>
                <a:cs typeface="Avenir Book"/>
              </a:rPr>
              <a:t>.</a:t>
            </a:r>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26 </a:t>
            </a:r>
            <a:endParaRPr lang="es-ES" sz="900" dirty="0"/>
          </a:p>
        </p:txBody>
      </p:sp>
      <p:pic>
        <p:nvPicPr>
          <p:cNvPr id="2" name="Imagen 1"/>
          <p:cNvPicPr>
            <a:picLocks noChangeAspect="1"/>
          </p:cNvPicPr>
          <p:nvPr/>
        </p:nvPicPr>
        <p:blipFill>
          <a:blip r:embed="rId3"/>
          <a:stretch>
            <a:fillRect/>
          </a:stretch>
        </p:blipFill>
        <p:spPr>
          <a:xfrm>
            <a:off x="1557337" y="1152525"/>
            <a:ext cx="6029325" cy="4552950"/>
          </a:xfrm>
          <a:prstGeom prst="rect">
            <a:avLst/>
          </a:prstGeom>
        </p:spPr>
      </p:pic>
    </p:spTree>
    <p:extLst>
      <p:ext uri="{BB962C8B-B14F-4D97-AF65-F5344CB8AC3E}">
        <p14:creationId xmlns:p14="http://schemas.microsoft.com/office/powerpoint/2010/main" val="29539288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27 </a:t>
            </a:r>
            <a:endParaRPr lang="es-ES" sz="900" dirty="0"/>
          </a:p>
        </p:txBody>
      </p:sp>
      <p:pic>
        <p:nvPicPr>
          <p:cNvPr id="5" name="Imagen 4"/>
          <p:cNvPicPr>
            <a:picLocks noChangeAspect="1"/>
          </p:cNvPicPr>
          <p:nvPr/>
        </p:nvPicPr>
        <p:blipFill>
          <a:blip r:embed="rId3"/>
          <a:stretch>
            <a:fillRect/>
          </a:stretch>
        </p:blipFill>
        <p:spPr>
          <a:xfrm>
            <a:off x="1471612" y="1138237"/>
            <a:ext cx="6200775" cy="4581525"/>
          </a:xfrm>
          <a:prstGeom prst="rect">
            <a:avLst/>
          </a:prstGeom>
        </p:spPr>
      </p:pic>
    </p:spTree>
    <p:extLst>
      <p:ext uri="{BB962C8B-B14F-4D97-AF65-F5344CB8AC3E}">
        <p14:creationId xmlns:p14="http://schemas.microsoft.com/office/powerpoint/2010/main" val="1683255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Mapa Curricular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pic>
        <p:nvPicPr>
          <p:cNvPr id="13" name="6 Imagen"/>
          <p:cNvPicPr/>
          <p:nvPr/>
        </p:nvPicPr>
        <p:blipFill>
          <a:blip r:embed="rId3"/>
          <a:stretch>
            <a:fillRect/>
          </a:stretch>
        </p:blipFill>
        <p:spPr>
          <a:xfrm>
            <a:off x="542369" y="1140853"/>
            <a:ext cx="8369402" cy="4971380"/>
          </a:xfrm>
          <a:prstGeom prst="rect">
            <a:avLst/>
          </a:prstGeom>
        </p:spPr>
      </p:pic>
      <p:sp>
        <p:nvSpPr>
          <p:cNvPr id="14" name="7 CuadroTexto"/>
          <p:cNvSpPr txBox="1"/>
          <p:nvPr/>
        </p:nvSpPr>
        <p:spPr>
          <a:xfrm>
            <a:off x="3726940" y="6187448"/>
            <a:ext cx="2000264" cy="25391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1050" dirty="0" smtClean="0"/>
              <a:t>UNIDAD DE APRENDIZAJE</a:t>
            </a:r>
            <a:endParaRPr lang="es-ES" sz="1050" dirty="0"/>
          </a:p>
        </p:txBody>
      </p:sp>
      <p:sp>
        <p:nvSpPr>
          <p:cNvPr id="16" name="Flecha abajo 4"/>
          <p:cNvSpPr/>
          <p:nvPr/>
        </p:nvSpPr>
        <p:spPr>
          <a:xfrm rot="10800000">
            <a:off x="4565809" y="3079377"/>
            <a:ext cx="144017" cy="303285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CuadroTexto 16"/>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 </a:t>
            </a:r>
            <a:endParaRPr lang="es-ES" sz="900" dirty="0"/>
          </a:p>
        </p:txBody>
      </p:sp>
    </p:spTree>
    <p:extLst>
      <p:ext uri="{BB962C8B-B14F-4D97-AF65-F5344CB8AC3E}">
        <p14:creationId xmlns:p14="http://schemas.microsoft.com/office/powerpoint/2010/main" val="28868140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892552"/>
          </a:xfrm>
          <a:prstGeom prst="rect">
            <a:avLst/>
          </a:prstGeom>
          <a:noFill/>
        </p:spPr>
        <p:txBody>
          <a:bodyPr wrap="square" rtlCol="0">
            <a:spAutoFit/>
          </a:bodyPr>
          <a:lstStyle/>
          <a:p>
            <a:pPr algn="just"/>
            <a:r>
              <a:rPr lang="es-MX" sz="2600" dirty="0" smtClean="0">
                <a:latin typeface="Avenir Book"/>
                <a:cs typeface="Avenir Book"/>
              </a:rPr>
              <a:t>.</a:t>
            </a:r>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28 </a:t>
            </a:r>
            <a:endParaRPr lang="es-ES" sz="900" dirty="0"/>
          </a:p>
        </p:txBody>
      </p:sp>
      <p:pic>
        <p:nvPicPr>
          <p:cNvPr id="4" name="Imagen 3"/>
          <p:cNvPicPr>
            <a:picLocks noChangeAspect="1"/>
          </p:cNvPicPr>
          <p:nvPr/>
        </p:nvPicPr>
        <p:blipFill>
          <a:blip r:embed="rId3"/>
          <a:stretch>
            <a:fillRect/>
          </a:stretch>
        </p:blipFill>
        <p:spPr>
          <a:xfrm>
            <a:off x="1547812" y="1166812"/>
            <a:ext cx="6048375" cy="4524375"/>
          </a:xfrm>
          <a:prstGeom prst="rect">
            <a:avLst/>
          </a:prstGeom>
        </p:spPr>
      </p:pic>
    </p:spTree>
    <p:extLst>
      <p:ext uri="{BB962C8B-B14F-4D97-AF65-F5344CB8AC3E}">
        <p14:creationId xmlns:p14="http://schemas.microsoft.com/office/powerpoint/2010/main" val="22644311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892552"/>
          </a:xfrm>
          <a:prstGeom prst="rect">
            <a:avLst/>
          </a:prstGeom>
          <a:noFill/>
        </p:spPr>
        <p:txBody>
          <a:bodyPr wrap="square" rtlCol="0">
            <a:spAutoFit/>
          </a:bodyPr>
          <a:lstStyle/>
          <a:p>
            <a:pPr algn="just"/>
            <a:r>
              <a:rPr lang="es-MX" sz="2600" dirty="0" smtClean="0">
                <a:latin typeface="Avenir Book"/>
                <a:cs typeface="Avenir Book"/>
              </a:rPr>
              <a:t>.</a:t>
            </a:r>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29 </a:t>
            </a:r>
            <a:endParaRPr lang="es-ES" sz="900" dirty="0"/>
          </a:p>
        </p:txBody>
      </p:sp>
      <p:pic>
        <p:nvPicPr>
          <p:cNvPr id="3" name="Imagen 2"/>
          <p:cNvPicPr>
            <a:picLocks noChangeAspect="1"/>
          </p:cNvPicPr>
          <p:nvPr/>
        </p:nvPicPr>
        <p:blipFill>
          <a:blip r:embed="rId3"/>
          <a:stretch>
            <a:fillRect/>
          </a:stretch>
        </p:blipFill>
        <p:spPr>
          <a:xfrm>
            <a:off x="1528762" y="1185862"/>
            <a:ext cx="6086475" cy="4486275"/>
          </a:xfrm>
          <a:prstGeom prst="rect">
            <a:avLst/>
          </a:prstGeom>
        </p:spPr>
      </p:pic>
    </p:spTree>
    <p:extLst>
      <p:ext uri="{BB962C8B-B14F-4D97-AF65-F5344CB8AC3E}">
        <p14:creationId xmlns:p14="http://schemas.microsoft.com/office/powerpoint/2010/main" val="24992698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892552"/>
          </a:xfrm>
          <a:prstGeom prst="rect">
            <a:avLst/>
          </a:prstGeom>
          <a:noFill/>
        </p:spPr>
        <p:txBody>
          <a:bodyPr wrap="square" rtlCol="0">
            <a:spAutoFit/>
          </a:bodyPr>
          <a:lstStyle/>
          <a:p>
            <a:pPr algn="just"/>
            <a:r>
              <a:rPr lang="es-MX" sz="2600" dirty="0" smtClean="0">
                <a:latin typeface="Avenir Book"/>
                <a:cs typeface="Avenir Book"/>
              </a:rPr>
              <a:t>.</a:t>
            </a:r>
            <a:endParaRPr lang="es-MX" sz="2600" dirty="0">
              <a:latin typeface="Avenir Book"/>
              <a:cs typeface="Avenir Book"/>
            </a:endParaRPr>
          </a:p>
          <a:p>
            <a:pPr algn="just"/>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30</a:t>
            </a:r>
            <a:r>
              <a:rPr lang="es-MX" sz="900" dirty="0" smtClean="0"/>
              <a:t> </a:t>
            </a:r>
            <a:endParaRPr lang="es-ES" sz="900" dirty="0"/>
          </a:p>
        </p:txBody>
      </p:sp>
      <p:pic>
        <p:nvPicPr>
          <p:cNvPr id="3" name="Imagen 2"/>
          <p:cNvPicPr>
            <a:picLocks noChangeAspect="1"/>
          </p:cNvPicPr>
          <p:nvPr/>
        </p:nvPicPr>
        <p:blipFill>
          <a:blip r:embed="rId3"/>
          <a:stretch>
            <a:fillRect/>
          </a:stretch>
        </p:blipFill>
        <p:spPr>
          <a:xfrm>
            <a:off x="1557337" y="1433512"/>
            <a:ext cx="6029325" cy="3990975"/>
          </a:xfrm>
          <a:prstGeom prst="rect">
            <a:avLst/>
          </a:prstGeom>
        </p:spPr>
      </p:pic>
    </p:spTree>
    <p:extLst>
      <p:ext uri="{BB962C8B-B14F-4D97-AF65-F5344CB8AC3E}">
        <p14:creationId xmlns:p14="http://schemas.microsoft.com/office/powerpoint/2010/main" val="23811781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13290"/>
            <a:ext cx="8601845" cy="6924973"/>
          </a:xfrm>
          <a:prstGeom prst="rect">
            <a:avLst/>
          </a:prstGeom>
          <a:noFill/>
        </p:spPr>
        <p:txBody>
          <a:bodyPr wrap="square" rtlCol="0">
            <a:spAutoFit/>
          </a:bodyPr>
          <a:lstStyle/>
          <a:p>
            <a:pPr algn="just"/>
            <a:endParaRPr lang="es-MX" sz="2800" dirty="0" smtClean="0">
              <a:latin typeface="Avenir Black"/>
            </a:endParaRPr>
          </a:p>
          <a:p>
            <a:pPr algn="just"/>
            <a:r>
              <a:rPr lang="es-MX" sz="2800" dirty="0" smtClean="0">
                <a:latin typeface="Avenir Black"/>
              </a:rPr>
              <a:t>	</a:t>
            </a:r>
            <a:r>
              <a:rPr lang="es-MX" sz="2800" i="1" dirty="0" smtClean="0">
                <a:solidFill>
                  <a:srgbClr val="7030A0"/>
                </a:solidFill>
                <a:latin typeface="Avenir Black"/>
              </a:rPr>
              <a:t>A </a:t>
            </a:r>
            <a:r>
              <a:rPr lang="es-MX" sz="2800" i="1" dirty="0" err="1" smtClean="0">
                <a:solidFill>
                  <a:srgbClr val="7030A0"/>
                </a:solidFill>
                <a:latin typeface="Avenir Black"/>
              </a:rPr>
              <a:t>very</a:t>
            </a:r>
            <a:r>
              <a:rPr lang="es-MX" sz="2800" i="1" dirty="0" smtClean="0">
                <a:solidFill>
                  <a:srgbClr val="7030A0"/>
                </a:solidFill>
                <a:latin typeface="Avenir Black"/>
              </a:rPr>
              <a:t> </a:t>
            </a:r>
            <a:r>
              <a:rPr lang="es-MX" sz="2800" i="1" dirty="0" err="1" smtClean="0">
                <a:solidFill>
                  <a:srgbClr val="7030A0"/>
                </a:solidFill>
                <a:latin typeface="Avenir Black"/>
              </a:rPr>
              <a:t>special</a:t>
            </a:r>
            <a:r>
              <a:rPr lang="es-MX" sz="2800" i="1" dirty="0" smtClean="0">
                <a:solidFill>
                  <a:srgbClr val="7030A0"/>
                </a:solidFill>
                <a:latin typeface="Avenir Black"/>
              </a:rPr>
              <a:t> </a:t>
            </a:r>
            <a:r>
              <a:rPr lang="es-MX" sz="2800" i="1" dirty="0" err="1" smtClean="0">
                <a:solidFill>
                  <a:srgbClr val="7030A0"/>
                </a:solidFill>
                <a:latin typeface="Avenir Black"/>
              </a:rPr>
              <a:t>aspect</a:t>
            </a:r>
            <a:r>
              <a:rPr lang="es-MX" sz="2800" i="1" dirty="0" smtClean="0">
                <a:solidFill>
                  <a:srgbClr val="7030A0"/>
                </a:solidFill>
                <a:latin typeface="Avenir Black"/>
              </a:rPr>
              <a:t> of </a:t>
            </a:r>
            <a:r>
              <a:rPr lang="es-MX" sz="2800" i="1" dirty="0" err="1" smtClean="0">
                <a:solidFill>
                  <a:srgbClr val="7030A0"/>
                </a:solidFill>
                <a:latin typeface="Avenir Black"/>
              </a:rPr>
              <a:t>product</a:t>
            </a:r>
            <a:r>
              <a:rPr lang="es-MX" sz="2800" i="1" dirty="0" smtClean="0">
                <a:solidFill>
                  <a:srgbClr val="7030A0"/>
                </a:solidFill>
                <a:latin typeface="Avenir Black"/>
              </a:rPr>
              <a:t> and </a:t>
            </a:r>
            <a:r>
              <a:rPr lang="es-MX" sz="2800" i="1" dirty="0" err="1" smtClean="0">
                <a:solidFill>
                  <a:srgbClr val="7030A0"/>
                </a:solidFill>
                <a:latin typeface="Avenir Black"/>
              </a:rPr>
              <a:t>technology</a:t>
            </a:r>
            <a:r>
              <a:rPr lang="es-MX" sz="2800" i="1" dirty="0" smtClean="0">
                <a:solidFill>
                  <a:srgbClr val="7030A0"/>
                </a:solidFill>
                <a:latin typeface="Avenir Black"/>
              </a:rPr>
              <a:t> </a:t>
            </a:r>
            <a:r>
              <a:rPr lang="es-MX" sz="2800" i="1" dirty="0" err="1" smtClean="0">
                <a:solidFill>
                  <a:srgbClr val="7030A0"/>
                </a:solidFill>
                <a:latin typeface="Avenir Black"/>
              </a:rPr>
              <a:t>innovation</a:t>
            </a:r>
            <a:r>
              <a:rPr lang="es-MX" sz="2800" i="1" dirty="0" smtClean="0">
                <a:solidFill>
                  <a:srgbClr val="7030A0"/>
                </a:solidFill>
                <a:latin typeface="Avenir Black"/>
              </a:rPr>
              <a:t> </a:t>
            </a:r>
            <a:r>
              <a:rPr lang="es-MX" sz="2800" i="1" dirty="0" err="1" smtClean="0">
                <a:solidFill>
                  <a:srgbClr val="7030A0"/>
                </a:solidFill>
                <a:latin typeface="Avenir Black"/>
              </a:rPr>
              <a:t>is</a:t>
            </a:r>
            <a:r>
              <a:rPr lang="es-MX" sz="2800" i="1" dirty="0" smtClean="0">
                <a:solidFill>
                  <a:srgbClr val="7030A0"/>
                </a:solidFill>
                <a:latin typeface="Avenir Black"/>
              </a:rPr>
              <a:t> </a:t>
            </a:r>
            <a:r>
              <a:rPr lang="es-MX" sz="2800" i="1" dirty="0" err="1" smtClean="0">
                <a:solidFill>
                  <a:srgbClr val="7030A0"/>
                </a:solidFill>
                <a:latin typeface="Avenir Black"/>
              </a:rPr>
              <a:t>creating</a:t>
            </a:r>
            <a:r>
              <a:rPr lang="es-MX" sz="2800" i="1" dirty="0" smtClean="0">
                <a:solidFill>
                  <a:srgbClr val="7030A0"/>
                </a:solidFill>
                <a:latin typeface="Avenir Black"/>
              </a:rPr>
              <a:t> </a:t>
            </a:r>
            <a:r>
              <a:rPr lang="es-MX" sz="2800" i="1" dirty="0" err="1" smtClean="0">
                <a:solidFill>
                  <a:srgbClr val="7030A0"/>
                </a:solidFill>
                <a:latin typeface="Avenir Black"/>
              </a:rPr>
              <a:t>mechanisms</a:t>
            </a:r>
            <a:r>
              <a:rPr lang="es-MX" sz="2800" i="1" dirty="0" smtClean="0">
                <a:solidFill>
                  <a:srgbClr val="7030A0"/>
                </a:solidFill>
                <a:latin typeface="Avenir Black"/>
              </a:rPr>
              <a:t> to </a:t>
            </a:r>
            <a:r>
              <a:rPr lang="es-MX" sz="2800" i="1" dirty="0" err="1" smtClean="0">
                <a:solidFill>
                  <a:srgbClr val="7030A0"/>
                </a:solidFill>
                <a:latin typeface="Avenir Black"/>
              </a:rPr>
              <a:t>make</a:t>
            </a:r>
            <a:r>
              <a:rPr lang="es-MX" sz="2800" i="1" dirty="0" smtClean="0">
                <a:solidFill>
                  <a:srgbClr val="7030A0"/>
                </a:solidFill>
                <a:latin typeface="Avenir Black"/>
              </a:rPr>
              <a:t> </a:t>
            </a:r>
            <a:r>
              <a:rPr lang="es-MX" sz="2800" i="1" dirty="0" err="1" smtClean="0">
                <a:solidFill>
                  <a:srgbClr val="7030A0"/>
                </a:solidFill>
                <a:latin typeface="Avenir Black"/>
              </a:rPr>
              <a:t>sure</a:t>
            </a:r>
            <a:r>
              <a:rPr lang="es-MX" sz="2800" i="1" dirty="0" smtClean="0">
                <a:solidFill>
                  <a:srgbClr val="7030A0"/>
                </a:solidFill>
                <a:latin typeface="Avenir Black"/>
              </a:rPr>
              <a:t> new ideas are </a:t>
            </a:r>
            <a:r>
              <a:rPr lang="es-MX" sz="2800" i="1" dirty="0" err="1" smtClean="0">
                <a:solidFill>
                  <a:srgbClr val="7030A0"/>
                </a:solidFill>
                <a:latin typeface="Avenir Black"/>
              </a:rPr>
              <a:t>carried</a:t>
            </a:r>
            <a:r>
              <a:rPr lang="es-MX" sz="2800" i="1" dirty="0" smtClean="0">
                <a:solidFill>
                  <a:srgbClr val="7030A0"/>
                </a:solidFill>
                <a:latin typeface="Avenir Black"/>
              </a:rPr>
              <a:t> forward, </a:t>
            </a:r>
            <a:r>
              <a:rPr lang="es-MX" sz="2800" i="1" dirty="0" err="1" smtClean="0">
                <a:solidFill>
                  <a:srgbClr val="7030A0"/>
                </a:solidFill>
                <a:latin typeface="Avenir Black"/>
              </a:rPr>
              <a:t>accepted</a:t>
            </a:r>
            <a:r>
              <a:rPr lang="es-MX" sz="2800" i="1" dirty="0" smtClean="0">
                <a:solidFill>
                  <a:srgbClr val="7030A0"/>
                </a:solidFill>
                <a:latin typeface="Avenir Black"/>
              </a:rPr>
              <a:t> and </a:t>
            </a:r>
            <a:r>
              <a:rPr lang="es-MX" sz="2800" i="1" dirty="0" err="1" smtClean="0">
                <a:solidFill>
                  <a:srgbClr val="7030A0"/>
                </a:solidFill>
                <a:latin typeface="Avenir Black"/>
              </a:rPr>
              <a:t>implemented</a:t>
            </a:r>
            <a:r>
              <a:rPr lang="es-MX" sz="2800" i="1" dirty="0" smtClean="0">
                <a:solidFill>
                  <a:srgbClr val="7030A0"/>
                </a:solidFill>
                <a:latin typeface="Avenir Black"/>
              </a:rPr>
              <a:t> (</a:t>
            </a:r>
            <a:r>
              <a:rPr lang="es-MX" sz="2800" i="1" dirty="0" err="1" smtClean="0">
                <a:solidFill>
                  <a:srgbClr val="7030A0"/>
                </a:solidFill>
                <a:latin typeface="Avenir Black"/>
              </a:rPr>
              <a:t>Daft</a:t>
            </a:r>
            <a:r>
              <a:rPr lang="es-MX" sz="2800" i="1" dirty="0" smtClean="0">
                <a:solidFill>
                  <a:srgbClr val="7030A0"/>
                </a:solidFill>
                <a:latin typeface="Avenir Black"/>
              </a:rPr>
              <a:t>, 2011)</a:t>
            </a:r>
          </a:p>
          <a:p>
            <a:endParaRPr lang="es-MX" sz="2800" dirty="0" smtClean="0">
              <a:latin typeface="Avenir Black"/>
              <a:cs typeface="Avenir Book"/>
            </a:endParaRPr>
          </a:p>
          <a:p>
            <a:r>
              <a:rPr lang="es-MX" sz="2800" dirty="0" err="1" smtClean="0">
                <a:solidFill>
                  <a:srgbClr val="FF0000"/>
                </a:solidFill>
                <a:latin typeface="Avenir Black"/>
                <a:cs typeface="Avenir Book"/>
              </a:rPr>
              <a:t>ENTREPRENEUR</a:t>
            </a:r>
            <a:r>
              <a:rPr lang="es-MX" sz="2800" dirty="0" smtClean="0">
                <a:solidFill>
                  <a:srgbClr val="FF0000"/>
                </a:solidFill>
                <a:latin typeface="Avenir Black"/>
                <a:cs typeface="Avenir Book"/>
              </a:rPr>
              <a:t>   </a:t>
            </a:r>
            <a:r>
              <a:rPr lang="es-MX" sz="2800" dirty="0" err="1" smtClean="0"/>
              <a:t>en·tre·pre·neur</a:t>
            </a:r>
            <a:r>
              <a:rPr lang="es-MX" sz="2800" dirty="0" smtClean="0"/>
              <a:t>  (</a:t>
            </a:r>
            <a:r>
              <a:rPr lang="es-MX" sz="2800" dirty="0" err="1" smtClean="0"/>
              <a:t>äntrəprə</a:t>
            </a:r>
            <a:r>
              <a:rPr lang="es-MX" sz="2800" dirty="0" err="1"/>
              <a:t>ˈ</a:t>
            </a:r>
            <a:r>
              <a:rPr lang="es-MX" sz="2800" dirty="0" err="1" smtClean="0"/>
              <a:t>nər</a:t>
            </a:r>
            <a:r>
              <a:rPr lang="es-MX" sz="2800" dirty="0" smtClean="0"/>
              <a:t>) .</a:t>
            </a:r>
          </a:p>
          <a:p>
            <a:endParaRPr lang="en-US" sz="2800" dirty="0" smtClean="0">
              <a:latin typeface="Avenir Black"/>
            </a:endParaRPr>
          </a:p>
          <a:p>
            <a:r>
              <a:rPr lang="en-US" sz="2800" dirty="0" smtClean="0">
                <a:latin typeface="Avenir Black"/>
              </a:rPr>
              <a:t>A </a:t>
            </a:r>
            <a:r>
              <a:rPr lang="en-US" sz="2800" dirty="0">
                <a:latin typeface="Avenir Black"/>
              </a:rPr>
              <a:t>person who organizes and operates a business or businesses, taking on greater than normal financial risks in order to do </a:t>
            </a:r>
            <a:r>
              <a:rPr lang="en-US" sz="2800" dirty="0" smtClean="0">
                <a:latin typeface="Avenir Black"/>
              </a:rPr>
              <a:t>so.  </a:t>
            </a:r>
            <a:endParaRPr lang="es-MX" sz="2800" dirty="0" smtClean="0">
              <a:latin typeface="Avenir Black"/>
              <a:cs typeface="Avenir Book"/>
            </a:endParaRPr>
          </a:p>
          <a:p>
            <a:endParaRPr lang="es-MX" sz="2800" dirty="0">
              <a:latin typeface="Avenir Black"/>
              <a:cs typeface="Avenir Book"/>
            </a:endParaRPr>
          </a:p>
          <a:p>
            <a:endParaRPr lang="es-MX" sz="2800" dirty="0" smtClean="0">
              <a:latin typeface="Avenir Black"/>
              <a:cs typeface="Avenir Book"/>
            </a:endParaRPr>
          </a:p>
          <a:p>
            <a:endParaRPr lang="es-MX" sz="2800" dirty="0">
              <a:latin typeface="Avenir Black"/>
              <a:cs typeface="Avenir Book"/>
            </a:endParaRPr>
          </a:p>
          <a:p>
            <a:endParaRPr lang="es-MX" sz="2600" dirty="0">
              <a:latin typeface="Avenir Black"/>
              <a:cs typeface="Avenir Book"/>
            </a:endParaRPr>
          </a:p>
          <a:p>
            <a:pPr algn="just"/>
            <a:endParaRPr lang="es-MX" sz="2600" dirty="0">
              <a:latin typeface="Avenir Blac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err="1" smtClean="0">
                <a:solidFill>
                  <a:schemeClr val="bg1"/>
                </a:solidFill>
                <a:latin typeface="Avenir Black"/>
                <a:cs typeface="Avenir Black"/>
              </a:rPr>
              <a:t>ENTREPRENEURSHIP</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31</a:t>
            </a:r>
            <a:endParaRPr lang="es-ES" sz="900" dirty="0"/>
          </a:p>
        </p:txBody>
      </p:sp>
      <p:pic>
        <p:nvPicPr>
          <p:cNvPr id="11" name="Imagen 10"/>
          <p:cNvPicPr>
            <a:picLocks noChangeAspect="1"/>
          </p:cNvPicPr>
          <p:nvPr/>
        </p:nvPicPr>
        <p:blipFill>
          <a:blip r:embed="rId3"/>
          <a:stretch>
            <a:fillRect/>
          </a:stretch>
        </p:blipFill>
        <p:spPr>
          <a:xfrm>
            <a:off x="5994064" y="-19252"/>
            <a:ext cx="3048000" cy="1495425"/>
          </a:xfrm>
          <a:prstGeom prst="rect">
            <a:avLst/>
          </a:prstGeom>
        </p:spPr>
      </p:pic>
    </p:spTree>
    <p:extLst>
      <p:ext uri="{BB962C8B-B14F-4D97-AF65-F5344CB8AC3E}">
        <p14:creationId xmlns:p14="http://schemas.microsoft.com/office/powerpoint/2010/main" val="39086639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13290"/>
            <a:ext cx="8601845" cy="3477875"/>
          </a:xfrm>
          <a:prstGeom prst="rect">
            <a:avLst/>
          </a:prstGeom>
          <a:noFill/>
        </p:spPr>
        <p:txBody>
          <a:bodyPr wrap="square" rtlCol="0">
            <a:spAutoFit/>
          </a:bodyPr>
          <a:lstStyle/>
          <a:p>
            <a:pPr algn="just"/>
            <a:r>
              <a:rPr lang="es-MX" sz="2800" dirty="0" smtClean="0">
                <a:latin typeface="Avenir Black"/>
              </a:rPr>
              <a:t>	</a:t>
            </a:r>
            <a:r>
              <a:rPr lang="es-MX" sz="2800" dirty="0" err="1" smtClean="0">
                <a:latin typeface="Avenir Black"/>
              </a:rPr>
              <a:t>The</a:t>
            </a:r>
            <a:r>
              <a:rPr lang="es-MX" sz="2800" dirty="0" smtClean="0">
                <a:latin typeface="Avenir Black"/>
              </a:rPr>
              <a:t> </a:t>
            </a:r>
            <a:r>
              <a:rPr lang="es-MX" sz="2800" dirty="0" err="1" smtClean="0">
                <a:latin typeface="Avenir Black"/>
              </a:rPr>
              <a:t>entrepreneur</a:t>
            </a:r>
            <a:r>
              <a:rPr lang="es-MX" sz="2800" dirty="0" smtClean="0">
                <a:latin typeface="Avenir Black"/>
              </a:rPr>
              <a:t> </a:t>
            </a:r>
            <a:r>
              <a:rPr lang="es-MX" sz="2800" dirty="0" err="1" smtClean="0">
                <a:latin typeface="Avenir Black"/>
              </a:rPr>
              <a:t>on</a:t>
            </a:r>
            <a:r>
              <a:rPr lang="es-MX" sz="2800" dirty="0" smtClean="0">
                <a:latin typeface="Avenir Black"/>
              </a:rPr>
              <a:t> </a:t>
            </a:r>
            <a:r>
              <a:rPr lang="es-MX" sz="2800" dirty="0" err="1" smtClean="0">
                <a:latin typeface="Avenir Black"/>
              </a:rPr>
              <a:t>the</a:t>
            </a:r>
            <a:r>
              <a:rPr lang="es-MX" sz="2800" dirty="0" smtClean="0">
                <a:latin typeface="Avenir Black"/>
              </a:rPr>
              <a:t> </a:t>
            </a:r>
            <a:r>
              <a:rPr lang="es-MX" sz="2800" dirty="0" err="1" smtClean="0">
                <a:latin typeface="Avenir Black"/>
              </a:rPr>
              <a:t>21st</a:t>
            </a:r>
            <a:r>
              <a:rPr lang="es-MX" sz="2800" dirty="0" smtClean="0">
                <a:latin typeface="Avenir Black"/>
              </a:rPr>
              <a:t> </a:t>
            </a:r>
            <a:r>
              <a:rPr lang="es-MX" sz="2800" dirty="0" err="1" smtClean="0">
                <a:latin typeface="Avenir Black"/>
              </a:rPr>
              <a:t>century</a:t>
            </a:r>
            <a:r>
              <a:rPr lang="es-MX" sz="2800" dirty="0" smtClean="0">
                <a:latin typeface="Avenir Black"/>
              </a:rPr>
              <a:t> </a:t>
            </a:r>
            <a:r>
              <a:rPr lang="es-MX" sz="2800" dirty="0" err="1" smtClean="0">
                <a:latin typeface="Avenir Black"/>
              </a:rPr>
              <a:t>is</a:t>
            </a:r>
            <a:r>
              <a:rPr lang="es-MX" sz="2800" dirty="0" smtClean="0">
                <a:latin typeface="Avenir Black"/>
              </a:rPr>
              <a:t> </a:t>
            </a:r>
            <a:r>
              <a:rPr lang="es-MX" sz="2800" dirty="0" err="1" smtClean="0">
                <a:latin typeface="Avenir Black"/>
              </a:rPr>
              <a:t>just</a:t>
            </a:r>
            <a:r>
              <a:rPr lang="es-MX" sz="2800" dirty="0" smtClean="0">
                <a:latin typeface="Avenir Black"/>
              </a:rPr>
              <a:t> </a:t>
            </a:r>
            <a:r>
              <a:rPr lang="es-MX" sz="2800" dirty="0" err="1" smtClean="0">
                <a:latin typeface="Avenir Black"/>
              </a:rPr>
              <a:t>likely</a:t>
            </a:r>
            <a:r>
              <a:rPr lang="es-MX" sz="2800" dirty="0" smtClean="0">
                <a:latin typeface="Avenir Black"/>
              </a:rPr>
              <a:t> </a:t>
            </a:r>
            <a:r>
              <a:rPr lang="es-MX" sz="2800" dirty="0" err="1" smtClean="0">
                <a:latin typeface="Avenir Black"/>
              </a:rPr>
              <a:t>good</a:t>
            </a:r>
            <a:r>
              <a:rPr lang="es-MX" sz="2800" dirty="0" smtClean="0">
                <a:latin typeface="Avenir Black"/>
              </a:rPr>
              <a:t> </a:t>
            </a:r>
            <a:r>
              <a:rPr lang="es-MX" sz="2800" dirty="0" err="1" smtClean="0">
                <a:latin typeface="Avenir Black"/>
              </a:rPr>
              <a:t>business</a:t>
            </a:r>
            <a:r>
              <a:rPr lang="es-MX" sz="2800" dirty="0" smtClean="0">
                <a:latin typeface="Avenir Black"/>
              </a:rPr>
              <a:t> </a:t>
            </a:r>
            <a:r>
              <a:rPr lang="es-MX" sz="2800" dirty="0" err="1" smtClean="0">
                <a:latin typeface="Avenir Black"/>
              </a:rPr>
              <a:t>people</a:t>
            </a:r>
            <a:r>
              <a:rPr lang="es-MX" sz="2800" dirty="0" smtClean="0">
                <a:latin typeface="Avenir Black"/>
              </a:rPr>
              <a:t> (</a:t>
            </a:r>
            <a:r>
              <a:rPr lang="es-MX" sz="2800" dirty="0" err="1">
                <a:latin typeface="Avenir Black"/>
              </a:rPr>
              <a:t>S</a:t>
            </a:r>
            <a:r>
              <a:rPr lang="es-MX" sz="2800" dirty="0" err="1" smtClean="0">
                <a:latin typeface="Avenir Black"/>
              </a:rPr>
              <a:t>pinelli</a:t>
            </a:r>
            <a:r>
              <a:rPr lang="es-MX" sz="2800" dirty="0" smtClean="0">
                <a:latin typeface="Avenir Black"/>
              </a:rPr>
              <a:t>, 2012)</a:t>
            </a:r>
            <a:endParaRPr lang="es-MX" sz="2800" dirty="0" smtClean="0">
              <a:latin typeface="Avenir Black"/>
              <a:cs typeface="Avenir Book"/>
            </a:endParaRPr>
          </a:p>
          <a:p>
            <a:endParaRPr lang="es-MX" sz="2800" dirty="0" smtClean="0">
              <a:solidFill>
                <a:srgbClr val="FF0000"/>
              </a:solidFill>
              <a:latin typeface="Avenir Black"/>
              <a:cs typeface="Avenir Book"/>
            </a:endParaRPr>
          </a:p>
          <a:p>
            <a:endParaRPr lang="es-MX" sz="2800" dirty="0">
              <a:latin typeface="Avenir Black"/>
              <a:cs typeface="Avenir Book"/>
            </a:endParaRPr>
          </a:p>
          <a:p>
            <a:endParaRPr lang="es-MX" sz="2800" dirty="0" smtClean="0">
              <a:latin typeface="Avenir Black"/>
              <a:cs typeface="Avenir Book"/>
            </a:endParaRPr>
          </a:p>
          <a:p>
            <a:endParaRPr lang="es-MX" sz="2800" dirty="0">
              <a:latin typeface="Avenir Black"/>
              <a:cs typeface="Avenir Book"/>
            </a:endParaRPr>
          </a:p>
          <a:p>
            <a:endParaRPr lang="es-MX" sz="2600" dirty="0">
              <a:latin typeface="Avenir Black"/>
              <a:cs typeface="Avenir Book"/>
            </a:endParaRPr>
          </a:p>
          <a:p>
            <a:pPr algn="just"/>
            <a:endParaRPr lang="es-MX" sz="2600" dirty="0">
              <a:latin typeface="Avenir Blac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err="1" smtClean="0">
                <a:solidFill>
                  <a:schemeClr val="bg1"/>
                </a:solidFill>
                <a:latin typeface="Avenir Black"/>
                <a:cs typeface="Avenir Black"/>
              </a:rPr>
              <a:t>WHO</a:t>
            </a:r>
            <a:r>
              <a:rPr lang="es-MX" sz="3200" dirty="0" smtClean="0">
                <a:solidFill>
                  <a:schemeClr val="bg1"/>
                </a:solidFill>
                <a:latin typeface="Avenir Black"/>
                <a:cs typeface="Avenir Black"/>
              </a:rPr>
              <a:t> </a:t>
            </a:r>
            <a:r>
              <a:rPr lang="es-MX" sz="3200" dirty="0" err="1" smtClean="0">
                <a:solidFill>
                  <a:schemeClr val="bg1"/>
                </a:solidFill>
                <a:latin typeface="Avenir Black"/>
                <a:cs typeface="Avenir Black"/>
              </a:rPr>
              <a:t>IS</a:t>
            </a:r>
            <a:r>
              <a:rPr lang="es-MX" sz="3200" dirty="0" smtClean="0">
                <a:solidFill>
                  <a:schemeClr val="bg1"/>
                </a:solidFill>
                <a:latin typeface="Avenir Black"/>
                <a:cs typeface="Avenir Black"/>
              </a:rPr>
              <a:t> </a:t>
            </a:r>
            <a:r>
              <a:rPr lang="es-MX" sz="3200" dirty="0" err="1" smtClean="0">
                <a:solidFill>
                  <a:schemeClr val="bg1"/>
                </a:solidFill>
                <a:latin typeface="Avenir Black"/>
                <a:cs typeface="Avenir Black"/>
              </a:rPr>
              <a:t>THE</a:t>
            </a:r>
            <a:r>
              <a:rPr lang="es-MX" sz="3200" dirty="0" smtClean="0">
                <a:solidFill>
                  <a:schemeClr val="bg1"/>
                </a:solidFill>
                <a:latin typeface="Avenir Black"/>
                <a:cs typeface="Avenir Black"/>
              </a:rPr>
              <a:t> </a:t>
            </a:r>
            <a:r>
              <a:rPr lang="es-MX" sz="3200" dirty="0" err="1" smtClean="0">
                <a:solidFill>
                  <a:schemeClr val="bg1"/>
                </a:solidFill>
                <a:latin typeface="Avenir Black"/>
                <a:cs typeface="Avenir Black"/>
              </a:rPr>
              <a:t>ENTREPRENEUR</a:t>
            </a:r>
            <a:r>
              <a:rPr lang="es-MX" sz="3200" dirty="0" smtClean="0">
                <a:solidFill>
                  <a:schemeClr val="bg1"/>
                </a:solidFill>
                <a:latin typeface="Avenir Black"/>
                <a:cs typeface="Avenir Black"/>
              </a:rPr>
              <a:t>?</a:t>
            </a: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32</a:t>
            </a:r>
            <a:endParaRPr lang="es-ES" sz="900" dirty="0"/>
          </a:p>
        </p:txBody>
      </p:sp>
      <p:graphicFrame>
        <p:nvGraphicFramePr>
          <p:cNvPr id="2" name="Diagrama 1"/>
          <p:cNvGraphicFramePr/>
          <p:nvPr>
            <p:extLst>
              <p:ext uri="{D42A27DB-BD31-4B8C-83A1-F6EECF244321}">
                <p14:modId xmlns:p14="http://schemas.microsoft.com/office/powerpoint/2010/main" val="1182170226"/>
              </p:ext>
            </p:extLst>
          </p:nvPr>
        </p:nvGraphicFramePr>
        <p:xfrm>
          <a:off x="2671387" y="2151687"/>
          <a:ext cx="4467726" cy="34953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1865082" y="2489048"/>
            <a:ext cx="529389" cy="307777"/>
          </a:xfrm>
          <a:prstGeom prst="rect">
            <a:avLst/>
          </a:prstGeom>
          <a:noFill/>
          <a:ln>
            <a:solidFill>
              <a:schemeClr val="accent3">
                <a:lumMod val="50000"/>
              </a:schemeClr>
            </a:solidFill>
          </a:ln>
        </p:spPr>
        <p:txBody>
          <a:bodyPr wrap="square" rtlCol="0">
            <a:spAutoFit/>
          </a:bodyPr>
          <a:lstStyle/>
          <a:p>
            <a:r>
              <a:rPr lang="es-MX" sz="1400" dirty="0" err="1" smtClean="0"/>
              <a:t>high</a:t>
            </a:r>
            <a:endParaRPr lang="es-MX" sz="1400" dirty="0"/>
          </a:p>
        </p:txBody>
      </p:sp>
      <p:sp>
        <p:nvSpPr>
          <p:cNvPr id="12" name="CuadroTexto 11"/>
          <p:cNvSpPr txBox="1"/>
          <p:nvPr/>
        </p:nvSpPr>
        <p:spPr>
          <a:xfrm>
            <a:off x="7266988" y="5297456"/>
            <a:ext cx="529389" cy="307777"/>
          </a:xfrm>
          <a:prstGeom prst="rect">
            <a:avLst/>
          </a:prstGeom>
          <a:noFill/>
          <a:ln>
            <a:solidFill>
              <a:schemeClr val="accent3">
                <a:lumMod val="50000"/>
              </a:schemeClr>
            </a:solidFill>
          </a:ln>
        </p:spPr>
        <p:txBody>
          <a:bodyPr wrap="square" rtlCol="0">
            <a:spAutoFit/>
          </a:bodyPr>
          <a:lstStyle/>
          <a:p>
            <a:r>
              <a:rPr lang="es-MX" sz="1400" dirty="0" err="1" smtClean="0"/>
              <a:t>high</a:t>
            </a:r>
            <a:endParaRPr lang="es-MX" sz="1400" dirty="0"/>
          </a:p>
        </p:txBody>
      </p:sp>
      <p:sp>
        <p:nvSpPr>
          <p:cNvPr id="13" name="CuadroTexto 12"/>
          <p:cNvSpPr txBox="1"/>
          <p:nvPr/>
        </p:nvSpPr>
        <p:spPr>
          <a:xfrm>
            <a:off x="1905462" y="5297456"/>
            <a:ext cx="529389" cy="307777"/>
          </a:xfrm>
          <a:prstGeom prst="rect">
            <a:avLst/>
          </a:prstGeom>
          <a:noFill/>
          <a:ln>
            <a:solidFill>
              <a:schemeClr val="accent3">
                <a:lumMod val="50000"/>
              </a:schemeClr>
            </a:solidFill>
          </a:ln>
        </p:spPr>
        <p:txBody>
          <a:bodyPr wrap="square" rtlCol="0">
            <a:spAutoFit/>
          </a:bodyPr>
          <a:lstStyle/>
          <a:p>
            <a:r>
              <a:rPr lang="es-MX" sz="1400" dirty="0" err="1" smtClean="0"/>
              <a:t>low</a:t>
            </a:r>
            <a:endParaRPr lang="es-MX" sz="1400" dirty="0"/>
          </a:p>
        </p:txBody>
      </p:sp>
      <p:cxnSp>
        <p:nvCxnSpPr>
          <p:cNvPr id="7" name="Conector recto de flecha 6"/>
          <p:cNvCxnSpPr/>
          <p:nvPr/>
        </p:nvCxnSpPr>
        <p:spPr>
          <a:xfrm>
            <a:off x="2117558" y="2899611"/>
            <a:ext cx="12218" cy="2243956"/>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9" name="Conector recto de flecha 8"/>
          <p:cNvCxnSpPr/>
          <p:nvPr/>
        </p:nvCxnSpPr>
        <p:spPr>
          <a:xfrm flipH="1">
            <a:off x="2562726" y="5450305"/>
            <a:ext cx="4576387" cy="12032"/>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sp>
        <p:nvSpPr>
          <p:cNvPr id="19" name="CuadroTexto 18"/>
          <p:cNvSpPr txBox="1"/>
          <p:nvPr/>
        </p:nvSpPr>
        <p:spPr>
          <a:xfrm>
            <a:off x="409074" y="3453063"/>
            <a:ext cx="1371600" cy="923330"/>
          </a:xfrm>
          <a:prstGeom prst="rect">
            <a:avLst/>
          </a:prstGeom>
          <a:noFill/>
        </p:spPr>
        <p:txBody>
          <a:bodyPr wrap="square" rtlCol="0">
            <a:spAutoFit/>
          </a:bodyPr>
          <a:lstStyle/>
          <a:p>
            <a:pPr algn="ctr"/>
            <a:r>
              <a:rPr lang="es-MX" dirty="0" err="1" smtClean="0"/>
              <a:t>Creativity</a:t>
            </a:r>
            <a:r>
              <a:rPr lang="es-MX" dirty="0" smtClean="0"/>
              <a:t> and </a:t>
            </a:r>
            <a:r>
              <a:rPr lang="es-MX" dirty="0" err="1" smtClean="0"/>
              <a:t>innovation</a:t>
            </a:r>
            <a:endParaRPr lang="es-MX" dirty="0"/>
          </a:p>
        </p:txBody>
      </p:sp>
      <p:sp>
        <p:nvSpPr>
          <p:cNvPr id="20" name="CuadroTexto 19"/>
          <p:cNvSpPr txBox="1"/>
          <p:nvPr/>
        </p:nvSpPr>
        <p:spPr>
          <a:xfrm>
            <a:off x="3088670" y="5644501"/>
            <a:ext cx="3633160" cy="646331"/>
          </a:xfrm>
          <a:prstGeom prst="rect">
            <a:avLst/>
          </a:prstGeom>
          <a:noFill/>
        </p:spPr>
        <p:txBody>
          <a:bodyPr wrap="square" rtlCol="0">
            <a:spAutoFit/>
          </a:bodyPr>
          <a:lstStyle/>
          <a:p>
            <a:r>
              <a:rPr lang="es-MX" dirty="0" smtClean="0"/>
              <a:t>General </a:t>
            </a:r>
            <a:r>
              <a:rPr lang="es-MX" dirty="0" err="1" smtClean="0"/>
              <a:t>management</a:t>
            </a:r>
            <a:r>
              <a:rPr lang="es-MX" dirty="0" smtClean="0"/>
              <a:t> </a:t>
            </a:r>
            <a:r>
              <a:rPr lang="es-MX" dirty="0" err="1" smtClean="0"/>
              <a:t>skills</a:t>
            </a:r>
            <a:r>
              <a:rPr lang="es-MX" dirty="0" smtClean="0"/>
              <a:t>, </a:t>
            </a:r>
            <a:r>
              <a:rPr lang="es-MX" dirty="0" err="1" smtClean="0"/>
              <a:t>business</a:t>
            </a:r>
            <a:r>
              <a:rPr lang="es-MX" dirty="0" smtClean="0"/>
              <a:t> know-how and </a:t>
            </a:r>
            <a:r>
              <a:rPr lang="es-MX" dirty="0" err="1" smtClean="0"/>
              <a:t>networks</a:t>
            </a:r>
            <a:endParaRPr lang="es-MX" dirty="0"/>
          </a:p>
        </p:txBody>
      </p:sp>
    </p:spTree>
    <p:extLst>
      <p:ext uri="{BB962C8B-B14F-4D97-AF65-F5344CB8AC3E}">
        <p14:creationId xmlns:p14="http://schemas.microsoft.com/office/powerpoint/2010/main" val="16716220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err="1" smtClean="0">
                <a:solidFill>
                  <a:schemeClr val="bg1"/>
                </a:solidFill>
                <a:latin typeface="Avenir Black"/>
                <a:cs typeface="Avenir Black"/>
              </a:rPr>
              <a:t>DESIRABLE</a:t>
            </a:r>
            <a:r>
              <a:rPr lang="es-MX" sz="3200" dirty="0" smtClean="0">
                <a:solidFill>
                  <a:schemeClr val="bg1"/>
                </a:solidFill>
                <a:latin typeface="Avenir Black"/>
                <a:cs typeface="Avenir Black"/>
              </a:rPr>
              <a:t> AND </a:t>
            </a:r>
            <a:r>
              <a:rPr lang="es-MX" sz="3200" dirty="0" err="1" smtClean="0">
                <a:solidFill>
                  <a:schemeClr val="bg1"/>
                </a:solidFill>
                <a:latin typeface="Avenir Black"/>
                <a:cs typeface="Avenir Black"/>
              </a:rPr>
              <a:t>ACQUIRABLE</a:t>
            </a:r>
            <a:r>
              <a:rPr lang="es-MX" sz="3200" dirty="0" smtClean="0">
                <a:solidFill>
                  <a:schemeClr val="bg1"/>
                </a:solidFill>
                <a:latin typeface="Avenir Black"/>
                <a:cs typeface="Avenir Black"/>
              </a:rPr>
              <a:t> </a:t>
            </a:r>
            <a:r>
              <a:rPr lang="es-MX" sz="3200" dirty="0" err="1" smtClean="0">
                <a:solidFill>
                  <a:schemeClr val="bg1"/>
                </a:solidFill>
                <a:latin typeface="Avenir Black"/>
                <a:cs typeface="Avenir Black"/>
              </a:rPr>
              <a:t>ATTITUDES</a:t>
            </a:r>
            <a:r>
              <a:rPr lang="es-MX" sz="3200" dirty="0" smtClean="0">
                <a:solidFill>
                  <a:schemeClr val="bg1"/>
                </a:solidFill>
                <a:latin typeface="Avenir Black"/>
                <a:cs typeface="Avenir Black"/>
              </a:rPr>
              <a:t>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a:t>
            </a:r>
            <a:r>
              <a:rPr lang="es-MX" sz="900" dirty="0" smtClean="0"/>
              <a:t>33</a:t>
            </a:r>
            <a:endParaRPr lang="es-ES" sz="900" dirty="0"/>
          </a:p>
        </p:txBody>
      </p:sp>
      <p:graphicFrame>
        <p:nvGraphicFramePr>
          <p:cNvPr id="2" name="Diagrama 1"/>
          <p:cNvGraphicFramePr/>
          <p:nvPr>
            <p:extLst>
              <p:ext uri="{D42A27DB-BD31-4B8C-83A1-F6EECF244321}">
                <p14:modId xmlns:p14="http://schemas.microsoft.com/office/powerpoint/2010/main" val="2602277827"/>
              </p:ext>
            </p:extLst>
          </p:nvPr>
        </p:nvGraphicFramePr>
        <p:xfrm>
          <a:off x="573504" y="1252620"/>
          <a:ext cx="8281737" cy="51183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013858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072517"/>
            <a:ext cx="8601845" cy="954107"/>
          </a:xfrm>
          <a:prstGeom prst="rect">
            <a:avLst/>
          </a:prstGeom>
          <a:noFill/>
        </p:spPr>
        <p:txBody>
          <a:bodyPr wrap="square" rtlCol="0">
            <a:spAutoFit/>
          </a:bodyPr>
          <a:lstStyle/>
          <a:p>
            <a:r>
              <a:rPr lang="es-MX" sz="2800" dirty="0" smtClean="0">
                <a:latin typeface="Avenir Black"/>
              </a:rPr>
              <a:t>	</a:t>
            </a:r>
            <a:r>
              <a:rPr lang="es-MX" sz="2800" i="1" dirty="0" err="1" smtClean="0">
                <a:latin typeface="Avenir Black"/>
              </a:rPr>
              <a:t>Championing</a:t>
            </a:r>
            <a:r>
              <a:rPr lang="es-MX" sz="2800" i="1" dirty="0" smtClean="0">
                <a:latin typeface="Avenir Black"/>
              </a:rPr>
              <a:t> </a:t>
            </a:r>
            <a:r>
              <a:rPr lang="es-MX" sz="2800" i="1" dirty="0" err="1" smtClean="0">
                <a:latin typeface="Avenir Black"/>
              </a:rPr>
              <a:t>an</a:t>
            </a:r>
            <a:r>
              <a:rPr lang="es-MX" sz="2800" i="1" dirty="0" smtClean="0">
                <a:latin typeface="Avenir Black"/>
              </a:rPr>
              <a:t> idea </a:t>
            </a:r>
            <a:r>
              <a:rPr lang="es-MX" sz="2800" i="1" dirty="0" err="1" smtClean="0">
                <a:latin typeface="Avenir Black"/>
              </a:rPr>
              <a:t>successfully</a:t>
            </a:r>
            <a:r>
              <a:rPr lang="es-MX" sz="2800" i="1" dirty="0" smtClean="0">
                <a:latin typeface="Avenir Black"/>
              </a:rPr>
              <a:t> </a:t>
            </a:r>
            <a:r>
              <a:rPr lang="es-MX" sz="2800" i="1" dirty="0" err="1" smtClean="0">
                <a:latin typeface="Avenir Black"/>
              </a:rPr>
              <a:t>requires</a:t>
            </a:r>
            <a:r>
              <a:rPr lang="es-MX" sz="2800" i="1" dirty="0" smtClean="0">
                <a:latin typeface="Avenir Black"/>
              </a:rPr>
              <a:t> roles </a:t>
            </a:r>
            <a:r>
              <a:rPr lang="es-MX" sz="2800" i="1" dirty="0" err="1" smtClean="0">
                <a:latin typeface="Avenir Black"/>
              </a:rPr>
              <a:t>performed</a:t>
            </a:r>
            <a:r>
              <a:rPr lang="es-MX" sz="2800" i="1" dirty="0" smtClean="0">
                <a:latin typeface="Avenir Black"/>
              </a:rPr>
              <a:t> </a:t>
            </a:r>
            <a:r>
              <a:rPr lang="es-MX" sz="2800" i="1" dirty="0" err="1" smtClean="0">
                <a:latin typeface="Avenir Black"/>
              </a:rPr>
              <a:t>by</a:t>
            </a:r>
            <a:r>
              <a:rPr lang="es-MX" sz="2800" i="1" dirty="0" smtClean="0">
                <a:latin typeface="Avenir Black"/>
              </a:rPr>
              <a:t> </a:t>
            </a:r>
            <a:r>
              <a:rPr lang="es-MX" sz="2800" i="1" dirty="0" err="1" smtClean="0">
                <a:latin typeface="Avenir Black"/>
              </a:rPr>
              <a:t>entrepreneurs</a:t>
            </a:r>
            <a:r>
              <a:rPr lang="es-MX" sz="2800" i="1" dirty="0" smtClean="0">
                <a:latin typeface="Avenir Black"/>
              </a:rPr>
              <a:t>.</a:t>
            </a:r>
            <a:endParaRPr lang="es-MX" sz="2600" dirty="0">
              <a:latin typeface="Avenir Blac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ROLES IN </a:t>
            </a:r>
            <a:r>
              <a:rPr lang="es-MX" sz="3200" dirty="0" err="1" smtClean="0">
                <a:solidFill>
                  <a:schemeClr val="bg1"/>
                </a:solidFill>
                <a:latin typeface="Avenir Black"/>
                <a:cs typeface="Avenir Black"/>
              </a:rPr>
              <a:t>ORGANIZATION</a:t>
            </a:r>
            <a:r>
              <a:rPr lang="es-MX" sz="3200" dirty="0" smtClean="0">
                <a:solidFill>
                  <a:schemeClr val="bg1"/>
                </a:solidFill>
                <a:latin typeface="Avenir Black"/>
                <a:cs typeface="Avenir Black"/>
              </a:rPr>
              <a:t> </a:t>
            </a:r>
            <a:r>
              <a:rPr lang="es-MX" sz="3200" dirty="0" err="1" smtClean="0">
                <a:solidFill>
                  <a:schemeClr val="bg1"/>
                </a:solidFill>
                <a:latin typeface="Avenir Black"/>
                <a:cs typeface="Avenir Black"/>
              </a:rPr>
              <a:t>CHANGES</a:t>
            </a:r>
            <a:r>
              <a:rPr lang="es-MX" sz="3200" dirty="0" smtClean="0">
                <a:solidFill>
                  <a:schemeClr val="bg1"/>
                </a:solidFill>
                <a:latin typeface="Avenir Black"/>
                <a:cs typeface="Avenir Black"/>
              </a:rPr>
              <a:t>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34</a:t>
            </a:r>
            <a:endParaRPr lang="es-ES" sz="900" dirty="0"/>
          </a:p>
        </p:txBody>
      </p:sp>
      <p:graphicFrame>
        <p:nvGraphicFramePr>
          <p:cNvPr id="2" name="Diagrama 1"/>
          <p:cNvGraphicFramePr/>
          <p:nvPr>
            <p:extLst>
              <p:ext uri="{D42A27DB-BD31-4B8C-83A1-F6EECF244321}">
                <p14:modId xmlns:p14="http://schemas.microsoft.com/office/powerpoint/2010/main" val="2123010086"/>
              </p:ext>
            </p:extLst>
          </p:nvPr>
        </p:nvGraphicFramePr>
        <p:xfrm>
          <a:off x="624114" y="2100928"/>
          <a:ext cx="808218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802743" y="6325760"/>
            <a:ext cx="2394857" cy="369332"/>
          </a:xfrm>
          <a:prstGeom prst="rect">
            <a:avLst/>
          </a:prstGeom>
          <a:noFill/>
          <a:ln>
            <a:solidFill>
              <a:schemeClr val="accent3">
                <a:lumMod val="50000"/>
              </a:schemeClr>
            </a:solidFill>
          </a:ln>
        </p:spPr>
        <p:txBody>
          <a:bodyPr wrap="square" rtlCol="0">
            <a:spAutoFit/>
          </a:bodyPr>
          <a:lstStyle/>
          <a:p>
            <a:r>
              <a:rPr lang="es-MX" dirty="0" err="1" smtClean="0"/>
              <a:t>Based</a:t>
            </a:r>
            <a:r>
              <a:rPr lang="es-MX" dirty="0" smtClean="0"/>
              <a:t> </a:t>
            </a:r>
            <a:r>
              <a:rPr lang="es-MX" dirty="0" err="1" smtClean="0"/>
              <a:t>on</a:t>
            </a:r>
            <a:r>
              <a:rPr lang="es-MX" dirty="0" smtClean="0"/>
              <a:t> </a:t>
            </a:r>
            <a:r>
              <a:rPr lang="es-MX" dirty="0" err="1" smtClean="0"/>
              <a:t>Daft</a:t>
            </a:r>
            <a:r>
              <a:rPr lang="es-MX" dirty="0" smtClean="0"/>
              <a:t>, 2011)</a:t>
            </a:r>
            <a:endParaRPr lang="es-MX" dirty="0"/>
          </a:p>
        </p:txBody>
      </p:sp>
    </p:spTree>
    <p:extLst>
      <p:ext uri="{BB962C8B-B14F-4D97-AF65-F5344CB8AC3E}">
        <p14:creationId xmlns:p14="http://schemas.microsoft.com/office/powerpoint/2010/main" val="35113728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err="1" smtClean="0">
                <a:solidFill>
                  <a:schemeClr val="bg1"/>
                </a:solidFill>
                <a:latin typeface="Avenir Black"/>
                <a:cs typeface="Avenir Book"/>
              </a:rPr>
              <a:t>Exercise</a:t>
            </a:r>
            <a:r>
              <a:rPr lang="es-ES" sz="2800" dirty="0" smtClean="0">
                <a:solidFill>
                  <a:schemeClr val="bg1"/>
                </a:solidFill>
                <a:latin typeface="Avenir Black"/>
                <a:cs typeface="Avenir Book"/>
              </a:rPr>
              <a:t>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35</a:t>
            </a:r>
            <a:endParaRPr lang="es-ES" sz="900" dirty="0"/>
          </a:p>
        </p:txBody>
      </p:sp>
      <p:pic>
        <p:nvPicPr>
          <p:cNvPr id="12" name="Marcador de contenido 6"/>
          <p:cNvPicPr>
            <a:picLocks noGrp="1" noChangeAspect="1"/>
          </p:cNvPicPr>
          <p:nvPr>
            <p:ph sz="quarter" idx="4294967295"/>
          </p:nvPr>
        </p:nvPicPr>
        <p:blipFill>
          <a:blip r:embed="rId3"/>
          <a:stretch>
            <a:fillRect/>
          </a:stretch>
        </p:blipFill>
        <p:spPr>
          <a:xfrm>
            <a:off x="96771" y="738773"/>
            <a:ext cx="4512709" cy="5989925"/>
          </a:xfrm>
          <a:prstGeom prst="rect">
            <a:avLst/>
          </a:prstGeom>
          <a:ln>
            <a:solidFill>
              <a:schemeClr val="accent3">
                <a:lumMod val="50000"/>
              </a:schemeClr>
            </a:solidFill>
          </a:ln>
        </p:spPr>
      </p:pic>
      <p:sp>
        <p:nvSpPr>
          <p:cNvPr id="13" name="Marcador de contenido 3"/>
          <p:cNvSpPr>
            <a:spLocks noGrp="1"/>
          </p:cNvSpPr>
          <p:nvPr>
            <p:ph sz="quarter" idx="4294967295"/>
          </p:nvPr>
        </p:nvSpPr>
        <p:spPr>
          <a:xfrm>
            <a:off x="4857752" y="1478184"/>
            <a:ext cx="3829050" cy="1780246"/>
          </a:xfrm>
          <a:prstGeom prst="rect">
            <a:avLst/>
          </a:prstGeom>
        </p:spPr>
        <p:txBody>
          <a:bodyPr/>
          <a:lstStyle/>
          <a:p>
            <a:pPr marL="0" indent="0">
              <a:buNone/>
            </a:pPr>
            <a:r>
              <a:rPr lang="es-MX" i="1" cap="none" dirty="0" smtClean="0"/>
              <a:t>Do </a:t>
            </a:r>
            <a:r>
              <a:rPr lang="es-MX" i="1" cap="none" dirty="0" err="1" smtClean="0"/>
              <a:t>this</a:t>
            </a:r>
            <a:r>
              <a:rPr lang="es-MX" i="1" cap="none" dirty="0" smtClean="0"/>
              <a:t> </a:t>
            </a:r>
            <a:r>
              <a:rPr lang="es-MX" i="1" cap="none" dirty="0" err="1" smtClean="0"/>
              <a:t>exercice</a:t>
            </a:r>
            <a:r>
              <a:rPr lang="es-MX" i="1" cap="none" dirty="0" smtClean="0"/>
              <a:t> and </a:t>
            </a:r>
            <a:r>
              <a:rPr lang="es-MX" i="1" cap="none" dirty="0" err="1" smtClean="0"/>
              <a:t>discuss</a:t>
            </a:r>
            <a:r>
              <a:rPr lang="es-MX" i="1" cap="none" dirty="0" smtClean="0"/>
              <a:t> </a:t>
            </a:r>
            <a:r>
              <a:rPr lang="es-MX" i="1" cap="none" dirty="0" err="1" smtClean="0"/>
              <a:t>results</a:t>
            </a:r>
            <a:r>
              <a:rPr lang="es-MX" i="1" cap="none" dirty="0" smtClean="0"/>
              <a:t> in </a:t>
            </a:r>
            <a:r>
              <a:rPr lang="es-MX" i="1" cap="none" dirty="0" err="1" smtClean="0"/>
              <a:t>work</a:t>
            </a:r>
            <a:r>
              <a:rPr lang="es-MX" i="1" cap="none" dirty="0" smtClean="0"/>
              <a:t> </a:t>
            </a:r>
            <a:r>
              <a:rPr lang="es-MX" i="1" cap="none" dirty="0" err="1" smtClean="0"/>
              <a:t>teams</a:t>
            </a:r>
            <a:r>
              <a:rPr lang="es-MX" cap="none" dirty="0" smtClean="0"/>
              <a:t>.</a:t>
            </a:r>
            <a:endParaRPr lang="es-MX" cap="none" dirty="0"/>
          </a:p>
        </p:txBody>
      </p:sp>
      <p:pic>
        <p:nvPicPr>
          <p:cNvPr id="14" name="Imagen 13"/>
          <p:cNvPicPr>
            <a:picLocks noChangeAspect="1"/>
          </p:cNvPicPr>
          <p:nvPr/>
        </p:nvPicPr>
        <p:blipFill>
          <a:blip r:embed="rId4"/>
          <a:stretch>
            <a:fillRect/>
          </a:stretch>
        </p:blipFill>
        <p:spPr>
          <a:xfrm>
            <a:off x="5284046" y="3485943"/>
            <a:ext cx="3306790" cy="2445251"/>
          </a:xfrm>
          <a:prstGeom prst="rect">
            <a:avLst/>
          </a:prstGeom>
        </p:spPr>
      </p:pic>
    </p:spTree>
    <p:extLst>
      <p:ext uri="{BB962C8B-B14F-4D97-AF65-F5344CB8AC3E}">
        <p14:creationId xmlns:p14="http://schemas.microsoft.com/office/powerpoint/2010/main" val="37075576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04451" y="1213290"/>
            <a:ext cx="8601845" cy="4893647"/>
          </a:xfrm>
          <a:prstGeom prst="rect">
            <a:avLst/>
          </a:prstGeom>
          <a:noFill/>
        </p:spPr>
        <p:txBody>
          <a:bodyPr wrap="square" rtlCol="0">
            <a:spAutoFit/>
          </a:bodyPr>
          <a:lstStyle/>
          <a:p>
            <a:pPr algn="just"/>
            <a:r>
              <a:rPr lang="es-MX" sz="2400" dirty="0" smtClean="0">
                <a:latin typeface="Avenir Black"/>
              </a:rPr>
              <a:t>	Cada </a:t>
            </a:r>
            <a:r>
              <a:rPr lang="es-MX" sz="2400" dirty="0">
                <a:latin typeface="Avenir Black"/>
              </a:rPr>
              <a:t>día se toma mayor conciencia de lo que implica el desarrollo de emprendedores y así queda de manifiesto en </a:t>
            </a:r>
            <a:r>
              <a:rPr lang="es-MX" sz="2400" dirty="0" smtClean="0">
                <a:latin typeface="Avenir Black"/>
              </a:rPr>
              <a:t>los nuevos programas y planes de estudio donde se promueve </a:t>
            </a:r>
            <a:r>
              <a:rPr lang="es-MX" sz="2400" dirty="0">
                <a:latin typeface="Avenir Black"/>
              </a:rPr>
              <a:t>fortalecer la cultura emprendedora de </a:t>
            </a:r>
            <a:r>
              <a:rPr lang="es-MX" sz="2400" dirty="0" smtClean="0">
                <a:latin typeface="Avenir Black"/>
              </a:rPr>
              <a:t>los estudiantes universitarios</a:t>
            </a:r>
            <a:endParaRPr lang="es-MX" sz="2400" dirty="0">
              <a:latin typeface="Avenir Black"/>
            </a:endParaRPr>
          </a:p>
          <a:p>
            <a:pPr algn="just"/>
            <a:r>
              <a:rPr lang="es-MX" sz="2400" dirty="0" smtClean="0">
                <a:latin typeface="Avenir Black"/>
              </a:rPr>
              <a:t>	El </a:t>
            </a:r>
            <a:r>
              <a:rPr lang="es-MX" sz="2400" dirty="0">
                <a:latin typeface="Avenir Black"/>
              </a:rPr>
              <a:t>objetivo es despertar en los alumnos el espíritu emprendedor que se está impulsando desde los diferentes ámbitos, tanto público como privado e incluso de la propias Instituciones de Educación Superior, debido a la incapacidad del sector productivo de incorporar a todos los egresados universitarios al mercado laboral, ofreciéndoles la perspectiva de generar proyectos de negocio</a:t>
            </a:r>
            <a:r>
              <a:rPr lang="es-MX" sz="2400" dirty="0" smtClean="0">
                <a:latin typeface="Avenir Black"/>
              </a:rPr>
              <a:t>.</a:t>
            </a:r>
            <a:endParaRPr lang="es-MX" sz="2400" dirty="0">
              <a:latin typeface="Avenir Black"/>
              <a:cs typeface="Avenir Book"/>
            </a:endParaRPr>
          </a:p>
          <a:p>
            <a:pPr algn="just"/>
            <a:endParaRPr lang="es-MX" sz="2400" dirty="0">
              <a:latin typeface="Avenir Blac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REFLEXIÓN FINAL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a:t>
            </a:r>
            <a:r>
              <a:rPr lang="es-MX" sz="900" dirty="0" smtClean="0"/>
              <a:t>36</a:t>
            </a:r>
            <a:endParaRPr lang="es-ES" sz="900" dirty="0"/>
          </a:p>
        </p:txBody>
      </p:sp>
    </p:spTree>
    <p:extLst>
      <p:ext uri="{BB962C8B-B14F-4D97-AF65-F5344CB8AC3E}">
        <p14:creationId xmlns:p14="http://schemas.microsoft.com/office/powerpoint/2010/main" val="30322619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Fuentes de consulta</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r>
              <a:rPr lang="es-MX" dirty="0">
                <a:solidFill>
                  <a:schemeClr val="tx1"/>
                </a:solidFill>
                <a:latin typeface="Avenir Black"/>
              </a:rPr>
              <a:t>Alcaraz, R. (2011). </a:t>
            </a:r>
            <a:r>
              <a:rPr lang="es-MX" i="1" dirty="0">
                <a:solidFill>
                  <a:schemeClr val="tx1"/>
                </a:solidFill>
                <a:latin typeface="Avenir Black"/>
              </a:rPr>
              <a:t>El emprendedor de éxito</a:t>
            </a:r>
            <a:r>
              <a:rPr lang="es-MX" dirty="0">
                <a:solidFill>
                  <a:schemeClr val="tx1"/>
                </a:solidFill>
                <a:latin typeface="Avenir Black"/>
              </a:rPr>
              <a:t>. 4ª ed. México: Mc Graw Hill</a:t>
            </a:r>
          </a:p>
          <a:p>
            <a:pPr marL="285750" indent="-285750">
              <a:buFont typeface="Arial" panose="020B0604020202020204" pitchFamily="34" charset="0"/>
              <a:buChar char="•"/>
            </a:pPr>
            <a:r>
              <a:rPr lang="es-MX" dirty="0" err="1">
                <a:solidFill>
                  <a:schemeClr val="tx1"/>
                </a:solidFill>
                <a:latin typeface="Avenir Black"/>
              </a:rPr>
              <a:t>Belausteguigoitia</a:t>
            </a:r>
            <a:r>
              <a:rPr lang="es-MX" dirty="0">
                <a:solidFill>
                  <a:schemeClr val="tx1"/>
                </a:solidFill>
                <a:latin typeface="Avenir Black"/>
              </a:rPr>
              <a:t>, R. Imanol . (2012). </a:t>
            </a:r>
            <a:r>
              <a:rPr lang="es-MX" i="1" dirty="0">
                <a:solidFill>
                  <a:schemeClr val="tx1"/>
                </a:solidFill>
                <a:latin typeface="Avenir Black"/>
              </a:rPr>
              <a:t>Empresas Familiares. Dinámica, equilibrio y consolidación</a:t>
            </a:r>
            <a:r>
              <a:rPr lang="es-MX" dirty="0">
                <a:solidFill>
                  <a:schemeClr val="tx1"/>
                </a:solidFill>
                <a:latin typeface="Avenir Black"/>
              </a:rPr>
              <a:t>, 3ª edición. México: Mc Graw Hill </a:t>
            </a:r>
          </a:p>
          <a:p>
            <a:pPr marL="285750" indent="-285750">
              <a:buFont typeface="Arial" panose="020B0604020202020204" pitchFamily="34" charset="0"/>
              <a:buChar char="•"/>
            </a:pPr>
            <a:r>
              <a:rPr lang="es-MX" dirty="0">
                <a:solidFill>
                  <a:schemeClr val="tx1"/>
                </a:solidFill>
                <a:latin typeface="Avenir Black"/>
              </a:rPr>
              <a:t>Camacho, J. A. (2004).</a:t>
            </a:r>
            <a:r>
              <a:rPr lang="es-MX" i="1" dirty="0">
                <a:solidFill>
                  <a:schemeClr val="tx1"/>
                </a:solidFill>
                <a:latin typeface="Avenir Black"/>
              </a:rPr>
              <a:t> Aspectos conceptuales alrededor de las empresas de base tecnológica (</a:t>
            </a:r>
            <a:r>
              <a:rPr lang="es-MX" i="1" dirty="0" err="1">
                <a:solidFill>
                  <a:schemeClr val="tx1"/>
                </a:solidFill>
                <a:latin typeface="Avenir Black"/>
              </a:rPr>
              <a:t>EBT’s</a:t>
            </a:r>
            <a:r>
              <a:rPr lang="es-MX" i="1" dirty="0">
                <a:solidFill>
                  <a:schemeClr val="tx1"/>
                </a:solidFill>
                <a:latin typeface="Avenir Black"/>
              </a:rPr>
              <a:t>)</a:t>
            </a:r>
            <a:r>
              <a:rPr lang="es-MX" dirty="0">
                <a:solidFill>
                  <a:schemeClr val="tx1"/>
                </a:solidFill>
                <a:latin typeface="Avenir Black"/>
              </a:rPr>
              <a:t>. España: Universidad Industrial de Santander. </a:t>
            </a:r>
          </a:p>
          <a:p>
            <a:pPr marL="285750" indent="-285750">
              <a:buFont typeface="Arial" panose="020B0604020202020204" pitchFamily="34" charset="0"/>
              <a:buChar char="•"/>
            </a:pPr>
            <a:r>
              <a:rPr lang="en-US" dirty="0">
                <a:solidFill>
                  <a:schemeClr val="tx1"/>
                </a:solidFill>
                <a:latin typeface="Avenir Black"/>
              </a:rPr>
              <a:t>Daft, R. (2011). Management The new workplace. </a:t>
            </a:r>
            <a:r>
              <a:rPr lang="en-US" dirty="0" err="1">
                <a:solidFill>
                  <a:schemeClr val="tx1"/>
                </a:solidFill>
                <a:latin typeface="Avenir Black"/>
              </a:rPr>
              <a:t>7a</a:t>
            </a:r>
            <a:r>
              <a:rPr lang="en-US" dirty="0">
                <a:solidFill>
                  <a:schemeClr val="tx1"/>
                </a:solidFill>
                <a:latin typeface="Avenir Black"/>
              </a:rPr>
              <a:t> ed.  U.S.: Cengage learning </a:t>
            </a:r>
            <a:endParaRPr lang="es-MX" dirty="0" smtClean="0">
              <a:solidFill>
                <a:schemeClr val="tx1"/>
              </a:solidFill>
              <a:latin typeface="Avenir Black"/>
            </a:endParaRPr>
          </a:p>
          <a:p>
            <a:pPr marL="285750" indent="-285750">
              <a:buFont typeface="Arial" panose="020B0604020202020204" pitchFamily="34" charset="0"/>
              <a:buChar char="•"/>
            </a:pPr>
            <a:r>
              <a:rPr lang="es-MX" dirty="0" err="1" smtClean="0">
                <a:solidFill>
                  <a:schemeClr val="tx1"/>
                </a:solidFill>
                <a:latin typeface="Avenir Black"/>
              </a:rPr>
              <a:t>Hellriegel</a:t>
            </a:r>
            <a:r>
              <a:rPr lang="es-MX" dirty="0" smtClean="0">
                <a:solidFill>
                  <a:schemeClr val="tx1"/>
                </a:solidFill>
                <a:latin typeface="Avenir Black"/>
              </a:rPr>
              <a:t>, Jackson y </a:t>
            </a:r>
            <a:r>
              <a:rPr lang="es-MX" dirty="0" err="1" smtClean="0">
                <a:solidFill>
                  <a:schemeClr val="tx1"/>
                </a:solidFill>
                <a:latin typeface="Avenir Black"/>
              </a:rPr>
              <a:t>Slocum</a:t>
            </a:r>
            <a:r>
              <a:rPr lang="es-MX" dirty="0" smtClean="0">
                <a:solidFill>
                  <a:schemeClr val="tx1"/>
                </a:solidFill>
                <a:latin typeface="Avenir Black"/>
              </a:rPr>
              <a:t> (2017). </a:t>
            </a:r>
            <a:r>
              <a:rPr lang="es-MX" i="1" dirty="0" smtClean="0">
                <a:solidFill>
                  <a:schemeClr val="tx1"/>
                </a:solidFill>
                <a:latin typeface="Avenir Black"/>
              </a:rPr>
              <a:t>Administración, un enfoque basado en competencias. </a:t>
            </a:r>
            <a:r>
              <a:rPr lang="es-MX" dirty="0" smtClean="0">
                <a:solidFill>
                  <a:schemeClr val="tx1"/>
                </a:solidFill>
                <a:latin typeface="Avenir Black"/>
              </a:rPr>
              <a:t>12 </a:t>
            </a:r>
            <a:r>
              <a:rPr lang="es-MX" dirty="0" err="1" smtClean="0">
                <a:solidFill>
                  <a:schemeClr val="tx1"/>
                </a:solidFill>
                <a:latin typeface="Avenir Black"/>
              </a:rPr>
              <a:t>ed</a:t>
            </a:r>
            <a:r>
              <a:rPr lang="es-MX" dirty="0" smtClean="0">
                <a:solidFill>
                  <a:schemeClr val="tx1"/>
                </a:solidFill>
                <a:latin typeface="Avenir Black"/>
              </a:rPr>
              <a:t> México: </a:t>
            </a:r>
            <a:r>
              <a:rPr lang="es-MX" dirty="0" err="1" smtClean="0">
                <a:solidFill>
                  <a:schemeClr val="tx1"/>
                </a:solidFill>
                <a:latin typeface="Avenir Black"/>
              </a:rPr>
              <a:t>Cengage</a:t>
            </a:r>
            <a:r>
              <a:rPr lang="es-MX" dirty="0" smtClean="0">
                <a:solidFill>
                  <a:schemeClr val="tx1"/>
                </a:solidFill>
                <a:latin typeface="Avenir Black"/>
              </a:rPr>
              <a:t> </a:t>
            </a:r>
            <a:r>
              <a:rPr lang="es-MX" dirty="0" err="1" smtClean="0">
                <a:solidFill>
                  <a:schemeClr val="tx1"/>
                </a:solidFill>
                <a:latin typeface="Avenir Black"/>
              </a:rPr>
              <a:t>Learning</a:t>
            </a:r>
            <a:r>
              <a:rPr lang="es-MX" dirty="0" smtClean="0">
                <a:solidFill>
                  <a:schemeClr val="tx1"/>
                </a:solidFill>
                <a:latin typeface="Avenir Black"/>
              </a:rPr>
              <a:t> </a:t>
            </a:r>
          </a:p>
          <a:p>
            <a:pPr marL="285750" indent="-285750">
              <a:buFont typeface="Arial" panose="020B0604020202020204" pitchFamily="34" charset="0"/>
              <a:buChar char="•"/>
            </a:pPr>
            <a:r>
              <a:rPr lang="es-MX" dirty="0" err="1" smtClean="0">
                <a:solidFill>
                  <a:schemeClr val="tx1"/>
                </a:solidFill>
                <a:latin typeface="Avenir Black"/>
              </a:rPr>
              <a:t>Munch</a:t>
            </a:r>
            <a:r>
              <a:rPr lang="es-MX" dirty="0">
                <a:solidFill>
                  <a:schemeClr val="tx1"/>
                </a:solidFill>
                <a:latin typeface="Avenir Black"/>
              </a:rPr>
              <a:t>, L. (2010). </a:t>
            </a:r>
            <a:r>
              <a:rPr lang="es-MX" i="1" dirty="0">
                <a:solidFill>
                  <a:schemeClr val="tx1"/>
                </a:solidFill>
                <a:latin typeface="Avenir Black"/>
              </a:rPr>
              <a:t>Administración. Gestión organizacional, enfoques y proceso administrativo</a:t>
            </a:r>
            <a:r>
              <a:rPr lang="es-MX" dirty="0">
                <a:solidFill>
                  <a:schemeClr val="tx1"/>
                </a:solidFill>
                <a:latin typeface="Avenir Black"/>
              </a:rPr>
              <a:t>. México: Mc Graw Hill</a:t>
            </a:r>
          </a:p>
          <a:p>
            <a:pPr marL="285750" indent="-285750">
              <a:buFont typeface="Arial" panose="020B0604020202020204" pitchFamily="34" charset="0"/>
              <a:buChar char="•"/>
            </a:pPr>
            <a:r>
              <a:rPr lang="es-MX" dirty="0">
                <a:solidFill>
                  <a:schemeClr val="tx1"/>
                </a:solidFill>
                <a:latin typeface="Avenir Black"/>
              </a:rPr>
              <a:t>Real Academia Española. </a:t>
            </a:r>
            <a:r>
              <a:rPr lang="es-MX" i="1" dirty="0">
                <a:solidFill>
                  <a:schemeClr val="tx1"/>
                </a:solidFill>
                <a:latin typeface="Avenir Black"/>
              </a:rPr>
              <a:t>Diccionario de la lengua española</a:t>
            </a:r>
            <a:r>
              <a:rPr lang="es-MX" dirty="0">
                <a:solidFill>
                  <a:schemeClr val="tx1"/>
                </a:solidFill>
                <a:latin typeface="Avenir Black"/>
              </a:rPr>
              <a:t>, 22ª ed. Disponible en: </a:t>
            </a:r>
            <a:r>
              <a:rPr lang="es-MX" dirty="0">
                <a:solidFill>
                  <a:schemeClr val="tx1"/>
                </a:solidFill>
                <a:latin typeface="Avenir Black"/>
                <a:hlinkClick r:id="rId3"/>
              </a:rPr>
              <a:t>http://rea.es</a:t>
            </a:r>
            <a:r>
              <a:rPr lang="es-MX" dirty="0">
                <a:solidFill>
                  <a:schemeClr val="tx1"/>
                </a:solidFill>
                <a:latin typeface="Avenir Black"/>
              </a:rPr>
              <a:t>, consultado 15 de julio de 2014.</a:t>
            </a:r>
          </a:p>
          <a:p>
            <a:pPr marL="285750" indent="-285750">
              <a:buFont typeface="Arial" panose="020B0604020202020204" pitchFamily="34" charset="0"/>
              <a:buChar char="•"/>
            </a:pPr>
            <a:r>
              <a:rPr lang="es-MX" dirty="0" err="1">
                <a:solidFill>
                  <a:schemeClr val="tx1"/>
                </a:solidFill>
                <a:latin typeface="Avenir Black"/>
              </a:rPr>
              <a:t>Schermerhorn</a:t>
            </a:r>
            <a:r>
              <a:rPr lang="es-MX" dirty="0">
                <a:solidFill>
                  <a:schemeClr val="tx1"/>
                </a:solidFill>
                <a:latin typeface="Avenir Black"/>
              </a:rPr>
              <a:t>, J. (2010) Administración. 2ª ed. España: </a:t>
            </a:r>
            <a:r>
              <a:rPr lang="es-MX" dirty="0" err="1">
                <a:solidFill>
                  <a:schemeClr val="tx1"/>
                </a:solidFill>
                <a:latin typeface="Avenir Black"/>
              </a:rPr>
              <a:t>Limusa</a:t>
            </a:r>
            <a:r>
              <a:rPr lang="es-MX" dirty="0">
                <a:solidFill>
                  <a:schemeClr val="tx1"/>
                </a:solidFill>
                <a:latin typeface="Avenir Black"/>
              </a:rPr>
              <a:t> </a:t>
            </a:r>
            <a:r>
              <a:rPr lang="es-MX" dirty="0" err="1">
                <a:solidFill>
                  <a:schemeClr val="tx1"/>
                </a:solidFill>
                <a:latin typeface="Avenir Black"/>
              </a:rPr>
              <a:t>Wiley</a:t>
            </a:r>
            <a:endParaRPr lang="es-MX" dirty="0">
              <a:solidFill>
                <a:schemeClr val="tx1"/>
              </a:solidFill>
              <a:latin typeface="Avenir Black"/>
            </a:endParaRPr>
          </a:p>
          <a:p>
            <a:pPr marL="285750" indent="-285750">
              <a:buFont typeface="Arial" panose="020B0604020202020204" pitchFamily="34" charset="0"/>
              <a:buChar char="•"/>
            </a:pPr>
            <a:r>
              <a:rPr lang="es-MX" dirty="0" err="1" smtClean="0">
                <a:solidFill>
                  <a:schemeClr val="tx1"/>
                </a:solidFill>
                <a:latin typeface="Avenir Black"/>
              </a:rPr>
              <a:t>Spineli</a:t>
            </a:r>
            <a:r>
              <a:rPr lang="es-MX" dirty="0" smtClean="0">
                <a:solidFill>
                  <a:schemeClr val="tx1"/>
                </a:solidFill>
                <a:latin typeface="Avenir Black"/>
              </a:rPr>
              <a:t> and Adams (2012) New Venture </a:t>
            </a:r>
            <a:r>
              <a:rPr lang="es-MX" dirty="0" err="1" smtClean="0">
                <a:solidFill>
                  <a:schemeClr val="tx1"/>
                </a:solidFill>
                <a:latin typeface="Avenir Black"/>
              </a:rPr>
              <a:t>creation</a:t>
            </a:r>
            <a:r>
              <a:rPr lang="es-MX" dirty="0" smtClean="0">
                <a:solidFill>
                  <a:schemeClr val="tx1"/>
                </a:solidFill>
                <a:latin typeface="Avenir Black"/>
              </a:rPr>
              <a:t>. </a:t>
            </a:r>
            <a:r>
              <a:rPr lang="es-MX" dirty="0" err="1" smtClean="0">
                <a:solidFill>
                  <a:schemeClr val="tx1"/>
                </a:solidFill>
                <a:latin typeface="Avenir Black"/>
              </a:rPr>
              <a:t>9th</a:t>
            </a:r>
            <a:r>
              <a:rPr lang="es-MX" dirty="0" smtClean="0">
                <a:solidFill>
                  <a:schemeClr val="tx1"/>
                </a:solidFill>
                <a:latin typeface="Avenir Black"/>
              </a:rPr>
              <a:t> </a:t>
            </a:r>
            <a:r>
              <a:rPr lang="es-MX" dirty="0" err="1" smtClean="0">
                <a:solidFill>
                  <a:schemeClr val="tx1"/>
                </a:solidFill>
                <a:latin typeface="Avenir Black"/>
              </a:rPr>
              <a:t>edition</a:t>
            </a:r>
            <a:r>
              <a:rPr lang="es-MX" dirty="0" smtClean="0">
                <a:solidFill>
                  <a:schemeClr val="tx1"/>
                </a:solidFill>
                <a:latin typeface="Avenir Black"/>
              </a:rPr>
              <a:t>. </a:t>
            </a:r>
            <a:r>
              <a:rPr lang="es-MX" dirty="0" err="1">
                <a:solidFill>
                  <a:schemeClr val="tx1"/>
                </a:solidFill>
                <a:latin typeface="Avenir Black"/>
              </a:rPr>
              <a:t>U.S.A</a:t>
            </a:r>
            <a:r>
              <a:rPr lang="es-MX" dirty="0">
                <a:solidFill>
                  <a:schemeClr val="tx1"/>
                </a:solidFill>
                <a:latin typeface="Avenir Black"/>
              </a:rPr>
              <a:t>: Mc Graw Hill </a:t>
            </a:r>
            <a:endParaRPr lang="es-MX" dirty="0" smtClean="0">
              <a:solidFill>
                <a:schemeClr val="tx1"/>
              </a:solidFill>
              <a:latin typeface="Avenir Black"/>
            </a:endParaRPr>
          </a:p>
          <a:p>
            <a:pPr marL="285750" indent="-285750">
              <a:buFont typeface="Arial" panose="020B0604020202020204" pitchFamily="34" charset="0"/>
              <a:buChar char="•"/>
            </a:pPr>
            <a:r>
              <a:rPr lang="es-MX" dirty="0" err="1" smtClean="0">
                <a:solidFill>
                  <a:schemeClr val="tx1"/>
                </a:solidFill>
                <a:latin typeface="Avenir Black"/>
              </a:rPr>
              <a:t>Timmons</a:t>
            </a:r>
            <a:r>
              <a:rPr lang="es-MX" dirty="0" smtClean="0">
                <a:solidFill>
                  <a:schemeClr val="tx1"/>
                </a:solidFill>
                <a:latin typeface="Avenir Black"/>
              </a:rPr>
              <a:t>, </a:t>
            </a:r>
            <a:r>
              <a:rPr lang="es-MX" dirty="0" err="1" smtClean="0">
                <a:solidFill>
                  <a:schemeClr val="tx1"/>
                </a:solidFill>
                <a:latin typeface="Avenir Black"/>
              </a:rPr>
              <a:t>J.A</a:t>
            </a:r>
            <a:r>
              <a:rPr lang="es-MX" dirty="0" smtClean="0">
                <a:solidFill>
                  <a:schemeClr val="tx1"/>
                </a:solidFill>
                <a:latin typeface="Avenir Black"/>
              </a:rPr>
              <a:t>. (2004</a:t>
            </a:r>
            <a:r>
              <a:rPr lang="es-MX" dirty="0">
                <a:solidFill>
                  <a:schemeClr val="tx1"/>
                </a:solidFill>
                <a:latin typeface="Avenir Black"/>
              </a:rPr>
              <a:t>). </a:t>
            </a:r>
            <a:r>
              <a:rPr lang="es-MX" i="1" dirty="0">
                <a:solidFill>
                  <a:schemeClr val="tx1"/>
                </a:solidFill>
                <a:latin typeface="Avenir Black"/>
              </a:rPr>
              <a:t>New </a:t>
            </a:r>
            <a:r>
              <a:rPr lang="es-MX" i="1" dirty="0" err="1">
                <a:solidFill>
                  <a:schemeClr val="tx1"/>
                </a:solidFill>
                <a:latin typeface="Avenir Black"/>
              </a:rPr>
              <a:t>venture</a:t>
            </a:r>
            <a:r>
              <a:rPr lang="es-MX" i="1" dirty="0">
                <a:solidFill>
                  <a:schemeClr val="tx1"/>
                </a:solidFill>
                <a:latin typeface="Avenir Black"/>
              </a:rPr>
              <a:t> </a:t>
            </a:r>
            <a:r>
              <a:rPr lang="es-MX" i="1" dirty="0" err="1">
                <a:solidFill>
                  <a:schemeClr val="tx1"/>
                </a:solidFill>
                <a:latin typeface="Avenir Black"/>
              </a:rPr>
              <a:t>creation-entrepreneurship</a:t>
            </a:r>
            <a:r>
              <a:rPr lang="es-MX" i="1" dirty="0">
                <a:solidFill>
                  <a:schemeClr val="tx1"/>
                </a:solidFill>
                <a:latin typeface="Avenir Black"/>
              </a:rPr>
              <a:t> </a:t>
            </a:r>
            <a:r>
              <a:rPr lang="es-MX" i="1" dirty="0" err="1">
                <a:solidFill>
                  <a:schemeClr val="tx1"/>
                </a:solidFill>
                <a:latin typeface="Avenir Black"/>
              </a:rPr>
              <a:t>for</a:t>
            </a:r>
            <a:r>
              <a:rPr lang="es-MX" i="1" dirty="0">
                <a:solidFill>
                  <a:schemeClr val="tx1"/>
                </a:solidFill>
                <a:latin typeface="Avenir Black"/>
              </a:rPr>
              <a:t> </a:t>
            </a:r>
            <a:r>
              <a:rPr lang="es-MX" i="1" dirty="0" err="1">
                <a:solidFill>
                  <a:schemeClr val="tx1"/>
                </a:solidFill>
                <a:latin typeface="Avenir Black"/>
              </a:rPr>
              <a:t>the</a:t>
            </a:r>
            <a:r>
              <a:rPr lang="es-MX" i="1" dirty="0">
                <a:solidFill>
                  <a:schemeClr val="tx1"/>
                </a:solidFill>
                <a:latin typeface="Avenir Black"/>
              </a:rPr>
              <a:t> </a:t>
            </a:r>
            <a:r>
              <a:rPr lang="es-MX" i="1" dirty="0" err="1">
                <a:solidFill>
                  <a:schemeClr val="tx1"/>
                </a:solidFill>
                <a:latin typeface="Avenir Black"/>
              </a:rPr>
              <a:t>21st</a:t>
            </a:r>
            <a:r>
              <a:rPr lang="es-MX" i="1" dirty="0">
                <a:solidFill>
                  <a:schemeClr val="tx1"/>
                </a:solidFill>
                <a:latin typeface="Avenir Black"/>
              </a:rPr>
              <a:t> </a:t>
            </a:r>
            <a:r>
              <a:rPr lang="es-MX" i="1" dirty="0" err="1">
                <a:solidFill>
                  <a:schemeClr val="tx1"/>
                </a:solidFill>
                <a:latin typeface="Avenir Black"/>
              </a:rPr>
              <a:t>century</a:t>
            </a:r>
            <a:r>
              <a:rPr lang="es-MX" dirty="0">
                <a:solidFill>
                  <a:schemeClr val="tx1"/>
                </a:solidFill>
                <a:latin typeface="Avenir Black"/>
              </a:rPr>
              <a:t>, 6ª ed. </a:t>
            </a:r>
            <a:r>
              <a:rPr lang="es-MX" dirty="0" err="1">
                <a:solidFill>
                  <a:schemeClr val="tx1"/>
                </a:solidFill>
                <a:latin typeface="Avenir Black"/>
              </a:rPr>
              <a:t>U.S.A</a:t>
            </a:r>
            <a:r>
              <a:rPr lang="es-MX" dirty="0">
                <a:solidFill>
                  <a:schemeClr val="tx1"/>
                </a:solidFill>
                <a:latin typeface="Avenir Black"/>
              </a:rPr>
              <a:t>: Mc Graw Hill </a:t>
            </a:r>
            <a:endParaRPr lang="es-MX" dirty="0" smtClean="0">
              <a:solidFill>
                <a:schemeClr val="tx1"/>
              </a:solidFill>
              <a:latin typeface="Avenir Black"/>
            </a:endParaRPr>
          </a:p>
          <a:p>
            <a:pPr marL="285750" indent="-285750">
              <a:buFont typeface="Arial" panose="020B0604020202020204" pitchFamily="34" charset="0"/>
              <a:buChar char="•"/>
            </a:pPr>
            <a:endParaRPr lang="es-MX" dirty="0">
              <a:solidFill>
                <a:schemeClr val="tx1"/>
              </a:solidFill>
              <a:latin typeface="Avenir Black"/>
            </a:endParaRPr>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37 </a:t>
            </a:r>
            <a:endParaRPr lang="es-ES" sz="900" dirty="0"/>
          </a:p>
        </p:txBody>
      </p:sp>
      <p:pic>
        <p:nvPicPr>
          <p:cNvPr id="14" name="Picture 6" descr="libros45"/>
          <p:cNvPicPr>
            <a:picLocks noChangeAspect="1" noChangeArrowheads="1" noCrop="1"/>
          </p:cNvPicPr>
          <p:nvPr/>
        </p:nvPicPr>
        <p:blipFill>
          <a:blip r:embed="rId4" cstate="print"/>
          <a:srcRect/>
          <a:stretch>
            <a:fillRect/>
          </a:stretch>
        </p:blipFill>
        <p:spPr bwMode="auto">
          <a:xfrm>
            <a:off x="1542292" y="-24137"/>
            <a:ext cx="2079625" cy="909638"/>
          </a:xfrm>
          <a:prstGeom prst="rect">
            <a:avLst/>
          </a:prstGeom>
          <a:noFill/>
          <a:ln w="9525">
            <a:noFill/>
            <a:miter lim="800000"/>
            <a:headEnd/>
            <a:tailEnd/>
          </a:ln>
        </p:spPr>
      </p:pic>
    </p:spTree>
    <p:extLst>
      <p:ext uri="{BB962C8B-B14F-4D97-AF65-F5344CB8AC3E}">
        <p14:creationId xmlns:p14="http://schemas.microsoft.com/office/powerpoint/2010/main" val="24608078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Portada Programa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 </a:t>
            </a:r>
            <a:endParaRPr lang="es-ES" sz="900" dirty="0"/>
          </a:p>
        </p:txBody>
      </p:sp>
      <p:pic>
        <p:nvPicPr>
          <p:cNvPr id="4" name="Imagen 3"/>
          <p:cNvPicPr>
            <a:picLocks noChangeAspect="1"/>
          </p:cNvPicPr>
          <p:nvPr/>
        </p:nvPicPr>
        <p:blipFill>
          <a:blip r:embed="rId3"/>
          <a:stretch>
            <a:fillRect/>
          </a:stretch>
        </p:blipFill>
        <p:spPr>
          <a:xfrm>
            <a:off x="457200" y="1539155"/>
            <a:ext cx="3448910" cy="4396892"/>
          </a:xfrm>
          <a:prstGeom prst="rect">
            <a:avLst/>
          </a:prstGeom>
        </p:spPr>
      </p:pic>
      <p:pic>
        <p:nvPicPr>
          <p:cNvPr id="5" name="Imagen 4"/>
          <p:cNvPicPr>
            <a:picLocks noChangeAspect="1"/>
          </p:cNvPicPr>
          <p:nvPr/>
        </p:nvPicPr>
        <p:blipFill>
          <a:blip r:embed="rId4"/>
          <a:stretch>
            <a:fillRect/>
          </a:stretch>
        </p:blipFill>
        <p:spPr>
          <a:xfrm>
            <a:off x="4857752" y="1539155"/>
            <a:ext cx="3759267" cy="4389162"/>
          </a:xfrm>
          <a:prstGeom prst="rect">
            <a:avLst/>
          </a:prstGeom>
        </p:spPr>
      </p:pic>
    </p:spTree>
    <p:extLst>
      <p:ext uri="{BB962C8B-B14F-4D97-AF65-F5344CB8AC3E}">
        <p14:creationId xmlns:p14="http://schemas.microsoft.com/office/powerpoint/2010/main" val="28678766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Estructura Capitular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2 Marcador de contenido"/>
          <p:cNvSpPr>
            <a:spLocks noGrp="1"/>
          </p:cNvSpPr>
          <p:nvPr>
            <p:ph sz="quarter" idx="4294967295"/>
          </p:nvPr>
        </p:nvSpPr>
        <p:spPr>
          <a:xfrm>
            <a:off x="509396" y="1587960"/>
            <a:ext cx="6933976" cy="4464496"/>
          </a:xfrm>
          <a:prstGeom prst="rect">
            <a:avLst/>
          </a:prstGeom>
          <a:ln>
            <a:solidFill>
              <a:schemeClr val="accent1"/>
            </a:solidFill>
          </a:ln>
        </p:spPr>
        <p:txBody>
          <a:bodyPr>
            <a:normAutofit/>
          </a:bodyPr>
          <a:lstStyle/>
          <a:p>
            <a:pPr marL="0" indent="0">
              <a:buNone/>
            </a:pPr>
            <a:r>
              <a:rPr lang="es-ES" sz="2000" dirty="0" smtClean="0">
                <a:solidFill>
                  <a:schemeClr val="accent5">
                    <a:lumMod val="10000"/>
                  </a:schemeClr>
                </a:solidFill>
                <a:latin typeface="Avenir Black"/>
              </a:rPr>
              <a:t>Unidad 1. </a:t>
            </a:r>
            <a:r>
              <a:rPr lang="es-ES" sz="2000" dirty="0" smtClean="0">
                <a:latin typeface="Avenir Black"/>
              </a:rPr>
              <a:t>El emprendedor.</a:t>
            </a:r>
          </a:p>
          <a:p>
            <a:pPr marL="0" indent="0">
              <a:buNone/>
            </a:pPr>
            <a:endParaRPr lang="es-MX"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2. </a:t>
            </a:r>
            <a:r>
              <a:rPr lang="es-ES" sz="2000" dirty="0" smtClean="0">
                <a:latin typeface="Avenir Black"/>
              </a:rPr>
              <a:t>Antecedentes de la empresa </a:t>
            </a:r>
          </a:p>
          <a:p>
            <a:pPr marL="0" indent="0">
              <a:buNone/>
            </a:pPr>
            <a:endParaRPr lang="es-ES"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3. </a:t>
            </a:r>
            <a:r>
              <a:rPr lang="es-ES" sz="2000" dirty="0" smtClean="0">
                <a:latin typeface="Avenir Black"/>
              </a:rPr>
              <a:t>Las </a:t>
            </a:r>
            <a:r>
              <a:rPr lang="es-ES" sz="2000" dirty="0" err="1" smtClean="0">
                <a:latin typeface="Avenir Black"/>
              </a:rPr>
              <a:t>PyMes</a:t>
            </a:r>
            <a:r>
              <a:rPr lang="es-ES" sz="2000" dirty="0" smtClean="0">
                <a:latin typeface="Avenir Black"/>
              </a:rPr>
              <a:t> y organismos de apoyo</a:t>
            </a:r>
          </a:p>
          <a:p>
            <a:pPr marL="0" indent="0">
              <a:buNone/>
            </a:pPr>
            <a:endParaRPr lang="es-ES" sz="2000" dirty="0" smtClean="0">
              <a:solidFill>
                <a:schemeClr val="accent5">
                  <a:lumMod val="10000"/>
                </a:schemeClr>
              </a:solidFill>
              <a:latin typeface="Avenir Black"/>
            </a:endParaRPr>
          </a:p>
          <a:p>
            <a:pPr marL="0" indent="0">
              <a:buNone/>
            </a:pPr>
            <a:r>
              <a:rPr lang="es-ES" sz="2000" dirty="0" smtClean="0">
                <a:solidFill>
                  <a:schemeClr val="accent5">
                    <a:lumMod val="10000"/>
                  </a:schemeClr>
                </a:solidFill>
                <a:latin typeface="Avenir Black"/>
              </a:rPr>
              <a:t>Unidad 4.  </a:t>
            </a:r>
            <a:r>
              <a:rPr lang="es-ES" sz="2000" dirty="0" err="1" smtClean="0">
                <a:solidFill>
                  <a:schemeClr val="accent5">
                    <a:lumMod val="10000"/>
                  </a:schemeClr>
                </a:solidFill>
                <a:latin typeface="Avenir Black"/>
              </a:rPr>
              <a:t>Canvas</a:t>
            </a:r>
            <a:r>
              <a:rPr lang="es-ES" sz="2000" dirty="0" smtClean="0">
                <a:solidFill>
                  <a:schemeClr val="accent5">
                    <a:lumMod val="10000"/>
                  </a:schemeClr>
                </a:solidFill>
                <a:latin typeface="Avenir Black"/>
              </a:rPr>
              <a:t> y Plan de Negocios   </a:t>
            </a:r>
            <a:r>
              <a:rPr lang="es-ES" sz="2000" dirty="0" smtClean="0">
                <a:latin typeface="Avenir Black"/>
              </a:rPr>
              <a:t>	</a:t>
            </a:r>
          </a:p>
          <a:p>
            <a:pPr marL="0" indent="0">
              <a:buNone/>
            </a:pPr>
            <a:endParaRPr lang="es-ES" sz="2000" dirty="0" smtClean="0">
              <a:latin typeface="Avenir Black"/>
            </a:endParaRPr>
          </a:p>
          <a:p>
            <a:pPr marL="0" indent="0">
              <a:buNone/>
            </a:pPr>
            <a:r>
              <a:rPr lang="es-ES" sz="2000" dirty="0">
                <a:solidFill>
                  <a:schemeClr val="accent5">
                    <a:lumMod val="10000"/>
                  </a:schemeClr>
                </a:solidFill>
                <a:latin typeface="Avenir Black"/>
              </a:rPr>
              <a:t>Unidad </a:t>
            </a:r>
            <a:r>
              <a:rPr lang="es-ES" sz="2000" dirty="0" smtClean="0">
                <a:solidFill>
                  <a:schemeClr val="accent5">
                    <a:lumMod val="10000"/>
                  </a:schemeClr>
                </a:solidFill>
                <a:latin typeface="Avenir Black"/>
              </a:rPr>
              <a:t>5. Plan de Negocios </a:t>
            </a:r>
          </a:p>
          <a:p>
            <a:pPr marL="0" indent="0">
              <a:buNone/>
            </a:pPr>
            <a:endParaRPr lang="es-ES" sz="2000" dirty="0" smtClean="0">
              <a:solidFill>
                <a:schemeClr val="accent5">
                  <a:lumMod val="10000"/>
                </a:schemeClr>
              </a:solidFill>
              <a:latin typeface="Avenir Black"/>
            </a:endParaRPr>
          </a:p>
          <a:p>
            <a:pPr marL="0" indent="0">
              <a:buNone/>
            </a:pPr>
            <a:r>
              <a:rPr lang="es-ES" sz="2000" dirty="0" smtClean="0">
                <a:solidFill>
                  <a:schemeClr val="accent5">
                    <a:lumMod val="10000"/>
                  </a:schemeClr>
                </a:solidFill>
                <a:latin typeface="Avenir Black"/>
              </a:rPr>
              <a:t>Unidad 6. </a:t>
            </a:r>
            <a:r>
              <a:rPr lang="es-MX" sz="2000" dirty="0" smtClean="0">
                <a:solidFill>
                  <a:schemeClr val="accent5">
                    <a:lumMod val="10000"/>
                  </a:schemeClr>
                </a:solidFill>
                <a:latin typeface="Avenir Black"/>
              </a:rPr>
              <a:t>Plan de Negocios </a:t>
            </a:r>
            <a:endParaRPr lang="es-MX" sz="2000" dirty="0">
              <a:solidFill>
                <a:schemeClr val="accent5">
                  <a:lumMod val="10000"/>
                </a:schemeClr>
              </a:solidFill>
            </a:endParaRPr>
          </a:p>
        </p:txBody>
      </p:sp>
      <p:sp>
        <p:nvSpPr>
          <p:cNvPr id="14" name="4 Rectángulo"/>
          <p:cNvSpPr/>
          <p:nvPr/>
        </p:nvSpPr>
        <p:spPr>
          <a:xfrm>
            <a:off x="414334" y="1470213"/>
            <a:ext cx="7881257" cy="648072"/>
          </a:xfrm>
          <a:prstGeom prst="rect">
            <a:avLst/>
          </a:prstGeom>
          <a:noFill/>
          <a:ln w="15875" cap="flat" cmpd="sng" algn="ctr">
            <a:solidFill>
              <a:srgbClr val="FF388C">
                <a:shade val="50000"/>
                <a:shade val="75000"/>
                <a:satMod val="125000"/>
                <a:lumMod val="75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s-MX" sz="1800" b="0" i="0" u="none" strike="noStrike" kern="0" cap="none" spc="0" normalizeH="0" baseline="0" noProof="0" smtClean="0">
              <a:ln>
                <a:noFill/>
              </a:ln>
              <a:solidFill>
                <a:prstClr val="white"/>
              </a:solidFill>
              <a:effectLst/>
              <a:uLnTx/>
              <a:uFillTx/>
              <a:latin typeface="Trebuchet MS"/>
              <a:ea typeface="+mn-ea"/>
              <a:cs typeface="+mn-cs"/>
            </a:endParaRPr>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 </a:t>
            </a:r>
            <a:endParaRPr lang="es-ES" sz="900" dirty="0"/>
          </a:p>
        </p:txBody>
      </p:sp>
    </p:spTree>
    <p:extLst>
      <p:ext uri="{BB962C8B-B14F-4D97-AF65-F5344CB8AC3E}">
        <p14:creationId xmlns:p14="http://schemas.microsoft.com/office/powerpoint/2010/main" val="3436579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88209" y="1196562"/>
            <a:ext cx="8601845" cy="5786199"/>
          </a:xfrm>
          <a:prstGeom prst="rect">
            <a:avLst/>
          </a:prstGeom>
          <a:noFill/>
        </p:spPr>
        <p:txBody>
          <a:bodyPr wrap="square" rtlCol="0">
            <a:spAutoFit/>
          </a:bodyPr>
          <a:lstStyle/>
          <a:p>
            <a:pPr algn="just"/>
            <a:r>
              <a:rPr lang="es-MX" dirty="0">
                <a:latin typeface="Avenir Black"/>
                <a:ea typeface="Arial Unicode MS" panose="020B0604020202020204" pitchFamily="34" charset="-128"/>
                <a:cs typeface="Arial Unicode MS" panose="020B0604020202020204" pitchFamily="34" charset="-128"/>
              </a:rPr>
              <a:t>Al encontrarnos inmersos en una economía de libre mercado, donde se plantea que los particulares son los que deben desarrollar las actividades económicas que permitan a la sociedad tener crecimiento, dejándose al Estado únicamente el papel de crear las condiciones para que lo anterior sea posible, entonces se presenta la necesidad de que los </a:t>
            </a:r>
            <a:r>
              <a:rPr lang="es-MX" dirty="0" err="1">
                <a:latin typeface="Avenir Black"/>
                <a:ea typeface="Arial Unicode MS" panose="020B0604020202020204" pitchFamily="34" charset="-128"/>
                <a:cs typeface="Arial Unicode MS" panose="020B0604020202020204" pitchFamily="34" charset="-128"/>
              </a:rPr>
              <a:t>LAPOU</a:t>
            </a:r>
            <a:r>
              <a:rPr lang="es-MX" dirty="0">
                <a:latin typeface="Avenir Black"/>
                <a:ea typeface="Arial Unicode MS" panose="020B0604020202020204" pitchFamily="34" charset="-128"/>
                <a:cs typeface="Arial Unicode MS" panose="020B0604020202020204" pitchFamily="34" charset="-128"/>
              </a:rPr>
              <a:t> en el ámbito profesional se conviertan también en emprendedores, es decir, que sean capaces de generar organizaciones que permitan ofrecer alternativas de solución a los problemas de la ciudad, pero que al mismo tiempo sean creadoras de fuentes de empleo.</a:t>
            </a:r>
          </a:p>
          <a:p>
            <a:r>
              <a:rPr lang="es-MX" dirty="0" smtClean="0">
                <a:latin typeface="Avenir Black"/>
                <a:ea typeface="Arial Unicode MS" panose="020B0604020202020204" pitchFamily="34" charset="-128"/>
                <a:cs typeface="Arial Unicode MS" panose="020B0604020202020204" pitchFamily="34" charset="-128"/>
              </a:rPr>
              <a:t>El curso inicia con la revisión del concepto emprendedor, el surgimiento de la empresa y la importancia de la micro, pequeña y mediana, para después entrar a identificar los organismos de apoyo a las Pymes, finalmente se aborda la estructuración del plan de negocios en cada una de sus partes.</a:t>
            </a:r>
          </a:p>
          <a:p>
            <a:r>
              <a:rPr lang="es-MX" dirty="0" smtClean="0">
                <a:latin typeface="Avenir Black"/>
                <a:ea typeface="Arial Unicode MS" panose="020B0604020202020204" pitchFamily="34" charset="-128"/>
                <a:cs typeface="Arial Unicode MS" panose="020B0604020202020204" pitchFamily="34" charset="-128"/>
              </a:rPr>
              <a:t>Entonces es necesario que el discente esté realizando investigaciones de casos de agrupaciones, mismas que serán expuestas en clase. La evaluación se integrará con participaciones en clase, lecturas y un trabajo final en el que se presentará un proyecto de creación de una empresa</a:t>
            </a:r>
            <a:r>
              <a:rPr lang="es-MX" sz="2000" dirty="0" smtClean="0"/>
              <a:t>.</a:t>
            </a:r>
            <a:endParaRPr lang="es-ES" sz="2000" dirty="0" smtClean="0">
              <a:latin typeface="Avenir Book"/>
              <a:cs typeface="Avenir Book"/>
            </a:endParaRPr>
          </a:p>
          <a:p>
            <a:pPr algn="just"/>
            <a:endParaRPr lang="es-ES" sz="2000" dirty="0">
              <a:latin typeface="Avenir Book"/>
              <a:cs typeface="Avenir Book"/>
            </a:endParaRPr>
          </a:p>
          <a:p>
            <a:pPr algn="just"/>
            <a:endParaRPr lang="es-ES" sz="2000" dirty="0">
              <a:latin typeface="Avenir Book"/>
              <a:cs typeface="Avenir Book"/>
            </a:endParaRPr>
          </a:p>
          <a:p>
            <a:pPr algn="just"/>
            <a:endParaRPr lang="es-ES" sz="2000" dirty="0">
              <a:latin typeface="Avenir Book"/>
              <a:cs typeface="Avenir Book"/>
            </a:endParaRPr>
          </a:p>
          <a:p>
            <a:pPr algn="just"/>
            <a:r>
              <a:rPr lang="es-ES" sz="2000" dirty="0" smtClean="0">
                <a:latin typeface="Avenir Book"/>
                <a:cs typeface="Avenir Book"/>
              </a:rPr>
              <a:t> </a:t>
            </a:r>
            <a:endParaRPr lang="es-ES"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PRESENTACIÓN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Rectángulo 1"/>
          <p:cNvSpPr/>
          <p:nvPr/>
        </p:nvSpPr>
        <p:spPr>
          <a:xfrm>
            <a:off x="2730793" y="5843153"/>
            <a:ext cx="6059261" cy="338554"/>
          </a:xfrm>
          <a:prstGeom prst="rect">
            <a:avLst/>
          </a:prstGeom>
        </p:spPr>
        <p:txBody>
          <a:bodyPr wrap="square">
            <a:spAutoFit/>
          </a:bodyPr>
          <a:lstStyle/>
          <a:p>
            <a:pPr algn="r"/>
            <a:r>
              <a:rPr lang="es-MX" sz="1600" dirty="0">
                <a:latin typeface="Avenir Book"/>
                <a:cs typeface="Avenir Book"/>
              </a:rPr>
              <a:t>(programa de estudios por </a:t>
            </a:r>
            <a:r>
              <a:rPr lang="es-MX" sz="1600" dirty="0" smtClean="0">
                <a:latin typeface="Avenir Book"/>
                <a:cs typeface="Avenir Book"/>
              </a:rPr>
              <a:t>competencia </a:t>
            </a:r>
            <a:r>
              <a:rPr lang="es-MX" sz="1600" dirty="0">
                <a:latin typeface="Avenir Book"/>
                <a:cs typeface="Avenir Book"/>
              </a:rPr>
              <a:t>2015)</a:t>
            </a: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4 </a:t>
            </a:r>
            <a:endParaRPr lang="es-ES" sz="900" dirty="0"/>
          </a:p>
        </p:txBody>
      </p:sp>
    </p:spTree>
    <p:extLst>
      <p:ext uri="{BB962C8B-B14F-4D97-AF65-F5344CB8AC3E}">
        <p14:creationId xmlns:p14="http://schemas.microsoft.com/office/powerpoint/2010/main" val="1912435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1938992"/>
          </a:xfrm>
          <a:prstGeom prst="rect">
            <a:avLst/>
          </a:prstGeom>
          <a:noFill/>
        </p:spPr>
        <p:txBody>
          <a:bodyPr wrap="square" rtlCol="0">
            <a:spAutoFit/>
          </a:bodyPr>
          <a:lstStyle/>
          <a:p>
            <a:pPr algn="just"/>
            <a:r>
              <a:rPr lang="es-MX" sz="2400" dirty="0" smtClean="0">
                <a:latin typeface="Avenir Book"/>
                <a:cs typeface="Avenir Book"/>
              </a:rPr>
              <a:t>Estructurar planes de negocios viables que se conviertan en una opción real de ocupación para el egresado que desee desarrollarse profesionalmente como emprendedor.</a:t>
            </a:r>
            <a:endParaRPr lang="es-ES_tradnl" sz="2400" dirty="0" smtClean="0">
              <a:latin typeface="Avenir Book"/>
              <a:cs typeface="Avenir Book"/>
            </a:endParaRPr>
          </a:p>
          <a:p>
            <a:pPr algn="just"/>
            <a:endParaRPr lang="es-MX" sz="2400" dirty="0">
              <a:latin typeface="Avenir Book"/>
              <a:cs typeface="Avenir Book"/>
            </a:endParaRPr>
          </a:p>
          <a:p>
            <a:pPr algn="just"/>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OBJETIVO DE LA UNIDAD DE </a:t>
            </a:r>
            <a:r>
              <a:rPr lang="es-MX" sz="3200" dirty="0" smtClean="0">
                <a:solidFill>
                  <a:schemeClr val="bg1"/>
                </a:solidFill>
                <a:latin typeface="Avenir Black"/>
                <a:cs typeface="Avenir Black"/>
              </a:rPr>
              <a:t> APRENDIZAJE</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5 </a:t>
            </a:r>
            <a:endParaRPr lang="es-ES" sz="900" dirty="0"/>
          </a:p>
        </p:txBody>
      </p:sp>
      <p:sp>
        <p:nvSpPr>
          <p:cNvPr id="12" name="Rectángulo 11"/>
          <p:cNvSpPr/>
          <p:nvPr/>
        </p:nvSpPr>
        <p:spPr>
          <a:xfrm>
            <a:off x="2759899" y="3638239"/>
            <a:ext cx="6059261" cy="338554"/>
          </a:xfrm>
          <a:prstGeom prst="rect">
            <a:avLst/>
          </a:prstGeom>
        </p:spPr>
        <p:txBody>
          <a:bodyPr wrap="square">
            <a:spAutoFit/>
          </a:bodyPr>
          <a:lstStyle/>
          <a:p>
            <a:pPr algn="r"/>
            <a:r>
              <a:rPr lang="es-MX" sz="1600" dirty="0">
                <a:latin typeface="Avenir Book"/>
                <a:cs typeface="Avenir Book"/>
              </a:rPr>
              <a:t>(programa de estudios por </a:t>
            </a:r>
            <a:r>
              <a:rPr lang="es-MX" sz="1600" dirty="0" smtClean="0">
                <a:latin typeface="Avenir Book"/>
                <a:cs typeface="Avenir Book"/>
              </a:rPr>
              <a:t>competencia 2015</a:t>
            </a:r>
            <a:r>
              <a:rPr lang="es-MX" sz="1600" dirty="0">
                <a:latin typeface="Avenir Book"/>
                <a:cs typeface="Avenir Book"/>
              </a:rPr>
              <a:t>)</a:t>
            </a:r>
          </a:p>
        </p:txBody>
      </p:sp>
    </p:spTree>
    <p:extLst>
      <p:ext uri="{BB962C8B-B14F-4D97-AF65-F5344CB8AC3E}">
        <p14:creationId xmlns:p14="http://schemas.microsoft.com/office/powerpoint/2010/main" val="886263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182110"/>
            <a:ext cx="8601845" cy="4154984"/>
          </a:xfrm>
          <a:prstGeom prst="rect">
            <a:avLst/>
          </a:prstGeom>
          <a:noFill/>
        </p:spPr>
        <p:txBody>
          <a:bodyPr wrap="square" rtlCol="0">
            <a:spAutoFit/>
          </a:bodyPr>
          <a:lstStyle/>
          <a:p>
            <a:pPr algn="just"/>
            <a:r>
              <a:rPr lang="es-MX" sz="2400" dirty="0" smtClean="0">
                <a:solidFill>
                  <a:schemeClr val="accent5">
                    <a:lumMod val="10000"/>
                  </a:schemeClr>
                </a:solidFill>
              </a:rPr>
              <a:t>Para adentrarse en el mundo del emprendimiento, es importante iniciar con la exploración de diversos </a:t>
            </a:r>
            <a:r>
              <a:rPr lang="es-MX" sz="2400" dirty="0">
                <a:solidFill>
                  <a:schemeClr val="accent5">
                    <a:lumMod val="10000"/>
                  </a:schemeClr>
                </a:solidFill>
              </a:rPr>
              <a:t>conceptos relacionados con el </a:t>
            </a:r>
            <a:r>
              <a:rPr lang="es-MX" sz="2400" dirty="0" smtClean="0">
                <a:solidFill>
                  <a:schemeClr val="accent5">
                    <a:lumMod val="10000"/>
                  </a:schemeClr>
                </a:solidFill>
              </a:rPr>
              <a:t>emprendedor y </a:t>
            </a:r>
            <a:r>
              <a:rPr lang="es-MX" sz="2400" dirty="0">
                <a:solidFill>
                  <a:schemeClr val="accent5">
                    <a:lumMod val="10000"/>
                  </a:schemeClr>
                </a:solidFill>
              </a:rPr>
              <a:t>la </a:t>
            </a:r>
            <a:r>
              <a:rPr lang="es-MX" sz="2400" dirty="0" smtClean="0">
                <a:solidFill>
                  <a:schemeClr val="accent5">
                    <a:lumMod val="10000"/>
                  </a:schemeClr>
                </a:solidFill>
              </a:rPr>
              <a:t>empresa </a:t>
            </a:r>
            <a:r>
              <a:rPr lang="es-MX" sz="2400" dirty="0" smtClean="0">
                <a:solidFill>
                  <a:schemeClr val="accent5">
                    <a:lumMod val="10000"/>
                  </a:schemeClr>
                </a:solidFill>
              </a:rPr>
              <a:t>a fin de a</a:t>
            </a:r>
            <a:r>
              <a:rPr lang="es-MX" sz="2400" dirty="0" smtClean="0"/>
              <a:t>plicar </a:t>
            </a:r>
            <a:r>
              <a:rPr lang="es-MX" sz="2400" dirty="0"/>
              <a:t>los conocimientos </a:t>
            </a:r>
            <a:r>
              <a:rPr lang="es-MX" sz="2400" dirty="0" smtClean="0"/>
              <a:t>adquiridos en la intención de crear una empresa.  </a:t>
            </a:r>
            <a:r>
              <a:rPr lang="es-MX" sz="2400" dirty="0" smtClean="0"/>
              <a:t>Por otro lado, </a:t>
            </a:r>
            <a:r>
              <a:rPr lang="es-MX" sz="2400" dirty="0" smtClean="0"/>
              <a:t>estos nuevos conceptos serán </a:t>
            </a:r>
            <a:r>
              <a:rPr lang="es-MX" sz="2400" dirty="0" smtClean="0"/>
              <a:t>importantes al momento de elaborar el modelo de negocios </a:t>
            </a:r>
            <a:r>
              <a:rPr lang="es-MX" sz="2400" dirty="0" err="1" smtClean="0"/>
              <a:t>Canvas</a:t>
            </a:r>
            <a:r>
              <a:rPr lang="es-MX" sz="2400" dirty="0" smtClean="0"/>
              <a:t> o un Plan de Negocios que forman parte también del programa de estudios de esta </a:t>
            </a:r>
            <a:r>
              <a:rPr lang="es-MX" sz="2400" dirty="0" smtClean="0"/>
              <a:t>Unidad </a:t>
            </a:r>
            <a:r>
              <a:rPr lang="es-MX" sz="2400" dirty="0" smtClean="0"/>
              <a:t>de </a:t>
            </a:r>
            <a:r>
              <a:rPr lang="es-MX" sz="2400" dirty="0"/>
              <a:t>A</a:t>
            </a:r>
            <a:r>
              <a:rPr lang="es-MX" sz="2400" dirty="0" smtClean="0"/>
              <a:t>prendizaje. </a:t>
            </a:r>
            <a:r>
              <a:rPr lang="es-MX" sz="2400" dirty="0"/>
              <a:t>	</a:t>
            </a:r>
          </a:p>
          <a:p>
            <a:pPr algn="just"/>
            <a:endParaRPr lang="es-MX" sz="2400" dirty="0" smtClean="0"/>
          </a:p>
          <a:p>
            <a:pPr marL="114300" indent="0" algn="just">
              <a:buNone/>
            </a:pPr>
            <a:endParaRPr lang="es-ES" sz="2400" strike="sngStrike" dirty="0">
              <a:latin typeface="Avenir Book"/>
              <a:cs typeface="Avenir Book"/>
            </a:endParaRPr>
          </a:p>
          <a:p>
            <a:pPr algn="just"/>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GUION EXPLICATIVO</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6 </a:t>
            </a:r>
            <a:endParaRPr lang="es-ES" sz="900" dirty="0"/>
          </a:p>
        </p:txBody>
      </p:sp>
    </p:spTree>
    <p:extLst>
      <p:ext uri="{BB962C8B-B14F-4D97-AF65-F5344CB8AC3E}">
        <p14:creationId xmlns:p14="http://schemas.microsoft.com/office/powerpoint/2010/main" val="1250541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342152"/>
            <a:ext cx="8601845" cy="4893647"/>
          </a:xfrm>
          <a:prstGeom prst="rect">
            <a:avLst/>
          </a:prstGeom>
          <a:noFill/>
        </p:spPr>
        <p:txBody>
          <a:bodyPr wrap="square" rtlCol="0">
            <a:spAutoFit/>
          </a:bodyPr>
          <a:lstStyle/>
          <a:p>
            <a:pPr algn="just"/>
            <a:r>
              <a:rPr lang="es-MX" sz="2400" dirty="0" smtClean="0">
                <a:latin typeface="Avenir Black"/>
              </a:rPr>
              <a:t>Se </a:t>
            </a:r>
            <a:r>
              <a:rPr lang="es-MX" sz="2400" dirty="0">
                <a:latin typeface="Avenir Black"/>
              </a:rPr>
              <a:t>recomienda que se utilice este material al principio del semestre, procurando establecer formas de trabajo grupal para la discusión de temas centrados en algunos de los puntos focalizados por los autores y apoyados con el material gráfico. Asimismo, debe servir de apoyo a la elaboración del trabajo final que </a:t>
            </a:r>
            <a:r>
              <a:rPr lang="es-MX" sz="2400" dirty="0" smtClean="0">
                <a:latin typeface="Avenir Black"/>
              </a:rPr>
              <a:t>consiste </a:t>
            </a:r>
            <a:r>
              <a:rPr lang="es-MX" sz="2400" dirty="0">
                <a:latin typeface="Avenir Black"/>
              </a:rPr>
              <a:t>en un </a:t>
            </a:r>
            <a:r>
              <a:rPr lang="es-MX" sz="2400" dirty="0" smtClean="0">
                <a:latin typeface="Avenir Black"/>
              </a:rPr>
              <a:t>modelo de </a:t>
            </a:r>
            <a:r>
              <a:rPr lang="es-MX" sz="2400" dirty="0">
                <a:latin typeface="Avenir Black"/>
              </a:rPr>
              <a:t>negocios </a:t>
            </a:r>
            <a:r>
              <a:rPr lang="es-MX" sz="2400" dirty="0" smtClean="0">
                <a:latin typeface="Avenir Black"/>
              </a:rPr>
              <a:t>con metodología </a:t>
            </a:r>
            <a:r>
              <a:rPr lang="es-MX" sz="2400" dirty="0" err="1" smtClean="0">
                <a:latin typeface="Avenir Black"/>
              </a:rPr>
              <a:t>Canvas</a:t>
            </a:r>
            <a:r>
              <a:rPr lang="es-MX" sz="2400" dirty="0" smtClean="0">
                <a:latin typeface="Avenir Black"/>
              </a:rPr>
              <a:t>.</a:t>
            </a:r>
            <a:endParaRPr lang="es-MX" sz="2400" dirty="0">
              <a:latin typeface="Avenir Black"/>
            </a:endParaRPr>
          </a:p>
          <a:p>
            <a:pPr algn="just"/>
            <a:endParaRPr lang="es-MX" sz="2400" strike="sngStrike" dirty="0" smtClean="0">
              <a:latin typeface="Avenir Black"/>
              <a:cs typeface="Avenir Book"/>
            </a:endParaRPr>
          </a:p>
          <a:p>
            <a:pPr algn="just"/>
            <a:r>
              <a:rPr lang="es-MX" sz="2400" dirty="0" smtClean="0">
                <a:latin typeface="Avenir Black"/>
                <a:cs typeface="Avenir Book"/>
              </a:rPr>
              <a:t>Las discusiones sobre emprendimiento (mitos y realidades) aportarán una interesante reflexión a los estudiantes. </a:t>
            </a:r>
            <a:endParaRPr lang="es-MX" sz="2400" dirty="0">
              <a:latin typeface="Avenir Black"/>
              <a:cs typeface="Avenir Book"/>
            </a:endParaRPr>
          </a:p>
          <a:p>
            <a:pPr algn="just"/>
            <a:endParaRPr lang="es-MX" sz="2400" strike="sngStrike" dirty="0" smtClean="0">
              <a:latin typeface="Avenir Book"/>
              <a:cs typeface="Avenir Book"/>
            </a:endParaRPr>
          </a:p>
          <a:p>
            <a:pPr algn="just"/>
            <a:r>
              <a:rPr lang="es-MX" sz="2400" dirty="0">
                <a:latin typeface="Avenir Black"/>
                <a:cs typeface="Avenir Book"/>
              </a:rPr>
              <a:t>Los temas en inglés pudieran ser apoyados con los profesores de los Centros de Auto acceso.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SUGERENCIAS Y MOMENTO DE USO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7 </a:t>
            </a:r>
            <a:endParaRPr lang="es-ES" sz="900" dirty="0"/>
          </a:p>
        </p:txBody>
      </p:sp>
    </p:spTree>
    <p:extLst>
      <p:ext uri="{BB962C8B-B14F-4D97-AF65-F5344CB8AC3E}">
        <p14:creationId xmlns:p14="http://schemas.microsoft.com/office/powerpoint/2010/main" val="24315293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1327</TotalTime>
  <Words>2507</Words>
  <Application>Microsoft Office PowerPoint</Application>
  <PresentationFormat>Presentación en pantalla (4:3)</PresentationFormat>
  <Paragraphs>425</Paragraphs>
  <Slides>40</Slides>
  <Notes>40</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40</vt:i4>
      </vt:variant>
    </vt:vector>
  </HeadingPairs>
  <TitlesOfParts>
    <vt:vector size="53" baseType="lpstr">
      <vt:lpstr>Arial Unicode MS</vt:lpstr>
      <vt:lpstr>Aharoni</vt:lpstr>
      <vt:lpstr>Arial</vt:lpstr>
      <vt:lpstr>Avenir Black</vt:lpstr>
      <vt:lpstr>Avenir Book</vt:lpstr>
      <vt:lpstr>Avenir Roman</vt:lpstr>
      <vt:lpstr>Baskerville Old Face</vt:lpstr>
      <vt:lpstr>Calibri</vt:lpstr>
      <vt:lpstr>Helvetica Neue</vt:lpstr>
      <vt:lpstr>Times New Roman</vt:lpstr>
      <vt:lpstr>Trebuchet MS</vt:lpstr>
      <vt:lpstr>Wingdings</vt:lpstr>
      <vt:lpstr>Tema de Office</vt:lpstr>
      <vt:lpstr>UNIDAD DE APRENDIZAJE:  TEMAS SELECTOS DEL DISEÑO Diseño de proyectos empresariales   Material Didáctico (Sólo visión proyectable) septiembre 2018</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148</cp:revision>
  <dcterms:created xsi:type="dcterms:W3CDTF">2013-06-28T15:10:46Z</dcterms:created>
  <dcterms:modified xsi:type="dcterms:W3CDTF">2018-09-19T15:13:28Z</dcterms:modified>
</cp:coreProperties>
</file>