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8"/>
  </p:notesMasterIdLst>
  <p:sldIdLst>
    <p:sldId id="297" r:id="rId2"/>
    <p:sldId id="304" r:id="rId3"/>
    <p:sldId id="305" r:id="rId4"/>
    <p:sldId id="257" r:id="rId5"/>
    <p:sldId id="258" r:id="rId6"/>
    <p:sldId id="259" r:id="rId7"/>
    <p:sldId id="260" r:id="rId8"/>
    <p:sldId id="261" r:id="rId9"/>
    <p:sldId id="284" r:id="rId10"/>
    <p:sldId id="302" r:id="rId11"/>
    <p:sldId id="296" r:id="rId12"/>
    <p:sldId id="301" r:id="rId13"/>
    <p:sldId id="262" r:id="rId14"/>
    <p:sldId id="300" r:id="rId15"/>
    <p:sldId id="298" r:id="rId16"/>
    <p:sldId id="293" r:id="rId17"/>
    <p:sldId id="289" r:id="rId18"/>
    <p:sldId id="263" r:id="rId19"/>
    <p:sldId id="283" r:id="rId20"/>
    <p:sldId id="288" r:id="rId21"/>
    <p:sldId id="303" r:id="rId22"/>
    <p:sldId id="264" r:id="rId23"/>
    <p:sldId id="265" r:id="rId24"/>
    <p:sldId id="266" r:id="rId25"/>
    <p:sldId id="267" r:id="rId26"/>
    <p:sldId id="290" r:id="rId27"/>
    <p:sldId id="268" r:id="rId28"/>
    <p:sldId id="269" r:id="rId29"/>
    <p:sldId id="270" r:id="rId30"/>
    <p:sldId id="271" r:id="rId31"/>
    <p:sldId id="272" r:id="rId32"/>
    <p:sldId id="273" r:id="rId33"/>
    <p:sldId id="274" r:id="rId34"/>
    <p:sldId id="275" r:id="rId35"/>
    <p:sldId id="276" r:id="rId36"/>
    <p:sldId id="299" r:id="rId37"/>
    <p:sldId id="278" r:id="rId38"/>
    <p:sldId id="279" r:id="rId39"/>
    <p:sldId id="282" r:id="rId40"/>
    <p:sldId id="280" r:id="rId41"/>
    <p:sldId id="285" r:id="rId42"/>
    <p:sldId id="281" r:id="rId43"/>
    <p:sldId id="286" r:id="rId44"/>
    <p:sldId id="287" r:id="rId45"/>
    <p:sldId id="294" r:id="rId46"/>
    <p:sldId id="295"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C4A0"/>
    <a:srgbClr val="1DA91D"/>
    <a:srgbClr val="C1E9EB"/>
    <a:srgbClr val="DFDF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9AAFE7-F260-468A-84E3-564B0E2B785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DA450F6C-BF48-41BA-9199-6305A5694F8A}">
      <dgm:prSet phldrT="[Texto]"/>
      <dgm:spPr>
        <a:solidFill>
          <a:schemeClr val="accent1">
            <a:lumMod val="50000"/>
          </a:schemeClr>
        </a:solidFill>
      </dgm:spPr>
      <dgm:t>
        <a:bodyPr/>
        <a:lstStyle/>
        <a:p>
          <a:r>
            <a:rPr lang="es-MX" dirty="0" smtClean="0"/>
            <a:t>Frederick Taylor</a:t>
          </a:r>
          <a:endParaRPr lang="es-MX" dirty="0"/>
        </a:p>
      </dgm:t>
    </dgm:pt>
    <dgm:pt modelId="{A3B90EF1-10D8-4FF2-8B37-22E4C4F47BE7}" type="parTrans" cxnId="{CB6753C9-871A-43F6-8BE3-DDDD4C676978}">
      <dgm:prSet/>
      <dgm:spPr/>
      <dgm:t>
        <a:bodyPr/>
        <a:lstStyle/>
        <a:p>
          <a:endParaRPr lang="es-MX"/>
        </a:p>
      </dgm:t>
    </dgm:pt>
    <dgm:pt modelId="{ED5FE66C-0712-44EB-8D2C-319A7E59D8B4}" type="sibTrans" cxnId="{CB6753C9-871A-43F6-8BE3-DDDD4C676978}">
      <dgm:prSet/>
      <dgm:spPr/>
      <dgm:t>
        <a:bodyPr/>
        <a:lstStyle/>
        <a:p>
          <a:endParaRPr lang="es-MX"/>
        </a:p>
      </dgm:t>
    </dgm:pt>
    <dgm:pt modelId="{30EDA0AC-4EF8-4CBC-9B2B-DB45333A6F0F}">
      <dgm:prSet phldrT="[Texto]"/>
      <dgm:spPr/>
      <dgm:t>
        <a:bodyPr/>
        <a:lstStyle/>
        <a:p>
          <a:r>
            <a:rPr lang="es-MX" dirty="0" smtClean="0"/>
            <a:t>Su propósito debería consistir en asegurar el máximo de prosperidad para el patrón, unido al máximo de prosperidad de cada trabajador</a:t>
          </a:r>
          <a:endParaRPr lang="es-MX" dirty="0"/>
        </a:p>
      </dgm:t>
    </dgm:pt>
    <dgm:pt modelId="{C82EB3DA-A89E-463A-858E-8A46A8C0749F}" type="parTrans" cxnId="{C6DA7DBD-461F-47D6-9F4D-B9C79A744BC7}">
      <dgm:prSet/>
      <dgm:spPr/>
      <dgm:t>
        <a:bodyPr/>
        <a:lstStyle/>
        <a:p>
          <a:endParaRPr lang="es-MX"/>
        </a:p>
      </dgm:t>
    </dgm:pt>
    <dgm:pt modelId="{C4AC829B-3120-4FF1-A34A-7893F1E41DA4}" type="sibTrans" cxnId="{C6DA7DBD-461F-47D6-9F4D-B9C79A744BC7}">
      <dgm:prSet/>
      <dgm:spPr/>
      <dgm:t>
        <a:bodyPr/>
        <a:lstStyle/>
        <a:p>
          <a:endParaRPr lang="es-MX"/>
        </a:p>
      </dgm:t>
    </dgm:pt>
    <dgm:pt modelId="{CB01DBFC-82F8-4D2A-817A-B9DF4EED00DE}">
      <dgm:prSet phldrT="[Texto]"/>
      <dgm:spPr>
        <a:solidFill>
          <a:schemeClr val="accent1">
            <a:lumMod val="50000"/>
          </a:schemeClr>
        </a:solidFill>
      </dgm:spPr>
      <dgm:t>
        <a:bodyPr/>
        <a:lstStyle/>
        <a:p>
          <a:r>
            <a:rPr lang="es-MX" dirty="0" smtClean="0"/>
            <a:t>Henri Fayol</a:t>
          </a:r>
          <a:endParaRPr lang="es-MX" dirty="0"/>
        </a:p>
      </dgm:t>
    </dgm:pt>
    <dgm:pt modelId="{A66F4AA3-8F73-4C84-BC52-512D077940EE}" type="parTrans" cxnId="{3F0FF9E2-697F-4534-9918-14FC1877A935}">
      <dgm:prSet/>
      <dgm:spPr/>
      <dgm:t>
        <a:bodyPr/>
        <a:lstStyle/>
        <a:p>
          <a:endParaRPr lang="es-MX"/>
        </a:p>
      </dgm:t>
    </dgm:pt>
    <dgm:pt modelId="{2084C138-851A-4DEF-B5E2-3002252B5C37}" type="sibTrans" cxnId="{3F0FF9E2-697F-4534-9918-14FC1877A935}">
      <dgm:prSet/>
      <dgm:spPr/>
      <dgm:t>
        <a:bodyPr/>
        <a:lstStyle/>
        <a:p>
          <a:endParaRPr lang="es-MX"/>
        </a:p>
      </dgm:t>
    </dgm:pt>
    <dgm:pt modelId="{E229DB3C-9DB5-47B2-878B-8AC6EEFBD75D}">
      <dgm:prSet phldrT="[Texto]"/>
      <dgm:spPr/>
      <dgm:t>
        <a:bodyPr/>
        <a:lstStyle/>
        <a:p>
          <a:r>
            <a:rPr lang="es-MX" dirty="0" smtClean="0"/>
            <a:t>Es </a:t>
          </a:r>
          <a:r>
            <a:rPr lang="es-MX" dirty="0" err="1" smtClean="0"/>
            <a:t>preveer</a:t>
          </a:r>
          <a:r>
            <a:rPr lang="es-MX" dirty="0" smtClean="0"/>
            <a:t>, organizar, mandar, coordinar y controlar</a:t>
          </a:r>
          <a:endParaRPr lang="es-MX" dirty="0"/>
        </a:p>
      </dgm:t>
    </dgm:pt>
    <dgm:pt modelId="{6191CB8C-A911-4927-B7CE-5F5EA4B045AF}" type="parTrans" cxnId="{8D1B7CEB-D0D9-4D45-95E5-F54704AF546D}">
      <dgm:prSet/>
      <dgm:spPr/>
      <dgm:t>
        <a:bodyPr/>
        <a:lstStyle/>
        <a:p>
          <a:endParaRPr lang="es-MX"/>
        </a:p>
      </dgm:t>
    </dgm:pt>
    <dgm:pt modelId="{C77838B1-C530-44F3-AB63-D4A0FAB6959C}" type="sibTrans" cxnId="{8D1B7CEB-D0D9-4D45-95E5-F54704AF546D}">
      <dgm:prSet/>
      <dgm:spPr/>
      <dgm:t>
        <a:bodyPr/>
        <a:lstStyle/>
        <a:p>
          <a:endParaRPr lang="es-MX"/>
        </a:p>
      </dgm:t>
    </dgm:pt>
    <dgm:pt modelId="{EA065B91-F777-496C-84CE-3E8D182EB219}" type="pres">
      <dgm:prSet presAssocID="{BA9AAFE7-F260-468A-84E3-564B0E2B7853}" presName="Name0" presStyleCnt="0">
        <dgm:presLayoutVars>
          <dgm:dir/>
          <dgm:animLvl val="lvl"/>
          <dgm:resizeHandles val="exact"/>
        </dgm:presLayoutVars>
      </dgm:prSet>
      <dgm:spPr/>
      <dgm:t>
        <a:bodyPr/>
        <a:lstStyle/>
        <a:p>
          <a:endParaRPr lang="es-MX"/>
        </a:p>
      </dgm:t>
    </dgm:pt>
    <dgm:pt modelId="{FA2B3784-0BC9-4A8A-82F3-DA2F42BD8952}" type="pres">
      <dgm:prSet presAssocID="{DA450F6C-BF48-41BA-9199-6305A5694F8A}" presName="linNode" presStyleCnt="0"/>
      <dgm:spPr/>
    </dgm:pt>
    <dgm:pt modelId="{9A3685E2-3341-4658-8703-33FFC36124E0}" type="pres">
      <dgm:prSet presAssocID="{DA450F6C-BF48-41BA-9199-6305A5694F8A}" presName="parentText" presStyleLbl="node1" presStyleIdx="0" presStyleCnt="2" custScaleX="69945">
        <dgm:presLayoutVars>
          <dgm:chMax val="1"/>
          <dgm:bulletEnabled val="1"/>
        </dgm:presLayoutVars>
      </dgm:prSet>
      <dgm:spPr/>
      <dgm:t>
        <a:bodyPr/>
        <a:lstStyle/>
        <a:p>
          <a:endParaRPr lang="es-MX"/>
        </a:p>
      </dgm:t>
    </dgm:pt>
    <dgm:pt modelId="{D868D75B-E5CD-4B99-A42E-BBF23C300B68}" type="pres">
      <dgm:prSet presAssocID="{DA450F6C-BF48-41BA-9199-6305A5694F8A}" presName="descendantText" presStyleLbl="alignAccFollowNode1" presStyleIdx="0" presStyleCnt="2" custScaleX="132668" custLinFactNeighborX="-1264" custLinFactNeighborY="-712">
        <dgm:presLayoutVars>
          <dgm:bulletEnabled val="1"/>
        </dgm:presLayoutVars>
      </dgm:prSet>
      <dgm:spPr/>
      <dgm:t>
        <a:bodyPr/>
        <a:lstStyle/>
        <a:p>
          <a:endParaRPr lang="es-MX"/>
        </a:p>
      </dgm:t>
    </dgm:pt>
    <dgm:pt modelId="{56DF068F-D39D-4643-866F-E2E15F2CE80B}" type="pres">
      <dgm:prSet presAssocID="{ED5FE66C-0712-44EB-8D2C-319A7E59D8B4}" presName="sp" presStyleCnt="0"/>
      <dgm:spPr/>
    </dgm:pt>
    <dgm:pt modelId="{DB93831D-F37C-42CD-A5F2-CEF1C7810388}" type="pres">
      <dgm:prSet presAssocID="{CB01DBFC-82F8-4D2A-817A-B9DF4EED00DE}" presName="linNode" presStyleCnt="0"/>
      <dgm:spPr/>
    </dgm:pt>
    <dgm:pt modelId="{AD23970A-E1F7-4D38-9056-2ED4C1426553}" type="pres">
      <dgm:prSet presAssocID="{CB01DBFC-82F8-4D2A-817A-B9DF4EED00DE}" presName="parentText" presStyleLbl="node1" presStyleIdx="1" presStyleCnt="2" custScaleX="63426">
        <dgm:presLayoutVars>
          <dgm:chMax val="1"/>
          <dgm:bulletEnabled val="1"/>
        </dgm:presLayoutVars>
      </dgm:prSet>
      <dgm:spPr/>
      <dgm:t>
        <a:bodyPr/>
        <a:lstStyle/>
        <a:p>
          <a:endParaRPr lang="es-MX"/>
        </a:p>
      </dgm:t>
    </dgm:pt>
    <dgm:pt modelId="{7844B938-7544-4C13-A0B5-41CF6BD315B3}" type="pres">
      <dgm:prSet presAssocID="{CB01DBFC-82F8-4D2A-817A-B9DF4EED00DE}" presName="descendantText" presStyleLbl="alignAccFollowNode1" presStyleIdx="1" presStyleCnt="2" custScaleX="118924" custLinFactNeighborX="5445" custLinFactNeighborY="-3561">
        <dgm:presLayoutVars>
          <dgm:bulletEnabled val="1"/>
        </dgm:presLayoutVars>
      </dgm:prSet>
      <dgm:spPr/>
      <dgm:t>
        <a:bodyPr/>
        <a:lstStyle/>
        <a:p>
          <a:endParaRPr lang="es-MX"/>
        </a:p>
      </dgm:t>
    </dgm:pt>
  </dgm:ptLst>
  <dgm:cxnLst>
    <dgm:cxn modelId="{9960F8C2-1BC1-4F7C-9045-DB636E4D577B}" type="presOf" srcId="{DA450F6C-BF48-41BA-9199-6305A5694F8A}" destId="{9A3685E2-3341-4658-8703-33FFC36124E0}" srcOrd="0" destOrd="0" presId="urn:microsoft.com/office/officeart/2005/8/layout/vList5"/>
    <dgm:cxn modelId="{8D1B7CEB-D0D9-4D45-95E5-F54704AF546D}" srcId="{CB01DBFC-82F8-4D2A-817A-B9DF4EED00DE}" destId="{E229DB3C-9DB5-47B2-878B-8AC6EEFBD75D}" srcOrd="0" destOrd="0" parTransId="{6191CB8C-A911-4927-B7CE-5F5EA4B045AF}" sibTransId="{C77838B1-C530-44F3-AB63-D4A0FAB6959C}"/>
    <dgm:cxn modelId="{3F0FF9E2-697F-4534-9918-14FC1877A935}" srcId="{BA9AAFE7-F260-468A-84E3-564B0E2B7853}" destId="{CB01DBFC-82F8-4D2A-817A-B9DF4EED00DE}" srcOrd="1" destOrd="0" parTransId="{A66F4AA3-8F73-4C84-BC52-512D077940EE}" sibTransId="{2084C138-851A-4DEF-B5E2-3002252B5C37}"/>
    <dgm:cxn modelId="{C32832E8-8F8A-45E2-9F49-27F581FC9D12}" type="presOf" srcId="{BA9AAFE7-F260-468A-84E3-564B0E2B7853}" destId="{EA065B91-F777-496C-84CE-3E8D182EB219}" srcOrd="0" destOrd="0" presId="urn:microsoft.com/office/officeart/2005/8/layout/vList5"/>
    <dgm:cxn modelId="{C5AEA03E-AC44-4721-81C7-FC38DDAAB7BB}" type="presOf" srcId="{30EDA0AC-4EF8-4CBC-9B2B-DB45333A6F0F}" destId="{D868D75B-E5CD-4B99-A42E-BBF23C300B68}" srcOrd="0" destOrd="0" presId="urn:microsoft.com/office/officeart/2005/8/layout/vList5"/>
    <dgm:cxn modelId="{CB6753C9-871A-43F6-8BE3-DDDD4C676978}" srcId="{BA9AAFE7-F260-468A-84E3-564B0E2B7853}" destId="{DA450F6C-BF48-41BA-9199-6305A5694F8A}" srcOrd="0" destOrd="0" parTransId="{A3B90EF1-10D8-4FF2-8B37-22E4C4F47BE7}" sibTransId="{ED5FE66C-0712-44EB-8D2C-319A7E59D8B4}"/>
    <dgm:cxn modelId="{C6DA7DBD-461F-47D6-9F4D-B9C79A744BC7}" srcId="{DA450F6C-BF48-41BA-9199-6305A5694F8A}" destId="{30EDA0AC-4EF8-4CBC-9B2B-DB45333A6F0F}" srcOrd="0" destOrd="0" parTransId="{C82EB3DA-A89E-463A-858E-8A46A8C0749F}" sibTransId="{C4AC829B-3120-4FF1-A34A-7893F1E41DA4}"/>
    <dgm:cxn modelId="{33B165D2-5CAA-4FEA-9AA5-B57B0DB9B1C8}" type="presOf" srcId="{CB01DBFC-82F8-4D2A-817A-B9DF4EED00DE}" destId="{AD23970A-E1F7-4D38-9056-2ED4C1426553}" srcOrd="0" destOrd="0" presId="urn:microsoft.com/office/officeart/2005/8/layout/vList5"/>
    <dgm:cxn modelId="{4A2CD320-BF0F-43C7-8296-83A57DB33F61}" type="presOf" srcId="{E229DB3C-9DB5-47B2-878B-8AC6EEFBD75D}" destId="{7844B938-7544-4C13-A0B5-41CF6BD315B3}" srcOrd="0" destOrd="0" presId="urn:microsoft.com/office/officeart/2005/8/layout/vList5"/>
    <dgm:cxn modelId="{AFC25B6C-0B33-4D1E-8B19-8BB40E7BDE5E}" type="presParOf" srcId="{EA065B91-F777-496C-84CE-3E8D182EB219}" destId="{FA2B3784-0BC9-4A8A-82F3-DA2F42BD8952}" srcOrd="0" destOrd="0" presId="urn:microsoft.com/office/officeart/2005/8/layout/vList5"/>
    <dgm:cxn modelId="{4CADFACD-5C6D-4DE2-82A3-60EDAAD2B574}" type="presParOf" srcId="{FA2B3784-0BC9-4A8A-82F3-DA2F42BD8952}" destId="{9A3685E2-3341-4658-8703-33FFC36124E0}" srcOrd="0" destOrd="0" presId="urn:microsoft.com/office/officeart/2005/8/layout/vList5"/>
    <dgm:cxn modelId="{9F40534A-E1BD-4C28-AAD0-4347492CB4C4}" type="presParOf" srcId="{FA2B3784-0BC9-4A8A-82F3-DA2F42BD8952}" destId="{D868D75B-E5CD-4B99-A42E-BBF23C300B68}" srcOrd="1" destOrd="0" presId="urn:microsoft.com/office/officeart/2005/8/layout/vList5"/>
    <dgm:cxn modelId="{ACBD7537-CD3D-476F-AAE1-DC39E66EB2DE}" type="presParOf" srcId="{EA065B91-F777-496C-84CE-3E8D182EB219}" destId="{56DF068F-D39D-4643-866F-E2E15F2CE80B}" srcOrd="1" destOrd="0" presId="urn:microsoft.com/office/officeart/2005/8/layout/vList5"/>
    <dgm:cxn modelId="{2ECD5D97-B2DE-43FC-B8D2-E0E334D621B6}" type="presParOf" srcId="{EA065B91-F777-496C-84CE-3E8D182EB219}" destId="{DB93831D-F37C-42CD-A5F2-CEF1C7810388}" srcOrd="2" destOrd="0" presId="urn:microsoft.com/office/officeart/2005/8/layout/vList5"/>
    <dgm:cxn modelId="{43B323F4-3A64-4F13-83B1-B91682E8C4A4}" type="presParOf" srcId="{DB93831D-F37C-42CD-A5F2-CEF1C7810388}" destId="{AD23970A-E1F7-4D38-9056-2ED4C1426553}" srcOrd="0" destOrd="0" presId="urn:microsoft.com/office/officeart/2005/8/layout/vList5"/>
    <dgm:cxn modelId="{0C21FB24-08EB-4E42-947B-4A72EEF08422}" type="presParOf" srcId="{DB93831D-F37C-42CD-A5F2-CEF1C7810388}" destId="{7844B938-7544-4C13-A0B5-41CF6BD315B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B10C228-636C-49F4-B67E-DC395B2A3EF9}"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5D2F7215-DEE7-45C8-A1D4-97463C69D032}">
      <dgm:prSet phldrT="[Texto]"/>
      <dgm:spPr>
        <a:solidFill>
          <a:schemeClr val="accent3">
            <a:lumMod val="20000"/>
            <a:lumOff val="80000"/>
            <a:alpha val="90000"/>
          </a:schemeClr>
        </a:solidFill>
      </dgm:spPr>
      <dgm:t>
        <a:bodyPr/>
        <a:lstStyle/>
        <a:p>
          <a:r>
            <a:rPr lang="es-MX" b="1" dirty="0" smtClean="0"/>
            <a:t>Planeación</a:t>
          </a:r>
          <a:endParaRPr lang="es-MX" b="1" dirty="0"/>
        </a:p>
      </dgm:t>
    </dgm:pt>
    <dgm:pt modelId="{5A053F32-7CA8-4B87-B9AD-BD505FFE9427}" type="parTrans" cxnId="{C853D460-696E-48BD-8139-E3EB9095155B}">
      <dgm:prSet/>
      <dgm:spPr/>
      <dgm:t>
        <a:bodyPr/>
        <a:lstStyle/>
        <a:p>
          <a:endParaRPr lang="es-MX"/>
        </a:p>
      </dgm:t>
    </dgm:pt>
    <dgm:pt modelId="{0165FF71-9BCE-457B-95A5-F331EECB6CE9}" type="sibTrans" cxnId="{C853D460-696E-48BD-8139-E3EB9095155B}">
      <dgm:prSet/>
      <dgm:spPr/>
      <dgm:t>
        <a:bodyPr/>
        <a:lstStyle/>
        <a:p>
          <a:endParaRPr lang="es-MX"/>
        </a:p>
      </dgm:t>
    </dgm:pt>
    <dgm:pt modelId="{CEE79706-CA44-47BA-B11E-70EE1DEB96AB}">
      <dgm:prSet phldrT="[Texto]"/>
      <dgm:spPr/>
      <dgm:t>
        <a:bodyPr/>
        <a:lstStyle/>
        <a:p>
          <a:r>
            <a:rPr lang="es-MX" dirty="0" smtClean="0"/>
            <a:t>¿Qué se quiere hacer?</a:t>
          </a:r>
          <a:endParaRPr lang="es-MX" dirty="0"/>
        </a:p>
      </dgm:t>
    </dgm:pt>
    <dgm:pt modelId="{2DA2F0E7-A619-4A13-AA32-BE412C75400E}" type="parTrans" cxnId="{F2BE21F4-5FAB-4D80-8FDB-0C9D9A9B32B5}">
      <dgm:prSet/>
      <dgm:spPr/>
      <dgm:t>
        <a:bodyPr/>
        <a:lstStyle/>
        <a:p>
          <a:endParaRPr lang="es-MX"/>
        </a:p>
      </dgm:t>
    </dgm:pt>
    <dgm:pt modelId="{1C63C717-8B46-4484-9646-D80357DE8ADF}" type="sibTrans" cxnId="{F2BE21F4-5FAB-4D80-8FDB-0C9D9A9B32B5}">
      <dgm:prSet/>
      <dgm:spPr/>
      <dgm:t>
        <a:bodyPr/>
        <a:lstStyle/>
        <a:p>
          <a:endParaRPr lang="es-MX"/>
        </a:p>
      </dgm:t>
    </dgm:pt>
    <dgm:pt modelId="{43337EFB-7492-4211-92F1-2274741CD0EC}">
      <dgm:prSet phldrT="[Texto]"/>
      <dgm:spPr/>
      <dgm:t>
        <a:bodyPr/>
        <a:lstStyle/>
        <a:p>
          <a:r>
            <a:rPr lang="es-MX" dirty="0" smtClean="0"/>
            <a:t>¿Qué se va a hacer?</a:t>
          </a:r>
          <a:endParaRPr lang="es-MX" dirty="0"/>
        </a:p>
      </dgm:t>
    </dgm:pt>
    <dgm:pt modelId="{87F73604-CA18-4970-82FA-F3FAE6474849}" type="parTrans" cxnId="{09FC6ABF-B7D4-4291-AB5C-AF1225A3470D}">
      <dgm:prSet/>
      <dgm:spPr/>
      <dgm:t>
        <a:bodyPr/>
        <a:lstStyle/>
        <a:p>
          <a:endParaRPr lang="es-MX"/>
        </a:p>
      </dgm:t>
    </dgm:pt>
    <dgm:pt modelId="{985AC3C3-6EF4-4350-AB6D-48886D29F795}" type="sibTrans" cxnId="{09FC6ABF-B7D4-4291-AB5C-AF1225A3470D}">
      <dgm:prSet/>
      <dgm:spPr/>
      <dgm:t>
        <a:bodyPr/>
        <a:lstStyle/>
        <a:p>
          <a:endParaRPr lang="es-MX"/>
        </a:p>
      </dgm:t>
    </dgm:pt>
    <dgm:pt modelId="{F49252DA-C42C-4409-8E57-5DE818D6EEE6}">
      <dgm:prSet phldrT="[Texto]"/>
      <dgm:spPr>
        <a:solidFill>
          <a:schemeClr val="accent1">
            <a:lumMod val="40000"/>
            <a:lumOff val="60000"/>
            <a:alpha val="90000"/>
          </a:schemeClr>
        </a:solidFill>
      </dgm:spPr>
      <dgm:t>
        <a:bodyPr/>
        <a:lstStyle/>
        <a:p>
          <a:r>
            <a:rPr lang="es-MX" b="1" dirty="0" smtClean="0"/>
            <a:t>Organización </a:t>
          </a:r>
          <a:endParaRPr lang="es-MX" b="1" dirty="0"/>
        </a:p>
      </dgm:t>
    </dgm:pt>
    <dgm:pt modelId="{EED9B5EC-7CA9-4411-ACEA-1C4736F2622D}" type="parTrans" cxnId="{EC983566-E28A-46EC-88A8-E3A0CB2645CC}">
      <dgm:prSet/>
      <dgm:spPr/>
      <dgm:t>
        <a:bodyPr/>
        <a:lstStyle/>
        <a:p>
          <a:endParaRPr lang="es-MX"/>
        </a:p>
      </dgm:t>
    </dgm:pt>
    <dgm:pt modelId="{3A6CC9FA-B75A-468A-979D-F91A889B7820}" type="sibTrans" cxnId="{EC983566-E28A-46EC-88A8-E3A0CB2645CC}">
      <dgm:prSet/>
      <dgm:spPr/>
      <dgm:t>
        <a:bodyPr/>
        <a:lstStyle/>
        <a:p>
          <a:endParaRPr lang="es-MX"/>
        </a:p>
      </dgm:t>
    </dgm:pt>
    <dgm:pt modelId="{35D19F3D-E875-4798-A616-358C5163886C}">
      <dgm:prSet phldrT="[Texto]"/>
      <dgm:spPr/>
      <dgm:t>
        <a:bodyPr/>
        <a:lstStyle/>
        <a:p>
          <a:r>
            <a:rPr lang="es-MX" dirty="0" smtClean="0"/>
            <a:t>¿Cómo se va a hacer?</a:t>
          </a:r>
          <a:endParaRPr lang="es-MX" dirty="0"/>
        </a:p>
      </dgm:t>
    </dgm:pt>
    <dgm:pt modelId="{DB4348F1-6EE8-4A83-88C6-816E56F92F81}" type="parTrans" cxnId="{9CB772D9-0ABE-4B6F-8B2C-4652586CDB65}">
      <dgm:prSet/>
      <dgm:spPr/>
      <dgm:t>
        <a:bodyPr/>
        <a:lstStyle/>
        <a:p>
          <a:endParaRPr lang="es-MX"/>
        </a:p>
      </dgm:t>
    </dgm:pt>
    <dgm:pt modelId="{EF03A232-754D-4640-941E-B47A184C5195}" type="sibTrans" cxnId="{9CB772D9-0ABE-4B6F-8B2C-4652586CDB65}">
      <dgm:prSet/>
      <dgm:spPr/>
      <dgm:t>
        <a:bodyPr/>
        <a:lstStyle/>
        <a:p>
          <a:endParaRPr lang="es-MX"/>
        </a:p>
      </dgm:t>
    </dgm:pt>
    <dgm:pt modelId="{09AAB4EE-4D04-427F-A1D8-6F678EAF8273}">
      <dgm:prSet phldrT="[Texto]"/>
      <dgm:spPr>
        <a:solidFill>
          <a:schemeClr val="accent1">
            <a:lumMod val="60000"/>
            <a:lumOff val="40000"/>
          </a:schemeClr>
        </a:solidFill>
      </dgm:spPr>
      <dgm:t>
        <a:bodyPr/>
        <a:lstStyle/>
        <a:p>
          <a:r>
            <a:rPr lang="es-MX" b="1" dirty="0" smtClean="0"/>
            <a:t>Dirección</a:t>
          </a:r>
          <a:endParaRPr lang="es-MX" b="1" dirty="0"/>
        </a:p>
      </dgm:t>
    </dgm:pt>
    <dgm:pt modelId="{489926F2-8857-4C7D-B238-3A7CBAFB2F2E}" type="parTrans" cxnId="{ADCD38C1-A023-47D4-9800-125A56D2E9D5}">
      <dgm:prSet/>
      <dgm:spPr/>
      <dgm:t>
        <a:bodyPr/>
        <a:lstStyle/>
        <a:p>
          <a:endParaRPr lang="es-MX"/>
        </a:p>
      </dgm:t>
    </dgm:pt>
    <dgm:pt modelId="{D65EF6AB-4EC4-4EFC-A464-88114C93391B}" type="sibTrans" cxnId="{ADCD38C1-A023-47D4-9800-125A56D2E9D5}">
      <dgm:prSet/>
      <dgm:spPr/>
      <dgm:t>
        <a:bodyPr/>
        <a:lstStyle/>
        <a:p>
          <a:endParaRPr lang="es-MX"/>
        </a:p>
      </dgm:t>
    </dgm:pt>
    <dgm:pt modelId="{37F573B7-EBDA-4458-BF9F-FDDDFA61AD58}">
      <dgm:prSet phldrT="[Texto]"/>
      <dgm:spPr/>
      <dgm:t>
        <a:bodyPr/>
        <a:lstStyle/>
        <a:p>
          <a:r>
            <a:rPr lang="es-MX" dirty="0" smtClean="0"/>
            <a:t>Ver que se haga</a:t>
          </a:r>
          <a:endParaRPr lang="es-MX" dirty="0"/>
        </a:p>
      </dgm:t>
    </dgm:pt>
    <dgm:pt modelId="{6037EF14-B3C5-47DD-99B4-47EE3B88266B}" type="parTrans" cxnId="{B87DD437-7415-41E0-A835-D90946125B66}">
      <dgm:prSet/>
      <dgm:spPr/>
      <dgm:t>
        <a:bodyPr/>
        <a:lstStyle/>
        <a:p>
          <a:endParaRPr lang="es-MX"/>
        </a:p>
      </dgm:t>
    </dgm:pt>
    <dgm:pt modelId="{A0DA8EC2-BF34-4E3F-8E75-3BF2AE170188}" type="sibTrans" cxnId="{B87DD437-7415-41E0-A835-D90946125B66}">
      <dgm:prSet/>
      <dgm:spPr/>
      <dgm:t>
        <a:bodyPr/>
        <a:lstStyle/>
        <a:p>
          <a:endParaRPr lang="es-MX"/>
        </a:p>
      </dgm:t>
    </dgm:pt>
    <dgm:pt modelId="{5BEE44E6-34D6-4A6E-B8E7-4232FD6E28EC}">
      <dgm:prSet custT="1"/>
      <dgm:spPr>
        <a:solidFill>
          <a:schemeClr val="accent6">
            <a:lumMod val="60000"/>
            <a:lumOff val="40000"/>
            <a:alpha val="90000"/>
          </a:schemeClr>
        </a:solidFill>
      </dgm:spPr>
      <dgm:t>
        <a:bodyPr/>
        <a:lstStyle/>
        <a:p>
          <a:r>
            <a:rPr lang="es-MX" sz="3600" b="1" dirty="0" smtClean="0">
              <a:latin typeface="Garamond" panose="02020404030301010803" pitchFamily="18" charset="0"/>
            </a:rPr>
            <a:t>Control     </a:t>
          </a:r>
          <a:r>
            <a:rPr lang="es-MX" sz="2600" dirty="0" smtClean="0"/>
            <a:t>        </a:t>
          </a:r>
          <a:r>
            <a:rPr lang="es-MX" sz="2400" dirty="0" smtClean="0"/>
            <a:t>           </a:t>
          </a:r>
          <a:endParaRPr lang="es-MX" sz="2400" dirty="0"/>
        </a:p>
      </dgm:t>
    </dgm:pt>
    <dgm:pt modelId="{A1A517BB-FD94-4E70-B9D1-CD928EE32D21}" type="parTrans" cxnId="{42BBDBFF-78BF-4759-9FF2-B41C088D757F}">
      <dgm:prSet/>
      <dgm:spPr/>
      <dgm:t>
        <a:bodyPr/>
        <a:lstStyle/>
        <a:p>
          <a:endParaRPr lang="es-MX"/>
        </a:p>
      </dgm:t>
    </dgm:pt>
    <dgm:pt modelId="{E5EF8830-3B50-402F-B44B-783F468CB35C}" type="sibTrans" cxnId="{42BBDBFF-78BF-4759-9FF2-B41C088D757F}">
      <dgm:prSet/>
      <dgm:spPr/>
      <dgm:t>
        <a:bodyPr/>
        <a:lstStyle/>
        <a:p>
          <a:endParaRPr lang="es-MX"/>
        </a:p>
      </dgm:t>
    </dgm:pt>
    <dgm:pt modelId="{9AE39C52-7F8F-47A5-880B-8C1DBC656A2B}" type="pres">
      <dgm:prSet presAssocID="{0B10C228-636C-49F4-B67E-DC395B2A3EF9}" presName="Name0" presStyleCnt="0">
        <dgm:presLayoutVars>
          <dgm:chMax val="7"/>
          <dgm:dir/>
          <dgm:animLvl val="lvl"/>
          <dgm:resizeHandles val="exact"/>
        </dgm:presLayoutVars>
      </dgm:prSet>
      <dgm:spPr/>
      <dgm:t>
        <a:bodyPr/>
        <a:lstStyle/>
        <a:p>
          <a:endParaRPr lang="es-MX"/>
        </a:p>
      </dgm:t>
    </dgm:pt>
    <dgm:pt modelId="{5C084B89-3443-4152-B454-17BF4E29319E}" type="pres">
      <dgm:prSet presAssocID="{5D2F7215-DEE7-45C8-A1D4-97463C69D032}" presName="circle1" presStyleLbl="node1" presStyleIdx="0" presStyleCnt="4"/>
      <dgm:spPr/>
    </dgm:pt>
    <dgm:pt modelId="{900B2532-C58B-4247-9D4D-A7644D23C451}" type="pres">
      <dgm:prSet presAssocID="{5D2F7215-DEE7-45C8-A1D4-97463C69D032}" presName="space" presStyleCnt="0"/>
      <dgm:spPr/>
    </dgm:pt>
    <dgm:pt modelId="{947E5D75-DE6A-4C67-BDFC-47B40BD70A14}" type="pres">
      <dgm:prSet presAssocID="{5D2F7215-DEE7-45C8-A1D4-97463C69D032}" presName="rect1" presStyleLbl="alignAcc1" presStyleIdx="0" presStyleCnt="4"/>
      <dgm:spPr/>
      <dgm:t>
        <a:bodyPr/>
        <a:lstStyle/>
        <a:p>
          <a:endParaRPr lang="es-MX"/>
        </a:p>
      </dgm:t>
    </dgm:pt>
    <dgm:pt modelId="{339B3F77-978D-4DF3-98DB-2AEBE9882174}" type="pres">
      <dgm:prSet presAssocID="{F49252DA-C42C-4409-8E57-5DE818D6EEE6}" presName="vertSpace2" presStyleLbl="node1" presStyleIdx="0" presStyleCnt="4"/>
      <dgm:spPr/>
    </dgm:pt>
    <dgm:pt modelId="{D68DFAC3-8AF6-4024-8354-6F7AFF73A7BA}" type="pres">
      <dgm:prSet presAssocID="{F49252DA-C42C-4409-8E57-5DE818D6EEE6}" presName="circle2" presStyleLbl="node1" presStyleIdx="1" presStyleCnt="4"/>
      <dgm:spPr/>
    </dgm:pt>
    <dgm:pt modelId="{7C21F909-DAAE-4783-9040-C2FB43DC6205}" type="pres">
      <dgm:prSet presAssocID="{F49252DA-C42C-4409-8E57-5DE818D6EEE6}" presName="rect2" presStyleLbl="alignAcc1" presStyleIdx="1" presStyleCnt="4"/>
      <dgm:spPr/>
      <dgm:t>
        <a:bodyPr/>
        <a:lstStyle/>
        <a:p>
          <a:endParaRPr lang="es-MX"/>
        </a:p>
      </dgm:t>
    </dgm:pt>
    <dgm:pt modelId="{F18614C9-67FF-4700-A954-8B7FE036CE3A}" type="pres">
      <dgm:prSet presAssocID="{09AAB4EE-4D04-427F-A1D8-6F678EAF8273}" presName="vertSpace3" presStyleLbl="node1" presStyleIdx="1" presStyleCnt="4"/>
      <dgm:spPr/>
    </dgm:pt>
    <dgm:pt modelId="{FE0B5207-9E9F-4FC4-8433-5817F0639D01}" type="pres">
      <dgm:prSet presAssocID="{09AAB4EE-4D04-427F-A1D8-6F678EAF8273}" presName="circle3" presStyleLbl="node1" presStyleIdx="2" presStyleCnt="4"/>
      <dgm:spPr/>
    </dgm:pt>
    <dgm:pt modelId="{240811EB-51CB-4784-B5CD-11669BB76A94}" type="pres">
      <dgm:prSet presAssocID="{09AAB4EE-4D04-427F-A1D8-6F678EAF8273}" presName="rect3" presStyleLbl="alignAcc1" presStyleIdx="2" presStyleCnt="4"/>
      <dgm:spPr/>
      <dgm:t>
        <a:bodyPr/>
        <a:lstStyle/>
        <a:p>
          <a:endParaRPr lang="es-MX"/>
        </a:p>
      </dgm:t>
    </dgm:pt>
    <dgm:pt modelId="{A2F864CE-D78C-4C62-9D54-C434A2A5F935}" type="pres">
      <dgm:prSet presAssocID="{5BEE44E6-34D6-4A6E-B8E7-4232FD6E28EC}" presName="vertSpace4" presStyleLbl="node1" presStyleIdx="2" presStyleCnt="4"/>
      <dgm:spPr/>
    </dgm:pt>
    <dgm:pt modelId="{8F9A284B-55D7-420B-9BDD-2762259E6AD7}" type="pres">
      <dgm:prSet presAssocID="{5BEE44E6-34D6-4A6E-B8E7-4232FD6E28EC}" presName="circle4" presStyleLbl="node1" presStyleIdx="3" presStyleCnt="4"/>
      <dgm:spPr/>
    </dgm:pt>
    <dgm:pt modelId="{2734AC00-F2BF-4492-B2A7-C8F58567D036}" type="pres">
      <dgm:prSet presAssocID="{5BEE44E6-34D6-4A6E-B8E7-4232FD6E28EC}" presName="rect4" presStyleLbl="alignAcc1" presStyleIdx="3" presStyleCnt="4" custScaleX="100000" custLinFactNeighborX="0" custLinFactNeighborY="-4364"/>
      <dgm:spPr/>
      <dgm:t>
        <a:bodyPr/>
        <a:lstStyle/>
        <a:p>
          <a:endParaRPr lang="es-MX"/>
        </a:p>
      </dgm:t>
    </dgm:pt>
    <dgm:pt modelId="{49229F2B-3A31-4855-B7FD-719D34B07F25}" type="pres">
      <dgm:prSet presAssocID="{5D2F7215-DEE7-45C8-A1D4-97463C69D032}" presName="rect1ParTx" presStyleLbl="alignAcc1" presStyleIdx="3" presStyleCnt="4">
        <dgm:presLayoutVars>
          <dgm:chMax val="1"/>
          <dgm:bulletEnabled val="1"/>
        </dgm:presLayoutVars>
      </dgm:prSet>
      <dgm:spPr/>
      <dgm:t>
        <a:bodyPr/>
        <a:lstStyle/>
        <a:p>
          <a:endParaRPr lang="es-MX"/>
        </a:p>
      </dgm:t>
    </dgm:pt>
    <dgm:pt modelId="{BD2F5248-9707-4847-9FA6-08076524944D}" type="pres">
      <dgm:prSet presAssocID="{5D2F7215-DEE7-45C8-A1D4-97463C69D032}" presName="rect1ChTx" presStyleLbl="alignAcc1" presStyleIdx="3" presStyleCnt="4">
        <dgm:presLayoutVars>
          <dgm:bulletEnabled val="1"/>
        </dgm:presLayoutVars>
      </dgm:prSet>
      <dgm:spPr/>
      <dgm:t>
        <a:bodyPr/>
        <a:lstStyle/>
        <a:p>
          <a:endParaRPr lang="es-MX"/>
        </a:p>
      </dgm:t>
    </dgm:pt>
    <dgm:pt modelId="{B646F55E-048C-4CA5-A0A6-CA1B2F1443A7}" type="pres">
      <dgm:prSet presAssocID="{F49252DA-C42C-4409-8E57-5DE818D6EEE6}" presName="rect2ParTx" presStyleLbl="alignAcc1" presStyleIdx="3" presStyleCnt="4">
        <dgm:presLayoutVars>
          <dgm:chMax val="1"/>
          <dgm:bulletEnabled val="1"/>
        </dgm:presLayoutVars>
      </dgm:prSet>
      <dgm:spPr/>
      <dgm:t>
        <a:bodyPr/>
        <a:lstStyle/>
        <a:p>
          <a:endParaRPr lang="es-MX"/>
        </a:p>
      </dgm:t>
    </dgm:pt>
    <dgm:pt modelId="{B3BED86E-8863-4DC5-B051-43B263FB04E1}" type="pres">
      <dgm:prSet presAssocID="{F49252DA-C42C-4409-8E57-5DE818D6EEE6}" presName="rect2ChTx" presStyleLbl="alignAcc1" presStyleIdx="3" presStyleCnt="4">
        <dgm:presLayoutVars>
          <dgm:bulletEnabled val="1"/>
        </dgm:presLayoutVars>
      </dgm:prSet>
      <dgm:spPr/>
      <dgm:t>
        <a:bodyPr/>
        <a:lstStyle/>
        <a:p>
          <a:endParaRPr lang="es-MX"/>
        </a:p>
      </dgm:t>
    </dgm:pt>
    <dgm:pt modelId="{FA745C42-9F96-4CE6-9E6C-85F7C1C6F57C}" type="pres">
      <dgm:prSet presAssocID="{09AAB4EE-4D04-427F-A1D8-6F678EAF8273}" presName="rect3ParTx" presStyleLbl="alignAcc1" presStyleIdx="3" presStyleCnt="4">
        <dgm:presLayoutVars>
          <dgm:chMax val="1"/>
          <dgm:bulletEnabled val="1"/>
        </dgm:presLayoutVars>
      </dgm:prSet>
      <dgm:spPr/>
      <dgm:t>
        <a:bodyPr/>
        <a:lstStyle/>
        <a:p>
          <a:endParaRPr lang="es-MX"/>
        </a:p>
      </dgm:t>
    </dgm:pt>
    <dgm:pt modelId="{EA7AA3EB-BED3-4206-9811-36F702B20A88}" type="pres">
      <dgm:prSet presAssocID="{09AAB4EE-4D04-427F-A1D8-6F678EAF8273}" presName="rect3ChTx" presStyleLbl="alignAcc1" presStyleIdx="3" presStyleCnt="4" custLinFactNeighborX="0" custLinFactNeighborY="1454">
        <dgm:presLayoutVars>
          <dgm:bulletEnabled val="1"/>
        </dgm:presLayoutVars>
      </dgm:prSet>
      <dgm:spPr/>
      <dgm:t>
        <a:bodyPr/>
        <a:lstStyle/>
        <a:p>
          <a:endParaRPr lang="es-MX"/>
        </a:p>
      </dgm:t>
    </dgm:pt>
    <dgm:pt modelId="{B4ECC757-3193-4959-BC39-5E92E7967686}" type="pres">
      <dgm:prSet presAssocID="{5BEE44E6-34D6-4A6E-B8E7-4232FD6E28EC}" presName="rect4ParTx" presStyleLbl="alignAcc1" presStyleIdx="3" presStyleCnt="4">
        <dgm:presLayoutVars>
          <dgm:chMax val="1"/>
          <dgm:bulletEnabled val="1"/>
        </dgm:presLayoutVars>
      </dgm:prSet>
      <dgm:spPr/>
      <dgm:t>
        <a:bodyPr/>
        <a:lstStyle/>
        <a:p>
          <a:endParaRPr lang="es-MX"/>
        </a:p>
      </dgm:t>
    </dgm:pt>
    <dgm:pt modelId="{E0BFF9CA-091C-4707-B69D-AACECDFFB866}" type="pres">
      <dgm:prSet presAssocID="{5BEE44E6-34D6-4A6E-B8E7-4232FD6E28EC}" presName="rect4ChTx" presStyleLbl="alignAcc1" presStyleIdx="3" presStyleCnt="4">
        <dgm:presLayoutVars>
          <dgm:bulletEnabled val="1"/>
        </dgm:presLayoutVars>
      </dgm:prSet>
      <dgm:spPr/>
    </dgm:pt>
  </dgm:ptLst>
  <dgm:cxnLst>
    <dgm:cxn modelId="{EC983566-E28A-46EC-88A8-E3A0CB2645CC}" srcId="{0B10C228-636C-49F4-B67E-DC395B2A3EF9}" destId="{F49252DA-C42C-4409-8E57-5DE818D6EEE6}" srcOrd="1" destOrd="0" parTransId="{EED9B5EC-7CA9-4411-ACEA-1C4736F2622D}" sibTransId="{3A6CC9FA-B75A-468A-979D-F91A889B7820}"/>
    <dgm:cxn modelId="{35072F18-7D64-4DA2-B0AD-29DB69A1D999}" type="presOf" srcId="{5D2F7215-DEE7-45C8-A1D4-97463C69D032}" destId="{947E5D75-DE6A-4C67-BDFC-47B40BD70A14}" srcOrd="0" destOrd="0" presId="urn:microsoft.com/office/officeart/2005/8/layout/target3"/>
    <dgm:cxn modelId="{972CB62B-7632-4DA8-A938-436D429BA38A}" type="presOf" srcId="{5D2F7215-DEE7-45C8-A1D4-97463C69D032}" destId="{49229F2B-3A31-4855-B7FD-719D34B07F25}" srcOrd="1" destOrd="0" presId="urn:microsoft.com/office/officeart/2005/8/layout/target3"/>
    <dgm:cxn modelId="{B87DD437-7415-41E0-A835-D90946125B66}" srcId="{09AAB4EE-4D04-427F-A1D8-6F678EAF8273}" destId="{37F573B7-EBDA-4458-BF9F-FDDDFA61AD58}" srcOrd="0" destOrd="0" parTransId="{6037EF14-B3C5-47DD-99B4-47EE3B88266B}" sibTransId="{A0DA8EC2-BF34-4E3F-8E75-3BF2AE170188}"/>
    <dgm:cxn modelId="{3239BEA6-9034-4E1F-94A7-FF57C0153534}" type="presOf" srcId="{35D19F3D-E875-4798-A616-358C5163886C}" destId="{B3BED86E-8863-4DC5-B051-43B263FB04E1}" srcOrd="0" destOrd="0" presId="urn:microsoft.com/office/officeart/2005/8/layout/target3"/>
    <dgm:cxn modelId="{46D3A249-293A-460F-B01C-E0380F9C1252}" type="presOf" srcId="{F49252DA-C42C-4409-8E57-5DE818D6EEE6}" destId="{7C21F909-DAAE-4783-9040-C2FB43DC6205}" srcOrd="0" destOrd="0" presId="urn:microsoft.com/office/officeart/2005/8/layout/target3"/>
    <dgm:cxn modelId="{B5EC06BC-9FDF-4D30-B023-3A957511123F}" type="presOf" srcId="{37F573B7-EBDA-4458-BF9F-FDDDFA61AD58}" destId="{EA7AA3EB-BED3-4206-9811-36F702B20A88}" srcOrd="0" destOrd="0" presId="urn:microsoft.com/office/officeart/2005/8/layout/target3"/>
    <dgm:cxn modelId="{42BBDBFF-78BF-4759-9FF2-B41C088D757F}" srcId="{0B10C228-636C-49F4-B67E-DC395B2A3EF9}" destId="{5BEE44E6-34D6-4A6E-B8E7-4232FD6E28EC}" srcOrd="3" destOrd="0" parTransId="{A1A517BB-FD94-4E70-B9D1-CD928EE32D21}" sibTransId="{E5EF8830-3B50-402F-B44B-783F468CB35C}"/>
    <dgm:cxn modelId="{9CB772D9-0ABE-4B6F-8B2C-4652586CDB65}" srcId="{F49252DA-C42C-4409-8E57-5DE818D6EEE6}" destId="{35D19F3D-E875-4798-A616-358C5163886C}" srcOrd="0" destOrd="0" parTransId="{DB4348F1-6EE8-4A83-88C6-816E56F92F81}" sibTransId="{EF03A232-754D-4640-941E-B47A184C5195}"/>
    <dgm:cxn modelId="{C853D460-696E-48BD-8139-E3EB9095155B}" srcId="{0B10C228-636C-49F4-B67E-DC395B2A3EF9}" destId="{5D2F7215-DEE7-45C8-A1D4-97463C69D032}" srcOrd="0" destOrd="0" parTransId="{5A053F32-7CA8-4B87-B9AD-BD505FFE9427}" sibTransId="{0165FF71-9BCE-457B-95A5-F331EECB6CE9}"/>
    <dgm:cxn modelId="{DE4A0851-947A-46E7-B221-82E92B1B03A5}" type="presOf" srcId="{CEE79706-CA44-47BA-B11E-70EE1DEB96AB}" destId="{BD2F5248-9707-4847-9FA6-08076524944D}" srcOrd="0" destOrd="0" presId="urn:microsoft.com/office/officeart/2005/8/layout/target3"/>
    <dgm:cxn modelId="{F2BE21F4-5FAB-4D80-8FDB-0C9D9A9B32B5}" srcId="{5D2F7215-DEE7-45C8-A1D4-97463C69D032}" destId="{CEE79706-CA44-47BA-B11E-70EE1DEB96AB}" srcOrd="0" destOrd="0" parTransId="{2DA2F0E7-A619-4A13-AA32-BE412C75400E}" sibTransId="{1C63C717-8B46-4484-9646-D80357DE8ADF}"/>
    <dgm:cxn modelId="{301A1986-E651-485C-87E1-E6D828CD334C}" type="presOf" srcId="{0B10C228-636C-49F4-B67E-DC395B2A3EF9}" destId="{9AE39C52-7F8F-47A5-880B-8C1DBC656A2B}" srcOrd="0" destOrd="0" presId="urn:microsoft.com/office/officeart/2005/8/layout/target3"/>
    <dgm:cxn modelId="{A28AC769-5263-40AF-B542-07D56147A4A5}" type="presOf" srcId="{09AAB4EE-4D04-427F-A1D8-6F678EAF8273}" destId="{FA745C42-9F96-4CE6-9E6C-85F7C1C6F57C}" srcOrd="1" destOrd="0" presId="urn:microsoft.com/office/officeart/2005/8/layout/target3"/>
    <dgm:cxn modelId="{ADCD38C1-A023-47D4-9800-125A56D2E9D5}" srcId="{0B10C228-636C-49F4-B67E-DC395B2A3EF9}" destId="{09AAB4EE-4D04-427F-A1D8-6F678EAF8273}" srcOrd="2" destOrd="0" parTransId="{489926F2-8857-4C7D-B238-3A7CBAFB2F2E}" sibTransId="{D65EF6AB-4EC4-4EFC-A464-88114C93391B}"/>
    <dgm:cxn modelId="{FF282BEE-F519-47C8-82C6-C13C936204AD}" type="presOf" srcId="{F49252DA-C42C-4409-8E57-5DE818D6EEE6}" destId="{B646F55E-048C-4CA5-A0A6-CA1B2F1443A7}" srcOrd="1" destOrd="0" presId="urn:microsoft.com/office/officeart/2005/8/layout/target3"/>
    <dgm:cxn modelId="{FCD06D25-8E54-45BE-9D7C-AD93FA872572}" type="presOf" srcId="{5BEE44E6-34D6-4A6E-B8E7-4232FD6E28EC}" destId="{B4ECC757-3193-4959-BC39-5E92E7967686}" srcOrd="1" destOrd="0" presId="urn:microsoft.com/office/officeart/2005/8/layout/target3"/>
    <dgm:cxn modelId="{9A30472D-8B69-4C04-8B53-354491004969}" type="presOf" srcId="{09AAB4EE-4D04-427F-A1D8-6F678EAF8273}" destId="{240811EB-51CB-4784-B5CD-11669BB76A94}" srcOrd="0" destOrd="0" presId="urn:microsoft.com/office/officeart/2005/8/layout/target3"/>
    <dgm:cxn modelId="{09FC6ABF-B7D4-4291-AB5C-AF1225A3470D}" srcId="{5D2F7215-DEE7-45C8-A1D4-97463C69D032}" destId="{43337EFB-7492-4211-92F1-2274741CD0EC}" srcOrd="1" destOrd="0" parTransId="{87F73604-CA18-4970-82FA-F3FAE6474849}" sibTransId="{985AC3C3-6EF4-4350-AB6D-48886D29F795}"/>
    <dgm:cxn modelId="{E3D4A619-D37F-4CE0-81E2-F99F2B0D5003}" type="presOf" srcId="{43337EFB-7492-4211-92F1-2274741CD0EC}" destId="{BD2F5248-9707-4847-9FA6-08076524944D}" srcOrd="0" destOrd="1" presId="urn:microsoft.com/office/officeart/2005/8/layout/target3"/>
    <dgm:cxn modelId="{A5DBDEB9-85DF-490A-83D3-A0CDFA8A5393}" type="presOf" srcId="{5BEE44E6-34D6-4A6E-B8E7-4232FD6E28EC}" destId="{2734AC00-F2BF-4492-B2A7-C8F58567D036}" srcOrd="0" destOrd="0" presId="urn:microsoft.com/office/officeart/2005/8/layout/target3"/>
    <dgm:cxn modelId="{096EC8AB-1D0A-4D99-9377-5E07EA0A08E2}" type="presParOf" srcId="{9AE39C52-7F8F-47A5-880B-8C1DBC656A2B}" destId="{5C084B89-3443-4152-B454-17BF4E29319E}" srcOrd="0" destOrd="0" presId="urn:microsoft.com/office/officeart/2005/8/layout/target3"/>
    <dgm:cxn modelId="{B24E751A-555C-458B-ABCA-5C016887E0C7}" type="presParOf" srcId="{9AE39C52-7F8F-47A5-880B-8C1DBC656A2B}" destId="{900B2532-C58B-4247-9D4D-A7644D23C451}" srcOrd="1" destOrd="0" presId="urn:microsoft.com/office/officeart/2005/8/layout/target3"/>
    <dgm:cxn modelId="{E37F4DFC-DB32-4B22-884D-1B519028698C}" type="presParOf" srcId="{9AE39C52-7F8F-47A5-880B-8C1DBC656A2B}" destId="{947E5D75-DE6A-4C67-BDFC-47B40BD70A14}" srcOrd="2" destOrd="0" presId="urn:microsoft.com/office/officeart/2005/8/layout/target3"/>
    <dgm:cxn modelId="{1C936D58-0AF5-4977-9251-6D0BA3DDC8BE}" type="presParOf" srcId="{9AE39C52-7F8F-47A5-880B-8C1DBC656A2B}" destId="{339B3F77-978D-4DF3-98DB-2AEBE9882174}" srcOrd="3" destOrd="0" presId="urn:microsoft.com/office/officeart/2005/8/layout/target3"/>
    <dgm:cxn modelId="{2233127F-296C-4EE3-9B94-28A127271FA9}" type="presParOf" srcId="{9AE39C52-7F8F-47A5-880B-8C1DBC656A2B}" destId="{D68DFAC3-8AF6-4024-8354-6F7AFF73A7BA}" srcOrd="4" destOrd="0" presId="urn:microsoft.com/office/officeart/2005/8/layout/target3"/>
    <dgm:cxn modelId="{9D90097C-3B1C-4E36-96B7-C36A6B911E0B}" type="presParOf" srcId="{9AE39C52-7F8F-47A5-880B-8C1DBC656A2B}" destId="{7C21F909-DAAE-4783-9040-C2FB43DC6205}" srcOrd="5" destOrd="0" presId="urn:microsoft.com/office/officeart/2005/8/layout/target3"/>
    <dgm:cxn modelId="{99419B2B-9BD7-4B67-867B-B448C097C657}" type="presParOf" srcId="{9AE39C52-7F8F-47A5-880B-8C1DBC656A2B}" destId="{F18614C9-67FF-4700-A954-8B7FE036CE3A}" srcOrd="6" destOrd="0" presId="urn:microsoft.com/office/officeart/2005/8/layout/target3"/>
    <dgm:cxn modelId="{A0FACB8A-B5D0-48C2-84BE-2C9D62394DED}" type="presParOf" srcId="{9AE39C52-7F8F-47A5-880B-8C1DBC656A2B}" destId="{FE0B5207-9E9F-4FC4-8433-5817F0639D01}" srcOrd="7" destOrd="0" presId="urn:microsoft.com/office/officeart/2005/8/layout/target3"/>
    <dgm:cxn modelId="{E3D63090-4DAC-4781-95E3-0515CA62CDC9}" type="presParOf" srcId="{9AE39C52-7F8F-47A5-880B-8C1DBC656A2B}" destId="{240811EB-51CB-4784-B5CD-11669BB76A94}" srcOrd="8" destOrd="0" presId="urn:microsoft.com/office/officeart/2005/8/layout/target3"/>
    <dgm:cxn modelId="{29C9384B-8CE5-421B-B301-394EDFB8A8A4}" type="presParOf" srcId="{9AE39C52-7F8F-47A5-880B-8C1DBC656A2B}" destId="{A2F864CE-D78C-4C62-9D54-C434A2A5F935}" srcOrd="9" destOrd="0" presId="urn:microsoft.com/office/officeart/2005/8/layout/target3"/>
    <dgm:cxn modelId="{7A8020B7-23EA-4E36-8444-943C13400171}" type="presParOf" srcId="{9AE39C52-7F8F-47A5-880B-8C1DBC656A2B}" destId="{8F9A284B-55D7-420B-9BDD-2762259E6AD7}" srcOrd="10" destOrd="0" presId="urn:microsoft.com/office/officeart/2005/8/layout/target3"/>
    <dgm:cxn modelId="{DD1ADBD7-80E0-43CA-850A-BB0370069D67}" type="presParOf" srcId="{9AE39C52-7F8F-47A5-880B-8C1DBC656A2B}" destId="{2734AC00-F2BF-4492-B2A7-C8F58567D036}" srcOrd="11" destOrd="0" presId="urn:microsoft.com/office/officeart/2005/8/layout/target3"/>
    <dgm:cxn modelId="{93AA674A-6A5F-49AD-9E85-1CA717542770}" type="presParOf" srcId="{9AE39C52-7F8F-47A5-880B-8C1DBC656A2B}" destId="{49229F2B-3A31-4855-B7FD-719D34B07F25}" srcOrd="12" destOrd="0" presId="urn:microsoft.com/office/officeart/2005/8/layout/target3"/>
    <dgm:cxn modelId="{616C3C3A-2C5B-40AD-9286-6EBC5C736FB6}" type="presParOf" srcId="{9AE39C52-7F8F-47A5-880B-8C1DBC656A2B}" destId="{BD2F5248-9707-4847-9FA6-08076524944D}" srcOrd="13" destOrd="0" presId="urn:microsoft.com/office/officeart/2005/8/layout/target3"/>
    <dgm:cxn modelId="{46F00C09-6687-4BD4-90F1-A86AA6088480}" type="presParOf" srcId="{9AE39C52-7F8F-47A5-880B-8C1DBC656A2B}" destId="{B646F55E-048C-4CA5-A0A6-CA1B2F1443A7}" srcOrd="14" destOrd="0" presId="urn:microsoft.com/office/officeart/2005/8/layout/target3"/>
    <dgm:cxn modelId="{27869A96-7FDA-418B-A196-5A63D6E81F7F}" type="presParOf" srcId="{9AE39C52-7F8F-47A5-880B-8C1DBC656A2B}" destId="{B3BED86E-8863-4DC5-B051-43B263FB04E1}" srcOrd="15" destOrd="0" presId="urn:microsoft.com/office/officeart/2005/8/layout/target3"/>
    <dgm:cxn modelId="{6199F798-828A-4901-9D55-00BF6143EFD3}" type="presParOf" srcId="{9AE39C52-7F8F-47A5-880B-8C1DBC656A2B}" destId="{FA745C42-9F96-4CE6-9E6C-85F7C1C6F57C}" srcOrd="16" destOrd="0" presId="urn:microsoft.com/office/officeart/2005/8/layout/target3"/>
    <dgm:cxn modelId="{1F067E36-312B-43C0-BFB1-DCC83DD65EC8}" type="presParOf" srcId="{9AE39C52-7F8F-47A5-880B-8C1DBC656A2B}" destId="{EA7AA3EB-BED3-4206-9811-36F702B20A88}" srcOrd="17" destOrd="0" presId="urn:microsoft.com/office/officeart/2005/8/layout/target3"/>
    <dgm:cxn modelId="{58939181-1367-4B69-8280-3A914CF1E209}" type="presParOf" srcId="{9AE39C52-7F8F-47A5-880B-8C1DBC656A2B}" destId="{B4ECC757-3193-4959-BC39-5E92E7967686}" srcOrd="18" destOrd="0" presId="urn:microsoft.com/office/officeart/2005/8/layout/target3"/>
    <dgm:cxn modelId="{6B88F837-5392-48EB-B7CE-2A220D743C9E}" type="presParOf" srcId="{9AE39C52-7F8F-47A5-880B-8C1DBC656A2B}" destId="{E0BFF9CA-091C-4707-B69D-AACECDFFB866}" srcOrd="19" destOrd="0" presId="urn:microsoft.com/office/officeart/2005/8/layout/target3"/>
  </dgm:cxnLst>
  <dgm:bg>
    <a:solidFill>
      <a:schemeClr val="accent1">
        <a:lumMod val="40000"/>
        <a:lumOff val="6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B82749A-5947-4B34-AEBF-51F1B49D2BC6}" type="doc">
      <dgm:prSet loTypeId="urn:microsoft.com/office/officeart/2005/8/layout/pyramid1" loCatId="pyramid" qsTypeId="urn:microsoft.com/office/officeart/2005/8/quickstyle/simple1" qsCatId="simple" csTypeId="urn:microsoft.com/office/officeart/2005/8/colors/accent1_2" csCatId="accent1" phldr="1"/>
      <dgm:spPr/>
    </dgm:pt>
    <dgm:pt modelId="{041B029F-909F-4AA7-8D1C-3948BE5F370A}">
      <dgm:prSet phldrT="[Texto]" custT="1"/>
      <dgm:spPr>
        <a:solidFill>
          <a:srgbClr val="92D050"/>
        </a:solidFill>
      </dgm:spPr>
      <dgm:t>
        <a:bodyPr/>
        <a:lstStyle/>
        <a:p>
          <a:r>
            <a:rPr lang="es-MX" sz="2400" dirty="0" smtClean="0"/>
            <a:t>Director ejecutivo (CEO)</a:t>
          </a:r>
          <a:endParaRPr lang="es-MX" sz="2400" dirty="0"/>
        </a:p>
      </dgm:t>
    </dgm:pt>
    <dgm:pt modelId="{97CCFC47-E3D0-4439-9E82-4A8AF8B36379}" type="parTrans" cxnId="{F26767F5-FA4D-4BB4-8FEE-74B2C7AF6B3B}">
      <dgm:prSet/>
      <dgm:spPr/>
      <dgm:t>
        <a:bodyPr/>
        <a:lstStyle/>
        <a:p>
          <a:endParaRPr lang="es-MX"/>
        </a:p>
      </dgm:t>
    </dgm:pt>
    <dgm:pt modelId="{A35D4C6F-7999-4EE2-9248-E7060B77A651}" type="sibTrans" cxnId="{F26767F5-FA4D-4BB4-8FEE-74B2C7AF6B3B}">
      <dgm:prSet/>
      <dgm:spPr/>
      <dgm:t>
        <a:bodyPr/>
        <a:lstStyle/>
        <a:p>
          <a:endParaRPr lang="es-MX"/>
        </a:p>
      </dgm:t>
    </dgm:pt>
    <dgm:pt modelId="{3E13FFB6-63A1-4BA2-B052-FFF120AF05BC}">
      <dgm:prSet phldrT="[Texto]" custT="1"/>
      <dgm:spPr>
        <a:solidFill>
          <a:schemeClr val="accent6">
            <a:lumMod val="40000"/>
            <a:lumOff val="60000"/>
          </a:schemeClr>
        </a:solidFill>
      </dgm:spPr>
      <dgm:t>
        <a:bodyPr/>
        <a:lstStyle/>
        <a:p>
          <a:r>
            <a:rPr lang="es-MX" sz="2400" dirty="0" smtClean="0"/>
            <a:t>Gerentes medios (jefes de departamento)</a:t>
          </a:r>
          <a:endParaRPr lang="es-MX" sz="2400" dirty="0"/>
        </a:p>
      </dgm:t>
    </dgm:pt>
    <dgm:pt modelId="{57328A41-86BF-4AEF-B118-1C81DB1D2CA1}" type="parTrans" cxnId="{0BD46F97-9967-4ABC-A62E-5AF9486ADFDA}">
      <dgm:prSet/>
      <dgm:spPr/>
      <dgm:t>
        <a:bodyPr/>
        <a:lstStyle/>
        <a:p>
          <a:endParaRPr lang="es-MX"/>
        </a:p>
      </dgm:t>
    </dgm:pt>
    <dgm:pt modelId="{C3C59F64-0165-423C-AFAC-21C7CD598EDF}" type="sibTrans" cxnId="{0BD46F97-9967-4ABC-A62E-5AF9486ADFDA}">
      <dgm:prSet/>
      <dgm:spPr/>
      <dgm:t>
        <a:bodyPr/>
        <a:lstStyle/>
        <a:p>
          <a:endParaRPr lang="es-MX"/>
        </a:p>
      </dgm:t>
    </dgm:pt>
    <dgm:pt modelId="{0F4BD766-50E8-4C6D-B622-E76DB14469F2}">
      <dgm:prSet phldrT="[Texto]" custT="1"/>
      <dgm:spPr>
        <a:solidFill>
          <a:schemeClr val="accent6">
            <a:lumMod val="60000"/>
            <a:lumOff val="40000"/>
          </a:schemeClr>
        </a:solidFill>
      </dgm:spPr>
      <dgm:t>
        <a:bodyPr/>
        <a:lstStyle/>
        <a:p>
          <a:r>
            <a:rPr lang="es-MX" sz="2400" dirty="0" smtClean="0"/>
            <a:t>Gerente de primera línea (supervisores)</a:t>
          </a:r>
          <a:endParaRPr lang="es-MX" sz="2400" dirty="0"/>
        </a:p>
      </dgm:t>
    </dgm:pt>
    <dgm:pt modelId="{711FC7CA-4971-4306-8E14-F2EEC39FBA65}" type="parTrans" cxnId="{DA8220FF-3B01-4529-B910-F5F6879CD8FE}">
      <dgm:prSet/>
      <dgm:spPr/>
      <dgm:t>
        <a:bodyPr/>
        <a:lstStyle/>
        <a:p>
          <a:endParaRPr lang="es-MX"/>
        </a:p>
      </dgm:t>
    </dgm:pt>
    <dgm:pt modelId="{CCCF3C80-F765-4593-96F8-DCEBFF6DAAB8}" type="sibTrans" cxnId="{DA8220FF-3B01-4529-B910-F5F6879CD8FE}">
      <dgm:prSet/>
      <dgm:spPr/>
      <dgm:t>
        <a:bodyPr/>
        <a:lstStyle/>
        <a:p>
          <a:endParaRPr lang="es-MX"/>
        </a:p>
      </dgm:t>
    </dgm:pt>
    <dgm:pt modelId="{B8A5B15D-98B9-46A0-8597-9317FCEE536C}">
      <dgm:prSet custT="1"/>
      <dgm:spPr>
        <a:solidFill>
          <a:schemeClr val="accent6">
            <a:lumMod val="60000"/>
            <a:lumOff val="40000"/>
          </a:schemeClr>
        </a:solidFill>
      </dgm:spPr>
      <dgm:t>
        <a:bodyPr/>
        <a:lstStyle/>
        <a:p>
          <a:r>
            <a:rPr lang="es-MX" sz="2400" dirty="0" smtClean="0"/>
            <a:t>Gerentes altos (Responsabilidad </a:t>
          </a:r>
          <a:r>
            <a:rPr lang="es-MX" sz="2400" dirty="0" err="1" smtClean="0"/>
            <a:t>multidepartamental</a:t>
          </a:r>
          <a:r>
            <a:rPr lang="es-MX" sz="2400" dirty="0" smtClean="0"/>
            <a:t>)</a:t>
          </a:r>
          <a:endParaRPr lang="es-MX" sz="2400" dirty="0"/>
        </a:p>
      </dgm:t>
    </dgm:pt>
    <dgm:pt modelId="{5A67EDC5-0BED-44F1-9F74-CD52C174C065}" type="parTrans" cxnId="{47322158-DBF2-412B-AFA3-21D6617EE890}">
      <dgm:prSet/>
      <dgm:spPr/>
      <dgm:t>
        <a:bodyPr/>
        <a:lstStyle/>
        <a:p>
          <a:endParaRPr lang="es-MX"/>
        </a:p>
      </dgm:t>
    </dgm:pt>
    <dgm:pt modelId="{4137F88A-8C0B-4594-A05B-512C39A7BF84}" type="sibTrans" cxnId="{47322158-DBF2-412B-AFA3-21D6617EE890}">
      <dgm:prSet/>
      <dgm:spPr/>
      <dgm:t>
        <a:bodyPr/>
        <a:lstStyle/>
        <a:p>
          <a:endParaRPr lang="es-MX"/>
        </a:p>
      </dgm:t>
    </dgm:pt>
    <dgm:pt modelId="{C6586A70-31DD-46F8-8602-FBA911DD7033}" type="pres">
      <dgm:prSet presAssocID="{0B82749A-5947-4B34-AEBF-51F1B49D2BC6}" presName="Name0" presStyleCnt="0">
        <dgm:presLayoutVars>
          <dgm:dir/>
          <dgm:animLvl val="lvl"/>
          <dgm:resizeHandles val="exact"/>
        </dgm:presLayoutVars>
      </dgm:prSet>
      <dgm:spPr/>
    </dgm:pt>
    <dgm:pt modelId="{4B126910-6C33-40D2-9699-1A3B681DD3F5}" type="pres">
      <dgm:prSet presAssocID="{041B029F-909F-4AA7-8D1C-3948BE5F370A}" presName="Name8" presStyleCnt="0"/>
      <dgm:spPr/>
    </dgm:pt>
    <dgm:pt modelId="{DC3B7787-84A5-4117-9CD9-C6CE7A77C392}" type="pres">
      <dgm:prSet presAssocID="{041B029F-909F-4AA7-8D1C-3948BE5F370A}" presName="level" presStyleLbl="node1" presStyleIdx="0" presStyleCnt="4">
        <dgm:presLayoutVars>
          <dgm:chMax val="1"/>
          <dgm:bulletEnabled val="1"/>
        </dgm:presLayoutVars>
      </dgm:prSet>
      <dgm:spPr/>
      <dgm:t>
        <a:bodyPr/>
        <a:lstStyle/>
        <a:p>
          <a:endParaRPr lang="es-MX"/>
        </a:p>
      </dgm:t>
    </dgm:pt>
    <dgm:pt modelId="{827E0C1E-1B22-4BE9-BB7A-5A26817B40B5}" type="pres">
      <dgm:prSet presAssocID="{041B029F-909F-4AA7-8D1C-3948BE5F370A}" presName="levelTx" presStyleLbl="revTx" presStyleIdx="0" presStyleCnt="0">
        <dgm:presLayoutVars>
          <dgm:chMax val="1"/>
          <dgm:bulletEnabled val="1"/>
        </dgm:presLayoutVars>
      </dgm:prSet>
      <dgm:spPr/>
      <dgm:t>
        <a:bodyPr/>
        <a:lstStyle/>
        <a:p>
          <a:endParaRPr lang="es-MX"/>
        </a:p>
      </dgm:t>
    </dgm:pt>
    <dgm:pt modelId="{24B326D2-B608-4444-BCF8-3453E5244636}" type="pres">
      <dgm:prSet presAssocID="{B8A5B15D-98B9-46A0-8597-9317FCEE536C}" presName="Name8" presStyleCnt="0"/>
      <dgm:spPr/>
    </dgm:pt>
    <dgm:pt modelId="{C968F632-4B02-44EE-AE8A-575E85D81F40}" type="pres">
      <dgm:prSet presAssocID="{B8A5B15D-98B9-46A0-8597-9317FCEE536C}" presName="level" presStyleLbl="node1" presStyleIdx="1" presStyleCnt="4" custScaleY="71023">
        <dgm:presLayoutVars>
          <dgm:chMax val="1"/>
          <dgm:bulletEnabled val="1"/>
        </dgm:presLayoutVars>
      </dgm:prSet>
      <dgm:spPr/>
      <dgm:t>
        <a:bodyPr/>
        <a:lstStyle/>
        <a:p>
          <a:endParaRPr lang="es-MX"/>
        </a:p>
      </dgm:t>
    </dgm:pt>
    <dgm:pt modelId="{C7E281EF-CA9F-4C2E-B1AC-51EE35A9A3C2}" type="pres">
      <dgm:prSet presAssocID="{B8A5B15D-98B9-46A0-8597-9317FCEE536C}" presName="levelTx" presStyleLbl="revTx" presStyleIdx="0" presStyleCnt="0">
        <dgm:presLayoutVars>
          <dgm:chMax val="1"/>
          <dgm:bulletEnabled val="1"/>
        </dgm:presLayoutVars>
      </dgm:prSet>
      <dgm:spPr/>
      <dgm:t>
        <a:bodyPr/>
        <a:lstStyle/>
        <a:p>
          <a:endParaRPr lang="es-MX"/>
        </a:p>
      </dgm:t>
    </dgm:pt>
    <dgm:pt modelId="{2E77AC62-CC6A-4745-B83B-EC6EEA7AA148}" type="pres">
      <dgm:prSet presAssocID="{3E13FFB6-63A1-4BA2-B052-FFF120AF05BC}" presName="Name8" presStyleCnt="0"/>
      <dgm:spPr/>
    </dgm:pt>
    <dgm:pt modelId="{3F27060B-0C5B-47DB-8D15-B7F9DEC95ACE}" type="pres">
      <dgm:prSet presAssocID="{3E13FFB6-63A1-4BA2-B052-FFF120AF05BC}" presName="level" presStyleLbl="node1" presStyleIdx="2" presStyleCnt="4" custScaleY="59109">
        <dgm:presLayoutVars>
          <dgm:chMax val="1"/>
          <dgm:bulletEnabled val="1"/>
        </dgm:presLayoutVars>
      </dgm:prSet>
      <dgm:spPr/>
      <dgm:t>
        <a:bodyPr/>
        <a:lstStyle/>
        <a:p>
          <a:endParaRPr lang="es-MX"/>
        </a:p>
      </dgm:t>
    </dgm:pt>
    <dgm:pt modelId="{5EAC6318-5C6A-4736-BBD5-327F88A6C024}" type="pres">
      <dgm:prSet presAssocID="{3E13FFB6-63A1-4BA2-B052-FFF120AF05BC}" presName="levelTx" presStyleLbl="revTx" presStyleIdx="0" presStyleCnt="0">
        <dgm:presLayoutVars>
          <dgm:chMax val="1"/>
          <dgm:bulletEnabled val="1"/>
        </dgm:presLayoutVars>
      </dgm:prSet>
      <dgm:spPr/>
      <dgm:t>
        <a:bodyPr/>
        <a:lstStyle/>
        <a:p>
          <a:endParaRPr lang="es-MX"/>
        </a:p>
      </dgm:t>
    </dgm:pt>
    <dgm:pt modelId="{06806029-46D5-4C9B-B2F8-077B0033DA02}" type="pres">
      <dgm:prSet presAssocID="{0F4BD766-50E8-4C6D-B622-E76DB14469F2}" presName="Name8" presStyleCnt="0"/>
      <dgm:spPr/>
    </dgm:pt>
    <dgm:pt modelId="{BEEC4D4C-C83E-4017-BE28-30733925C96A}" type="pres">
      <dgm:prSet presAssocID="{0F4BD766-50E8-4C6D-B622-E76DB14469F2}" presName="level" presStyleLbl="node1" presStyleIdx="3" presStyleCnt="4" custScaleY="55843" custLinFactNeighborY="5062">
        <dgm:presLayoutVars>
          <dgm:chMax val="1"/>
          <dgm:bulletEnabled val="1"/>
        </dgm:presLayoutVars>
      </dgm:prSet>
      <dgm:spPr/>
      <dgm:t>
        <a:bodyPr/>
        <a:lstStyle/>
        <a:p>
          <a:endParaRPr lang="es-MX"/>
        </a:p>
      </dgm:t>
    </dgm:pt>
    <dgm:pt modelId="{E0D0F32B-E460-4297-AC8E-51C60CACC7B1}" type="pres">
      <dgm:prSet presAssocID="{0F4BD766-50E8-4C6D-B622-E76DB14469F2}" presName="levelTx" presStyleLbl="revTx" presStyleIdx="0" presStyleCnt="0">
        <dgm:presLayoutVars>
          <dgm:chMax val="1"/>
          <dgm:bulletEnabled val="1"/>
        </dgm:presLayoutVars>
      </dgm:prSet>
      <dgm:spPr/>
      <dgm:t>
        <a:bodyPr/>
        <a:lstStyle/>
        <a:p>
          <a:endParaRPr lang="es-MX"/>
        </a:p>
      </dgm:t>
    </dgm:pt>
  </dgm:ptLst>
  <dgm:cxnLst>
    <dgm:cxn modelId="{669F37CD-7E69-472F-B94B-13EE02C216FA}" type="presOf" srcId="{041B029F-909F-4AA7-8D1C-3948BE5F370A}" destId="{827E0C1E-1B22-4BE9-BB7A-5A26817B40B5}" srcOrd="1" destOrd="0" presId="urn:microsoft.com/office/officeart/2005/8/layout/pyramid1"/>
    <dgm:cxn modelId="{0BD46F97-9967-4ABC-A62E-5AF9486ADFDA}" srcId="{0B82749A-5947-4B34-AEBF-51F1B49D2BC6}" destId="{3E13FFB6-63A1-4BA2-B052-FFF120AF05BC}" srcOrd="2" destOrd="0" parTransId="{57328A41-86BF-4AEF-B118-1C81DB1D2CA1}" sibTransId="{C3C59F64-0165-423C-AFAC-21C7CD598EDF}"/>
    <dgm:cxn modelId="{93B61BA1-4E94-4B93-838C-F31EB936845D}" type="presOf" srcId="{3E13FFB6-63A1-4BA2-B052-FFF120AF05BC}" destId="{3F27060B-0C5B-47DB-8D15-B7F9DEC95ACE}" srcOrd="0" destOrd="0" presId="urn:microsoft.com/office/officeart/2005/8/layout/pyramid1"/>
    <dgm:cxn modelId="{5CA21A8F-5CAC-42CF-AF8A-D350DDEF68EF}" type="presOf" srcId="{041B029F-909F-4AA7-8D1C-3948BE5F370A}" destId="{DC3B7787-84A5-4117-9CD9-C6CE7A77C392}" srcOrd="0" destOrd="0" presId="urn:microsoft.com/office/officeart/2005/8/layout/pyramid1"/>
    <dgm:cxn modelId="{40F757AF-2472-44A7-8A10-5B7AC7510F0A}" type="presOf" srcId="{B8A5B15D-98B9-46A0-8597-9317FCEE536C}" destId="{C7E281EF-CA9F-4C2E-B1AC-51EE35A9A3C2}" srcOrd="1" destOrd="0" presId="urn:microsoft.com/office/officeart/2005/8/layout/pyramid1"/>
    <dgm:cxn modelId="{6C0725BA-3CB2-48FC-ACCA-CBC60FF919CB}" type="presOf" srcId="{0F4BD766-50E8-4C6D-B622-E76DB14469F2}" destId="{E0D0F32B-E460-4297-AC8E-51C60CACC7B1}" srcOrd="1" destOrd="0" presId="urn:microsoft.com/office/officeart/2005/8/layout/pyramid1"/>
    <dgm:cxn modelId="{5523E292-FAC4-4538-964A-7C810EC71058}" type="presOf" srcId="{3E13FFB6-63A1-4BA2-B052-FFF120AF05BC}" destId="{5EAC6318-5C6A-4736-BBD5-327F88A6C024}" srcOrd="1" destOrd="0" presId="urn:microsoft.com/office/officeart/2005/8/layout/pyramid1"/>
    <dgm:cxn modelId="{F26767F5-FA4D-4BB4-8FEE-74B2C7AF6B3B}" srcId="{0B82749A-5947-4B34-AEBF-51F1B49D2BC6}" destId="{041B029F-909F-4AA7-8D1C-3948BE5F370A}" srcOrd="0" destOrd="0" parTransId="{97CCFC47-E3D0-4439-9E82-4A8AF8B36379}" sibTransId="{A35D4C6F-7999-4EE2-9248-E7060B77A651}"/>
    <dgm:cxn modelId="{E291751C-BD08-415A-96D4-38AFF9D7F088}" type="presOf" srcId="{0B82749A-5947-4B34-AEBF-51F1B49D2BC6}" destId="{C6586A70-31DD-46F8-8602-FBA911DD7033}" srcOrd="0" destOrd="0" presId="urn:microsoft.com/office/officeart/2005/8/layout/pyramid1"/>
    <dgm:cxn modelId="{D5EF9DC0-7648-45E0-9B89-DB46A315E21C}" type="presOf" srcId="{0F4BD766-50E8-4C6D-B622-E76DB14469F2}" destId="{BEEC4D4C-C83E-4017-BE28-30733925C96A}" srcOrd="0" destOrd="0" presId="urn:microsoft.com/office/officeart/2005/8/layout/pyramid1"/>
    <dgm:cxn modelId="{67C3EA4B-A817-4ED2-BC42-0E5D2B0EB4CA}" type="presOf" srcId="{B8A5B15D-98B9-46A0-8597-9317FCEE536C}" destId="{C968F632-4B02-44EE-AE8A-575E85D81F40}" srcOrd="0" destOrd="0" presId="urn:microsoft.com/office/officeart/2005/8/layout/pyramid1"/>
    <dgm:cxn modelId="{47322158-DBF2-412B-AFA3-21D6617EE890}" srcId="{0B82749A-5947-4B34-AEBF-51F1B49D2BC6}" destId="{B8A5B15D-98B9-46A0-8597-9317FCEE536C}" srcOrd="1" destOrd="0" parTransId="{5A67EDC5-0BED-44F1-9F74-CD52C174C065}" sibTransId="{4137F88A-8C0B-4594-A05B-512C39A7BF84}"/>
    <dgm:cxn modelId="{DA8220FF-3B01-4529-B910-F5F6879CD8FE}" srcId="{0B82749A-5947-4B34-AEBF-51F1B49D2BC6}" destId="{0F4BD766-50E8-4C6D-B622-E76DB14469F2}" srcOrd="3" destOrd="0" parTransId="{711FC7CA-4971-4306-8E14-F2EEC39FBA65}" sibTransId="{CCCF3C80-F765-4593-96F8-DCEBFF6DAAB8}"/>
    <dgm:cxn modelId="{99CD3E2E-CAAE-4E12-8A90-C5B9DDE2081B}" type="presParOf" srcId="{C6586A70-31DD-46F8-8602-FBA911DD7033}" destId="{4B126910-6C33-40D2-9699-1A3B681DD3F5}" srcOrd="0" destOrd="0" presId="urn:microsoft.com/office/officeart/2005/8/layout/pyramid1"/>
    <dgm:cxn modelId="{FCF41630-B1A9-4560-B042-4FEBED0C9943}" type="presParOf" srcId="{4B126910-6C33-40D2-9699-1A3B681DD3F5}" destId="{DC3B7787-84A5-4117-9CD9-C6CE7A77C392}" srcOrd="0" destOrd="0" presId="urn:microsoft.com/office/officeart/2005/8/layout/pyramid1"/>
    <dgm:cxn modelId="{A4B0900D-8EBD-4C71-88B1-9CBB7E0C0859}" type="presParOf" srcId="{4B126910-6C33-40D2-9699-1A3B681DD3F5}" destId="{827E0C1E-1B22-4BE9-BB7A-5A26817B40B5}" srcOrd="1" destOrd="0" presId="urn:microsoft.com/office/officeart/2005/8/layout/pyramid1"/>
    <dgm:cxn modelId="{A0D847C8-EC78-4E4D-B9F4-3A08EF428162}" type="presParOf" srcId="{C6586A70-31DD-46F8-8602-FBA911DD7033}" destId="{24B326D2-B608-4444-BCF8-3453E5244636}" srcOrd="1" destOrd="0" presId="urn:microsoft.com/office/officeart/2005/8/layout/pyramid1"/>
    <dgm:cxn modelId="{54E8B09F-9940-4E67-BC9C-190B1BCEA1A0}" type="presParOf" srcId="{24B326D2-B608-4444-BCF8-3453E5244636}" destId="{C968F632-4B02-44EE-AE8A-575E85D81F40}" srcOrd="0" destOrd="0" presId="urn:microsoft.com/office/officeart/2005/8/layout/pyramid1"/>
    <dgm:cxn modelId="{F20C62ED-ADEC-46D4-8D7F-D0B405973D7E}" type="presParOf" srcId="{24B326D2-B608-4444-BCF8-3453E5244636}" destId="{C7E281EF-CA9F-4C2E-B1AC-51EE35A9A3C2}" srcOrd="1" destOrd="0" presId="urn:microsoft.com/office/officeart/2005/8/layout/pyramid1"/>
    <dgm:cxn modelId="{1D65E408-86CD-4D7C-8923-28A2EBEF5FF5}" type="presParOf" srcId="{C6586A70-31DD-46F8-8602-FBA911DD7033}" destId="{2E77AC62-CC6A-4745-B83B-EC6EEA7AA148}" srcOrd="2" destOrd="0" presId="urn:microsoft.com/office/officeart/2005/8/layout/pyramid1"/>
    <dgm:cxn modelId="{DDEF6693-CB4B-4F12-AB5C-070B088A3549}" type="presParOf" srcId="{2E77AC62-CC6A-4745-B83B-EC6EEA7AA148}" destId="{3F27060B-0C5B-47DB-8D15-B7F9DEC95ACE}" srcOrd="0" destOrd="0" presId="urn:microsoft.com/office/officeart/2005/8/layout/pyramid1"/>
    <dgm:cxn modelId="{F10F2A21-FBA8-43EC-A0F1-A32E385AB2B2}" type="presParOf" srcId="{2E77AC62-CC6A-4745-B83B-EC6EEA7AA148}" destId="{5EAC6318-5C6A-4736-BBD5-327F88A6C024}" srcOrd="1" destOrd="0" presId="urn:microsoft.com/office/officeart/2005/8/layout/pyramid1"/>
    <dgm:cxn modelId="{1F1FB946-D94E-420A-A9AF-0B2232F302F8}" type="presParOf" srcId="{C6586A70-31DD-46F8-8602-FBA911DD7033}" destId="{06806029-46D5-4C9B-B2F8-077B0033DA02}" srcOrd="3" destOrd="0" presId="urn:microsoft.com/office/officeart/2005/8/layout/pyramid1"/>
    <dgm:cxn modelId="{59B9225D-31A5-4F21-95CF-C9FC1A5900BB}" type="presParOf" srcId="{06806029-46D5-4C9B-B2F8-077B0033DA02}" destId="{BEEC4D4C-C83E-4017-BE28-30733925C96A}" srcOrd="0" destOrd="0" presId="urn:microsoft.com/office/officeart/2005/8/layout/pyramid1"/>
    <dgm:cxn modelId="{9B9273E9-5498-45FE-8976-B8E9E763139E}" type="presParOf" srcId="{06806029-46D5-4C9B-B2F8-077B0033DA02}" destId="{E0D0F32B-E460-4297-AC8E-51C60CACC7B1}"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9AAFE7-F260-468A-84E3-564B0E2B785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DA450F6C-BF48-41BA-9199-6305A5694F8A}">
      <dgm:prSet phldrT="[Texto]"/>
      <dgm:spPr>
        <a:solidFill>
          <a:schemeClr val="accent1">
            <a:lumMod val="50000"/>
          </a:schemeClr>
        </a:solidFill>
      </dgm:spPr>
      <dgm:t>
        <a:bodyPr/>
        <a:lstStyle/>
        <a:p>
          <a:r>
            <a:rPr lang="es-MX" dirty="0" err="1" smtClean="0"/>
            <a:t>Koontz</a:t>
          </a:r>
          <a:r>
            <a:rPr lang="es-MX" dirty="0" smtClean="0"/>
            <a:t> y </a:t>
          </a:r>
          <a:r>
            <a:rPr lang="es-MX" dirty="0" err="1" smtClean="0"/>
            <a:t>O´Donnell</a:t>
          </a:r>
          <a:endParaRPr lang="es-MX" dirty="0" smtClean="0"/>
        </a:p>
        <a:p>
          <a:endParaRPr lang="es-MX" dirty="0"/>
        </a:p>
      </dgm:t>
    </dgm:pt>
    <dgm:pt modelId="{A3B90EF1-10D8-4FF2-8B37-22E4C4F47BE7}" type="parTrans" cxnId="{CB6753C9-871A-43F6-8BE3-DDDD4C676978}">
      <dgm:prSet/>
      <dgm:spPr/>
      <dgm:t>
        <a:bodyPr/>
        <a:lstStyle/>
        <a:p>
          <a:endParaRPr lang="es-MX"/>
        </a:p>
      </dgm:t>
    </dgm:pt>
    <dgm:pt modelId="{ED5FE66C-0712-44EB-8D2C-319A7E59D8B4}" type="sibTrans" cxnId="{CB6753C9-871A-43F6-8BE3-DDDD4C676978}">
      <dgm:prSet/>
      <dgm:spPr/>
      <dgm:t>
        <a:bodyPr/>
        <a:lstStyle/>
        <a:p>
          <a:endParaRPr lang="es-MX"/>
        </a:p>
      </dgm:t>
    </dgm:pt>
    <dgm:pt modelId="{30EDA0AC-4EF8-4CBC-9B2B-DB45333A6F0F}">
      <dgm:prSet phldrT="[Texto]"/>
      <dgm:spPr/>
      <dgm:t>
        <a:bodyPr/>
        <a:lstStyle/>
        <a:p>
          <a:r>
            <a:rPr lang="es-MX" dirty="0" smtClean="0"/>
            <a:t>Establecer y conservar un medio ambiente en el cual las personas, trabajando en grupo, sean guiados de manera efectiva y eficiente la obtención de las metas colectivas.</a:t>
          </a:r>
          <a:endParaRPr lang="es-MX" dirty="0"/>
        </a:p>
      </dgm:t>
    </dgm:pt>
    <dgm:pt modelId="{C82EB3DA-A89E-463A-858E-8A46A8C0749F}" type="parTrans" cxnId="{C6DA7DBD-461F-47D6-9F4D-B9C79A744BC7}">
      <dgm:prSet/>
      <dgm:spPr/>
      <dgm:t>
        <a:bodyPr/>
        <a:lstStyle/>
        <a:p>
          <a:endParaRPr lang="es-MX"/>
        </a:p>
      </dgm:t>
    </dgm:pt>
    <dgm:pt modelId="{C4AC829B-3120-4FF1-A34A-7893F1E41DA4}" type="sibTrans" cxnId="{C6DA7DBD-461F-47D6-9F4D-B9C79A744BC7}">
      <dgm:prSet/>
      <dgm:spPr/>
      <dgm:t>
        <a:bodyPr/>
        <a:lstStyle/>
        <a:p>
          <a:endParaRPr lang="es-MX"/>
        </a:p>
      </dgm:t>
    </dgm:pt>
    <dgm:pt modelId="{CB01DBFC-82F8-4D2A-817A-B9DF4EED00DE}">
      <dgm:prSet phldrT="[Texto]"/>
      <dgm:spPr>
        <a:solidFill>
          <a:schemeClr val="accent1">
            <a:lumMod val="50000"/>
          </a:schemeClr>
        </a:solidFill>
      </dgm:spPr>
      <dgm:t>
        <a:bodyPr/>
        <a:lstStyle/>
        <a:p>
          <a:r>
            <a:rPr lang="es-MX" dirty="0" smtClean="0"/>
            <a:t>Agustín Reyes Ponce</a:t>
          </a:r>
          <a:endParaRPr lang="es-MX" dirty="0"/>
        </a:p>
      </dgm:t>
    </dgm:pt>
    <dgm:pt modelId="{A66F4AA3-8F73-4C84-BC52-512D077940EE}" type="parTrans" cxnId="{3F0FF9E2-697F-4534-9918-14FC1877A935}">
      <dgm:prSet/>
      <dgm:spPr/>
      <dgm:t>
        <a:bodyPr/>
        <a:lstStyle/>
        <a:p>
          <a:endParaRPr lang="es-MX"/>
        </a:p>
      </dgm:t>
    </dgm:pt>
    <dgm:pt modelId="{2084C138-851A-4DEF-B5E2-3002252B5C37}" type="sibTrans" cxnId="{3F0FF9E2-697F-4534-9918-14FC1877A935}">
      <dgm:prSet/>
      <dgm:spPr/>
      <dgm:t>
        <a:bodyPr/>
        <a:lstStyle/>
        <a:p>
          <a:endParaRPr lang="es-MX"/>
        </a:p>
      </dgm:t>
    </dgm:pt>
    <dgm:pt modelId="{E229DB3C-9DB5-47B2-878B-8AC6EEFBD75D}">
      <dgm:prSet phldrT="[Texto]"/>
      <dgm:spPr/>
      <dgm:t>
        <a:bodyPr/>
        <a:lstStyle/>
        <a:p>
          <a:r>
            <a:rPr lang="es-MX" dirty="0" smtClean="0"/>
            <a:t>Conjunto sistemático de reglas para lograr la máxima eficiencia en las formas de estructurar y manejar un organismo social. </a:t>
          </a:r>
          <a:endParaRPr lang="es-MX" dirty="0"/>
        </a:p>
      </dgm:t>
    </dgm:pt>
    <dgm:pt modelId="{6191CB8C-A911-4927-B7CE-5F5EA4B045AF}" type="parTrans" cxnId="{8D1B7CEB-D0D9-4D45-95E5-F54704AF546D}">
      <dgm:prSet/>
      <dgm:spPr/>
      <dgm:t>
        <a:bodyPr/>
        <a:lstStyle/>
        <a:p>
          <a:endParaRPr lang="es-MX"/>
        </a:p>
      </dgm:t>
    </dgm:pt>
    <dgm:pt modelId="{C77838B1-C530-44F3-AB63-D4A0FAB6959C}" type="sibTrans" cxnId="{8D1B7CEB-D0D9-4D45-95E5-F54704AF546D}">
      <dgm:prSet/>
      <dgm:spPr/>
      <dgm:t>
        <a:bodyPr/>
        <a:lstStyle/>
        <a:p>
          <a:endParaRPr lang="es-MX"/>
        </a:p>
      </dgm:t>
    </dgm:pt>
    <dgm:pt modelId="{4EF0588E-51DB-457B-81D0-B4DDC033DF3B}">
      <dgm:prSet/>
      <dgm:spPr/>
      <dgm:t>
        <a:bodyPr/>
        <a:lstStyle/>
        <a:p>
          <a:endParaRPr lang="es-MX" dirty="0" err="1" smtClean="0"/>
        </a:p>
      </dgm:t>
    </dgm:pt>
    <dgm:pt modelId="{8BD49114-BBAB-4EB0-BDB3-641FEAE0F9D2}" type="parTrans" cxnId="{7C218A3E-9C97-4F43-B092-622A1EDE94DF}">
      <dgm:prSet/>
      <dgm:spPr/>
      <dgm:t>
        <a:bodyPr/>
        <a:lstStyle/>
        <a:p>
          <a:endParaRPr lang="es-MX"/>
        </a:p>
      </dgm:t>
    </dgm:pt>
    <dgm:pt modelId="{B3EC3A59-CC1F-493F-9114-E4A84973BD19}" type="sibTrans" cxnId="{7C218A3E-9C97-4F43-B092-622A1EDE94DF}">
      <dgm:prSet/>
      <dgm:spPr/>
      <dgm:t>
        <a:bodyPr/>
        <a:lstStyle/>
        <a:p>
          <a:endParaRPr lang="es-MX"/>
        </a:p>
      </dgm:t>
    </dgm:pt>
    <dgm:pt modelId="{EA065B91-F777-496C-84CE-3E8D182EB219}" type="pres">
      <dgm:prSet presAssocID="{BA9AAFE7-F260-468A-84E3-564B0E2B7853}" presName="Name0" presStyleCnt="0">
        <dgm:presLayoutVars>
          <dgm:dir/>
          <dgm:animLvl val="lvl"/>
          <dgm:resizeHandles val="exact"/>
        </dgm:presLayoutVars>
      </dgm:prSet>
      <dgm:spPr/>
      <dgm:t>
        <a:bodyPr/>
        <a:lstStyle/>
        <a:p>
          <a:endParaRPr lang="es-MX"/>
        </a:p>
      </dgm:t>
    </dgm:pt>
    <dgm:pt modelId="{FA2B3784-0BC9-4A8A-82F3-DA2F42BD8952}" type="pres">
      <dgm:prSet presAssocID="{DA450F6C-BF48-41BA-9199-6305A5694F8A}" presName="linNode" presStyleCnt="0"/>
      <dgm:spPr/>
    </dgm:pt>
    <dgm:pt modelId="{9A3685E2-3341-4658-8703-33FFC36124E0}" type="pres">
      <dgm:prSet presAssocID="{DA450F6C-BF48-41BA-9199-6305A5694F8A}" presName="parentText" presStyleLbl="node1" presStyleIdx="0" presStyleCnt="2" custScaleX="61739">
        <dgm:presLayoutVars>
          <dgm:chMax val="1"/>
          <dgm:bulletEnabled val="1"/>
        </dgm:presLayoutVars>
      </dgm:prSet>
      <dgm:spPr/>
      <dgm:t>
        <a:bodyPr/>
        <a:lstStyle/>
        <a:p>
          <a:endParaRPr lang="es-MX"/>
        </a:p>
      </dgm:t>
    </dgm:pt>
    <dgm:pt modelId="{D868D75B-E5CD-4B99-A42E-BBF23C300B68}" type="pres">
      <dgm:prSet presAssocID="{DA450F6C-BF48-41BA-9199-6305A5694F8A}" presName="descendantText" presStyleLbl="alignAccFollowNode1" presStyleIdx="0" presStyleCnt="2">
        <dgm:presLayoutVars>
          <dgm:bulletEnabled val="1"/>
        </dgm:presLayoutVars>
      </dgm:prSet>
      <dgm:spPr/>
      <dgm:t>
        <a:bodyPr/>
        <a:lstStyle/>
        <a:p>
          <a:endParaRPr lang="es-MX"/>
        </a:p>
      </dgm:t>
    </dgm:pt>
    <dgm:pt modelId="{56DF068F-D39D-4643-866F-E2E15F2CE80B}" type="pres">
      <dgm:prSet presAssocID="{ED5FE66C-0712-44EB-8D2C-319A7E59D8B4}" presName="sp" presStyleCnt="0"/>
      <dgm:spPr/>
    </dgm:pt>
    <dgm:pt modelId="{DB93831D-F37C-42CD-A5F2-CEF1C7810388}" type="pres">
      <dgm:prSet presAssocID="{CB01DBFC-82F8-4D2A-817A-B9DF4EED00DE}" presName="linNode" presStyleCnt="0"/>
      <dgm:spPr/>
    </dgm:pt>
    <dgm:pt modelId="{AD23970A-E1F7-4D38-9056-2ED4C1426553}" type="pres">
      <dgm:prSet presAssocID="{CB01DBFC-82F8-4D2A-817A-B9DF4EED00DE}" presName="parentText" presStyleLbl="node1" presStyleIdx="1" presStyleCnt="2" custScaleX="62472">
        <dgm:presLayoutVars>
          <dgm:chMax val="1"/>
          <dgm:bulletEnabled val="1"/>
        </dgm:presLayoutVars>
      </dgm:prSet>
      <dgm:spPr/>
      <dgm:t>
        <a:bodyPr/>
        <a:lstStyle/>
        <a:p>
          <a:endParaRPr lang="es-MX"/>
        </a:p>
      </dgm:t>
    </dgm:pt>
    <dgm:pt modelId="{7844B938-7544-4C13-A0B5-41CF6BD315B3}" type="pres">
      <dgm:prSet presAssocID="{CB01DBFC-82F8-4D2A-817A-B9DF4EED00DE}" presName="descendantText" presStyleLbl="alignAccFollowNode1" presStyleIdx="1" presStyleCnt="2" custLinFactNeighborX="2783" custLinFactNeighborY="4986">
        <dgm:presLayoutVars>
          <dgm:bulletEnabled val="1"/>
        </dgm:presLayoutVars>
      </dgm:prSet>
      <dgm:spPr/>
      <dgm:t>
        <a:bodyPr/>
        <a:lstStyle/>
        <a:p>
          <a:endParaRPr lang="es-MX"/>
        </a:p>
      </dgm:t>
    </dgm:pt>
  </dgm:ptLst>
  <dgm:cxnLst>
    <dgm:cxn modelId="{45922C24-E715-41B2-966B-A125CBCCF835}" type="presOf" srcId="{4EF0588E-51DB-457B-81D0-B4DDC033DF3B}" destId="{D868D75B-E5CD-4B99-A42E-BBF23C300B68}" srcOrd="0" destOrd="1" presId="urn:microsoft.com/office/officeart/2005/8/layout/vList5"/>
    <dgm:cxn modelId="{5FD04288-1DFF-460F-8796-187766F6B62F}" type="presOf" srcId="{BA9AAFE7-F260-468A-84E3-564B0E2B7853}" destId="{EA065B91-F777-496C-84CE-3E8D182EB219}" srcOrd="0" destOrd="0" presId="urn:microsoft.com/office/officeart/2005/8/layout/vList5"/>
    <dgm:cxn modelId="{8D1B7CEB-D0D9-4D45-95E5-F54704AF546D}" srcId="{CB01DBFC-82F8-4D2A-817A-B9DF4EED00DE}" destId="{E229DB3C-9DB5-47B2-878B-8AC6EEFBD75D}" srcOrd="0" destOrd="0" parTransId="{6191CB8C-A911-4927-B7CE-5F5EA4B045AF}" sibTransId="{C77838B1-C530-44F3-AB63-D4A0FAB6959C}"/>
    <dgm:cxn modelId="{3F0FF9E2-697F-4534-9918-14FC1877A935}" srcId="{BA9AAFE7-F260-468A-84E3-564B0E2B7853}" destId="{CB01DBFC-82F8-4D2A-817A-B9DF4EED00DE}" srcOrd="1" destOrd="0" parTransId="{A66F4AA3-8F73-4C84-BC52-512D077940EE}" sibTransId="{2084C138-851A-4DEF-B5E2-3002252B5C37}"/>
    <dgm:cxn modelId="{7C218A3E-9C97-4F43-B092-622A1EDE94DF}" srcId="{DA450F6C-BF48-41BA-9199-6305A5694F8A}" destId="{4EF0588E-51DB-457B-81D0-B4DDC033DF3B}" srcOrd="1" destOrd="0" parTransId="{8BD49114-BBAB-4EB0-BDB3-641FEAE0F9D2}" sibTransId="{B3EC3A59-CC1F-493F-9114-E4A84973BD19}"/>
    <dgm:cxn modelId="{5FB8E054-98AF-4D4A-A6BE-EFCAB095EC2E}" type="presOf" srcId="{E229DB3C-9DB5-47B2-878B-8AC6EEFBD75D}" destId="{7844B938-7544-4C13-A0B5-41CF6BD315B3}" srcOrd="0" destOrd="0" presId="urn:microsoft.com/office/officeart/2005/8/layout/vList5"/>
    <dgm:cxn modelId="{094B062E-E1B9-4D1F-B88D-C7C2EB1DD37A}" type="presOf" srcId="{CB01DBFC-82F8-4D2A-817A-B9DF4EED00DE}" destId="{AD23970A-E1F7-4D38-9056-2ED4C1426553}" srcOrd="0" destOrd="0" presId="urn:microsoft.com/office/officeart/2005/8/layout/vList5"/>
    <dgm:cxn modelId="{CB6753C9-871A-43F6-8BE3-DDDD4C676978}" srcId="{BA9AAFE7-F260-468A-84E3-564B0E2B7853}" destId="{DA450F6C-BF48-41BA-9199-6305A5694F8A}" srcOrd="0" destOrd="0" parTransId="{A3B90EF1-10D8-4FF2-8B37-22E4C4F47BE7}" sibTransId="{ED5FE66C-0712-44EB-8D2C-319A7E59D8B4}"/>
    <dgm:cxn modelId="{C6DA7DBD-461F-47D6-9F4D-B9C79A744BC7}" srcId="{DA450F6C-BF48-41BA-9199-6305A5694F8A}" destId="{30EDA0AC-4EF8-4CBC-9B2B-DB45333A6F0F}" srcOrd="0" destOrd="0" parTransId="{C82EB3DA-A89E-463A-858E-8A46A8C0749F}" sibTransId="{C4AC829B-3120-4FF1-A34A-7893F1E41DA4}"/>
    <dgm:cxn modelId="{A1A04B0D-789A-42AB-9510-7DB75514E876}" type="presOf" srcId="{30EDA0AC-4EF8-4CBC-9B2B-DB45333A6F0F}" destId="{D868D75B-E5CD-4B99-A42E-BBF23C300B68}" srcOrd="0" destOrd="0" presId="urn:microsoft.com/office/officeart/2005/8/layout/vList5"/>
    <dgm:cxn modelId="{7C67088B-58DF-4A3C-9266-5F0391674BA0}" type="presOf" srcId="{DA450F6C-BF48-41BA-9199-6305A5694F8A}" destId="{9A3685E2-3341-4658-8703-33FFC36124E0}" srcOrd="0" destOrd="0" presId="urn:microsoft.com/office/officeart/2005/8/layout/vList5"/>
    <dgm:cxn modelId="{4CE488A8-60B6-49DE-B5C0-3B8F8DEFF802}" type="presParOf" srcId="{EA065B91-F777-496C-84CE-3E8D182EB219}" destId="{FA2B3784-0BC9-4A8A-82F3-DA2F42BD8952}" srcOrd="0" destOrd="0" presId="urn:microsoft.com/office/officeart/2005/8/layout/vList5"/>
    <dgm:cxn modelId="{CC1D9147-7FDF-472B-A7E1-5463AC3AD1B5}" type="presParOf" srcId="{FA2B3784-0BC9-4A8A-82F3-DA2F42BD8952}" destId="{9A3685E2-3341-4658-8703-33FFC36124E0}" srcOrd="0" destOrd="0" presId="urn:microsoft.com/office/officeart/2005/8/layout/vList5"/>
    <dgm:cxn modelId="{0F7F0755-420E-4219-8211-AEB086E1E654}" type="presParOf" srcId="{FA2B3784-0BC9-4A8A-82F3-DA2F42BD8952}" destId="{D868D75B-E5CD-4B99-A42E-BBF23C300B68}" srcOrd="1" destOrd="0" presId="urn:microsoft.com/office/officeart/2005/8/layout/vList5"/>
    <dgm:cxn modelId="{CD1418B0-0C24-4251-ACE0-1D51ADEF1833}" type="presParOf" srcId="{EA065B91-F777-496C-84CE-3E8D182EB219}" destId="{56DF068F-D39D-4643-866F-E2E15F2CE80B}" srcOrd="1" destOrd="0" presId="urn:microsoft.com/office/officeart/2005/8/layout/vList5"/>
    <dgm:cxn modelId="{0AA582DC-89F6-4872-B17B-168288C9EA77}" type="presParOf" srcId="{EA065B91-F777-496C-84CE-3E8D182EB219}" destId="{DB93831D-F37C-42CD-A5F2-CEF1C7810388}" srcOrd="2" destOrd="0" presId="urn:microsoft.com/office/officeart/2005/8/layout/vList5"/>
    <dgm:cxn modelId="{03255F72-318E-493F-ACBC-846B6CC42F20}" type="presParOf" srcId="{DB93831D-F37C-42CD-A5F2-CEF1C7810388}" destId="{AD23970A-E1F7-4D38-9056-2ED4C1426553}" srcOrd="0" destOrd="0" presId="urn:microsoft.com/office/officeart/2005/8/layout/vList5"/>
    <dgm:cxn modelId="{AE0893B1-9814-4806-87D3-7EB604A69087}" type="presParOf" srcId="{DB93831D-F37C-42CD-A5F2-CEF1C7810388}" destId="{7844B938-7544-4C13-A0B5-41CF6BD315B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9AAFE7-F260-468A-84E3-564B0E2B785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DA450F6C-BF48-41BA-9199-6305A5694F8A}">
      <dgm:prSet phldrT="[Texto]" custT="1"/>
      <dgm:spPr>
        <a:solidFill>
          <a:schemeClr val="accent1">
            <a:lumMod val="50000"/>
          </a:schemeClr>
        </a:solidFill>
      </dgm:spPr>
      <dgm:t>
        <a:bodyPr/>
        <a:lstStyle/>
        <a:p>
          <a:r>
            <a:rPr lang="es-MX" sz="2400" dirty="0" smtClean="0"/>
            <a:t>José Antonio Fernández Arena</a:t>
          </a:r>
        </a:p>
        <a:p>
          <a:endParaRPr lang="es-MX" sz="2200" dirty="0"/>
        </a:p>
      </dgm:t>
    </dgm:pt>
    <dgm:pt modelId="{A3B90EF1-10D8-4FF2-8B37-22E4C4F47BE7}" type="parTrans" cxnId="{CB6753C9-871A-43F6-8BE3-DDDD4C676978}">
      <dgm:prSet/>
      <dgm:spPr/>
      <dgm:t>
        <a:bodyPr/>
        <a:lstStyle/>
        <a:p>
          <a:endParaRPr lang="es-MX"/>
        </a:p>
      </dgm:t>
    </dgm:pt>
    <dgm:pt modelId="{ED5FE66C-0712-44EB-8D2C-319A7E59D8B4}" type="sibTrans" cxnId="{CB6753C9-871A-43F6-8BE3-DDDD4C676978}">
      <dgm:prSet/>
      <dgm:spPr/>
      <dgm:t>
        <a:bodyPr/>
        <a:lstStyle/>
        <a:p>
          <a:endParaRPr lang="es-MX"/>
        </a:p>
      </dgm:t>
    </dgm:pt>
    <dgm:pt modelId="{30EDA0AC-4EF8-4CBC-9B2B-DB45333A6F0F}">
      <dgm:prSet phldrT="[Texto]"/>
      <dgm:spPr/>
      <dgm:t>
        <a:bodyPr/>
        <a:lstStyle/>
        <a:p>
          <a:r>
            <a:rPr lang="es-MX" dirty="0" smtClean="0"/>
            <a:t>Es una ciencia social que persigue la satisfacción de objetivos institucionales por medio de una estructura y a través del esfuerzo humano coordinado </a:t>
          </a:r>
          <a:endParaRPr lang="es-MX" dirty="0"/>
        </a:p>
      </dgm:t>
    </dgm:pt>
    <dgm:pt modelId="{C82EB3DA-A89E-463A-858E-8A46A8C0749F}" type="parTrans" cxnId="{C6DA7DBD-461F-47D6-9F4D-B9C79A744BC7}">
      <dgm:prSet/>
      <dgm:spPr/>
      <dgm:t>
        <a:bodyPr/>
        <a:lstStyle/>
        <a:p>
          <a:endParaRPr lang="es-MX"/>
        </a:p>
      </dgm:t>
    </dgm:pt>
    <dgm:pt modelId="{C4AC829B-3120-4FF1-A34A-7893F1E41DA4}" type="sibTrans" cxnId="{C6DA7DBD-461F-47D6-9F4D-B9C79A744BC7}">
      <dgm:prSet/>
      <dgm:spPr/>
      <dgm:t>
        <a:bodyPr/>
        <a:lstStyle/>
        <a:p>
          <a:endParaRPr lang="es-MX"/>
        </a:p>
      </dgm:t>
    </dgm:pt>
    <dgm:pt modelId="{CB01DBFC-82F8-4D2A-817A-B9DF4EED00DE}">
      <dgm:prSet phldrT="[Texto]"/>
      <dgm:spPr>
        <a:solidFill>
          <a:schemeClr val="accent1">
            <a:lumMod val="50000"/>
          </a:schemeClr>
        </a:solidFill>
      </dgm:spPr>
      <dgm:t>
        <a:bodyPr/>
        <a:lstStyle/>
        <a:p>
          <a:r>
            <a:rPr lang="es-MX" dirty="0" err="1" smtClean="0"/>
            <a:t>Bateman</a:t>
          </a:r>
          <a:r>
            <a:rPr lang="es-MX" dirty="0" smtClean="0"/>
            <a:t> y Snell</a:t>
          </a:r>
          <a:endParaRPr lang="es-MX" dirty="0"/>
        </a:p>
      </dgm:t>
    </dgm:pt>
    <dgm:pt modelId="{A66F4AA3-8F73-4C84-BC52-512D077940EE}" type="parTrans" cxnId="{3F0FF9E2-697F-4534-9918-14FC1877A935}">
      <dgm:prSet/>
      <dgm:spPr/>
      <dgm:t>
        <a:bodyPr/>
        <a:lstStyle/>
        <a:p>
          <a:endParaRPr lang="es-MX"/>
        </a:p>
      </dgm:t>
    </dgm:pt>
    <dgm:pt modelId="{2084C138-851A-4DEF-B5E2-3002252B5C37}" type="sibTrans" cxnId="{3F0FF9E2-697F-4534-9918-14FC1877A935}">
      <dgm:prSet/>
      <dgm:spPr/>
      <dgm:t>
        <a:bodyPr/>
        <a:lstStyle/>
        <a:p>
          <a:endParaRPr lang="es-MX"/>
        </a:p>
      </dgm:t>
    </dgm:pt>
    <dgm:pt modelId="{E229DB3C-9DB5-47B2-878B-8AC6EEFBD75D}">
      <dgm:prSet phldrT="[Texto]"/>
      <dgm:spPr/>
      <dgm:t>
        <a:bodyPr/>
        <a:lstStyle/>
        <a:p>
          <a:r>
            <a:rPr lang="es-MX" dirty="0" smtClean="0"/>
            <a:t>Es el proceso de trabajar con gente y recursos para alcanzar las metas organizacionales.</a:t>
          </a:r>
          <a:endParaRPr lang="es-MX" dirty="0"/>
        </a:p>
      </dgm:t>
    </dgm:pt>
    <dgm:pt modelId="{6191CB8C-A911-4927-B7CE-5F5EA4B045AF}" type="parTrans" cxnId="{8D1B7CEB-D0D9-4D45-95E5-F54704AF546D}">
      <dgm:prSet/>
      <dgm:spPr/>
      <dgm:t>
        <a:bodyPr/>
        <a:lstStyle/>
        <a:p>
          <a:endParaRPr lang="es-MX"/>
        </a:p>
      </dgm:t>
    </dgm:pt>
    <dgm:pt modelId="{C77838B1-C530-44F3-AB63-D4A0FAB6959C}" type="sibTrans" cxnId="{8D1B7CEB-D0D9-4D45-95E5-F54704AF546D}">
      <dgm:prSet/>
      <dgm:spPr/>
      <dgm:t>
        <a:bodyPr/>
        <a:lstStyle/>
        <a:p>
          <a:endParaRPr lang="es-MX"/>
        </a:p>
      </dgm:t>
    </dgm:pt>
    <dgm:pt modelId="{4EF0588E-51DB-457B-81D0-B4DDC033DF3B}">
      <dgm:prSet/>
      <dgm:spPr/>
      <dgm:t>
        <a:bodyPr/>
        <a:lstStyle/>
        <a:p>
          <a:endParaRPr lang="es-MX" dirty="0" err="1" smtClean="0"/>
        </a:p>
      </dgm:t>
    </dgm:pt>
    <dgm:pt modelId="{8BD49114-BBAB-4EB0-BDB3-641FEAE0F9D2}" type="parTrans" cxnId="{7C218A3E-9C97-4F43-B092-622A1EDE94DF}">
      <dgm:prSet/>
      <dgm:spPr/>
      <dgm:t>
        <a:bodyPr/>
        <a:lstStyle/>
        <a:p>
          <a:endParaRPr lang="es-MX"/>
        </a:p>
      </dgm:t>
    </dgm:pt>
    <dgm:pt modelId="{B3EC3A59-CC1F-493F-9114-E4A84973BD19}" type="sibTrans" cxnId="{7C218A3E-9C97-4F43-B092-622A1EDE94DF}">
      <dgm:prSet/>
      <dgm:spPr/>
      <dgm:t>
        <a:bodyPr/>
        <a:lstStyle/>
        <a:p>
          <a:endParaRPr lang="es-MX"/>
        </a:p>
      </dgm:t>
    </dgm:pt>
    <dgm:pt modelId="{EA065B91-F777-496C-84CE-3E8D182EB219}" type="pres">
      <dgm:prSet presAssocID="{BA9AAFE7-F260-468A-84E3-564B0E2B7853}" presName="Name0" presStyleCnt="0">
        <dgm:presLayoutVars>
          <dgm:dir/>
          <dgm:animLvl val="lvl"/>
          <dgm:resizeHandles val="exact"/>
        </dgm:presLayoutVars>
      </dgm:prSet>
      <dgm:spPr/>
      <dgm:t>
        <a:bodyPr/>
        <a:lstStyle/>
        <a:p>
          <a:endParaRPr lang="es-MX"/>
        </a:p>
      </dgm:t>
    </dgm:pt>
    <dgm:pt modelId="{FA2B3784-0BC9-4A8A-82F3-DA2F42BD8952}" type="pres">
      <dgm:prSet presAssocID="{DA450F6C-BF48-41BA-9199-6305A5694F8A}" presName="linNode" presStyleCnt="0"/>
      <dgm:spPr/>
    </dgm:pt>
    <dgm:pt modelId="{9A3685E2-3341-4658-8703-33FFC36124E0}" type="pres">
      <dgm:prSet presAssocID="{DA450F6C-BF48-41BA-9199-6305A5694F8A}" presName="parentText" presStyleLbl="node1" presStyleIdx="0" presStyleCnt="2" custScaleX="61739" custScaleY="80116">
        <dgm:presLayoutVars>
          <dgm:chMax val="1"/>
          <dgm:bulletEnabled val="1"/>
        </dgm:presLayoutVars>
      </dgm:prSet>
      <dgm:spPr/>
      <dgm:t>
        <a:bodyPr/>
        <a:lstStyle/>
        <a:p>
          <a:endParaRPr lang="es-MX"/>
        </a:p>
      </dgm:t>
    </dgm:pt>
    <dgm:pt modelId="{D868D75B-E5CD-4B99-A42E-BBF23C300B68}" type="pres">
      <dgm:prSet presAssocID="{DA450F6C-BF48-41BA-9199-6305A5694F8A}" presName="descendantText" presStyleLbl="alignAccFollowNode1" presStyleIdx="0" presStyleCnt="2" custScaleY="98168" custLinFactNeighborX="-2123" custLinFactNeighborY="4100">
        <dgm:presLayoutVars>
          <dgm:bulletEnabled val="1"/>
        </dgm:presLayoutVars>
      </dgm:prSet>
      <dgm:spPr/>
      <dgm:t>
        <a:bodyPr/>
        <a:lstStyle/>
        <a:p>
          <a:endParaRPr lang="es-MX"/>
        </a:p>
      </dgm:t>
    </dgm:pt>
    <dgm:pt modelId="{56DF068F-D39D-4643-866F-E2E15F2CE80B}" type="pres">
      <dgm:prSet presAssocID="{ED5FE66C-0712-44EB-8D2C-319A7E59D8B4}" presName="sp" presStyleCnt="0"/>
      <dgm:spPr/>
    </dgm:pt>
    <dgm:pt modelId="{DB93831D-F37C-42CD-A5F2-CEF1C7810388}" type="pres">
      <dgm:prSet presAssocID="{CB01DBFC-82F8-4D2A-817A-B9DF4EED00DE}" presName="linNode" presStyleCnt="0"/>
      <dgm:spPr/>
    </dgm:pt>
    <dgm:pt modelId="{AD23970A-E1F7-4D38-9056-2ED4C1426553}" type="pres">
      <dgm:prSet presAssocID="{CB01DBFC-82F8-4D2A-817A-B9DF4EED00DE}" presName="parentText" presStyleLbl="node1" presStyleIdx="1" presStyleCnt="2" custScaleX="62472">
        <dgm:presLayoutVars>
          <dgm:chMax val="1"/>
          <dgm:bulletEnabled val="1"/>
        </dgm:presLayoutVars>
      </dgm:prSet>
      <dgm:spPr/>
      <dgm:t>
        <a:bodyPr/>
        <a:lstStyle/>
        <a:p>
          <a:endParaRPr lang="es-MX"/>
        </a:p>
      </dgm:t>
    </dgm:pt>
    <dgm:pt modelId="{7844B938-7544-4C13-A0B5-41CF6BD315B3}" type="pres">
      <dgm:prSet presAssocID="{CB01DBFC-82F8-4D2A-817A-B9DF4EED00DE}" presName="descendantText" presStyleLbl="alignAccFollowNode1" presStyleIdx="1" presStyleCnt="2" custScaleY="116260" custLinFactNeighborX="-3585" custLinFactNeighborY="-1162">
        <dgm:presLayoutVars>
          <dgm:bulletEnabled val="1"/>
        </dgm:presLayoutVars>
      </dgm:prSet>
      <dgm:spPr/>
      <dgm:t>
        <a:bodyPr/>
        <a:lstStyle/>
        <a:p>
          <a:endParaRPr lang="es-MX"/>
        </a:p>
      </dgm:t>
    </dgm:pt>
  </dgm:ptLst>
  <dgm:cxnLst>
    <dgm:cxn modelId="{7C218A3E-9C97-4F43-B092-622A1EDE94DF}" srcId="{DA450F6C-BF48-41BA-9199-6305A5694F8A}" destId="{4EF0588E-51DB-457B-81D0-B4DDC033DF3B}" srcOrd="1" destOrd="0" parTransId="{8BD49114-BBAB-4EB0-BDB3-641FEAE0F9D2}" sibTransId="{B3EC3A59-CC1F-493F-9114-E4A84973BD19}"/>
    <dgm:cxn modelId="{C6DA7DBD-461F-47D6-9F4D-B9C79A744BC7}" srcId="{DA450F6C-BF48-41BA-9199-6305A5694F8A}" destId="{30EDA0AC-4EF8-4CBC-9B2B-DB45333A6F0F}" srcOrd="0" destOrd="0" parTransId="{C82EB3DA-A89E-463A-858E-8A46A8C0749F}" sibTransId="{C4AC829B-3120-4FF1-A34A-7893F1E41DA4}"/>
    <dgm:cxn modelId="{C6DEEF10-361A-4C46-844A-EC2C0AD8DED0}" type="presOf" srcId="{CB01DBFC-82F8-4D2A-817A-B9DF4EED00DE}" destId="{AD23970A-E1F7-4D38-9056-2ED4C1426553}" srcOrd="0" destOrd="0" presId="urn:microsoft.com/office/officeart/2005/8/layout/vList5"/>
    <dgm:cxn modelId="{C62ADE3F-CAB5-4C3B-9EB7-E80CB7BA6048}" type="presOf" srcId="{DA450F6C-BF48-41BA-9199-6305A5694F8A}" destId="{9A3685E2-3341-4658-8703-33FFC36124E0}" srcOrd="0" destOrd="0" presId="urn:microsoft.com/office/officeart/2005/8/layout/vList5"/>
    <dgm:cxn modelId="{44220604-2EBB-4D3F-8E0B-65DB11B010A5}" type="presOf" srcId="{E229DB3C-9DB5-47B2-878B-8AC6EEFBD75D}" destId="{7844B938-7544-4C13-A0B5-41CF6BD315B3}" srcOrd="0" destOrd="0" presId="urn:microsoft.com/office/officeart/2005/8/layout/vList5"/>
    <dgm:cxn modelId="{2F6BC665-2982-4CE3-89CD-A392B1FB829A}" type="presOf" srcId="{30EDA0AC-4EF8-4CBC-9B2B-DB45333A6F0F}" destId="{D868D75B-E5CD-4B99-A42E-BBF23C300B68}" srcOrd="0" destOrd="0" presId="urn:microsoft.com/office/officeart/2005/8/layout/vList5"/>
    <dgm:cxn modelId="{3F0FF9E2-697F-4534-9918-14FC1877A935}" srcId="{BA9AAFE7-F260-468A-84E3-564B0E2B7853}" destId="{CB01DBFC-82F8-4D2A-817A-B9DF4EED00DE}" srcOrd="1" destOrd="0" parTransId="{A66F4AA3-8F73-4C84-BC52-512D077940EE}" sibTransId="{2084C138-851A-4DEF-B5E2-3002252B5C37}"/>
    <dgm:cxn modelId="{42BF83AD-7F87-424D-A3E6-3A3DCEA0E2C9}" type="presOf" srcId="{BA9AAFE7-F260-468A-84E3-564B0E2B7853}" destId="{EA065B91-F777-496C-84CE-3E8D182EB219}" srcOrd="0" destOrd="0" presId="urn:microsoft.com/office/officeart/2005/8/layout/vList5"/>
    <dgm:cxn modelId="{5119CA99-331B-4CD6-B99D-734088812A12}" type="presOf" srcId="{4EF0588E-51DB-457B-81D0-B4DDC033DF3B}" destId="{D868D75B-E5CD-4B99-A42E-BBF23C300B68}" srcOrd="0" destOrd="1" presId="urn:microsoft.com/office/officeart/2005/8/layout/vList5"/>
    <dgm:cxn modelId="{CB6753C9-871A-43F6-8BE3-DDDD4C676978}" srcId="{BA9AAFE7-F260-468A-84E3-564B0E2B7853}" destId="{DA450F6C-BF48-41BA-9199-6305A5694F8A}" srcOrd="0" destOrd="0" parTransId="{A3B90EF1-10D8-4FF2-8B37-22E4C4F47BE7}" sibTransId="{ED5FE66C-0712-44EB-8D2C-319A7E59D8B4}"/>
    <dgm:cxn modelId="{8D1B7CEB-D0D9-4D45-95E5-F54704AF546D}" srcId="{CB01DBFC-82F8-4D2A-817A-B9DF4EED00DE}" destId="{E229DB3C-9DB5-47B2-878B-8AC6EEFBD75D}" srcOrd="0" destOrd="0" parTransId="{6191CB8C-A911-4927-B7CE-5F5EA4B045AF}" sibTransId="{C77838B1-C530-44F3-AB63-D4A0FAB6959C}"/>
    <dgm:cxn modelId="{250956D5-A431-41D2-B6BD-4735D6382C16}" type="presParOf" srcId="{EA065B91-F777-496C-84CE-3E8D182EB219}" destId="{FA2B3784-0BC9-4A8A-82F3-DA2F42BD8952}" srcOrd="0" destOrd="0" presId="urn:microsoft.com/office/officeart/2005/8/layout/vList5"/>
    <dgm:cxn modelId="{BA71D5B1-5E51-43FA-BB6B-B0FC9A38D122}" type="presParOf" srcId="{FA2B3784-0BC9-4A8A-82F3-DA2F42BD8952}" destId="{9A3685E2-3341-4658-8703-33FFC36124E0}" srcOrd="0" destOrd="0" presId="urn:microsoft.com/office/officeart/2005/8/layout/vList5"/>
    <dgm:cxn modelId="{956F19AA-5F54-4047-BD54-C9364152D490}" type="presParOf" srcId="{FA2B3784-0BC9-4A8A-82F3-DA2F42BD8952}" destId="{D868D75B-E5CD-4B99-A42E-BBF23C300B68}" srcOrd="1" destOrd="0" presId="urn:microsoft.com/office/officeart/2005/8/layout/vList5"/>
    <dgm:cxn modelId="{9D3D5681-DEE3-4804-8DE0-31C588CE6F10}" type="presParOf" srcId="{EA065B91-F777-496C-84CE-3E8D182EB219}" destId="{56DF068F-D39D-4643-866F-E2E15F2CE80B}" srcOrd="1" destOrd="0" presId="urn:microsoft.com/office/officeart/2005/8/layout/vList5"/>
    <dgm:cxn modelId="{7616B9F9-753C-4D53-82CC-CD9A9FBE46A3}" type="presParOf" srcId="{EA065B91-F777-496C-84CE-3E8D182EB219}" destId="{DB93831D-F37C-42CD-A5F2-CEF1C7810388}" srcOrd="2" destOrd="0" presId="urn:microsoft.com/office/officeart/2005/8/layout/vList5"/>
    <dgm:cxn modelId="{20EAD1DB-6D37-483D-9266-0960A17149EA}" type="presParOf" srcId="{DB93831D-F37C-42CD-A5F2-CEF1C7810388}" destId="{AD23970A-E1F7-4D38-9056-2ED4C1426553}" srcOrd="0" destOrd="0" presId="urn:microsoft.com/office/officeart/2005/8/layout/vList5"/>
    <dgm:cxn modelId="{F64BCECA-4231-45FC-8446-732B5DD1E883}" type="presParOf" srcId="{DB93831D-F37C-42CD-A5F2-CEF1C7810388}" destId="{7844B938-7544-4C13-A0B5-41CF6BD315B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9AAFE7-F260-468A-84E3-564B0E2B785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DA450F6C-BF48-41BA-9199-6305A5694F8A}">
      <dgm:prSet phldrT="[Texto]"/>
      <dgm:spPr>
        <a:solidFill>
          <a:schemeClr val="accent1">
            <a:lumMod val="50000"/>
          </a:schemeClr>
        </a:solidFill>
      </dgm:spPr>
      <dgm:t>
        <a:bodyPr/>
        <a:lstStyle/>
        <a:p>
          <a:r>
            <a:rPr lang="es-MX" dirty="0" err="1" smtClean="0"/>
            <a:t>Gareth</a:t>
          </a:r>
          <a:r>
            <a:rPr lang="es-MX" dirty="0" smtClean="0"/>
            <a:t> Jones y Jennifer George</a:t>
          </a:r>
        </a:p>
        <a:p>
          <a:endParaRPr lang="es-MX" dirty="0"/>
        </a:p>
      </dgm:t>
    </dgm:pt>
    <dgm:pt modelId="{A3B90EF1-10D8-4FF2-8B37-22E4C4F47BE7}" type="parTrans" cxnId="{CB6753C9-871A-43F6-8BE3-DDDD4C676978}">
      <dgm:prSet/>
      <dgm:spPr/>
      <dgm:t>
        <a:bodyPr/>
        <a:lstStyle/>
        <a:p>
          <a:endParaRPr lang="es-MX"/>
        </a:p>
      </dgm:t>
    </dgm:pt>
    <dgm:pt modelId="{ED5FE66C-0712-44EB-8D2C-319A7E59D8B4}" type="sibTrans" cxnId="{CB6753C9-871A-43F6-8BE3-DDDD4C676978}">
      <dgm:prSet/>
      <dgm:spPr/>
      <dgm:t>
        <a:bodyPr/>
        <a:lstStyle/>
        <a:p>
          <a:endParaRPr lang="es-MX"/>
        </a:p>
      </dgm:t>
    </dgm:pt>
    <dgm:pt modelId="{30EDA0AC-4EF8-4CBC-9B2B-DB45333A6F0F}">
      <dgm:prSet phldrT="[Texto]"/>
      <dgm:spPr/>
      <dgm:t>
        <a:bodyPr/>
        <a:lstStyle/>
        <a:p>
          <a:r>
            <a:rPr lang="es-MX" dirty="0" smtClean="0"/>
            <a:t>Es la planeación, organización, dirección y control de los recursos y de otra clase, para alcanzar con eficiencia y eficacia las metas de una organización</a:t>
          </a:r>
          <a:endParaRPr lang="es-MX" dirty="0"/>
        </a:p>
      </dgm:t>
    </dgm:pt>
    <dgm:pt modelId="{C82EB3DA-A89E-463A-858E-8A46A8C0749F}" type="parTrans" cxnId="{C6DA7DBD-461F-47D6-9F4D-B9C79A744BC7}">
      <dgm:prSet/>
      <dgm:spPr/>
      <dgm:t>
        <a:bodyPr/>
        <a:lstStyle/>
        <a:p>
          <a:endParaRPr lang="es-MX"/>
        </a:p>
      </dgm:t>
    </dgm:pt>
    <dgm:pt modelId="{C4AC829B-3120-4FF1-A34A-7893F1E41DA4}" type="sibTrans" cxnId="{C6DA7DBD-461F-47D6-9F4D-B9C79A744BC7}">
      <dgm:prSet/>
      <dgm:spPr/>
      <dgm:t>
        <a:bodyPr/>
        <a:lstStyle/>
        <a:p>
          <a:endParaRPr lang="es-MX"/>
        </a:p>
      </dgm:t>
    </dgm:pt>
    <dgm:pt modelId="{4EF0588E-51DB-457B-81D0-B4DDC033DF3B}">
      <dgm:prSet/>
      <dgm:spPr/>
      <dgm:t>
        <a:bodyPr/>
        <a:lstStyle/>
        <a:p>
          <a:endParaRPr lang="es-MX" dirty="0" err="1" smtClean="0"/>
        </a:p>
      </dgm:t>
    </dgm:pt>
    <dgm:pt modelId="{8BD49114-BBAB-4EB0-BDB3-641FEAE0F9D2}" type="parTrans" cxnId="{7C218A3E-9C97-4F43-B092-622A1EDE94DF}">
      <dgm:prSet/>
      <dgm:spPr/>
      <dgm:t>
        <a:bodyPr/>
        <a:lstStyle/>
        <a:p>
          <a:endParaRPr lang="es-MX"/>
        </a:p>
      </dgm:t>
    </dgm:pt>
    <dgm:pt modelId="{B3EC3A59-CC1F-493F-9114-E4A84973BD19}" type="sibTrans" cxnId="{7C218A3E-9C97-4F43-B092-622A1EDE94DF}">
      <dgm:prSet/>
      <dgm:spPr/>
      <dgm:t>
        <a:bodyPr/>
        <a:lstStyle/>
        <a:p>
          <a:endParaRPr lang="es-MX"/>
        </a:p>
      </dgm:t>
    </dgm:pt>
    <dgm:pt modelId="{3F0C534B-2524-4CA8-B5F1-9B13AB1CCD0A}">
      <dgm:prSet/>
      <dgm:spPr>
        <a:solidFill>
          <a:schemeClr val="accent1">
            <a:lumMod val="50000"/>
          </a:schemeClr>
        </a:solidFill>
      </dgm:spPr>
      <dgm:t>
        <a:bodyPr/>
        <a:lstStyle/>
        <a:p>
          <a:r>
            <a:rPr lang="es-MX" dirty="0" smtClean="0"/>
            <a:t>Jorge Barajas</a:t>
          </a:r>
          <a:endParaRPr lang="es-MX" dirty="0"/>
        </a:p>
      </dgm:t>
    </dgm:pt>
    <dgm:pt modelId="{2538CA30-967A-4F38-B249-8A8BC61A23D2}" type="parTrans" cxnId="{48A29F12-AA92-4F64-AC2B-BF8DAAE94564}">
      <dgm:prSet/>
      <dgm:spPr/>
      <dgm:t>
        <a:bodyPr/>
        <a:lstStyle/>
        <a:p>
          <a:endParaRPr lang="es-MX"/>
        </a:p>
      </dgm:t>
    </dgm:pt>
    <dgm:pt modelId="{AD334A90-B36E-4622-84EF-7DDDCE2D1B1D}" type="sibTrans" cxnId="{48A29F12-AA92-4F64-AC2B-BF8DAAE94564}">
      <dgm:prSet/>
      <dgm:spPr/>
      <dgm:t>
        <a:bodyPr/>
        <a:lstStyle/>
        <a:p>
          <a:endParaRPr lang="es-MX"/>
        </a:p>
      </dgm:t>
    </dgm:pt>
    <dgm:pt modelId="{8216C3DC-C71E-441E-9BA2-8662E656033C}">
      <dgm:prSet/>
      <dgm:spPr/>
      <dgm:t>
        <a:bodyPr/>
        <a:lstStyle/>
        <a:p>
          <a:r>
            <a:rPr lang="es-MX" dirty="0" smtClean="0"/>
            <a:t>Es un sistema de funciones coordinadas</a:t>
          </a:r>
          <a:endParaRPr lang="es-MX" dirty="0"/>
        </a:p>
      </dgm:t>
    </dgm:pt>
    <dgm:pt modelId="{FA8F9758-C782-4750-8C31-EE966FE2C61D}" type="parTrans" cxnId="{059A162D-C40F-4019-9049-EA736FDCE197}">
      <dgm:prSet/>
      <dgm:spPr/>
      <dgm:t>
        <a:bodyPr/>
        <a:lstStyle/>
        <a:p>
          <a:endParaRPr lang="es-MX"/>
        </a:p>
      </dgm:t>
    </dgm:pt>
    <dgm:pt modelId="{67C70EC5-D5C6-4D3E-892E-5A95882BC105}" type="sibTrans" cxnId="{059A162D-C40F-4019-9049-EA736FDCE197}">
      <dgm:prSet/>
      <dgm:spPr/>
      <dgm:t>
        <a:bodyPr/>
        <a:lstStyle/>
        <a:p>
          <a:endParaRPr lang="es-MX"/>
        </a:p>
      </dgm:t>
    </dgm:pt>
    <dgm:pt modelId="{EA065B91-F777-496C-84CE-3E8D182EB219}" type="pres">
      <dgm:prSet presAssocID="{BA9AAFE7-F260-468A-84E3-564B0E2B7853}" presName="Name0" presStyleCnt="0">
        <dgm:presLayoutVars>
          <dgm:dir/>
          <dgm:animLvl val="lvl"/>
          <dgm:resizeHandles val="exact"/>
        </dgm:presLayoutVars>
      </dgm:prSet>
      <dgm:spPr/>
      <dgm:t>
        <a:bodyPr/>
        <a:lstStyle/>
        <a:p>
          <a:endParaRPr lang="es-MX"/>
        </a:p>
      </dgm:t>
    </dgm:pt>
    <dgm:pt modelId="{FA2B3784-0BC9-4A8A-82F3-DA2F42BD8952}" type="pres">
      <dgm:prSet presAssocID="{DA450F6C-BF48-41BA-9199-6305A5694F8A}" presName="linNode" presStyleCnt="0"/>
      <dgm:spPr/>
    </dgm:pt>
    <dgm:pt modelId="{9A3685E2-3341-4658-8703-33FFC36124E0}" type="pres">
      <dgm:prSet presAssocID="{DA450F6C-BF48-41BA-9199-6305A5694F8A}" presName="parentText" presStyleLbl="node1" presStyleIdx="0" presStyleCnt="2" custScaleX="74654" custScaleY="48533" custLinFactNeighborX="1643">
        <dgm:presLayoutVars>
          <dgm:chMax val="1"/>
          <dgm:bulletEnabled val="1"/>
        </dgm:presLayoutVars>
      </dgm:prSet>
      <dgm:spPr/>
      <dgm:t>
        <a:bodyPr/>
        <a:lstStyle/>
        <a:p>
          <a:endParaRPr lang="es-MX"/>
        </a:p>
      </dgm:t>
    </dgm:pt>
    <dgm:pt modelId="{D868D75B-E5CD-4B99-A42E-BBF23C300B68}" type="pres">
      <dgm:prSet presAssocID="{DA450F6C-BF48-41BA-9199-6305A5694F8A}" presName="descendantText" presStyleLbl="alignAccFollowNode1" presStyleIdx="0" presStyleCnt="2" custScaleX="94698" custScaleY="60666" custLinFactNeighborX="7594" custLinFactNeighborY="-347">
        <dgm:presLayoutVars>
          <dgm:bulletEnabled val="1"/>
        </dgm:presLayoutVars>
      </dgm:prSet>
      <dgm:spPr/>
      <dgm:t>
        <a:bodyPr/>
        <a:lstStyle/>
        <a:p>
          <a:endParaRPr lang="es-MX"/>
        </a:p>
      </dgm:t>
    </dgm:pt>
    <dgm:pt modelId="{67ABCBD2-FD68-4124-BC6F-B0400D4D27B0}" type="pres">
      <dgm:prSet presAssocID="{ED5FE66C-0712-44EB-8D2C-319A7E59D8B4}" presName="sp" presStyleCnt="0"/>
      <dgm:spPr/>
    </dgm:pt>
    <dgm:pt modelId="{319BD9C4-2CE4-4073-BB8A-0CBAB3C97F82}" type="pres">
      <dgm:prSet presAssocID="{3F0C534B-2524-4CA8-B5F1-9B13AB1CCD0A}" presName="linNode" presStyleCnt="0"/>
      <dgm:spPr/>
    </dgm:pt>
    <dgm:pt modelId="{8015420A-32FC-444F-9E25-DE9CC5C6D870}" type="pres">
      <dgm:prSet presAssocID="{3F0C534B-2524-4CA8-B5F1-9B13AB1CCD0A}" presName="parentText" presStyleLbl="node1" presStyleIdx="1" presStyleCnt="2" custScaleX="75875" custScaleY="43170" custLinFactNeighborY="425">
        <dgm:presLayoutVars>
          <dgm:chMax val="1"/>
          <dgm:bulletEnabled val="1"/>
        </dgm:presLayoutVars>
      </dgm:prSet>
      <dgm:spPr/>
      <dgm:t>
        <a:bodyPr/>
        <a:lstStyle/>
        <a:p>
          <a:endParaRPr lang="es-MX"/>
        </a:p>
      </dgm:t>
    </dgm:pt>
    <dgm:pt modelId="{8CECFEC2-106B-4CCE-B3DA-35FC1428FAF0}" type="pres">
      <dgm:prSet presAssocID="{3F0C534B-2524-4CA8-B5F1-9B13AB1CCD0A}" presName="descendantText" presStyleLbl="alignAccFollowNode1" presStyleIdx="1" presStyleCnt="2" custScaleX="92531" custScaleY="46606" custLinFactNeighborX="5258" custLinFactNeighborY="2980">
        <dgm:presLayoutVars>
          <dgm:bulletEnabled val="1"/>
        </dgm:presLayoutVars>
      </dgm:prSet>
      <dgm:spPr/>
      <dgm:t>
        <a:bodyPr/>
        <a:lstStyle/>
        <a:p>
          <a:endParaRPr lang="es-MX"/>
        </a:p>
      </dgm:t>
    </dgm:pt>
  </dgm:ptLst>
  <dgm:cxnLst>
    <dgm:cxn modelId="{1A952620-C981-4072-A006-9E8D5571DE56}" type="presOf" srcId="{8216C3DC-C71E-441E-9BA2-8662E656033C}" destId="{8CECFEC2-106B-4CCE-B3DA-35FC1428FAF0}" srcOrd="0" destOrd="0" presId="urn:microsoft.com/office/officeart/2005/8/layout/vList5"/>
    <dgm:cxn modelId="{7C218A3E-9C97-4F43-B092-622A1EDE94DF}" srcId="{DA450F6C-BF48-41BA-9199-6305A5694F8A}" destId="{4EF0588E-51DB-457B-81D0-B4DDC033DF3B}" srcOrd="1" destOrd="0" parTransId="{8BD49114-BBAB-4EB0-BDB3-641FEAE0F9D2}" sibTransId="{B3EC3A59-CC1F-493F-9114-E4A84973BD19}"/>
    <dgm:cxn modelId="{C6DA7DBD-461F-47D6-9F4D-B9C79A744BC7}" srcId="{DA450F6C-BF48-41BA-9199-6305A5694F8A}" destId="{30EDA0AC-4EF8-4CBC-9B2B-DB45333A6F0F}" srcOrd="0" destOrd="0" parTransId="{C82EB3DA-A89E-463A-858E-8A46A8C0749F}" sibTransId="{C4AC829B-3120-4FF1-A34A-7893F1E41DA4}"/>
    <dgm:cxn modelId="{A4673C21-8901-4144-86A3-B25CB0DF9EAC}" type="presOf" srcId="{3F0C534B-2524-4CA8-B5F1-9B13AB1CCD0A}" destId="{8015420A-32FC-444F-9E25-DE9CC5C6D870}" srcOrd="0" destOrd="0" presId="urn:microsoft.com/office/officeart/2005/8/layout/vList5"/>
    <dgm:cxn modelId="{87A63B1C-9587-4DAC-8E77-61420FDAA375}" type="presOf" srcId="{4EF0588E-51DB-457B-81D0-B4DDC033DF3B}" destId="{D868D75B-E5CD-4B99-A42E-BBF23C300B68}" srcOrd="0" destOrd="1" presId="urn:microsoft.com/office/officeart/2005/8/layout/vList5"/>
    <dgm:cxn modelId="{A201744A-1C6F-4C0E-870C-24D444403BE8}" type="presOf" srcId="{DA450F6C-BF48-41BA-9199-6305A5694F8A}" destId="{9A3685E2-3341-4658-8703-33FFC36124E0}" srcOrd="0" destOrd="0" presId="urn:microsoft.com/office/officeart/2005/8/layout/vList5"/>
    <dgm:cxn modelId="{059A162D-C40F-4019-9049-EA736FDCE197}" srcId="{3F0C534B-2524-4CA8-B5F1-9B13AB1CCD0A}" destId="{8216C3DC-C71E-441E-9BA2-8662E656033C}" srcOrd="0" destOrd="0" parTransId="{FA8F9758-C782-4750-8C31-EE966FE2C61D}" sibTransId="{67C70EC5-D5C6-4D3E-892E-5A95882BC105}"/>
    <dgm:cxn modelId="{6EBA5A26-858A-44F2-A1C4-E1872614FAB4}" type="presOf" srcId="{30EDA0AC-4EF8-4CBC-9B2B-DB45333A6F0F}" destId="{D868D75B-E5CD-4B99-A42E-BBF23C300B68}" srcOrd="0" destOrd="0" presId="urn:microsoft.com/office/officeart/2005/8/layout/vList5"/>
    <dgm:cxn modelId="{CB6753C9-871A-43F6-8BE3-DDDD4C676978}" srcId="{BA9AAFE7-F260-468A-84E3-564B0E2B7853}" destId="{DA450F6C-BF48-41BA-9199-6305A5694F8A}" srcOrd="0" destOrd="0" parTransId="{A3B90EF1-10D8-4FF2-8B37-22E4C4F47BE7}" sibTransId="{ED5FE66C-0712-44EB-8D2C-319A7E59D8B4}"/>
    <dgm:cxn modelId="{48A29F12-AA92-4F64-AC2B-BF8DAAE94564}" srcId="{BA9AAFE7-F260-468A-84E3-564B0E2B7853}" destId="{3F0C534B-2524-4CA8-B5F1-9B13AB1CCD0A}" srcOrd="1" destOrd="0" parTransId="{2538CA30-967A-4F38-B249-8A8BC61A23D2}" sibTransId="{AD334A90-B36E-4622-84EF-7DDDCE2D1B1D}"/>
    <dgm:cxn modelId="{99222EBA-E14C-481E-BB13-E481F1D665C7}" type="presOf" srcId="{BA9AAFE7-F260-468A-84E3-564B0E2B7853}" destId="{EA065B91-F777-496C-84CE-3E8D182EB219}" srcOrd="0" destOrd="0" presId="urn:microsoft.com/office/officeart/2005/8/layout/vList5"/>
    <dgm:cxn modelId="{1E3665E9-A8B2-48DF-A718-0118C0776E66}" type="presParOf" srcId="{EA065B91-F777-496C-84CE-3E8D182EB219}" destId="{FA2B3784-0BC9-4A8A-82F3-DA2F42BD8952}" srcOrd="0" destOrd="0" presId="urn:microsoft.com/office/officeart/2005/8/layout/vList5"/>
    <dgm:cxn modelId="{98B90E14-CE29-46FC-8810-E20007B6DDFE}" type="presParOf" srcId="{FA2B3784-0BC9-4A8A-82F3-DA2F42BD8952}" destId="{9A3685E2-3341-4658-8703-33FFC36124E0}" srcOrd="0" destOrd="0" presId="urn:microsoft.com/office/officeart/2005/8/layout/vList5"/>
    <dgm:cxn modelId="{37AA0801-99C8-4CE9-BABE-CF5D2CDC40FE}" type="presParOf" srcId="{FA2B3784-0BC9-4A8A-82F3-DA2F42BD8952}" destId="{D868D75B-E5CD-4B99-A42E-BBF23C300B68}" srcOrd="1" destOrd="0" presId="urn:microsoft.com/office/officeart/2005/8/layout/vList5"/>
    <dgm:cxn modelId="{FBD79019-1141-45FA-B4D7-02D46942AB4B}" type="presParOf" srcId="{EA065B91-F777-496C-84CE-3E8D182EB219}" destId="{67ABCBD2-FD68-4124-BC6F-B0400D4D27B0}" srcOrd="1" destOrd="0" presId="urn:microsoft.com/office/officeart/2005/8/layout/vList5"/>
    <dgm:cxn modelId="{14B36FEC-9169-433A-A4F8-C01BB7F18040}" type="presParOf" srcId="{EA065B91-F777-496C-84CE-3E8D182EB219}" destId="{319BD9C4-2CE4-4073-BB8A-0CBAB3C97F82}" srcOrd="2" destOrd="0" presId="urn:microsoft.com/office/officeart/2005/8/layout/vList5"/>
    <dgm:cxn modelId="{51A436F1-6DF7-4826-BB50-C0BEAD506BB2}" type="presParOf" srcId="{319BD9C4-2CE4-4073-BB8A-0CBAB3C97F82}" destId="{8015420A-32FC-444F-9E25-DE9CC5C6D870}" srcOrd="0" destOrd="0" presId="urn:microsoft.com/office/officeart/2005/8/layout/vList5"/>
    <dgm:cxn modelId="{21C27984-7D80-445E-B873-84867BC5C134}" type="presParOf" srcId="{319BD9C4-2CE4-4073-BB8A-0CBAB3C97F82}" destId="{8CECFEC2-106B-4CCE-B3DA-35FC1428FAF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5E3761-E289-4EC3-B7D0-AED0BD7D046E}"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s-MX"/>
        </a:p>
      </dgm:t>
    </dgm:pt>
    <dgm:pt modelId="{4BFAAE5C-AFF0-4A67-80E7-C44F233E57F8}">
      <dgm:prSet phldrT="[Texto]" custT="1"/>
      <dgm:spPr>
        <a:solidFill>
          <a:srgbClr val="1DA91D"/>
        </a:solidFill>
      </dgm:spPr>
      <dgm:t>
        <a:bodyPr/>
        <a:lstStyle/>
        <a:p>
          <a:pPr algn="just"/>
          <a:r>
            <a:rPr lang="es-MX" sz="2000" dirty="0" smtClean="0"/>
            <a:t>Se guía por su conocimiento, experiencia y filosofía para conducir a un grupo </a:t>
          </a:r>
          <a:endParaRPr lang="es-MX" sz="2000" dirty="0"/>
        </a:p>
      </dgm:t>
    </dgm:pt>
    <dgm:pt modelId="{B7DC9D7C-69DF-44CF-A524-347DBF989FE7}" type="parTrans" cxnId="{DC15E15F-CC20-412A-9C43-710AA10DD79C}">
      <dgm:prSet/>
      <dgm:spPr/>
      <dgm:t>
        <a:bodyPr/>
        <a:lstStyle/>
        <a:p>
          <a:endParaRPr lang="es-MX"/>
        </a:p>
      </dgm:t>
    </dgm:pt>
    <dgm:pt modelId="{8CEF831D-4F92-4580-8AF5-60D972695E72}" type="sibTrans" cxnId="{DC15E15F-CC20-412A-9C43-710AA10DD79C}">
      <dgm:prSet/>
      <dgm:spPr/>
      <dgm:t>
        <a:bodyPr/>
        <a:lstStyle/>
        <a:p>
          <a:endParaRPr lang="es-MX"/>
        </a:p>
      </dgm:t>
    </dgm:pt>
    <dgm:pt modelId="{C67232F9-2F1E-4DD3-8ED9-7C6C18A79E0F}">
      <dgm:prSet phldrT="[Texto]" custT="1"/>
      <dgm:spPr>
        <a:solidFill>
          <a:schemeClr val="accent3"/>
        </a:solidFill>
      </dgm:spPr>
      <dgm:t>
        <a:bodyPr/>
        <a:lstStyle/>
        <a:p>
          <a:pPr algn="just"/>
          <a:r>
            <a:rPr lang="es-MX" sz="2000" dirty="0" smtClean="0"/>
            <a:t>Posee un conjunto de conocimientos sistematizados para planear, organizar, dirigir y controlar a un grupo</a:t>
          </a:r>
          <a:endParaRPr lang="es-MX" sz="2000" dirty="0"/>
        </a:p>
      </dgm:t>
    </dgm:pt>
    <dgm:pt modelId="{AD136DD0-58F5-4F8C-BE16-30463E1B9DC7}" type="parTrans" cxnId="{67A8602D-C2BE-4F47-AF1E-52C2FB574E27}">
      <dgm:prSet/>
      <dgm:spPr/>
      <dgm:t>
        <a:bodyPr/>
        <a:lstStyle/>
        <a:p>
          <a:endParaRPr lang="es-MX"/>
        </a:p>
      </dgm:t>
    </dgm:pt>
    <dgm:pt modelId="{FA6341B0-B715-421E-9EB7-A6742A002C6A}" type="sibTrans" cxnId="{67A8602D-C2BE-4F47-AF1E-52C2FB574E27}">
      <dgm:prSet/>
      <dgm:spPr/>
      <dgm:t>
        <a:bodyPr/>
        <a:lstStyle/>
        <a:p>
          <a:endParaRPr lang="es-MX"/>
        </a:p>
      </dgm:t>
    </dgm:pt>
    <dgm:pt modelId="{5FD90B94-E2B5-402C-842F-FDDC6E430668}" type="pres">
      <dgm:prSet presAssocID="{195E3761-E289-4EC3-B7D0-AED0BD7D046E}" presName="diagram" presStyleCnt="0">
        <dgm:presLayoutVars>
          <dgm:dir/>
          <dgm:resizeHandles val="exact"/>
        </dgm:presLayoutVars>
      </dgm:prSet>
      <dgm:spPr/>
      <dgm:t>
        <a:bodyPr/>
        <a:lstStyle/>
        <a:p>
          <a:endParaRPr lang="es-MX"/>
        </a:p>
      </dgm:t>
    </dgm:pt>
    <dgm:pt modelId="{FC552899-E4C9-49F9-85F6-4BA6AE9F2C4F}" type="pres">
      <dgm:prSet presAssocID="{4BFAAE5C-AFF0-4A67-80E7-C44F233E57F8}" presName="arrow" presStyleLbl="node1" presStyleIdx="0" presStyleCnt="2" custScaleY="100094">
        <dgm:presLayoutVars>
          <dgm:bulletEnabled val="1"/>
        </dgm:presLayoutVars>
      </dgm:prSet>
      <dgm:spPr/>
      <dgm:t>
        <a:bodyPr/>
        <a:lstStyle/>
        <a:p>
          <a:endParaRPr lang="es-MX"/>
        </a:p>
      </dgm:t>
    </dgm:pt>
    <dgm:pt modelId="{3D99CD77-DC8F-473E-8CC6-10796A645316}" type="pres">
      <dgm:prSet presAssocID="{C67232F9-2F1E-4DD3-8ED9-7C6C18A79E0F}" presName="arrow" presStyleLbl="node1" presStyleIdx="1" presStyleCnt="2" custScaleY="100094">
        <dgm:presLayoutVars>
          <dgm:bulletEnabled val="1"/>
        </dgm:presLayoutVars>
      </dgm:prSet>
      <dgm:spPr/>
      <dgm:t>
        <a:bodyPr/>
        <a:lstStyle/>
        <a:p>
          <a:endParaRPr lang="es-MX"/>
        </a:p>
      </dgm:t>
    </dgm:pt>
  </dgm:ptLst>
  <dgm:cxnLst>
    <dgm:cxn modelId="{67A8602D-C2BE-4F47-AF1E-52C2FB574E27}" srcId="{195E3761-E289-4EC3-B7D0-AED0BD7D046E}" destId="{C67232F9-2F1E-4DD3-8ED9-7C6C18A79E0F}" srcOrd="1" destOrd="0" parTransId="{AD136DD0-58F5-4F8C-BE16-30463E1B9DC7}" sibTransId="{FA6341B0-B715-421E-9EB7-A6742A002C6A}"/>
    <dgm:cxn modelId="{F56622E3-E4CA-4946-87E8-D4E8123270B0}" type="presOf" srcId="{C67232F9-2F1E-4DD3-8ED9-7C6C18A79E0F}" destId="{3D99CD77-DC8F-473E-8CC6-10796A645316}" srcOrd="0" destOrd="0" presId="urn:microsoft.com/office/officeart/2005/8/layout/arrow5"/>
    <dgm:cxn modelId="{649C1175-F620-42A9-B1A1-F5EB130F3E58}" type="presOf" srcId="{195E3761-E289-4EC3-B7D0-AED0BD7D046E}" destId="{5FD90B94-E2B5-402C-842F-FDDC6E430668}" srcOrd="0" destOrd="0" presId="urn:microsoft.com/office/officeart/2005/8/layout/arrow5"/>
    <dgm:cxn modelId="{DC15E15F-CC20-412A-9C43-710AA10DD79C}" srcId="{195E3761-E289-4EC3-B7D0-AED0BD7D046E}" destId="{4BFAAE5C-AFF0-4A67-80E7-C44F233E57F8}" srcOrd="0" destOrd="0" parTransId="{B7DC9D7C-69DF-44CF-A524-347DBF989FE7}" sibTransId="{8CEF831D-4F92-4580-8AF5-60D972695E72}"/>
    <dgm:cxn modelId="{DBFF8359-C0AA-43DD-977E-9FEC39FB3ABD}" type="presOf" srcId="{4BFAAE5C-AFF0-4A67-80E7-C44F233E57F8}" destId="{FC552899-E4C9-49F9-85F6-4BA6AE9F2C4F}" srcOrd="0" destOrd="0" presId="urn:microsoft.com/office/officeart/2005/8/layout/arrow5"/>
    <dgm:cxn modelId="{060C0EDA-2A49-4679-A9B3-CBBCCF9D35C5}" type="presParOf" srcId="{5FD90B94-E2B5-402C-842F-FDDC6E430668}" destId="{FC552899-E4C9-49F9-85F6-4BA6AE9F2C4F}" srcOrd="0" destOrd="0" presId="urn:microsoft.com/office/officeart/2005/8/layout/arrow5"/>
    <dgm:cxn modelId="{6A6B9B9E-2E0B-469E-A2C8-0DDED5127201}" type="presParOf" srcId="{5FD90B94-E2B5-402C-842F-FDDC6E430668}" destId="{3D99CD77-DC8F-473E-8CC6-10796A645316}"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EA2114-E2C9-4190-85E4-D012E8AF6848}"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MX"/>
        </a:p>
      </dgm:t>
    </dgm:pt>
    <dgm:pt modelId="{6315F5B7-20E9-4D7A-87F3-653428F170FA}">
      <dgm:prSet phldrT="[Texto]"/>
      <dgm:spPr/>
      <dgm:t>
        <a:bodyPr/>
        <a:lstStyle/>
        <a:p>
          <a:r>
            <a:rPr lang="es-MX" dirty="0" smtClean="0"/>
            <a:t>Administración. Sistémica (siglo XIX)</a:t>
          </a:r>
        </a:p>
        <a:p>
          <a:r>
            <a:rPr lang="es-MX" dirty="0" smtClean="0"/>
            <a:t>Adam Smith</a:t>
          </a:r>
          <a:endParaRPr lang="es-MX" dirty="0"/>
        </a:p>
      </dgm:t>
    </dgm:pt>
    <dgm:pt modelId="{AEEE0138-BF21-4BC3-BC8E-4F758BC99D3E}" type="parTrans" cxnId="{2B9663CF-00FC-44CB-9287-01C5A65F4D20}">
      <dgm:prSet/>
      <dgm:spPr/>
      <dgm:t>
        <a:bodyPr/>
        <a:lstStyle/>
        <a:p>
          <a:endParaRPr lang="es-MX"/>
        </a:p>
      </dgm:t>
    </dgm:pt>
    <dgm:pt modelId="{0D35560D-8D00-4496-A4DC-21D7A814130F}" type="sibTrans" cxnId="{2B9663CF-00FC-44CB-9287-01C5A65F4D20}">
      <dgm:prSet/>
      <dgm:spPr/>
      <dgm:t>
        <a:bodyPr/>
        <a:lstStyle/>
        <a:p>
          <a:endParaRPr lang="es-MX"/>
        </a:p>
      </dgm:t>
    </dgm:pt>
    <dgm:pt modelId="{F5A3754B-5142-4B8F-896B-A2654F84F476}">
      <dgm:prSet phldrT="[Texto]"/>
      <dgm:spPr/>
      <dgm:t>
        <a:bodyPr/>
        <a:lstStyle/>
        <a:p>
          <a:r>
            <a:rPr lang="es-MX" dirty="0" smtClean="0"/>
            <a:t>Administración científica (1905)</a:t>
          </a:r>
        </a:p>
        <a:p>
          <a:r>
            <a:rPr lang="es-MX" dirty="0" err="1" smtClean="0"/>
            <a:t>Fredirick</a:t>
          </a:r>
          <a:r>
            <a:rPr lang="es-MX" dirty="0" smtClean="0"/>
            <a:t> Taylor</a:t>
          </a:r>
          <a:endParaRPr lang="es-MX" dirty="0"/>
        </a:p>
      </dgm:t>
    </dgm:pt>
    <dgm:pt modelId="{513E5FF0-FEBE-4B7E-A0B2-9144FBC9F360}" type="parTrans" cxnId="{409EA69F-88AA-454B-A5C4-C919F2DE3702}">
      <dgm:prSet/>
      <dgm:spPr/>
      <dgm:t>
        <a:bodyPr/>
        <a:lstStyle/>
        <a:p>
          <a:endParaRPr lang="es-MX"/>
        </a:p>
      </dgm:t>
    </dgm:pt>
    <dgm:pt modelId="{D4166E32-A928-4590-9EE9-57BFD03093FE}" type="sibTrans" cxnId="{409EA69F-88AA-454B-A5C4-C919F2DE3702}">
      <dgm:prSet/>
      <dgm:spPr/>
      <dgm:t>
        <a:bodyPr/>
        <a:lstStyle/>
        <a:p>
          <a:endParaRPr lang="es-MX"/>
        </a:p>
      </dgm:t>
    </dgm:pt>
    <dgm:pt modelId="{F0903B88-3074-46A3-985E-5C63208CEDC5}">
      <dgm:prSet phldrT="[Texto]"/>
      <dgm:spPr/>
      <dgm:t>
        <a:bodyPr/>
        <a:lstStyle/>
        <a:p>
          <a:r>
            <a:rPr lang="es-MX" dirty="0" smtClean="0"/>
            <a:t>Burocracia (1910) </a:t>
          </a:r>
        </a:p>
        <a:p>
          <a:r>
            <a:rPr lang="es-MX" dirty="0" smtClean="0"/>
            <a:t>Max Weber</a:t>
          </a:r>
          <a:endParaRPr lang="es-MX" dirty="0"/>
        </a:p>
      </dgm:t>
    </dgm:pt>
    <dgm:pt modelId="{4EC04D0E-1BEB-4DC2-91D1-092B43D28700}" type="parTrans" cxnId="{59881B6D-55A2-4992-AA11-B2EA8435104B}">
      <dgm:prSet/>
      <dgm:spPr/>
      <dgm:t>
        <a:bodyPr/>
        <a:lstStyle/>
        <a:p>
          <a:endParaRPr lang="es-MX"/>
        </a:p>
      </dgm:t>
    </dgm:pt>
    <dgm:pt modelId="{83EE52CA-2B72-442D-AA7B-C596E4415413}" type="sibTrans" cxnId="{59881B6D-55A2-4992-AA11-B2EA8435104B}">
      <dgm:prSet/>
      <dgm:spPr/>
      <dgm:t>
        <a:bodyPr/>
        <a:lstStyle/>
        <a:p>
          <a:endParaRPr lang="es-MX"/>
        </a:p>
      </dgm:t>
    </dgm:pt>
    <dgm:pt modelId="{2B9808DD-1323-4CB8-8D16-ECC303984C7D}">
      <dgm:prSet phldrT="[Texto]"/>
      <dgm:spPr/>
      <dgm:t>
        <a:bodyPr/>
        <a:lstStyle/>
        <a:p>
          <a:r>
            <a:rPr lang="es-MX" dirty="0" smtClean="0"/>
            <a:t>Relaciones humanas (1932)</a:t>
          </a:r>
        </a:p>
        <a:p>
          <a:r>
            <a:rPr lang="es-MX" dirty="0" smtClean="0"/>
            <a:t>Elton Mayo</a:t>
          </a:r>
          <a:endParaRPr lang="es-MX" dirty="0"/>
        </a:p>
      </dgm:t>
    </dgm:pt>
    <dgm:pt modelId="{8FCFB055-8D5F-4CB8-A132-B09606810B22}" type="parTrans" cxnId="{8945F991-B7D6-4AE0-9C09-A440169C456E}">
      <dgm:prSet/>
      <dgm:spPr/>
      <dgm:t>
        <a:bodyPr/>
        <a:lstStyle/>
        <a:p>
          <a:endParaRPr lang="es-MX"/>
        </a:p>
      </dgm:t>
    </dgm:pt>
    <dgm:pt modelId="{06E1DD12-CBE0-41CF-BA0C-1775A287CA5A}" type="sibTrans" cxnId="{8945F991-B7D6-4AE0-9C09-A440169C456E}">
      <dgm:prSet/>
      <dgm:spPr/>
      <dgm:t>
        <a:bodyPr/>
        <a:lstStyle/>
        <a:p>
          <a:endParaRPr lang="es-MX"/>
        </a:p>
      </dgm:t>
    </dgm:pt>
    <dgm:pt modelId="{2C73AABB-BE53-44D6-B0C4-41CC2F0E32DB}">
      <dgm:prSet phldrT="[Texto]"/>
      <dgm:spPr/>
      <dgm:t>
        <a:bodyPr/>
        <a:lstStyle/>
        <a:p>
          <a:r>
            <a:rPr lang="es-MX" dirty="0" smtClean="0"/>
            <a:t>Administración cuantitativa (1947) </a:t>
          </a:r>
        </a:p>
        <a:p>
          <a:r>
            <a:rPr lang="es-MX" dirty="0" smtClean="0"/>
            <a:t>Técnicas matemáticas</a:t>
          </a:r>
          <a:endParaRPr lang="es-MX" dirty="0"/>
        </a:p>
      </dgm:t>
    </dgm:pt>
    <dgm:pt modelId="{6B26AAD4-F25A-4086-87C1-BD0725D6A94F}" type="parTrans" cxnId="{CAB70289-0C46-44AD-910C-E1BB5C7ECEA6}">
      <dgm:prSet/>
      <dgm:spPr/>
      <dgm:t>
        <a:bodyPr/>
        <a:lstStyle/>
        <a:p>
          <a:endParaRPr lang="es-MX"/>
        </a:p>
      </dgm:t>
    </dgm:pt>
    <dgm:pt modelId="{6031AF12-AD9F-4C43-AF76-2208993E0307}" type="sibTrans" cxnId="{CAB70289-0C46-44AD-910C-E1BB5C7ECEA6}">
      <dgm:prSet/>
      <dgm:spPr/>
      <dgm:t>
        <a:bodyPr/>
        <a:lstStyle/>
        <a:p>
          <a:endParaRPr lang="es-MX"/>
        </a:p>
      </dgm:t>
    </dgm:pt>
    <dgm:pt modelId="{3AAFEE09-A679-46E4-9070-12EA2A6D2F1F}">
      <dgm:prSet phldrT="[Texto]"/>
      <dgm:spPr/>
      <dgm:t>
        <a:bodyPr/>
        <a:lstStyle/>
        <a:p>
          <a:r>
            <a:rPr lang="es-MX" dirty="0" smtClean="0"/>
            <a:t>Comportamiento organizacional (1952)</a:t>
          </a:r>
        </a:p>
        <a:p>
          <a:r>
            <a:rPr lang="es-MX" dirty="0" smtClean="0"/>
            <a:t>Douglas </a:t>
          </a:r>
          <a:r>
            <a:rPr lang="es-MX" dirty="0" err="1" smtClean="0"/>
            <a:t>McGregor</a:t>
          </a:r>
          <a:endParaRPr lang="es-MX" dirty="0"/>
        </a:p>
      </dgm:t>
    </dgm:pt>
    <dgm:pt modelId="{87FB096F-3B08-4795-8F9C-B8B0F6A7A909}" type="parTrans" cxnId="{848E068E-405D-4B82-9D54-6BA6D6CE44DA}">
      <dgm:prSet/>
      <dgm:spPr/>
      <dgm:t>
        <a:bodyPr/>
        <a:lstStyle/>
        <a:p>
          <a:endParaRPr lang="es-MX"/>
        </a:p>
      </dgm:t>
    </dgm:pt>
    <dgm:pt modelId="{68F118F6-9AE4-47EA-B018-7BF7D6D2567E}" type="sibTrans" cxnId="{848E068E-405D-4B82-9D54-6BA6D6CE44DA}">
      <dgm:prSet/>
      <dgm:spPr/>
      <dgm:t>
        <a:bodyPr/>
        <a:lstStyle/>
        <a:p>
          <a:endParaRPr lang="es-MX"/>
        </a:p>
      </dgm:t>
    </dgm:pt>
    <dgm:pt modelId="{B13CA3BD-C984-42EA-B4F2-49E719DD6AE5}">
      <dgm:prSet phldrT="[Texto]"/>
      <dgm:spPr/>
      <dgm:t>
        <a:bodyPr/>
        <a:lstStyle/>
        <a:p>
          <a:r>
            <a:rPr lang="es-MX" dirty="0" smtClean="0"/>
            <a:t>Teoría de sistemas (1960) </a:t>
          </a:r>
        </a:p>
        <a:p>
          <a:r>
            <a:rPr lang="es-MX" dirty="0" err="1" smtClean="0"/>
            <a:t>Ludwing</a:t>
          </a:r>
          <a:r>
            <a:rPr lang="es-MX" dirty="0" smtClean="0"/>
            <a:t> Von </a:t>
          </a:r>
          <a:r>
            <a:rPr lang="es-MX" dirty="0" err="1" smtClean="0"/>
            <a:t>Bertalonffy</a:t>
          </a:r>
          <a:endParaRPr lang="es-MX" dirty="0" smtClean="0"/>
        </a:p>
      </dgm:t>
    </dgm:pt>
    <dgm:pt modelId="{494994A8-5A66-41D8-AD60-21057310D94C}" type="parTrans" cxnId="{83E39395-8953-400B-BF0D-6719AFDA1EB0}">
      <dgm:prSet/>
      <dgm:spPr/>
      <dgm:t>
        <a:bodyPr/>
        <a:lstStyle/>
        <a:p>
          <a:endParaRPr lang="es-MX"/>
        </a:p>
      </dgm:t>
    </dgm:pt>
    <dgm:pt modelId="{5C22B118-150F-4772-B6D9-8D625984C025}" type="sibTrans" cxnId="{83E39395-8953-400B-BF0D-6719AFDA1EB0}">
      <dgm:prSet/>
      <dgm:spPr/>
      <dgm:t>
        <a:bodyPr/>
        <a:lstStyle/>
        <a:p>
          <a:endParaRPr lang="es-MX"/>
        </a:p>
      </dgm:t>
    </dgm:pt>
    <dgm:pt modelId="{5C1F77F9-BDC3-416E-821B-A97D4FF5A737}">
      <dgm:prSet phldrT="[Texto]"/>
      <dgm:spPr/>
      <dgm:t>
        <a:bodyPr/>
        <a:lstStyle/>
        <a:p>
          <a:r>
            <a:rPr lang="es-MX" dirty="0" smtClean="0"/>
            <a:t>Teoría de contingencias (1970)</a:t>
          </a:r>
        </a:p>
        <a:p>
          <a:r>
            <a:rPr lang="es-MX" dirty="0" smtClean="0"/>
            <a:t>Burns, </a:t>
          </a:r>
          <a:r>
            <a:rPr lang="es-MX" dirty="0" err="1" smtClean="0"/>
            <a:t>Stalker</a:t>
          </a:r>
          <a:r>
            <a:rPr lang="es-MX" dirty="0" smtClean="0"/>
            <a:t>, Lawrence, </a:t>
          </a:r>
          <a:r>
            <a:rPr lang="es-MX" dirty="0" err="1" smtClean="0"/>
            <a:t>Lorsch</a:t>
          </a:r>
          <a:endParaRPr lang="es-MX" dirty="0" smtClean="0"/>
        </a:p>
      </dgm:t>
    </dgm:pt>
    <dgm:pt modelId="{8B51564C-1A88-43CA-8A93-18D0A5FC3333}" type="parTrans" cxnId="{4FFC7726-A707-4A9F-8C40-39EC77C25C12}">
      <dgm:prSet/>
      <dgm:spPr/>
      <dgm:t>
        <a:bodyPr/>
        <a:lstStyle/>
        <a:p>
          <a:endParaRPr lang="es-MX"/>
        </a:p>
      </dgm:t>
    </dgm:pt>
    <dgm:pt modelId="{2E88897B-C8A8-4D4B-99B5-4422774BDDDF}" type="sibTrans" cxnId="{4FFC7726-A707-4A9F-8C40-39EC77C25C12}">
      <dgm:prSet/>
      <dgm:spPr/>
      <dgm:t>
        <a:bodyPr/>
        <a:lstStyle/>
        <a:p>
          <a:endParaRPr lang="es-MX"/>
        </a:p>
      </dgm:t>
    </dgm:pt>
    <dgm:pt modelId="{891728D3-761C-4F54-907F-28A7E1995869}">
      <dgm:prSet/>
      <dgm:spPr/>
      <dgm:t>
        <a:bodyPr/>
        <a:lstStyle/>
        <a:p>
          <a:r>
            <a:rPr lang="es-MX" dirty="0" smtClean="0"/>
            <a:t>Proceso administrativo (1915)</a:t>
          </a:r>
        </a:p>
        <a:p>
          <a:r>
            <a:rPr lang="es-MX" dirty="0" smtClean="0"/>
            <a:t>Henry Fayol</a:t>
          </a:r>
          <a:endParaRPr lang="es-MX" dirty="0"/>
        </a:p>
      </dgm:t>
    </dgm:pt>
    <dgm:pt modelId="{D68EEB2A-E012-4AEA-8FC8-0DEA3F121C16}" type="parTrans" cxnId="{326D6CFE-3502-48D3-ABB4-4925DE3DF085}">
      <dgm:prSet/>
      <dgm:spPr/>
      <dgm:t>
        <a:bodyPr/>
        <a:lstStyle/>
        <a:p>
          <a:endParaRPr lang="es-MX"/>
        </a:p>
      </dgm:t>
    </dgm:pt>
    <dgm:pt modelId="{A0B39AAA-21A7-4295-A86C-ED776CB78746}" type="sibTrans" cxnId="{326D6CFE-3502-48D3-ABB4-4925DE3DF085}">
      <dgm:prSet/>
      <dgm:spPr/>
      <dgm:t>
        <a:bodyPr/>
        <a:lstStyle/>
        <a:p>
          <a:endParaRPr lang="es-MX"/>
        </a:p>
      </dgm:t>
    </dgm:pt>
    <dgm:pt modelId="{8981A810-0EBE-4937-83A1-BFE4B326C146}" type="pres">
      <dgm:prSet presAssocID="{21EA2114-E2C9-4190-85E4-D012E8AF6848}" presName="diagram" presStyleCnt="0">
        <dgm:presLayoutVars>
          <dgm:dir/>
          <dgm:resizeHandles val="exact"/>
        </dgm:presLayoutVars>
      </dgm:prSet>
      <dgm:spPr/>
      <dgm:t>
        <a:bodyPr/>
        <a:lstStyle/>
        <a:p>
          <a:endParaRPr lang="es-MX"/>
        </a:p>
      </dgm:t>
    </dgm:pt>
    <dgm:pt modelId="{C783F475-CC3E-4CB7-9B64-FB65D926C471}" type="pres">
      <dgm:prSet presAssocID="{6315F5B7-20E9-4D7A-87F3-653428F170FA}" presName="node" presStyleLbl="node1" presStyleIdx="0" presStyleCnt="9">
        <dgm:presLayoutVars>
          <dgm:bulletEnabled val="1"/>
        </dgm:presLayoutVars>
      </dgm:prSet>
      <dgm:spPr/>
      <dgm:t>
        <a:bodyPr/>
        <a:lstStyle/>
        <a:p>
          <a:endParaRPr lang="es-MX"/>
        </a:p>
      </dgm:t>
    </dgm:pt>
    <dgm:pt modelId="{B4A1BABC-7CBA-47A1-B5FD-483E13A36EFD}" type="pres">
      <dgm:prSet presAssocID="{0D35560D-8D00-4496-A4DC-21D7A814130F}" presName="sibTrans" presStyleLbl="sibTrans2D1" presStyleIdx="0" presStyleCnt="8"/>
      <dgm:spPr/>
      <dgm:t>
        <a:bodyPr/>
        <a:lstStyle/>
        <a:p>
          <a:endParaRPr lang="es-MX"/>
        </a:p>
      </dgm:t>
    </dgm:pt>
    <dgm:pt modelId="{55A47408-8AE2-4B0F-8CEE-C318F872D46A}" type="pres">
      <dgm:prSet presAssocID="{0D35560D-8D00-4496-A4DC-21D7A814130F}" presName="connectorText" presStyleLbl="sibTrans2D1" presStyleIdx="0" presStyleCnt="8"/>
      <dgm:spPr/>
      <dgm:t>
        <a:bodyPr/>
        <a:lstStyle/>
        <a:p>
          <a:endParaRPr lang="es-MX"/>
        </a:p>
      </dgm:t>
    </dgm:pt>
    <dgm:pt modelId="{9F814109-AD64-4CF9-B8A1-AB266578D0B5}" type="pres">
      <dgm:prSet presAssocID="{F5A3754B-5142-4B8F-896B-A2654F84F476}" presName="node" presStyleLbl="node1" presStyleIdx="1" presStyleCnt="9">
        <dgm:presLayoutVars>
          <dgm:bulletEnabled val="1"/>
        </dgm:presLayoutVars>
      </dgm:prSet>
      <dgm:spPr/>
      <dgm:t>
        <a:bodyPr/>
        <a:lstStyle/>
        <a:p>
          <a:endParaRPr lang="es-MX"/>
        </a:p>
      </dgm:t>
    </dgm:pt>
    <dgm:pt modelId="{E92C6CE5-AB74-4A5D-BCA7-E12E41556487}" type="pres">
      <dgm:prSet presAssocID="{D4166E32-A928-4590-9EE9-57BFD03093FE}" presName="sibTrans" presStyleLbl="sibTrans2D1" presStyleIdx="1" presStyleCnt="8"/>
      <dgm:spPr/>
      <dgm:t>
        <a:bodyPr/>
        <a:lstStyle/>
        <a:p>
          <a:endParaRPr lang="es-MX"/>
        </a:p>
      </dgm:t>
    </dgm:pt>
    <dgm:pt modelId="{5B7A4BE1-BAA0-41D4-B93D-A563E24E39A7}" type="pres">
      <dgm:prSet presAssocID="{D4166E32-A928-4590-9EE9-57BFD03093FE}" presName="connectorText" presStyleLbl="sibTrans2D1" presStyleIdx="1" presStyleCnt="8"/>
      <dgm:spPr/>
      <dgm:t>
        <a:bodyPr/>
        <a:lstStyle/>
        <a:p>
          <a:endParaRPr lang="es-MX"/>
        </a:p>
      </dgm:t>
    </dgm:pt>
    <dgm:pt modelId="{898406FB-6967-4207-8935-3833944EA7BC}" type="pres">
      <dgm:prSet presAssocID="{F0903B88-3074-46A3-985E-5C63208CEDC5}" presName="node" presStyleLbl="node1" presStyleIdx="2" presStyleCnt="9">
        <dgm:presLayoutVars>
          <dgm:bulletEnabled val="1"/>
        </dgm:presLayoutVars>
      </dgm:prSet>
      <dgm:spPr/>
      <dgm:t>
        <a:bodyPr/>
        <a:lstStyle/>
        <a:p>
          <a:endParaRPr lang="es-MX"/>
        </a:p>
      </dgm:t>
    </dgm:pt>
    <dgm:pt modelId="{479D6F44-0367-41E0-BECC-F91454573704}" type="pres">
      <dgm:prSet presAssocID="{83EE52CA-2B72-442D-AA7B-C596E4415413}" presName="sibTrans" presStyleLbl="sibTrans2D1" presStyleIdx="2" presStyleCnt="8"/>
      <dgm:spPr/>
      <dgm:t>
        <a:bodyPr/>
        <a:lstStyle/>
        <a:p>
          <a:endParaRPr lang="es-MX"/>
        </a:p>
      </dgm:t>
    </dgm:pt>
    <dgm:pt modelId="{A4434366-0A1F-4886-BF23-54FD3BD9300E}" type="pres">
      <dgm:prSet presAssocID="{83EE52CA-2B72-442D-AA7B-C596E4415413}" presName="connectorText" presStyleLbl="sibTrans2D1" presStyleIdx="2" presStyleCnt="8"/>
      <dgm:spPr/>
      <dgm:t>
        <a:bodyPr/>
        <a:lstStyle/>
        <a:p>
          <a:endParaRPr lang="es-MX"/>
        </a:p>
      </dgm:t>
    </dgm:pt>
    <dgm:pt modelId="{96F7952E-086D-48DE-8658-77BC8CA014AD}" type="pres">
      <dgm:prSet presAssocID="{891728D3-761C-4F54-907F-28A7E1995869}" presName="node" presStyleLbl="node1" presStyleIdx="3" presStyleCnt="9">
        <dgm:presLayoutVars>
          <dgm:bulletEnabled val="1"/>
        </dgm:presLayoutVars>
      </dgm:prSet>
      <dgm:spPr/>
      <dgm:t>
        <a:bodyPr/>
        <a:lstStyle/>
        <a:p>
          <a:endParaRPr lang="es-MX"/>
        </a:p>
      </dgm:t>
    </dgm:pt>
    <dgm:pt modelId="{0EFF3904-7E2E-4AED-875B-F54618FC5025}" type="pres">
      <dgm:prSet presAssocID="{A0B39AAA-21A7-4295-A86C-ED776CB78746}" presName="sibTrans" presStyleLbl="sibTrans2D1" presStyleIdx="3" presStyleCnt="8"/>
      <dgm:spPr/>
      <dgm:t>
        <a:bodyPr/>
        <a:lstStyle/>
        <a:p>
          <a:endParaRPr lang="es-MX"/>
        </a:p>
      </dgm:t>
    </dgm:pt>
    <dgm:pt modelId="{3E0A4097-BC00-41BF-BA16-AD695C178AEF}" type="pres">
      <dgm:prSet presAssocID="{A0B39AAA-21A7-4295-A86C-ED776CB78746}" presName="connectorText" presStyleLbl="sibTrans2D1" presStyleIdx="3" presStyleCnt="8"/>
      <dgm:spPr/>
      <dgm:t>
        <a:bodyPr/>
        <a:lstStyle/>
        <a:p>
          <a:endParaRPr lang="es-MX"/>
        </a:p>
      </dgm:t>
    </dgm:pt>
    <dgm:pt modelId="{BEA00A19-F653-4E55-B622-3EE9DC235061}" type="pres">
      <dgm:prSet presAssocID="{2B9808DD-1323-4CB8-8D16-ECC303984C7D}" presName="node" presStyleLbl="node1" presStyleIdx="4" presStyleCnt="9">
        <dgm:presLayoutVars>
          <dgm:bulletEnabled val="1"/>
        </dgm:presLayoutVars>
      </dgm:prSet>
      <dgm:spPr/>
      <dgm:t>
        <a:bodyPr/>
        <a:lstStyle/>
        <a:p>
          <a:endParaRPr lang="es-MX"/>
        </a:p>
      </dgm:t>
    </dgm:pt>
    <dgm:pt modelId="{1DE327FC-0A79-47FB-A5B3-CC91972D87CB}" type="pres">
      <dgm:prSet presAssocID="{06E1DD12-CBE0-41CF-BA0C-1775A287CA5A}" presName="sibTrans" presStyleLbl="sibTrans2D1" presStyleIdx="4" presStyleCnt="8"/>
      <dgm:spPr/>
      <dgm:t>
        <a:bodyPr/>
        <a:lstStyle/>
        <a:p>
          <a:endParaRPr lang="es-MX"/>
        </a:p>
      </dgm:t>
    </dgm:pt>
    <dgm:pt modelId="{E3617EF8-9BEF-4617-A2F7-064C9F66966A}" type="pres">
      <dgm:prSet presAssocID="{06E1DD12-CBE0-41CF-BA0C-1775A287CA5A}" presName="connectorText" presStyleLbl="sibTrans2D1" presStyleIdx="4" presStyleCnt="8"/>
      <dgm:spPr/>
      <dgm:t>
        <a:bodyPr/>
        <a:lstStyle/>
        <a:p>
          <a:endParaRPr lang="es-MX"/>
        </a:p>
      </dgm:t>
    </dgm:pt>
    <dgm:pt modelId="{E632B6A6-B89D-4640-90F0-AF47CB28886D}" type="pres">
      <dgm:prSet presAssocID="{2C73AABB-BE53-44D6-B0C4-41CC2F0E32DB}" presName="node" presStyleLbl="node1" presStyleIdx="5" presStyleCnt="9">
        <dgm:presLayoutVars>
          <dgm:bulletEnabled val="1"/>
        </dgm:presLayoutVars>
      </dgm:prSet>
      <dgm:spPr/>
      <dgm:t>
        <a:bodyPr/>
        <a:lstStyle/>
        <a:p>
          <a:endParaRPr lang="es-MX"/>
        </a:p>
      </dgm:t>
    </dgm:pt>
    <dgm:pt modelId="{004ABF23-235C-44DC-B4FA-DFD776F62E2F}" type="pres">
      <dgm:prSet presAssocID="{6031AF12-AD9F-4C43-AF76-2208993E0307}" presName="sibTrans" presStyleLbl="sibTrans2D1" presStyleIdx="5" presStyleCnt="8"/>
      <dgm:spPr/>
      <dgm:t>
        <a:bodyPr/>
        <a:lstStyle/>
        <a:p>
          <a:endParaRPr lang="es-MX"/>
        </a:p>
      </dgm:t>
    </dgm:pt>
    <dgm:pt modelId="{CBB5C760-7517-4821-ADDD-C63CFF6B9A04}" type="pres">
      <dgm:prSet presAssocID="{6031AF12-AD9F-4C43-AF76-2208993E0307}" presName="connectorText" presStyleLbl="sibTrans2D1" presStyleIdx="5" presStyleCnt="8"/>
      <dgm:spPr/>
      <dgm:t>
        <a:bodyPr/>
        <a:lstStyle/>
        <a:p>
          <a:endParaRPr lang="es-MX"/>
        </a:p>
      </dgm:t>
    </dgm:pt>
    <dgm:pt modelId="{E7E0889F-3F5B-4269-A91F-A4F2875CA6F9}" type="pres">
      <dgm:prSet presAssocID="{3AAFEE09-A679-46E4-9070-12EA2A6D2F1F}" presName="node" presStyleLbl="node1" presStyleIdx="6" presStyleCnt="9">
        <dgm:presLayoutVars>
          <dgm:bulletEnabled val="1"/>
        </dgm:presLayoutVars>
      </dgm:prSet>
      <dgm:spPr/>
      <dgm:t>
        <a:bodyPr/>
        <a:lstStyle/>
        <a:p>
          <a:endParaRPr lang="es-MX"/>
        </a:p>
      </dgm:t>
    </dgm:pt>
    <dgm:pt modelId="{79DD6E92-5E88-42B0-9966-B23DA97D505A}" type="pres">
      <dgm:prSet presAssocID="{68F118F6-9AE4-47EA-B018-7BF7D6D2567E}" presName="sibTrans" presStyleLbl="sibTrans2D1" presStyleIdx="6" presStyleCnt="8"/>
      <dgm:spPr/>
      <dgm:t>
        <a:bodyPr/>
        <a:lstStyle/>
        <a:p>
          <a:endParaRPr lang="es-MX"/>
        </a:p>
      </dgm:t>
    </dgm:pt>
    <dgm:pt modelId="{0BF3D79D-B0D2-4E86-85AA-E77DA8C2B11E}" type="pres">
      <dgm:prSet presAssocID="{68F118F6-9AE4-47EA-B018-7BF7D6D2567E}" presName="connectorText" presStyleLbl="sibTrans2D1" presStyleIdx="6" presStyleCnt="8"/>
      <dgm:spPr/>
      <dgm:t>
        <a:bodyPr/>
        <a:lstStyle/>
        <a:p>
          <a:endParaRPr lang="es-MX"/>
        </a:p>
      </dgm:t>
    </dgm:pt>
    <dgm:pt modelId="{CC2F3AE7-9092-4FD7-879C-408C806BB4C5}" type="pres">
      <dgm:prSet presAssocID="{B13CA3BD-C984-42EA-B4F2-49E719DD6AE5}" presName="node" presStyleLbl="node1" presStyleIdx="7" presStyleCnt="9">
        <dgm:presLayoutVars>
          <dgm:bulletEnabled val="1"/>
        </dgm:presLayoutVars>
      </dgm:prSet>
      <dgm:spPr/>
      <dgm:t>
        <a:bodyPr/>
        <a:lstStyle/>
        <a:p>
          <a:endParaRPr lang="es-MX"/>
        </a:p>
      </dgm:t>
    </dgm:pt>
    <dgm:pt modelId="{4D6E73A1-57CC-4C02-ADEA-D1295E002D58}" type="pres">
      <dgm:prSet presAssocID="{5C22B118-150F-4772-B6D9-8D625984C025}" presName="sibTrans" presStyleLbl="sibTrans2D1" presStyleIdx="7" presStyleCnt="8"/>
      <dgm:spPr/>
      <dgm:t>
        <a:bodyPr/>
        <a:lstStyle/>
        <a:p>
          <a:endParaRPr lang="es-MX"/>
        </a:p>
      </dgm:t>
    </dgm:pt>
    <dgm:pt modelId="{3C230657-5FB2-4FE2-B7D8-5652B6F11644}" type="pres">
      <dgm:prSet presAssocID="{5C22B118-150F-4772-B6D9-8D625984C025}" presName="connectorText" presStyleLbl="sibTrans2D1" presStyleIdx="7" presStyleCnt="8"/>
      <dgm:spPr/>
      <dgm:t>
        <a:bodyPr/>
        <a:lstStyle/>
        <a:p>
          <a:endParaRPr lang="es-MX"/>
        </a:p>
      </dgm:t>
    </dgm:pt>
    <dgm:pt modelId="{FDBEF269-8034-4DB3-BB10-9FC1EBD620F4}" type="pres">
      <dgm:prSet presAssocID="{5C1F77F9-BDC3-416E-821B-A97D4FF5A737}" presName="node" presStyleLbl="node1" presStyleIdx="8" presStyleCnt="9">
        <dgm:presLayoutVars>
          <dgm:bulletEnabled val="1"/>
        </dgm:presLayoutVars>
      </dgm:prSet>
      <dgm:spPr/>
      <dgm:t>
        <a:bodyPr/>
        <a:lstStyle/>
        <a:p>
          <a:endParaRPr lang="es-MX"/>
        </a:p>
      </dgm:t>
    </dgm:pt>
  </dgm:ptLst>
  <dgm:cxnLst>
    <dgm:cxn modelId="{E3753B87-E7FD-49A3-BC10-6C58E016FCD2}" type="presOf" srcId="{6031AF12-AD9F-4C43-AF76-2208993E0307}" destId="{004ABF23-235C-44DC-B4FA-DFD776F62E2F}" srcOrd="0" destOrd="0" presId="urn:microsoft.com/office/officeart/2005/8/layout/process5"/>
    <dgm:cxn modelId="{E92C7B17-7C23-4A48-8ABD-361D5B634ADA}" type="presOf" srcId="{D4166E32-A928-4590-9EE9-57BFD03093FE}" destId="{5B7A4BE1-BAA0-41D4-B93D-A563E24E39A7}" srcOrd="1" destOrd="0" presId="urn:microsoft.com/office/officeart/2005/8/layout/process5"/>
    <dgm:cxn modelId="{C1AAAAE4-7AD2-4DCF-A1FC-E791E65C9C6C}" type="presOf" srcId="{2B9808DD-1323-4CB8-8D16-ECC303984C7D}" destId="{BEA00A19-F653-4E55-B622-3EE9DC235061}" srcOrd="0" destOrd="0" presId="urn:microsoft.com/office/officeart/2005/8/layout/process5"/>
    <dgm:cxn modelId="{CF2F1EC8-2A31-4C63-9120-5B2737B4AEE5}" type="presOf" srcId="{68F118F6-9AE4-47EA-B018-7BF7D6D2567E}" destId="{0BF3D79D-B0D2-4E86-85AA-E77DA8C2B11E}" srcOrd="1" destOrd="0" presId="urn:microsoft.com/office/officeart/2005/8/layout/process5"/>
    <dgm:cxn modelId="{25AFDD72-3DE8-42D5-8657-91FC7642D646}" type="presOf" srcId="{B13CA3BD-C984-42EA-B4F2-49E719DD6AE5}" destId="{CC2F3AE7-9092-4FD7-879C-408C806BB4C5}" srcOrd="0" destOrd="0" presId="urn:microsoft.com/office/officeart/2005/8/layout/process5"/>
    <dgm:cxn modelId="{4271CD5A-B60A-4CA7-A38E-9DE3DA38CA53}" type="presOf" srcId="{5C22B118-150F-4772-B6D9-8D625984C025}" destId="{3C230657-5FB2-4FE2-B7D8-5652B6F11644}" srcOrd="1" destOrd="0" presId="urn:microsoft.com/office/officeart/2005/8/layout/process5"/>
    <dgm:cxn modelId="{A1515DCA-8892-4EB3-BCB6-9C8645CF097A}" type="presOf" srcId="{21EA2114-E2C9-4190-85E4-D012E8AF6848}" destId="{8981A810-0EBE-4937-83A1-BFE4B326C146}" srcOrd="0" destOrd="0" presId="urn:microsoft.com/office/officeart/2005/8/layout/process5"/>
    <dgm:cxn modelId="{D9523179-6AE3-49F9-BEAD-6C03DC2934D5}" type="presOf" srcId="{891728D3-761C-4F54-907F-28A7E1995869}" destId="{96F7952E-086D-48DE-8658-77BC8CA014AD}" srcOrd="0" destOrd="0" presId="urn:microsoft.com/office/officeart/2005/8/layout/process5"/>
    <dgm:cxn modelId="{676E08B1-8BDB-46EB-8681-7687F3A61D94}" type="presOf" srcId="{5C1F77F9-BDC3-416E-821B-A97D4FF5A737}" destId="{FDBEF269-8034-4DB3-BB10-9FC1EBD620F4}" srcOrd="0" destOrd="0" presId="urn:microsoft.com/office/officeart/2005/8/layout/process5"/>
    <dgm:cxn modelId="{3526272E-5F69-4FDD-B721-D779606EF20D}" type="presOf" srcId="{6031AF12-AD9F-4C43-AF76-2208993E0307}" destId="{CBB5C760-7517-4821-ADDD-C63CFF6B9A04}" srcOrd="1" destOrd="0" presId="urn:microsoft.com/office/officeart/2005/8/layout/process5"/>
    <dgm:cxn modelId="{69768EF4-46FA-4348-AFA9-7ED39B348F3C}" type="presOf" srcId="{F0903B88-3074-46A3-985E-5C63208CEDC5}" destId="{898406FB-6967-4207-8935-3833944EA7BC}" srcOrd="0" destOrd="0" presId="urn:microsoft.com/office/officeart/2005/8/layout/process5"/>
    <dgm:cxn modelId="{B6BECDEF-A807-4ECA-A043-16EDEEE1F7F5}" type="presOf" srcId="{5C22B118-150F-4772-B6D9-8D625984C025}" destId="{4D6E73A1-57CC-4C02-ADEA-D1295E002D58}" srcOrd="0" destOrd="0" presId="urn:microsoft.com/office/officeart/2005/8/layout/process5"/>
    <dgm:cxn modelId="{90223B6A-08BB-498C-BF3D-3B4E2FE2712A}" type="presOf" srcId="{0D35560D-8D00-4496-A4DC-21D7A814130F}" destId="{55A47408-8AE2-4B0F-8CEE-C318F872D46A}" srcOrd="1" destOrd="0" presId="urn:microsoft.com/office/officeart/2005/8/layout/process5"/>
    <dgm:cxn modelId="{CF6A5367-0565-4531-B121-0575ABA66A47}" type="presOf" srcId="{3AAFEE09-A679-46E4-9070-12EA2A6D2F1F}" destId="{E7E0889F-3F5B-4269-A91F-A4F2875CA6F9}" srcOrd="0" destOrd="0" presId="urn:microsoft.com/office/officeart/2005/8/layout/process5"/>
    <dgm:cxn modelId="{CD13AE75-5A8F-4685-ABB0-350E6DE0FF87}" type="presOf" srcId="{6315F5B7-20E9-4D7A-87F3-653428F170FA}" destId="{C783F475-CC3E-4CB7-9B64-FB65D926C471}" srcOrd="0" destOrd="0" presId="urn:microsoft.com/office/officeart/2005/8/layout/process5"/>
    <dgm:cxn modelId="{2B9663CF-00FC-44CB-9287-01C5A65F4D20}" srcId="{21EA2114-E2C9-4190-85E4-D012E8AF6848}" destId="{6315F5B7-20E9-4D7A-87F3-653428F170FA}" srcOrd="0" destOrd="0" parTransId="{AEEE0138-BF21-4BC3-BC8E-4F758BC99D3E}" sibTransId="{0D35560D-8D00-4496-A4DC-21D7A814130F}"/>
    <dgm:cxn modelId="{59881B6D-55A2-4992-AA11-B2EA8435104B}" srcId="{21EA2114-E2C9-4190-85E4-D012E8AF6848}" destId="{F0903B88-3074-46A3-985E-5C63208CEDC5}" srcOrd="2" destOrd="0" parTransId="{4EC04D0E-1BEB-4DC2-91D1-092B43D28700}" sibTransId="{83EE52CA-2B72-442D-AA7B-C596E4415413}"/>
    <dgm:cxn modelId="{55D6E31D-EEA5-4FDA-9DFA-68D7418AEC1E}" type="presOf" srcId="{83EE52CA-2B72-442D-AA7B-C596E4415413}" destId="{479D6F44-0367-41E0-BECC-F91454573704}" srcOrd="0" destOrd="0" presId="urn:microsoft.com/office/officeart/2005/8/layout/process5"/>
    <dgm:cxn modelId="{F635BC5F-B7A6-4777-88BF-4B0D15DA4E75}" type="presOf" srcId="{A0B39AAA-21A7-4295-A86C-ED776CB78746}" destId="{3E0A4097-BC00-41BF-BA16-AD695C178AEF}" srcOrd="1" destOrd="0" presId="urn:microsoft.com/office/officeart/2005/8/layout/process5"/>
    <dgm:cxn modelId="{1F8D78AF-B520-48CC-8B5C-F81058E742E4}" type="presOf" srcId="{D4166E32-A928-4590-9EE9-57BFD03093FE}" destId="{E92C6CE5-AB74-4A5D-BCA7-E12E41556487}" srcOrd="0" destOrd="0" presId="urn:microsoft.com/office/officeart/2005/8/layout/process5"/>
    <dgm:cxn modelId="{326D6CFE-3502-48D3-ABB4-4925DE3DF085}" srcId="{21EA2114-E2C9-4190-85E4-D012E8AF6848}" destId="{891728D3-761C-4F54-907F-28A7E1995869}" srcOrd="3" destOrd="0" parTransId="{D68EEB2A-E012-4AEA-8FC8-0DEA3F121C16}" sibTransId="{A0B39AAA-21A7-4295-A86C-ED776CB78746}"/>
    <dgm:cxn modelId="{D2488F59-B81E-4A09-9DB4-352971FDA264}" type="presOf" srcId="{A0B39AAA-21A7-4295-A86C-ED776CB78746}" destId="{0EFF3904-7E2E-4AED-875B-F54618FC5025}" srcOrd="0" destOrd="0" presId="urn:microsoft.com/office/officeart/2005/8/layout/process5"/>
    <dgm:cxn modelId="{848E068E-405D-4B82-9D54-6BA6D6CE44DA}" srcId="{21EA2114-E2C9-4190-85E4-D012E8AF6848}" destId="{3AAFEE09-A679-46E4-9070-12EA2A6D2F1F}" srcOrd="6" destOrd="0" parTransId="{87FB096F-3B08-4795-8F9C-B8B0F6A7A909}" sibTransId="{68F118F6-9AE4-47EA-B018-7BF7D6D2567E}"/>
    <dgm:cxn modelId="{454FDB57-51E0-4F61-A472-F2FE67FC5222}" type="presOf" srcId="{06E1DD12-CBE0-41CF-BA0C-1775A287CA5A}" destId="{E3617EF8-9BEF-4617-A2F7-064C9F66966A}" srcOrd="1" destOrd="0" presId="urn:microsoft.com/office/officeart/2005/8/layout/process5"/>
    <dgm:cxn modelId="{36E7AD41-AB40-4AFD-9B81-9F1FD06943B1}" type="presOf" srcId="{06E1DD12-CBE0-41CF-BA0C-1775A287CA5A}" destId="{1DE327FC-0A79-47FB-A5B3-CC91972D87CB}" srcOrd="0" destOrd="0" presId="urn:microsoft.com/office/officeart/2005/8/layout/process5"/>
    <dgm:cxn modelId="{2FEB149A-C845-45B2-B70F-916023A8D77B}" type="presOf" srcId="{68F118F6-9AE4-47EA-B018-7BF7D6D2567E}" destId="{79DD6E92-5E88-42B0-9966-B23DA97D505A}" srcOrd="0" destOrd="0" presId="urn:microsoft.com/office/officeart/2005/8/layout/process5"/>
    <dgm:cxn modelId="{8945F991-B7D6-4AE0-9C09-A440169C456E}" srcId="{21EA2114-E2C9-4190-85E4-D012E8AF6848}" destId="{2B9808DD-1323-4CB8-8D16-ECC303984C7D}" srcOrd="4" destOrd="0" parTransId="{8FCFB055-8D5F-4CB8-A132-B09606810B22}" sibTransId="{06E1DD12-CBE0-41CF-BA0C-1775A287CA5A}"/>
    <dgm:cxn modelId="{AE1F23D7-3829-4114-A072-33588B2EB5CF}" type="presOf" srcId="{0D35560D-8D00-4496-A4DC-21D7A814130F}" destId="{B4A1BABC-7CBA-47A1-B5FD-483E13A36EFD}" srcOrd="0" destOrd="0" presId="urn:microsoft.com/office/officeart/2005/8/layout/process5"/>
    <dgm:cxn modelId="{65F76573-A72E-4BF1-83EB-7D664E43336B}" type="presOf" srcId="{83EE52CA-2B72-442D-AA7B-C596E4415413}" destId="{A4434366-0A1F-4886-BF23-54FD3BD9300E}" srcOrd="1" destOrd="0" presId="urn:microsoft.com/office/officeart/2005/8/layout/process5"/>
    <dgm:cxn modelId="{409EA69F-88AA-454B-A5C4-C919F2DE3702}" srcId="{21EA2114-E2C9-4190-85E4-D012E8AF6848}" destId="{F5A3754B-5142-4B8F-896B-A2654F84F476}" srcOrd="1" destOrd="0" parTransId="{513E5FF0-FEBE-4B7E-A0B2-9144FBC9F360}" sibTransId="{D4166E32-A928-4590-9EE9-57BFD03093FE}"/>
    <dgm:cxn modelId="{83E39395-8953-400B-BF0D-6719AFDA1EB0}" srcId="{21EA2114-E2C9-4190-85E4-D012E8AF6848}" destId="{B13CA3BD-C984-42EA-B4F2-49E719DD6AE5}" srcOrd="7" destOrd="0" parTransId="{494994A8-5A66-41D8-AD60-21057310D94C}" sibTransId="{5C22B118-150F-4772-B6D9-8D625984C025}"/>
    <dgm:cxn modelId="{4FFC7726-A707-4A9F-8C40-39EC77C25C12}" srcId="{21EA2114-E2C9-4190-85E4-D012E8AF6848}" destId="{5C1F77F9-BDC3-416E-821B-A97D4FF5A737}" srcOrd="8" destOrd="0" parTransId="{8B51564C-1A88-43CA-8A93-18D0A5FC3333}" sibTransId="{2E88897B-C8A8-4D4B-99B5-4422774BDDDF}"/>
    <dgm:cxn modelId="{FF332E24-5E15-46FB-B64F-C92611D97969}" type="presOf" srcId="{F5A3754B-5142-4B8F-896B-A2654F84F476}" destId="{9F814109-AD64-4CF9-B8A1-AB266578D0B5}" srcOrd="0" destOrd="0" presId="urn:microsoft.com/office/officeart/2005/8/layout/process5"/>
    <dgm:cxn modelId="{29FE0839-8622-4492-AEC4-BA0526C7FA4D}" type="presOf" srcId="{2C73AABB-BE53-44D6-B0C4-41CC2F0E32DB}" destId="{E632B6A6-B89D-4640-90F0-AF47CB28886D}" srcOrd="0" destOrd="0" presId="urn:microsoft.com/office/officeart/2005/8/layout/process5"/>
    <dgm:cxn modelId="{CAB70289-0C46-44AD-910C-E1BB5C7ECEA6}" srcId="{21EA2114-E2C9-4190-85E4-D012E8AF6848}" destId="{2C73AABB-BE53-44D6-B0C4-41CC2F0E32DB}" srcOrd="5" destOrd="0" parTransId="{6B26AAD4-F25A-4086-87C1-BD0725D6A94F}" sibTransId="{6031AF12-AD9F-4C43-AF76-2208993E0307}"/>
    <dgm:cxn modelId="{68E1F5E3-A508-461E-8979-E79592F46456}" type="presParOf" srcId="{8981A810-0EBE-4937-83A1-BFE4B326C146}" destId="{C783F475-CC3E-4CB7-9B64-FB65D926C471}" srcOrd="0" destOrd="0" presId="urn:microsoft.com/office/officeart/2005/8/layout/process5"/>
    <dgm:cxn modelId="{3B99D6B5-DEDD-4532-B87F-15AA744AD828}" type="presParOf" srcId="{8981A810-0EBE-4937-83A1-BFE4B326C146}" destId="{B4A1BABC-7CBA-47A1-B5FD-483E13A36EFD}" srcOrd="1" destOrd="0" presId="urn:microsoft.com/office/officeart/2005/8/layout/process5"/>
    <dgm:cxn modelId="{5B476D47-7AE4-40E6-AD78-4D44374A51C4}" type="presParOf" srcId="{B4A1BABC-7CBA-47A1-B5FD-483E13A36EFD}" destId="{55A47408-8AE2-4B0F-8CEE-C318F872D46A}" srcOrd="0" destOrd="0" presId="urn:microsoft.com/office/officeart/2005/8/layout/process5"/>
    <dgm:cxn modelId="{8EAE0395-4949-41A8-8F0C-158B028BBA1C}" type="presParOf" srcId="{8981A810-0EBE-4937-83A1-BFE4B326C146}" destId="{9F814109-AD64-4CF9-B8A1-AB266578D0B5}" srcOrd="2" destOrd="0" presId="urn:microsoft.com/office/officeart/2005/8/layout/process5"/>
    <dgm:cxn modelId="{967B8441-E637-4BF6-8E8A-9E244B2B327D}" type="presParOf" srcId="{8981A810-0EBE-4937-83A1-BFE4B326C146}" destId="{E92C6CE5-AB74-4A5D-BCA7-E12E41556487}" srcOrd="3" destOrd="0" presId="urn:microsoft.com/office/officeart/2005/8/layout/process5"/>
    <dgm:cxn modelId="{34963E62-4B65-42C4-82EE-99E1D53374EB}" type="presParOf" srcId="{E92C6CE5-AB74-4A5D-BCA7-E12E41556487}" destId="{5B7A4BE1-BAA0-41D4-B93D-A563E24E39A7}" srcOrd="0" destOrd="0" presId="urn:microsoft.com/office/officeart/2005/8/layout/process5"/>
    <dgm:cxn modelId="{136B797E-F9F6-4DBF-ABC6-728B40E1E563}" type="presParOf" srcId="{8981A810-0EBE-4937-83A1-BFE4B326C146}" destId="{898406FB-6967-4207-8935-3833944EA7BC}" srcOrd="4" destOrd="0" presId="urn:microsoft.com/office/officeart/2005/8/layout/process5"/>
    <dgm:cxn modelId="{39D621A1-2941-49C6-84C8-483E8D0A8734}" type="presParOf" srcId="{8981A810-0EBE-4937-83A1-BFE4B326C146}" destId="{479D6F44-0367-41E0-BECC-F91454573704}" srcOrd="5" destOrd="0" presId="urn:microsoft.com/office/officeart/2005/8/layout/process5"/>
    <dgm:cxn modelId="{2E4ED79C-9D50-4714-A058-6BE6EE9410B8}" type="presParOf" srcId="{479D6F44-0367-41E0-BECC-F91454573704}" destId="{A4434366-0A1F-4886-BF23-54FD3BD9300E}" srcOrd="0" destOrd="0" presId="urn:microsoft.com/office/officeart/2005/8/layout/process5"/>
    <dgm:cxn modelId="{473FF7D8-2331-41B0-A35A-C80F9961D59A}" type="presParOf" srcId="{8981A810-0EBE-4937-83A1-BFE4B326C146}" destId="{96F7952E-086D-48DE-8658-77BC8CA014AD}" srcOrd="6" destOrd="0" presId="urn:microsoft.com/office/officeart/2005/8/layout/process5"/>
    <dgm:cxn modelId="{7D6EBDB4-C447-42D9-8AD4-DEE5FED154A1}" type="presParOf" srcId="{8981A810-0EBE-4937-83A1-BFE4B326C146}" destId="{0EFF3904-7E2E-4AED-875B-F54618FC5025}" srcOrd="7" destOrd="0" presId="urn:microsoft.com/office/officeart/2005/8/layout/process5"/>
    <dgm:cxn modelId="{5E5E4D1A-BB4A-4413-9A7E-A69178DA554B}" type="presParOf" srcId="{0EFF3904-7E2E-4AED-875B-F54618FC5025}" destId="{3E0A4097-BC00-41BF-BA16-AD695C178AEF}" srcOrd="0" destOrd="0" presId="urn:microsoft.com/office/officeart/2005/8/layout/process5"/>
    <dgm:cxn modelId="{117A8B89-143D-4D6C-95D0-89A030BD4042}" type="presParOf" srcId="{8981A810-0EBE-4937-83A1-BFE4B326C146}" destId="{BEA00A19-F653-4E55-B622-3EE9DC235061}" srcOrd="8" destOrd="0" presId="urn:microsoft.com/office/officeart/2005/8/layout/process5"/>
    <dgm:cxn modelId="{98415F74-545B-406F-BEE3-24B5EB8C4706}" type="presParOf" srcId="{8981A810-0EBE-4937-83A1-BFE4B326C146}" destId="{1DE327FC-0A79-47FB-A5B3-CC91972D87CB}" srcOrd="9" destOrd="0" presId="urn:microsoft.com/office/officeart/2005/8/layout/process5"/>
    <dgm:cxn modelId="{6D0D8C88-A012-4096-9250-581A5F285C30}" type="presParOf" srcId="{1DE327FC-0A79-47FB-A5B3-CC91972D87CB}" destId="{E3617EF8-9BEF-4617-A2F7-064C9F66966A}" srcOrd="0" destOrd="0" presId="urn:microsoft.com/office/officeart/2005/8/layout/process5"/>
    <dgm:cxn modelId="{47E29D3A-D842-4A28-A381-00E982533B0D}" type="presParOf" srcId="{8981A810-0EBE-4937-83A1-BFE4B326C146}" destId="{E632B6A6-B89D-4640-90F0-AF47CB28886D}" srcOrd="10" destOrd="0" presId="urn:microsoft.com/office/officeart/2005/8/layout/process5"/>
    <dgm:cxn modelId="{C43E9F67-A7E2-487D-8D41-1622EB19FBFA}" type="presParOf" srcId="{8981A810-0EBE-4937-83A1-BFE4B326C146}" destId="{004ABF23-235C-44DC-B4FA-DFD776F62E2F}" srcOrd="11" destOrd="0" presId="urn:microsoft.com/office/officeart/2005/8/layout/process5"/>
    <dgm:cxn modelId="{82715B84-5A37-497C-A878-B6D53440FE16}" type="presParOf" srcId="{004ABF23-235C-44DC-B4FA-DFD776F62E2F}" destId="{CBB5C760-7517-4821-ADDD-C63CFF6B9A04}" srcOrd="0" destOrd="0" presId="urn:microsoft.com/office/officeart/2005/8/layout/process5"/>
    <dgm:cxn modelId="{94927811-FC84-4A5B-BD62-017A618BDDAC}" type="presParOf" srcId="{8981A810-0EBE-4937-83A1-BFE4B326C146}" destId="{E7E0889F-3F5B-4269-A91F-A4F2875CA6F9}" srcOrd="12" destOrd="0" presId="urn:microsoft.com/office/officeart/2005/8/layout/process5"/>
    <dgm:cxn modelId="{3AEAF51D-19C6-4E81-B248-3D0FC9B85E23}" type="presParOf" srcId="{8981A810-0EBE-4937-83A1-BFE4B326C146}" destId="{79DD6E92-5E88-42B0-9966-B23DA97D505A}" srcOrd="13" destOrd="0" presId="urn:microsoft.com/office/officeart/2005/8/layout/process5"/>
    <dgm:cxn modelId="{827829D7-1C30-4BE9-A209-D2B28808B5CB}" type="presParOf" srcId="{79DD6E92-5E88-42B0-9966-B23DA97D505A}" destId="{0BF3D79D-B0D2-4E86-85AA-E77DA8C2B11E}" srcOrd="0" destOrd="0" presId="urn:microsoft.com/office/officeart/2005/8/layout/process5"/>
    <dgm:cxn modelId="{5CB24236-EBDA-49A6-8D7F-0F6B712A9EA8}" type="presParOf" srcId="{8981A810-0EBE-4937-83A1-BFE4B326C146}" destId="{CC2F3AE7-9092-4FD7-879C-408C806BB4C5}" srcOrd="14" destOrd="0" presId="urn:microsoft.com/office/officeart/2005/8/layout/process5"/>
    <dgm:cxn modelId="{7F04283A-AC72-4F8B-A023-14A4027C1231}" type="presParOf" srcId="{8981A810-0EBE-4937-83A1-BFE4B326C146}" destId="{4D6E73A1-57CC-4C02-ADEA-D1295E002D58}" srcOrd="15" destOrd="0" presId="urn:microsoft.com/office/officeart/2005/8/layout/process5"/>
    <dgm:cxn modelId="{444205DE-A91E-45CE-8467-A458879FD5C3}" type="presParOf" srcId="{4D6E73A1-57CC-4C02-ADEA-D1295E002D58}" destId="{3C230657-5FB2-4FE2-B7D8-5652B6F11644}" srcOrd="0" destOrd="0" presId="urn:microsoft.com/office/officeart/2005/8/layout/process5"/>
    <dgm:cxn modelId="{0EE252A1-9E84-48F2-9D6C-AB8D12A6EE17}" type="presParOf" srcId="{8981A810-0EBE-4937-83A1-BFE4B326C146}" destId="{FDBEF269-8034-4DB3-BB10-9FC1EBD620F4}" srcOrd="1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A7E32F-E5CF-4CCF-924E-46E8E110DF15}"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0DE1D37E-E607-439C-9470-C9CC3C2D9307}">
      <dgm:prSet phldrT="[Texto]"/>
      <dgm:spPr>
        <a:solidFill>
          <a:schemeClr val="accent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s-MX" dirty="0" smtClean="0"/>
            <a:t>Empresa</a:t>
          </a:r>
          <a:endParaRPr lang="es-MX" dirty="0"/>
        </a:p>
      </dgm:t>
    </dgm:pt>
    <dgm:pt modelId="{7ABF5104-742C-4A1B-83F9-0005E0EDDFDA}" type="parTrans" cxnId="{A82F670B-8305-43E4-A521-55495E6BD6CA}">
      <dgm:prSet/>
      <dgm:spPr/>
      <dgm:t>
        <a:bodyPr/>
        <a:lstStyle/>
        <a:p>
          <a:endParaRPr lang="es-MX"/>
        </a:p>
      </dgm:t>
    </dgm:pt>
    <dgm:pt modelId="{30DED2DC-1C94-4F19-BA66-C8C660291E48}" type="sibTrans" cxnId="{A82F670B-8305-43E4-A521-55495E6BD6CA}">
      <dgm:prSet/>
      <dgm:spPr/>
      <dgm:t>
        <a:bodyPr/>
        <a:lstStyle/>
        <a:p>
          <a:endParaRPr lang="es-MX"/>
        </a:p>
      </dgm:t>
    </dgm:pt>
    <dgm:pt modelId="{92081C99-467D-4162-975B-D6413D8911F3}">
      <dgm:prSet phldrT="[Texto]"/>
      <dgm:spPr>
        <a:solidFill>
          <a:schemeClr val="bg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s-MX" dirty="0" smtClean="0"/>
            <a:t>Actividad o giro</a:t>
          </a:r>
          <a:endParaRPr lang="es-MX" dirty="0"/>
        </a:p>
      </dgm:t>
    </dgm:pt>
    <dgm:pt modelId="{D87149C2-E0D1-46F6-9176-15B6F9FEEDAC}" type="parTrans" cxnId="{184ABA82-6C48-49F3-BCAD-FDA2294F7985}">
      <dgm:prSet/>
      <dgm:spPr/>
      <dgm:t>
        <a:bodyPr/>
        <a:lstStyle/>
        <a:p>
          <a:endParaRPr lang="es-MX"/>
        </a:p>
      </dgm:t>
    </dgm:pt>
    <dgm:pt modelId="{FC5D7543-A224-4102-A4EC-F04773B8054A}" type="sibTrans" cxnId="{184ABA82-6C48-49F3-BCAD-FDA2294F7985}">
      <dgm:prSet/>
      <dgm:spPr/>
      <dgm:t>
        <a:bodyPr/>
        <a:lstStyle/>
        <a:p>
          <a:endParaRPr lang="es-MX"/>
        </a:p>
      </dgm:t>
    </dgm:pt>
    <dgm:pt modelId="{C6811EC5-C370-4624-9A32-F2126EB35187}">
      <dgm:prSet phldrT="[Texto]"/>
      <dgm:spPr>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s-MX" dirty="0" smtClean="0"/>
            <a:t>Origen de capital</a:t>
          </a:r>
          <a:endParaRPr lang="es-MX" dirty="0"/>
        </a:p>
      </dgm:t>
    </dgm:pt>
    <dgm:pt modelId="{C15F9E57-09C4-44FE-B3E8-6039CB49822A}" type="parTrans" cxnId="{F60893BC-EAF3-43E7-A5B0-1610FBD72EA8}">
      <dgm:prSet/>
      <dgm:spPr/>
      <dgm:t>
        <a:bodyPr/>
        <a:lstStyle/>
        <a:p>
          <a:endParaRPr lang="es-MX"/>
        </a:p>
      </dgm:t>
    </dgm:pt>
    <dgm:pt modelId="{4532C6E1-3D4C-41AA-BAB8-DF1C8888E4F4}" type="sibTrans" cxnId="{F60893BC-EAF3-43E7-A5B0-1610FBD72EA8}">
      <dgm:prSet/>
      <dgm:spPr/>
      <dgm:t>
        <a:bodyPr/>
        <a:lstStyle/>
        <a:p>
          <a:endParaRPr lang="es-MX"/>
        </a:p>
      </dgm:t>
    </dgm:pt>
    <dgm:pt modelId="{8E664954-44B2-4A18-B13B-FEF88D34EAE9}">
      <dgm:prSet phldrT="[Texto]"/>
      <dgm:spPr>
        <a:solidFill>
          <a:schemeClr val="accent1">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s-MX" dirty="0" smtClean="0"/>
            <a:t>Constitución legal</a:t>
          </a:r>
          <a:endParaRPr lang="es-MX" dirty="0"/>
        </a:p>
      </dgm:t>
    </dgm:pt>
    <dgm:pt modelId="{58249026-E2B0-406F-8199-2F6F69216D99}" type="parTrans" cxnId="{53ACF802-B366-44A8-A82C-3F99BBB27FC8}">
      <dgm:prSet/>
      <dgm:spPr/>
      <dgm:t>
        <a:bodyPr/>
        <a:lstStyle/>
        <a:p>
          <a:endParaRPr lang="es-MX"/>
        </a:p>
      </dgm:t>
    </dgm:pt>
    <dgm:pt modelId="{EA2963D3-83CD-4031-9F56-7ECC4536E51F}" type="sibTrans" cxnId="{53ACF802-B366-44A8-A82C-3F99BBB27FC8}">
      <dgm:prSet/>
      <dgm:spPr/>
      <dgm:t>
        <a:bodyPr/>
        <a:lstStyle/>
        <a:p>
          <a:endParaRPr lang="es-MX"/>
        </a:p>
      </dgm:t>
    </dgm:pt>
    <dgm:pt modelId="{EEC9D44E-098F-4186-A5BB-6F82C216AA13}">
      <dgm:prSet/>
      <dgm:spPr>
        <a:solidFill>
          <a:schemeClr val="accent1">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s-MX" dirty="0" smtClean="0"/>
            <a:t>Magnitud o tamaño</a:t>
          </a:r>
          <a:endParaRPr lang="es-MX" dirty="0"/>
        </a:p>
      </dgm:t>
    </dgm:pt>
    <dgm:pt modelId="{D138198F-27C7-4916-967B-486A142F5B93}" type="parTrans" cxnId="{B7DE796B-E889-4B75-80C4-8C1E864BFFFE}">
      <dgm:prSet/>
      <dgm:spPr/>
      <dgm:t>
        <a:bodyPr/>
        <a:lstStyle/>
        <a:p>
          <a:endParaRPr lang="es-MX"/>
        </a:p>
      </dgm:t>
    </dgm:pt>
    <dgm:pt modelId="{0F482F0A-9D3E-4751-A571-D445A4E538FC}" type="sibTrans" cxnId="{B7DE796B-E889-4B75-80C4-8C1E864BFFFE}">
      <dgm:prSet/>
      <dgm:spPr/>
      <dgm:t>
        <a:bodyPr/>
        <a:lstStyle/>
        <a:p>
          <a:endParaRPr lang="es-MX"/>
        </a:p>
      </dgm:t>
    </dgm:pt>
    <dgm:pt modelId="{65FC54D6-5004-4072-B1BB-FE2DCF2B0AA8}" type="pres">
      <dgm:prSet presAssocID="{68A7E32F-E5CF-4CCF-924E-46E8E110DF15}" presName="Name0" presStyleCnt="0">
        <dgm:presLayoutVars>
          <dgm:chPref val="1"/>
          <dgm:dir/>
          <dgm:animOne val="branch"/>
          <dgm:animLvl val="lvl"/>
          <dgm:resizeHandles val="exact"/>
        </dgm:presLayoutVars>
      </dgm:prSet>
      <dgm:spPr/>
      <dgm:t>
        <a:bodyPr/>
        <a:lstStyle/>
        <a:p>
          <a:endParaRPr lang="es-MX"/>
        </a:p>
      </dgm:t>
    </dgm:pt>
    <dgm:pt modelId="{8CB9E60B-6154-4607-9D91-218748FE0441}" type="pres">
      <dgm:prSet presAssocID="{0DE1D37E-E607-439C-9470-C9CC3C2D9307}" presName="root1" presStyleCnt="0"/>
      <dgm:spPr/>
    </dgm:pt>
    <dgm:pt modelId="{ABC0796B-8576-4FD0-BC4F-41EEC93B6EA4}" type="pres">
      <dgm:prSet presAssocID="{0DE1D37E-E607-439C-9470-C9CC3C2D9307}" presName="LevelOneTextNode" presStyleLbl="node0" presStyleIdx="0" presStyleCnt="1">
        <dgm:presLayoutVars>
          <dgm:chPref val="3"/>
        </dgm:presLayoutVars>
      </dgm:prSet>
      <dgm:spPr/>
      <dgm:t>
        <a:bodyPr/>
        <a:lstStyle/>
        <a:p>
          <a:endParaRPr lang="es-MX"/>
        </a:p>
      </dgm:t>
    </dgm:pt>
    <dgm:pt modelId="{483C1382-E218-41A8-A1DD-180CF7838D33}" type="pres">
      <dgm:prSet presAssocID="{0DE1D37E-E607-439C-9470-C9CC3C2D9307}" presName="level2hierChild" presStyleCnt="0"/>
      <dgm:spPr/>
    </dgm:pt>
    <dgm:pt modelId="{3BDFD476-28B1-479D-B163-74B4EAB28F77}" type="pres">
      <dgm:prSet presAssocID="{D87149C2-E0D1-46F6-9176-15B6F9FEEDAC}" presName="conn2-1" presStyleLbl="parChTrans1D2" presStyleIdx="0" presStyleCnt="4"/>
      <dgm:spPr/>
      <dgm:t>
        <a:bodyPr/>
        <a:lstStyle/>
        <a:p>
          <a:endParaRPr lang="es-MX"/>
        </a:p>
      </dgm:t>
    </dgm:pt>
    <dgm:pt modelId="{99E9CB35-8CCD-4EC6-899D-D1C292FC57F8}" type="pres">
      <dgm:prSet presAssocID="{D87149C2-E0D1-46F6-9176-15B6F9FEEDAC}" presName="connTx" presStyleLbl="parChTrans1D2" presStyleIdx="0" presStyleCnt="4"/>
      <dgm:spPr/>
      <dgm:t>
        <a:bodyPr/>
        <a:lstStyle/>
        <a:p>
          <a:endParaRPr lang="es-MX"/>
        </a:p>
      </dgm:t>
    </dgm:pt>
    <dgm:pt modelId="{4270E832-9CD7-40DD-BDBE-F8BD476A222B}" type="pres">
      <dgm:prSet presAssocID="{92081C99-467D-4162-975B-D6413D8911F3}" presName="root2" presStyleCnt="0"/>
      <dgm:spPr/>
    </dgm:pt>
    <dgm:pt modelId="{705814B3-2D18-4F6B-835E-B504ACBCD1BF}" type="pres">
      <dgm:prSet presAssocID="{92081C99-467D-4162-975B-D6413D8911F3}" presName="LevelTwoTextNode" presStyleLbl="node2" presStyleIdx="0" presStyleCnt="4">
        <dgm:presLayoutVars>
          <dgm:chPref val="3"/>
        </dgm:presLayoutVars>
      </dgm:prSet>
      <dgm:spPr/>
      <dgm:t>
        <a:bodyPr/>
        <a:lstStyle/>
        <a:p>
          <a:endParaRPr lang="es-MX"/>
        </a:p>
      </dgm:t>
    </dgm:pt>
    <dgm:pt modelId="{162F40A6-9750-4F57-8D5D-21B12FFE8773}" type="pres">
      <dgm:prSet presAssocID="{92081C99-467D-4162-975B-D6413D8911F3}" presName="level3hierChild" presStyleCnt="0"/>
      <dgm:spPr/>
    </dgm:pt>
    <dgm:pt modelId="{1A78020C-DC22-493C-B30D-232C861961CD}" type="pres">
      <dgm:prSet presAssocID="{C15F9E57-09C4-44FE-B3E8-6039CB49822A}" presName="conn2-1" presStyleLbl="parChTrans1D2" presStyleIdx="1" presStyleCnt="4"/>
      <dgm:spPr/>
      <dgm:t>
        <a:bodyPr/>
        <a:lstStyle/>
        <a:p>
          <a:endParaRPr lang="es-MX"/>
        </a:p>
      </dgm:t>
    </dgm:pt>
    <dgm:pt modelId="{0F01F909-6061-441E-AC9B-F2C0504327AE}" type="pres">
      <dgm:prSet presAssocID="{C15F9E57-09C4-44FE-B3E8-6039CB49822A}" presName="connTx" presStyleLbl="parChTrans1D2" presStyleIdx="1" presStyleCnt="4"/>
      <dgm:spPr/>
      <dgm:t>
        <a:bodyPr/>
        <a:lstStyle/>
        <a:p>
          <a:endParaRPr lang="es-MX"/>
        </a:p>
      </dgm:t>
    </dgm:pt>
    <dgm:pt modelId="{0C73399F-CB38-4384-BD08-A16AFDEA35F8}" type="pres">
      <dgm:prSet presAssocID="{C6811EC5-C370-4624-9A32-F2126EB35187}" presName="root2" presStyleCnt="0"/>
      <dgm:spPr/>
    </dgm:pt>
    <dgm:pt modelId="{0F70343D-1927-4EA1-AB3C-7FC98AF45364}" type="pres">
      <dgm:prSet presAssocID="{C6811EC5-C370-4624-9A32-F2126EB35187}" presName="LevelTwoTextNode" presStyleLbl="node2" presStyleIdx="1" presStyleCnt="4">
        <dgm:presLayoutVars>
          <dgm:chPref val="3"/>
        </dgm:presLayoutVars>
      </dgm:prSet>
      <dgm:spPr/>
      <dgm:t>
        <a:bodyPr/>
        <a:lstStyle/>
        <a:p>
          <a:endParaRPr lang="es-MX"/>
        </a:p>
      </dgm:t>
    </dgm:pt>
    <dgm:pt modelId="{1427114E-B7F2-4517-9B5F-599B48A1E210}" type="pres">
      <dgm:prSet presAssocID="{C6811EC5-C370-4624-9A32-F2126EB35187}" presName="level3hierChild" presStyleCnt="0"/>
      <dgm:spPr/>
    </dgm:pt>
    <dgm:pt modelId="{4981DE51-0816-4DA7-8156-4050A002E92B}" type="pres">
      <dgm:prSet presAssocID="{D138198F-27C7-4916-967B-486A142F5B93}" presName="conn2-1" presStyleLbl="parChTrans1D2" presStyleIdx="2" presStyleCnt="4"/>
      <dgm:spPr/>
      <dgm:t>
        <a:bodyPr/>
        <a:lstStyle/>
        <a:p>
          <a:endParaRPr lang="es-MX"/>
        </a:p>
      </dgm:t>
    </dgm:pt>
    <dgm:pt modelId="{248E4A8A-0ACA-4243-9850-A418CDB73FEC}" type="pres">
      <dgm:prSet presAssocID="{D138198F-27C7-4916-967B-486A142F5B93}" presName="connTx" presStyleLbl="parChTrans1D2" presStyleIdx="2" presStyleCnt="4"/>
      <dgm:spPr/>
      <dgm:t>
        <a:bodyPr/>
        <a:lstStyle/>
        <a:p>
          <a:endParaRPr lang="es-MX"/>
        </a:p>
      </dgm:t>
    </dgm:pt>
    <dgm:pt modelId="{647A467B-3A6A-47CA-853B-AAC54B02F62E}" type="pres">
      <dgm:prSet presAssocID="{EEC9D44E-098F-4186-A5BB-6F82C216AA13}" presName="root2" presStyleCnt="0"/>
      <dgm:spPr/>
    </dgm:pt>
    <dgm:pt modelId="{B2830F5D-4A14-4BB8-84A2-78C54EBE8EB4}" type="pres">
      <dgm:prSet presAssocID="{EEC9D44E-098F-4186-A5BB-6F82C216AA13}" presName="LevelTwoTextNode" presStyleLbl="node2" presStyleIdx="2" presStyleCnt="4">
        <dgm:presLayoutVars>
          <dgm:chPref val="3"/>
        </dgm:presLayoutVars>
      </dgm:prSet>
      <dgm:spPr/>
      <dgm:t>
        <a:bodyPr/>
        <a:lstStyle/>
        <a:p>
          <a:endParaRPr lang="es-MX"/>
        </a:p>
      </dgm:t>
    </dgm:pt>
    <dgm:pt modelId="{ED0185CB-79CF-4A7D-B183-DE038E027786}" type="pres">
      <dgm:prSet presAssocID="{EEC9D44E-098F-4186-A5BB-6F82C216AA13}" presName="level3hierChild" presStyleCnt="0"/>
      <dgm:spPr/>
    </dgm:pt>
    <dgm:pt modelId="{3F8D5820-3767-4072-9B2F-B44FB0E1A5E2}" type="pres">
      <dgm:prSet presAssocID="{58249026-E2B0-406F-8199-2F6F69216D99}" presName="conn2-1" presStyleLbl="parChTrans1D2" presStyleIdx="3" presStyleCnt="4"/>
      <dgm:spPr/>
      <dgm:t>
        <a:bodyPr/>
        <a:lstStyle/>
        <a:p>
          <a:endParaRPr lang="es-MX"/>
        </a:p>
      </dgm:t>
    </dgm:pt>
    <dgm:pt modelId="{4D581E1D-D0FD-4CED-9724-3795D53019EB}" type="pres">
      <dgm:prSet presAssocID="{58249026-E2B0-406F-8199-2F6F69216D99}" presName="connTx" presStyleLbl="parChTrans1D2" presStyleIdx="3" presStyleCnt="4"/>
      <dgm:spPr/>
      <dgm:t>
        <a:bodyPr/>
        <a:lstStyle/>
        <a:p>
          <a:endParaRPr lang="es-MX"/>
        </a:p>
      </dgm:t>
    </dgm:pt>
    <dgm:pt modelId="{80C2820A-B75D-4EF0-8B6F-E47F4A43B33A}" type="pres">
      <dgm:prSet presAssocID="{8E664954-44B2-4A18-B13B-FEF88D34EAE9}" presName="root2" presStyleCnt="0"/>
      <dgm:spPr/>
    </dgm:pt>
    <dgm:pt modelId="{62A34EF7-5298-4CBF-9BF9-4B4A8F58769F}" type="pres">
      <dgm:prSet presAssocID="{8E664954-44B2-4A18-B13B-FEF88D34EAE9}" presName="LevelTwoTextNode" presStyleLbl="node2" presStyleIdx="3" presStyleCnt="4">
        <dgm:presLayoutVars>
          <dgm:chPref val="3"/>
        </dgm:presLayoutVars>
      </dgm:prSet>
      <dgm:spPr/>
      <dgm:t>
        <a:bodyPr/>
        <a:lstStyle/>
        <a:p>
          <a:endParaRPr lang="es-MX"/>
        </a:p>
      </dgm:t>
    </dgm:pt>
    <dgm:pt modelId="{122222C4-773E-4D5B-9FF2-D0B1F4895EB6}" type="pres">
      <dgm:prSet presAssocID="{8E664954-44B2-4A18-B13B-FEF88D34EAE9}" presName="level3hierChild" presStyleCnt="0"/>
      <dgm:spPr/>
    </dgm:pt>
  </dgm:ptLst>
  <dgm:cxnLst>
    <dgm:cxn modelId="{F0BC443A-A953-4855-935B-2B0BC6501F47}" type="presOf" srcId="{D87149C2-E0D1-46F6-9176-15B6F9FEEDAC}" destId="{3BDFD476-28B1-479D-B163-74B4EAB28F77}" srcOrd="0" destOrd="0" presId="urn:microsoft.com/office/officeart/2008/layout/HorizontalMultiLevelHierarchy"/>
    <dgm:cxn modelId="{77851405-E051-4DC0-A525-42F2ECB94737}" type="presOf" srcId="{C6811EC5-C370-4624-9A32-F2126EB35187}" destId="{0F70343D-1927-4EA1-AB3C-7FC98AF45364}" srcOrd="0" destOrd="0" presId="urn:microsoft.com/office/officeart/2008/layout/HorizontalMultiLevelHierarchy"/>
    <dgm:cxn modelId="{C8F079E9-4B93-46F2-A54B-56063B953279}" type="presOf" srcId="{D87149C2-E0D1-46F6-9176-15B6F9FEEDAC}" destId="{99E9CB35-8CCD-4EC6-899D-D1C292FC57F8}" srcOrd="1" destOrd="0" presId="urn:microsoft.com/office/officeart/2008/layout/HorizontalMultiLevelHierarchy"/>
    <dgm:cxn modelId="{2EC26935-6C0C-406A-B34C-4E0D6243BAF7}" type="presOf" srcId="{58249026-E2B0-406F-8199-2F6F69216D99}" destId="{3F8D5820-3767-4072-9B2F-B44FB0E1A5E2}" srcOrd="0" destOrd="0" presId="urn:microsoft.com/office/officeart/2008/layout/HorizontalMultiLevelHierarchy"/>
    <dgm:cxn modelId="{6C13E7A0-7B7B-47BE-940D-38D518E6DB13}" type="presOf" srcId="{92081C99-467D-4162-975B-D6413D8911F3}" destId="{705814B3-2D18-4F6B-835E-B504ACBCD1BF}" srcOrd="0" destOrd="0" presId="urn:microsoft.com/office/officeart/2008/layout/HorizontalMultiLevelHierarchy"/>
    <dgm:cxn modelId="{96A916E3-1248-469D-8B81-35CBA64BD723}" type="presOf" srcId="{0DE1D37E-E607-439C-9470-C9CC3C2D9307}" destId="{ABC0796B-8576-4FD0-BC4F-41EEC93B6EA4}" srcOrd="0" destOrd="0" presId="urn:microsoft.com/office/officeart/2008/layout/HorizontalMultiLevelHierarchy"/>
    <dgm:cxn modelId="{184ABA82-6C48-49F3-BCAD-FDA2294F7985}" srcId="{0DE1D37E-E607-439C-9470-C9CC3C2D9307}" destId="{92081C99-467D-4162-975B-D6413D8911F3}" srcOrd="0" destOrd="0" parTransId="{D87149C2-E0D1-46F6-9176-15B6F9FEEDAC}" sibTransId="{FC5D7543-A224-4102-A4EC-F04773B8054A}"/>
    <dgm:cxn modelId="{53ACF802-B366-44A8-A82C-3F99BBB27FC8}" srcId="{0DE1D37E-E607-439C-9470-C9CC3C2D9307}" destId="{8E664954-44B2-4A18-B13B-FEF88D34EAE9}" srcOrd="3" destOrd="0" parTransId="{58249026-E2B0-406F-8199-2F6F69216D99}" sibTransId="{EA2963D3-83CD-4031-9F56-7ECC4536E51F}"/>
    <dgm:cxn modelId="{36E1E2CE-BC03-4EA4-95CC-B941DDF746FC}" type="presOf" srcId="{C15F9E57-09C4-44FE-B3E8-6039CB49822A}" destId="{1A78020C-DC22-493C-B30D-232C861961CD}" srcOrd="0" destOrd="0" presId="urn:microsoft.com/office/officeart/2008/layout/HorizontalMultiLevelHierarchy"/>
    <dgm:cxn modelId="{EE05DA7D-3701-429F-BE11-0556682292DB}" type="presOf" srcId="{58249026-E2B0-406F-8199-2F6F69216D99}" destId="{4D581E1D-D0FD-4CED-9724-3795D53019EB}" srcOrd="1" destOrd="0" presId="urn:microsoft.com/office/officeart/2008/layout/HorizontalMultiLevelHierarchy"/>
    <dgm:cxn modelId="{C778BA12-5D67-4F74-8AFE-207978E46FD7}" type="presOf" srcId="{8E664954-44B2-4A18-B13B-FEF88D34EAE9}" destId="{62A34EF7-5298-4CBF-9BF9-4B4A8F58769F}" srcOrd="0" destOrd="0" presId="urn:microsoft.com/office/officeart/2008/layout/HorizontalMultiLevelHierarchy"/>
    <dgm:cxn modelId="{10181B4F-16C3-40E1-8DF0-217A4BCE5BEE}" type="presOf" srcId="{C15F9E57-09C4-44FE-B3E8-6039CB49822A}" destId="{0F01F909-6061-441E-AC9B-F2C0504327AE}" srcOrd="1" destOrd="0" presId="urn:microsoft.com/office/officeart/2008/layout/HorizontalMultiLevelHierarchy"/>
    <dgm:cxn modelId="{4C09BFF5-F3CA-42B0-98DC-3B0E95191DF0}" type="presOf" srcId="{D138198F-27C7-4916-967B-486A142F5B93}" destId="{248E4A8A-0ACA-4243-9850-A418CDB73FEC}" srcOrd="1" destOrd="0" presId="urn:microsoft.com/office/officeart/2008/layout/HorizontalMultiLevelHierarchy"/>
    <dgm:cxn modelId="{B7DE796B-E889-4B75-80C4-8C1E864BFFFE}" srcId="{0DE1D37E-E607-439C-9470-C9CC3C2D9307}" destId="{EEC9D44E-098F-4186-A5BB-6F82C216AA13}" srcOrd="2" destOrd="0" parTransId="{D138198F-27C7-4916-967B-486A142F5B93}" sibTransId="{0F482F0A-9D3E-4751-A571-D445A4E538FC}"/>
    <dgm:cxn modelId="{A82F670B-8305-43E4-A521-55495E6BD6CA}" srcId="{68A7E32F-E5CF-4CCF-924E-46E8E110DF15}" destId="{0DE1D37E-E607-439C-9470-C9CC3C2D9307}" srcOrd="0" destOrd="0" parTransId="{7ABF5104-742C-4A1B-83F9-0005E0EDDFDA}" sibTransId="{30DED2DC-1C94-4F19-BA66-C8C660291E48}"/>
    <dgm:cxn modelId="{3A0CF451-E4D3-4BD1-A5C7-7849A5587684}" type="presOf" srcId="{EEC9D44E-098F-4186-A5BB-6F82C216AA13}" destId="{B2830F5D-4A14-4BB8-84A2-78C54EBE8EB4}" srcOrd="0" destOrd="0" presId="urn:microsoft.com/office/officeart/2008/layout/HorizontalMultiLevelHierarchy"/>
    <dgm:cxn modelId="{7D7E070C-A3E7-4309-BF98-B1CE318E3F74}" type="presOf" srcId="{68A7E32F-E5CF-4CCF-924E-46E8E110DF15}" destId="{65FC54D6-5004-4072-B1BB-FE2DCF2B0AA8}" srcOrd="0" destOrd="0" presId="urn:microsoft.com/office/officeart/2008/layout/HorizontalMultiLevelHierarchy"/>
    <dgm:cxn modelId="{DDD7ECF0-953A-418F-B73E-16A5A600FB47}" type="presOf" srcId="{D138198F-27C7-4916-967B-486A142F5B93}" destId="{4981DE51-0816-4DA7-8156-4050A002E92B}" srcOrd="0" destOrd="0" presId="urn:microsoft.com/office/officeart/2008/layout/HorizontalMultiLevelHierarchy"/>
    <dgm:cxn modelId="{F60893BC-EAF3-43E7-A5B0-1610FBD72EA8}" srcId="{0DE1D37E-E607-439C-9470-C9CC3C2D9307}" destId="{C6811EC5-C370-4624-9A32-F2126EB35187}" srcOrd="1" destOrd="0" parTransId="{C15F9E57-09C4-44FE-B3E8-6039CB49822A}" sibTransId="{4532C6E1-3D4C-41AA-BAB8-DF1C8888E4F4}"/>
    <dgm:cxn modelId="{70D98361-984A-436B-9714-E0AEE4F050F0}" type="presParOf" srcId="{65FC54D6-5004-4072-B1BB-FE2DCF2B0AA8}" destId="{8CB9E60B-6154-4607-9D91-218748FE0441}" srcOrd="0" destOrd="0" presId="urn:microsoft.com/office/officeart/2008/layout/HorizontalMultiLevelHierarchy"/>
    <dgm:cxn modelId="{B22598B7-D92D-4BD9-AAAA-BF4B4E631293}" type="presParOf" srcId="{8CB9E60B-6154-4607-9D91-218748FE0441}" destId="{ABC0796B-8576-4FD0-BC4F-41EEC93B6EA4}" srcOrd="0" destOrd="0" presId="urn:microsoft.com/office/officeart/2008/layout/HorizontalMultiLevelHierarchy"/>
    <dgm:cxn modelId="{6BD4574E-B7CC-4CB1-98FA-4664BD69E0D5}" type="presParOf" srcId="{8CB9E60B-6154-4607-9D91-218748FE0441}" destId="{483C1382-E218-41A8-A1DD-180CF7838D33}" srcOrd="1" destOrd="0" presId="urn:microsoft.com/office/officeart/2008/layout/HorizontalMultiLevelHierarchy"/>
    <dgm:cxn modelId="{AF81C15F-3B9A-4024-87F2-5B03368A9C2A}" type="presParOf" srcId="{483C1382-E218-41A8-A1DD-180CF7838D33}" destId="{3BDFD476-28B1-479D-B163-74B4EAB28F77}" srcOrd="0" destOrd="0" presId="urn:microsoft.com/office/officeart/2008/layout/HorizontalMultiLevelHierarchy"/>
    <dgm:cxn modelId="{2C9035C2-F1F2-404F-B55A-2ED1A22EFB60}" type="presParOf" srcId="{3BDFD476-28B1-479D-B163-74B4EAB28F77}" destId="{99E9CB35-8CCD-4EC6-899D-D1C292FC57F8}" srcOrd="0" destOrd="0" presId="urn:microsoft.com/office/officeart/2008/layout/HorizontalMultiLevelHierarchy"/>
    <dgm:cxn modelId="{912FB071-9330-4597-A11D-BC3FF88EFD87}" type="presParOf" srcId="{483C1382-E218-41A8-A1DD-180CF7838D33}" destId="{4270E832-9CD7-40DD-BDBE-F8BD476A222B}" srcOrd="1" destOrd="0" presId="urn:microsoft.com/office/officeart/2008/layout/HorizontalMultiLevelHierarchy"/>
    <dgm:cxn modelId="{831671EC-2B16-484D-9962-10F0493FCB5A}" type="presParOf" srcId="{4270E832-9CD7-40DD-BDBE-F8BD476A222B}" destId="{705814B3-2D18-4F6B-835E-B504ACBCD1BF}" srcOrd="0" destOrd="0" presId="urn:microsoft.com/office/officeart/2008/layout/HorizontalMultiLevelHierarchy"/>
    <dgm:cxn modelId="{4907BD83-0521-452B-93C8-36A63E6411B0}" type="presParOf" srcId="{4270E832-9CD7-40DD-BDBE-F8BD476A222B}" destId="{162F40A6-9750-4F57-8D5D-21B12FFE8773}" srcOrd="1" destOrd="0" presId="urn:microsoft.com/office/officeart/2008/layout/HorizontalMultiLevelHierarchy"/>
    <dgm:cxn modelId="{52595D80-C79B-48CC-9FBD-549E9CD78744}" type="presParOf" srcId="{483C1382-E218-41A8-A1DD-180CF7838D33}" destId="{1A78020C-DC22-493C-B30D-232C861961CD}" srcOrd="2" destOrd="0" presId="urn:microsoft.com/office/officeart/2008/layout/HorizontalMultiLevelHierarchy"/>
    <dgm:cxn modelId="{EC2772A2-32A8-4C5C-82BC-CAECFAF5FAB7}" type="presParOf" srcId="{1A78020C-DC22-493C-B30D-232C861961CD}" destId="{0F01F909-6061-441E-AC9B-F2C0504327AE}" srcOrd="0" destOrd="0" presId="urn:microsoft.com/office/officeart/2008/layout/HorizontalMultiLevelHierarchy"/>
    <dgm:cxn modelId="{78189E70-C861-4581-9FB7-19CA532CB61C}" type="presParOf" srcId="{483C1382-E218-41A8-A1DD-180CF7838D33}" destId="{0C73399F-CB38-4384-BD08-A16AFDEA35F8}" srcOrd="3" destOrd="0" presId="urn:microsoft.com/office/officeart/2008/layout/HorizontalMultiLevelHierarchy"/>
    <dgm:cxn modelId="{715D41AD-E53F-4A45-A40F-C2A75B6EBCB5}" type="presParOf" srcId="{0C73399F-CB38-4384-BD08-A16AFDEA35F8}" destId="{0F70343D-1927-4EA1-AB3C-7FC98AF45364}" srcOrd="0" destOrd="0" presId="urn:microsoft.com/office/officeart/2008/layout/HorizontalMultiLevelHierarchy"/>
    <dgm:cxn modelId="{489761DC-7832-409F-A22C-8A897ED85103}" type="presParOf" srcId="{0C73399F-CB38-4384-BD08-A16AFDEA35F8}" destId="{1427114E-B7F2-4517-9B5F-599B48A1E210}" srcOrd="1" destOrd="0" presId="urn:microsoft.com/office/officeart/2008/layout/HorizontalMultiLevelHierarchy"/>
    <dgm:cxn modelId="{8D0B1C12-F342-4324-A8D4-B91935411429}" type="presParOf" srcId="{483C1382-E218-41A8-A1DD-180CF7838D33}" destId="{4981DE51-0816-4DA7-8156-4050A002E92B}" srcOrd="4" destOrd="0" presId="urn:microsoft.com/office/officeart/2008/layout/HorizontalMultiLevelHierarchy"/>
    <dgm:cxn modelId="{F82E7B2B-7C32-4D99-8706-94462F1786B4}" type="presParOf" srcId="{4981DE51-0816-4DA7-8156-4050A002E92B}" destId="{248E4A8A-0ACA-4243-9850-A418CDB73FEC}" srcOrd="0" destOrd="0" presId="urn:microsoft.com/office/officeart/2008/layout/HorizontalMultiLevelHierarchy"/>
    <dgm:cxn modelId="{0EB8978E-FC0C-49D5-8800-3EB5ACE3EF01}" type="presParOf" srcId="{483C1382-E218-41A8-A1DD-180CF7838D33}" destId="{647A467B-3A6A-47CA-853B-AAC54B02F62E}" srcOrd="5" destOrd="0" presId="urn:microsoft.com/office/officeart/2008/layout/HorizontalMultiLevelHierarchy"/>
    <dgm:cxn modelId="{D7A60B0B-0347-478C-A829-F1A8FE032870}" type="presParOf" srcId="{647A467B-3A6A-47CA-853B-AAC54B02F62E}" destId="{B2830F5D-4A14-4BB8-84A2-78C54EBE8EB4}" srcOrd="0" destOrd="0" presId="urn:microsoft.com/office/officeart/2008/layout/HorizontalMultiLevelHierarchy"/>
    <dgm:cxn modelId="{31480417-C23E-4535-917B-3C16FB40CA22}" type="presParOf" srcId="{647A467B-3A6A-47CA-853B-AAC54B02F62E}" destId="{ED0185CB-79CF-4A7D-B183-DE038E027786}" srcOrd="1" destOrd="0" presId="urn:microsoft.com/office/officeart/2008/layout/HorizontalMultiLevelHierarchy"/>
    <dgm:cxn modelId="{BF424F7E-5E70-482F-99F8-5DA61A8E3521}" type="presParOf" srcId="{483C1382-E218-41A8-A1DD-180CF7838D33}" destId="{3F8D5820-3767-4072-9B2F-B44FB0E1A5E2}" srcOrd="6" destOrd="0" presId="urn:microsoft.com/office/officeart/2008/layout/HorizontalMultiLevelHierarchy"/>
    <dgm:cxn modelId="{91AB8609-E273-4384-9677-6635DCE15CA5}" type="presParOf" srcId="{3F8D5820-3767-4072-9B2F-B44FB0E1A5E2}" destId="{4D581E1D-D0FD-4CED-9724-3795D53019EB}" srcOrd="0" destOrd="0" presId="urn:microsoft.com/office/officeart/2008/layout/HorizontalMultiLevelHierarchy"/>
    <dgm:cxn modelId="{A4C316A8-0313-4839-A45C-B9F8951AC38E}" type="presParOf" srcId="{483C1382-E218-41A8-A1DD-180CF7838D33}" destId="{80C2820A-B75D-4EF0-8B6F-E47F4A43B33A}" srcOrd="7" destOrd="0" presId="urn:microsoft.com/office/officeart/2008/layout/HorizontalMultiLevelHierarchy"/>
    <dgm:cxn modelId="{0963F914-E0B7-4F13-89B3-183FC449A861}" type="presParOf" srcId="{80C2820A-B75D-4EF0-8B6F-E47F4A43B33A}" destId="{62A34EF7-5298-4CBF-9BF9-4B4A8F58769F}" srcOrd="0" destOrd="0" presId="urn:microsoft.com/office/officeart/2008/layout/HorizontalMultiLevelHierarchy"/>
    <dgm:cxn modelId="{862FF5F0-9F44-40E0-98E3-12F6D6057246}" type="presParOf" srcId="{80C2820A-B75D-4EF0-8B6F-E47F4A43B33A}" destId="{122222C4-773E-4D5B-9FF2-D0B1F4895EB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FFB10B-4E44-40AA-9070-A2359104A9E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CD04AA04-E626-4771-ACBA-BF7DE36A6456}">
      <dgm:prSet phldrT="[Texto]"/>
      <dgm:spPr>
        <a:solidFill>
          <a:schemeClr val="tx1"/>
        </a:solidFill>
        <a:scene3d>
          <a:camera prst="orthographicFront"/>
          <a:lightRig rig="threePt" dir="t"/>
        </a:scene3d>
        <a:sp3d>
          <a:bevelT prst="relaxedInset"/>
        </a:sp3d>
      </dgm:spPr>
      <dgm:t>
        <a:bodyPr/>
        <a:lstStyle/>
        <a:p>
          <a:r>
            <a:rPr lang="es-MX" b="1" dirty="0" smtClean="0"/>
            <a:t>Pública</a:t>
          </a:r>
          <a:endParaRPr lang="es-MX" b="1" dirty="0"/>
        </a:p>
      </dgm:t>
    </dgm:pt>
    <dgm:pt modelId="{C9FE3DB9-B451-4823-8139-50BDD2542D41}" type="parTrans" cxnId="{BDBA0E63-EC6C-412E-A5FC-F54EBB1E30D0}">
      <dgm:prSet/>
      <dgm:spPr/>
      <dgm:t>
        <a:bodyPr/>
        <a:lstStyle/>
        <a:p>
          <a:endParaRPr lang="es-MX"/>
        </a:p>
      </dgm:t>
    </dgm:pt>
    <dgm:pt modelId="{BC2FD754-D0F2-4D82-ACC8-4A518E73951E}" type="sibTrans" cxnId="{BDBA0E63-EC6C-412E-A5FC-F54EBB1E30D0}">
      <dgm:prSet/>
      <dgm:spPr/>
      <dgm:t>
        <a:bodyPr/>
        <a:lstStyle/>
        <a:p>
          <a:endParaRPr lang="es-MX"/>
        </a:p>
      </dgm:t>
    </dgm:pt>
    <dgm:pt modelId="{38455980-8678-4232-BA17-49E4F15ECC66}">
      <dgm:prSet phldrT="[Texto]"/>
      <dgm:spPr>
        <a:solidFill>
          <a:schemeClr val="accent4">
            <a:lumMod val="60000"/>
            <a:lumOff val="40000"/>
            <a:alpha val="90000"/>
          </a:schemeClr>
        </a:solidFill>
        <a:ln>
          <a:noFill/>
        </a:ln>
      </dgm:spPr>
      <dgm:t>
        <a:bodyPr/>
        <a:lstStyle/>
        <a:p>
          <a:r>
            <a:rPr lang="es-MX" b="1" dirty="0" smtClean="0"/>
            <a:t>Cumplir las funciones de gobierno de un país</a:t>
          </a:r>
          <a:endParaRPr lang="es-MX" b="1" dirty="0"/>
        </a:p>
      </dgm:t>
    </dgm:pt>
    <dgm:pt modelId="{FA584F29-E45E-4246-B0A2-22BF2C2E6750}" type="parTrans" cxnId="{A7056EAA-5637-4738-B950-D7D7E7382891}">
      <dgm:prSet/>
      <dgm:spPr>
        <a:solidFill>
          <a:schemeClr val="tx1"/>
        </a:solidFill>
      </dgm:spPr>
      <dgm:t>
        <a:bodyPr/>
        <a:lstStyle/>
        <a:p>
          <a:endParaRPr lang="es-MX"/>
        </a:p>
      </dgm:t>
    </dgm:pt>
    <dgm:pt modelId="{B2A84F74-6EAB-4DB3-AC6F-FE4E654270EC}" type="sibTrans" cxnId="{A7056EAA-5637-4738-B950-D7D7E7382891}">
      <dgm:prSet/>
      <dgm:spPr>
        <a:solidFill>
          <a:schemeClr val="tx1"/>
        </a:solidFill>
      </dgm:spPr>
      <dgm:t>
        <a:bodyPr/>
        <a:lstStyle/>
        <a:p>
          <a:endParaRPr lang="es-MX"/>
        </a:p>
      </dgm:t>
    </dgm:pt>
    <dgm:pt modelId="{8CA5988E-21F7-4FCB-AFF6-659F2F5B6929}">
      <dgm:prSet phldrT="[Texto]"/>
      <dgm:spPr>
        <a:solidFill>
          <a:schemeClr val="accent4">
            <a:lumMod val="60000"/>
            <a:lumOff val="40000"/>
            <a:alpha val="90000"/>
          </a:schemeClr>
        </a:solidFill>
      </dgm:spPr>
      <dgm:t>
        <a:bodyPr/>
        <a:lstStyle/>
        <a:p>
          <a:r>
            <a:rPr lang="es-MX" b="1" dirty="0" smtClean="0"/>
            <a:t>Se orienta hacia objetivos nacionales y de beneficio social</a:t>
          </a:r>
          <a:endParaRPr lang="es-MX" b="1" dirty="0"/>
        </a:p>
      </dgm:t>
    </dgm:pt>
    <dgm:pt modelId="{16DFC902-9DDF-4125-8C9E-8451366B2648}" type="parTrans" cxnId="{9A922172-E8CC-488F-A136-8CC137B348B4}">
      <dgm:prSet/>
      <dgm:spPr/>
      <dgm:t>
        <a:bodyPr/>
        <a:lstStyle/>
        <a:p>
          <a:endParaRPr lang="es-MX"/>
        </a:p>
      </dgm:t>
    </dgm:pt>
    <dgm:pt modelId="{A688119D-F907-4E35-AA61-AAB95F03564F}" type="sibTrans" cxnId="{9A922172-E8CC-488F-A136-8CC137B348B4}">
      <dgm:prSet/>
      <dgm:spPr>
        <a:solidFill>
          <a:schemeClr val="tx1"/>
        </a:solidFill>
      </dgm:spPr>
      <dgm:t>
        <a:bodyPr/>
        <a:lstStyle/>
        <a:p>
          <a:endParaRPr lang="es-MX"/>
        </a:p>
      </dgm:t>
    </dgm:pt>
    <dgm:pt modelId="{426E8D7D-C818-45F5-BC81-DD0603ACED92}">
      <dgm:prSet phldrT="[Texto]"/>
      <dgm:spPr>
        <a:solidFill>
          <a:schemeClr val="tx1">
            <a:lumMod val="65000"/>
            <a:lumOff val="35000"/>
          </a:schemeClr>
        </a:solidFill>
        <a:scene3d>
          <a:camera prst="orthographicFront"/>
          <a:lightRig rig="threePt" dir="t"/>
        </a:scene3d>
        <a:sp3d>
          <a:bevelT/>
        </a:sp3d>
      </dgm:spPr>
      <dgm:t>
        <a:bodyPr/>
        <a:lstStyle/>
        <a:p>
          <a:r>
            <a:rPr lang="es-MX" dirty="0" smtClean="0"/>
            <a:t>Privada</a:t>
          </a:r>
          <a:endParaRPr lang="es-MX" dirty="0"/>
        </a:p>
      </dgm:t>
    </dgm:pt>
    <dgm:pt modelId="{D8FA0F03-5E2D-4BFA-83D7-B294EC66BA4D}" type="parTrans" cxnId="{9AD66035-32AB-4776-8832-9EC6620F80D9}">
      <dgm:prSet/>
      <dgm:spPr/>
      <dgm:t>
        <a:bodyPr/>
        <a:lstStyle/>
        <a:p>
          <a:endParaRPr lang="es-MX"/>
        </a:p>
      </dgm:t>
    </dgm:pt>
    <dgm:pt modelId="{0670C7A9-7C82-4343-B098-9EED8356E2BA}" type="sibTrans" cxnId="{9AD66035-32AB-4776-8832-9EC6620F80D9}">
      <dgm:prSet/>
      <dgm:spPr/>
      <dgm:t>
        <a:bodyPr/>
        <a:lstStyle/>
        <a:p>
          <a:endParaRPr lang="es-MX"/>
        </a:p>
      </dgm:t>
    </dgm:pt>
    <dgm:pt modelId="{8387BBDF-8B0B-4796-9E85-4D34786608C1}">
      <dgm:prSet phldrT="[Texto]"/>
      <dgm:spPr>
        <a:solidFill>
          <a:schemeClr val="accent2">
            <a:lumMod val="60000"/>
            <a:lumOff val="40000"/>
            <a:alpha val="90000"/>
          </a:schemeClr>
        </a:solidFill>
      </dgm:spPr>
      <dgm:t>
        <a:bodyPr/>
        <a:lstStyle/>
        <a:p>
          <a:r>
            <a:rPr lang="es-MX" b="1" dirty="0" smtClean="0"/>
            <a:t>Realizan actividades específicas para obtener beneficios de interés privado  o particular </a:t>
          </a:r>
          <a:endParaRPr lang="es-MX" b="1" dirty="0"/>
        </a:p>
      </dgm:t>
    </dgm:pt>
    <dgm:pt modelId="{DC004D06-627B-4EA7-8400-A5C1844C57B4}" type="parTrans" cxnId="{2A646E66-EB2C-4A2C-BB58-5C5DC34309BB}">
      <dgm:prSet/>
      <dgm:spPr>
        <a:solidFill>
          <a:schemeClr val="tx1"/>
        </a:solidFill>
      </dgm:spPr>
      <dgm:t>
        <a:bodyPr/>
        <a:lstStyle/>
        <a:p>
          <a:endParaRPr lang="es-MX"/>
        </a:p>
      </dgm:t>
    </dgm:pt>
    <dgm:pt modelId="{455FDB38-142E-47D5-9C6D-867CEBB30B41}" type="sibTrans" cxnId="{2A646E66-EB2C-4A2C-BB58-5C5DC34309BB}">
      <dgm:prSet/>
      <dgm:spPr>
        <a:solidFill>
          <a:schemeClr val="tx1"/>
        </a:solidFill>
      </dgm:spPr>
      <dgm:t>
        <a:bodyPr/>
        <a:lstStyle/>
        <a:p>
          <a:endParaRPr lang="es-MX"/>
        </a:p>
      </dgm:t>
    </dgm:pt>
    <dgm:pt modelId="{C38A59EE-D770-4392-827C-2D2E03E03021}">
      <dgm:prSet phldrT="[Texto]"/>
      <dgm:spPr>
        <a:solidFill>
          <a:schemeClr val="accent2">
            <a:lumMod val="60000"/>
            <a:lumOff val="40000"/>
            <a:alpha val="90000"/>
          </a:schemeClr>
        </a:solidFill>
      </dgm:spPr>
      <dgm:t>
        <a:bodyPr/>
        <a:lstStyle/>
        <a:p>
          <a:r>
            <a:rPr lang="es-MX" b="1" dirty="0" smtClean="0"/>
            <a:t>Pretende objetivos particulares y de beneficio económico</a:t>
          </a:r>
          <a:endParaRPr lang="es-MX" b="1" dirty="0"/>
        </a:p>
      </dgm:t>
    </dgm:pt>
    <dgm:pt modelId="{D39EAD29-DA82-4DF1-ACC2-0FF4FAFB655C}" type="parTrans" cxnId="{389126CE-F972-4D59-B9F7-005788749331}">
      <dgm:prSet/>
      <dgm:spPr/>
      <dgm:t>
        <a:bodyPr/>
        <a:lstStyle/>
        <a:p>
          <a:endParaRPr lang="es-MX"/>
        </a:p>
      </dgm:t>
    </dgm:pt>
    <dgm:pt modelId="{A21E804C-9EDB-41B8-804F-D37E5AC17FCD}" type="sibTrans" cxnId="{389126CE-F972-4D59-B9F7-005788749331}">
      <dgm:prSet/>
      <dgm:spPr>
        <a:solidFill>
          <a:schemeClr val="tx1"/>
        </a:solidFill>
      </dgm:spPr>
      <dgm:t>
        <a:bodyPr/>
        <a:lstStyle/>
        <a:p>
          <a:endParaRPr lang="es-MX"/>
        </a:p>
      </dgm:t>
    </dgm:pt>
    <dgm:pt modelId="{95763F36-3027-4247-BDBF-B1D3FA813637}">
      <dgm:prSet/>
      <dgm:spPr>
        <a:solidFill>
          <a:schemeClr val="accent4">
            <a:lumMod val="60000"/>
            <a:lumOff val="40000"/>
            <a:alpha val="90000"/>
          </a:schemeClr>
        </a:solidFill>
      </dgm:spPr>
      <dgm:t>
        <a:bodyPr/>
        <a:lstStyle/>
        <a:p>
          <a:r>
            <a:rPr lang="es-MX" b="1" dirty="0" smtClean="0"/>
            <a:t>Se enfoca a </a:t>
          </a:r>
          <a:r>
            <a:rPr lang="es-MX" b="1" dirty="0" err="1" smtClean="0"/>
            <a:t>macroorganismos</a:t>
          </a:r>
          <a:endParaRPr lang="es-MX" b="1" dirty="0"/>
        </a:p>
      </dgm:t>
    </dgm:pt>
    <dgm:pt modelId="{D828272E-D8FF-437F-8BB8-A6A1ABA482B1}" type="parTrans" cxnId="{607B1933-3A4F-47FF-AA95-B7CA49011106}">
      <dgm:prSet/>
      <dgm:spPr/>
      <dgm:t>
        <a:bodyPr/>
        <a:lstStyle/>
        <a:p>
          <a:endParaRPr lang="es-MX"/>
        </a:p>
      </dgm:t>
    </dgm:pt>
    <dgm:pt modelId="{49BD98B8-2AC9-4D13-B5F9-D2D882E7D9F8}" type="sibTrans" cxnId="{607B1933-3A4F-47FF-AA95-B7CA49011106}">
      <dgm:prSet/>
      <dgm:spPr/>
      <dgm:t>
        <a:bodyPr/>
        <a:lstStyle/>
        <a:p>
          <a:endParaRPr lang="es-MX"/>
        </a:p>
      </dgm:t>
    </dgm:pt>
    <dgm:pt modelId="{ECC2819B-070A-469F-BE8E-7BFB4ED58E34}">
      <dgm:prSet/>
      <dgm:spPr>
        <a:solidFill>
          <a:schemeClr val="accent2">
            <a:lumMod val="60000"/>
            <a:lumOff val="40000"/>
            <a:alpha val="90000"/>
          </a:schemeClr>
        </a:solidFill>
      </dgm:spPr>
      <dgm:t>
        <a:bodyPr/>
        <a:lstStyle/>
        <a:p>
          <a:r>
            <a:rPr lang="es-MX" b="1" dirty="0" smtClean="0"/>
            <a:t>Se enfoca a microorganismos</a:t>
          </a:r>
          <a:endParaRPr lang="es-MX" b="1" dirty="0"/>
        </a:p>
      </dgm:t>
    </dgm:pt>
    <dgm:pt modelId="{49A3F58C-F67F-44DE-ACEB-757A33D8B310}" type="parTrans" cxnId="{5C1580EC-1D37-44FE-AF60-E2195FF2C048}">
      <dgm:prSet/>
      <dgm:spPr/>
      <dgm:t>
        <a:bodyPr/>
        <a:lstStyle/>
        <a:p>
          <a:endParaRPr lang="es-MX"/>
        </a:p>
      </dgm:t>
    </dgm:pt>
    <dgm:pt modelId="{AB4085D3-309D-4B95-BB83-97141EBA3242}" type="sibTrans" cxnId="{5C1580EC-1D37-44FE-AF60-E2195FF2C048}">
      <dgm:prSet/>
      <dgm:spPr/>
      <dgm:t>
        <a:bodyPr/>
        <a:lstStyle/>
        <a:p>
          <a:endParaRPr lang="es-MX"/>
        </a:p>
      </dgm:t>
    </dgm:pt>
    <dgm:pt modelId="{999D67AA-2627-4F66-BDDF-84B20C165EDD}" type="pres">
      <dgm:prSet presAssocID="{C8FFB10B-4E44-40AA-9070-A2359104A9E9}" presName="Name0" presStyleCnt="0">
        <dgm:presLayoutVars>
          <dgm:dir/>
          <dgm:animLvl val="lvl"/>
          <dgm:resizeHandles val="exact"/>
        </dgm:presLayoutVars>
      </dgm:prSet>
      <dgm:spPr/>
      <dgm:t>
        <a:bodyPr/>
        <a:lstStyle/>
        <a:p>
          <a:endParaRPr lang="es-MX"/>
        </a:p>
      </dgm:t>
    </dgm:pt>
    <dgm:pt modelId="{0DAAD562-5B7D-4F82-94C0-F3510357EA33}" type="pres">
      <dgm:prSet presAssocID="{CD04AA04-E626-4771-ACBA-BF7DE36A6456}" presName="vertFlow" presStyleCnt="0"/>
      <dgm:spPr/>
    </dgm:pt>
    <dgm:pt modelId="{6C490F65-C7A3-42D7-8589-582BFDB9DABB}" type="pres">
      <dgm:prSet presAssocID="{CD04AA04-E626-4771-ACBA-BF7DE36A6456}" presName="header" presStyleLbl="node1" presStyleIdx="0" presStyleCnt="2"/>
      <dgm:spPr/>
      <dgm:t>
        <a:bodyPr/>
        <a:lstStyle/>
        <a:p>
          <a:endParaRPr lang="es-MX"/>
        </a:p>
      </dgm:t>
    </dgm:pt>
    <dgm:pt modelId="{21A2D98E-B467-461E-B97B-B8253E73B053}" type="pres">
      <dgm:prSet presAssocID="{FA584F29-E45E-4246-B0A2-22BF2C2E6750}" presName="parTrans" presStyleLbl="sibTrans2D1" presStyleIdx="0" presStyleCnt="6"/>
      <dgm:spPr/>
      <dgm:t>
        <a:bodyPr/>
        <a:lstStyle/>
        <a:p>
          <a:endParaRPr lang="es-MX"/>
        </a:p>
      </dgm:t>
    </dgm:pt>
    <dgm:pt modelId="{268BF97C-8E8D-4681-83D8-95B82DB4F240}" type="pres">
      <dgm:prSet presAssocID="{38455980-8678-4232-BA17-49E4F15ECC66}" presName="child" presStyleLbl="alignAccFollowNode1" presStyleIdx="0" presStyleCnt="6" custLinFactNeighborY="3270">
        <dgm:presLayoutVars>
          <dgm:chMax val="0"/>
          <dgm:bulletEnabled val="1"/>
        </dgm:presLayoutVars>
      </dgm:prSet>
      <dgm:spPr/>
      <dgm:t>
        <a:bodyPr/>
        <a:lstStyle/>
        <a:p>
          <a:endParaRPr lang="es-MX"/>
        </a:p>
      </dgm:t>
    </dgm:pt>
    <dgm:pt modelId="{03473B58-FE17-47F4-83D5-76CA8212E79B}" type="pres">
      <dgm:prSet presAssocID="{B2A84F74-6EAB-4DB3-AC6F-FE4E654270EC}" presName="sibTrans" presStyleLbl="sibTrans2D1" presStyleIdx="1" presStyleCnt="6"/>
      <dgm:spPr/>
      <dgm:t>
        <a:bodyPr/>
        <a:lstStyle/>
        <a:p>
          <a:endParaRPr lang="es-MX"/>
        </a:p>
      </dgm:t>
    </dgm:pt>
    <dgm:pt modelId="{0D77D773-AF7D-4CB2-846C-1729B4F0F08D}" type="pres">
      <dgm:prSet presAssocID="{8CA5988E-21F7-4FCB-AFF6-659F2F5B6929}" presName="child" presStyleLbl="alignAccFollowNode1" presStyleIdx="1" presStyleCnt="6">
        <dgm:presLayoutVars>
          <dgm:chMax val="0"/>
          <dgm:bulletEnabled val="1"/>
        </dgm:presLayoutVars>
      </dgm:prSet>
      <dgm:spPr/>
      <dgm:t>
        <a:bodyPr/>
        <a:lstStyle/>
        <a:p>
          <a:endParaRPr lang="es-MX"/>
        </a:p>
      </dgm:t>
    </dgm:pt>
    <dgm:pt modelId="{33EE6814-0B26-4D02-A511-66934E6D6684}" type="pres">
      <dgm:prSet presAssocID="{A688119D-F907-4E35-AA61-AAB95F03564F}" presName="sibTrans" presStyleLbl="sibTrans2D1" presStyleIdx="2" presStyleCnt="6"/>
      <dgm:spPr/>
      <dgm:t>
        <a:bodyPr/>
        <a:lstStyle/>
        <a:p>
          <a:endParaRPr lang="es-MX"/>
        </a:p>
      </dgm:t>
    </dgm:pt>
    <dgm:pt modelId="{F5F6D07B-36DF-454D-8799-DAF8197BBCA9}" type="pres">
      <dgm:prSet presAssocID="{95763F36-3027-4247-BDBF-B1D3FA813637}" presName="child" presStyleLbl="alignAccFollowNode1" presStyleIdx="2" presStyleCnt="6">
        <dgm:presLayoutVars>
          <dgm:chMax val="0"/>
          <dgm:bulletEnabled val="1"/>
        </dgm:presLayoutVars>
      </dgm:prSet>
      <dgm:spPr/>
      <dgm:t>
        <a:bodyPr/>
        <a:lstStyle/>
        <a:p>
          <a:endParaRPr lang="es-MX"/>
        </a:p>
      </dgm:t>
    </dgm:pt>
    <dgm:pt modelId="{315EE0CC-FC50-467D-B6A8-6DED971AC598}" type="pres">
      <dgm:prSet presAssocID="{CD04AA04-E626-4771-ACBA-BF7DE36A6456}" presName="hSp" presStyleCnt="0"/>
      <dgm:spPr/>
    </dgm:pt>
    <dgm:pt modelId="{FC0301C3-8F8B-4B39-B68B-B629412B1FB7}" type="pres">
      <dgm:prSet presAssocID="{426E8D7D-C818-45F5-BC81-DD0603ACED92}" presName="vertFlow" presStyleCnt="0"/>
      <dgm:spPr/>
    </dgm:pt>
    <dgm:pt modelId="{4885F1F6-7A9E-496D-92F8-05FD53B456F4}" type="pres">
      <dgm:prSet presAssocID="{426E8D7D-C818-45F5-BC81-DD0603ACED92}" presName="header" presStyleLbl="node1" presStyleIdx="1" presStyleCnt="2"/>
      <dgm:spPr/>
      <dgm:t>
        <a:bodyPr/>
        <a:lstStyle/>
        <a:p>
          <a:endParaRPr lang="es-MX"/>
        </a:p>
      </dgm:t>
    </dgm:pt>
    <dgm:pt modelId="{78873053-9594-49AA-B941-A3FA84B3231A}" type="pres">
      <dgm:prSet presAssocID="{DC004D06-627B-4EA7-8400-A5C1844C57B4}" presName="parTrans" presStyleLbl="sibTrans2D1" presStyleIdx="3" presStyleCnt="6"/>
      <dgm:spPr/>
      <dgm:t>
        <a:bodyPr/>
        <a:lstStyle/>
        <a:p>
          <a:endParaRPr lang="es-MX"/>
        </a:p>
      </dgm:t>
    </dgm:pt>
    <dgm:pt modelId="{284864F7-DC12-4962-9A1A-C42ED59F2A51}" type="pres">
      <dgm:prSet presAssocID="{8387BBDF-8B0B-4796-9E85-4D34786608C1}" presName="child" presStyleLbl="alignAccFollowNode1" presStyleIdx="3" presStyleCnt="6">
        <dgm:presLayoutVars>
          <dgm:chMax val="0"/>
          <dgm:bulletEnabled val="1"/>
        </dgm:presLayoutVars>
      </dgm:prSet>
      <dgm:spPr/>
      <dgm:t>
        <a:bodyPr/>
        <a:lstStyle/>
        <a:p>
          <a:endParaRPr lang="es-MX"/>
        </a:p>
      </dgm:t>
    </dgm:pt>
    <dgm:pt modelId="{96432C08-15FD-4D35-B997-4BAE7A59FA03}" type="pres">
      <dgm:prSet presAssocID="{455FDB38-142E-47D5-9C6D-867CEBB30B41}" presName="sibTrans" presStyleLbl="sibTrans2D1" presStyleIdx="4" presStyleCnt="6"/>
      <dgm:spPr/>
      <dgm:t>
        <a:bodyPr/>
        <a:lstStyle/>
        <a:p>
          <a:endParaRPr lang="es-MX"/>
        </a:p>
      </dgm:t>
    </dgm:pt>
    <dgm:pt modelId="{9280DFB9-44BE-480D-86C6-F22D996430D4}" type="pres">
      <dgm:prSet presAssocID="{C38A59EE-D770-4392-827C-2D2E03E03021}" presName="child" presStyleLbl="alignAccFollowNode1" presStyleIdx="4" presStyleCnt="6">
        <dgm:presLayoutVars>
          <dgm:chMax val="0"/>
          <dgm:bulletEnabled val="1"/>
        </dgm:presLayoutVars>
      </dgm:prSet>
      <dgm:spPr/>
      <dgm:t>
        <a:bodyPr/>
        <a:lstStyle/>
        <a:p>
          <a:endParaRPr lang="es-MX"/>
        </a:p>
      </dgm:t>
    </dgm:pt>
    <dgm:pt modelId="{948DA065-5F15-4434-9B8D-CC3A75B220D2}" type="pres">
      <dgm:prSet presAssocID="{A21E804C-9EDB-41B8-804F-D37E5AC17FCD}" presName="sibTrans" presStyleLbl="sibTrans2D1" presStyleIdx="5" presStyleCnt="6"/>
      <dgm:spPr/>
      <dgm:t>
        <a:bodyPr/>
        <a:lstStyle/>
        <a:p>
          <a:endParaRPr lang="es-MX"/>
        </a:p>
      </dgm:t>
    </dgm:pt>
    <dgm:pt modelId="{506DA1BE-5E2E-46CB-B92B-E0ABD4570314}" type="pres">
      <dgm:prSet presAssocID="{ECC2819B-070A-469F-BE8E-7BFB4ED58E34}" presName="child" presStyleLbl="alignAccFollowNode1" presStyleIdx="5" presStyleCnt="6">
        <dgm:presLayoutVars>
          <dgm:chMax val="0"/>
          <dgm:bulletEnabled val="1"/>
        </dgm:presLayoutVars>
      </dgm:prSet>
      <dgm:spPr/>
      <dgm:t>
        <a:bodyPr/>
        <a:lstStyle/>
        <a:p>
          <a:endParaRPr lang="es-MX"/>
        </a:p>
      </dgm:t>
    </dgm:pt>
  </dgm:ptLst>
  <dgm:cxnLst>
    <dgm:cxn modelId="{8811EA71-2422-4E3B-8E23-687D7C5B56C6}" type="presOf" srcId="{DC004D06-627B-4EA7-8400-A5C1844C57B4}" destId="{78873053-9594-49AA-B941-A3FA84B3231A}" srcOrd="0" destOrd="0" presId="urn:microsoft.com/office/officeart/2005/8/layout/lProcess1"/>
    <dgm:cxn modelId="{9AD66035-32AB-4776-8832-9EC6620F80D9}" srcId="{C8FFB10B-4E44-40AA-9070-A2359104A9E9}" destId="{426E8D7D-C818-45F5-BC81-DD0603ACED92}" srcOrd="1" destOrd="0" parTransId="{D8FA0F03-5E2D-4BFA-83D7-B294EC66BA4D}" sibTransId="{0670C7A9-7C82-4343-B098-9EED8356E2BA}"/>
    <dgm:cxn modelId="{9A922172-E8CC-488F-A136-8CC137B348B4}" srcId="{CD04AA04-E626-4771-ACBA-BF7DE36A6456}" destId="{8CA5988E-21F7-4FCB-AFF6-659F2F5B6929}" srcOrd="1" destOrd="0" parTransId="{16DFC902-9DDF-4125-8C9E-8451366B2648}" sibTransId="{A688119D-F907-4E35-AA61-AAB95F03564F}"/>
    <dgm:cxn modelId="{389126CE-F972-4D59-B9F7-005788749331}" srcId="{426E8D7D-C818-45F5-BC81-DD0603ACED92}" destId="{C38A59EE-D770-4392-827C-2D2E03E03021}" srcOrd="1" destOrd="0" parTransId="{D39EAD29-DA82-4DF1-ACC2-0FF4FAFB655C}" sibTransId="{A21E804C-9EDB-41B8-804F-D37E5AC17FCD}"/>
    <dgm:cxn modelId="{AC4FD06D-E915-404A-8FE7-244A780D3AE9}" type="presOf" srcId="{455FDB38-142E-47D5-9C6D-867CEBB30B41}" destId="{96432C08-15FD-4D35-B997-4BAE7A59FA03}" srcOrd="0" destOrd="0" presId="urn:microsoft.com/office/officeart/2005/8/layout/lProcess1"/>
    <dgm:cxn modelId="{A7056EAA-5637-4738-B950-D7D7E7382891}" srcId="{CD04AA04-E626-4771-ACBA-BF7DE36A6456}" destId="{38455980-8678-4232-BA17-49E4F15ECC66}" srcOrd="0" destOrd="0" parTransId="{FA584F29-E45E-4246-B0A2-22BF2C2E6750}" sibTransId="{B2A84F74-6EAB-4DB3-AC6F-FE4E654270EC}"/>
    <dgm:cxn modelId="{5C1580EC-1D37-44FE-AF60-E2195FF2C048}" srcId="{426E8D7D-C818-45F5-BC81-DD0603ACED92}" destId="{ECC2819B-070A-469F-BE8E-7BFB4ED58E34}" srcOrd="2" destOrd="0" parTransId="{49A3F58C-F67F-44DE-ACEB-757A33D8B310}" sibTransId="{AB4085D3-309D-4B95-BB83-97141EBA3242}"/>
    <dgm:cxn modelId="{CEE74413-B2BB-4C63-AD93-AF59116EA6F3}" type="presOf" srcId="{ECC2819B-070A-469F-BE8E-7BFB4ED58E34}" destId="{506DA1BE-5E2E-46CB-B92B-E0ABD4570314}" srcOrd="0" destOrd="0" presId="urn:microsoft.com/office/officeart/2005/8/layout/lProcess1"/>
    <dgm:cxn modelId="{E950690A-1F4E-4883-BCBC-254767B7EEB1}" type="presOf" srcId="{8CA5988E-21F7-4FCB-AFF6-659F2F5B6929}" destId="{0D77D773-AF7D-4CB2-846C-1729B4F0F08D}" srcOrd="0" destOrd="0" presId="urn:microsoft.com/office/officeart/2005/8/layout/lProcess1"/>
    <dgm:cxn modelId="{06AF1CF1-1732-47FA-A521-53279EF46D2C}" type="presOf" srcId="{38455980-8678-4232-BA17-49E4F15ECC66}" destId="{268BF97C-8E8D-4681-83D8-95B82DB4F240}" srcOrd="0" destOrd="0" presId="urn:microsoft.com/office/officeart/2005/8/layout/lProcess1"/>
    <dgm:cxn modelId="{607B1933-3A4F-47FF-AA95-B7CA49011106}" srcId="{CD04AA04-E626-4771-ACBA-BF7DE36A6456}" destId="{95763F36-3027-4247-BDBF-B1D3FA813637}" srcOrd="2" destOrd="0" parTransId="{D828272E-D8FF-437F-8BB8-A6A1ABA482B1}" sibTransId="{49BD98B8-2AC9-4D13-B5F9-D2D882E7D9F8}"/>
    <dgm:cxn modelId="{A8535D97-D438-4EC0-A5BC-6624AE77EBC4}" type="presOf" srcId="{8387BBDF-8B0B-4796-9E85-4D34786608C1}" destId="{284864F7-DC12-4962-9A1A-C42ED59F2A51}" srcOrd="0" destOrd="0" presId="urn:microsoft.com/office/officeart/2005/8/layout/lProcess1"/>
    <dgm:cxn modelId="{F13B343F-6C26-4519-8E9F-A77AE8B732B0}" type="presOf" srcId="{FA584F29-E45E-4246-B0A2-22BF2C2E6750}" destId="{21A2D98E-B467-461E-B97B-B8253E73B053}" srcOrd="0" destOrd="0" presId="urn:microsoft.com/office/officeart/2005/8/layout/lProcess1"/>
    <dgm:cxn modelId="{2A646E66-EB2C-4A2C-BB58-5C5DC34309BB}" srcId="{426E8D7D-C818-45F5-BC81-DD0603ACED92}" destId="{8387BBDF-8B0B-4796-9E85-4D34786608C1}" srcOrd="0" destOrd="0" parTransId="{DC004D06-627B-4EA7-8400-A5C1844C57B4}" sibTransId="{455FDB38-142E-47D5-9C6D-867CEBB30B41}"/>
    <dgm:cxn modelId="{2652B0BD-A084-4EFB-B821-ED13E0885E4A}" type="presOf" srcId="{A21E804C-9EDB-41B8-804F-D37E5AC17FCD}" destId="{948DA065-5F15-4434-9B8D-CC3A75B220D2}" srcOrd="0" destOrd="0" presId="urn:microsoft.com/office/officeart/2005/8/layout/lProcess1"/>
    <dgm:cxn modelId="{FCC21DD5-18DA-4A48-BE1E-93A502082DCF}" type="presOf" srcId="{C38A59EE-D770-4392-827C-2D2E03E03021}" destId="{9280DFB9-44BE-480D-86C6-F22D996430D4}" srcOrd="0" destOrd="0" presId="urn:microsoft.com/office/officeart/2005/8/layout/lProcess1"/>
    <dgm:cxn modelId="{F29066DE-D617-4C45-A266-CA4C2F389131}" type="presOf" srcId="{426E8D7D-C818-45F5-BC81-DD0603ACED92}" destId="{4885F1F6-7A9E-496D-92F8-05FD53B456F4}" srcOrd="0" destOrd="0" presId="urn:microsoft.com/office/officeart/2005/8/layout/lProcess1"/>
    <dgm:cxn modelId="{BDBA0E63-EC6C-412E-A5FC-F54EBB1E30D0}" srcId="{C8FFB10B-4E44-40AA-9070-A2359104A9E9}" destId="{CD04AA04-E626-4771-ACBA-BF7DE36A6456}" srcOrd="0" destOrd="0" parTransId="{C9FE3DB9-B451-4823-8139-50BDD2542D41}" sibTransId="{BC2FD754-D0F2-4D82-ACC8-4A518E73951E}"/>
    <dgm:cxn modelId="{DC2DBC0E-CD65-4823-BBCE-7858D2E02559}" type="presOf" srcId="{CD04AA04-E626-4771-ACBA-BF7DE36A6456}" destId="{6C490F65-C7A3-42D7-8589-582BFDB9DABB}" srcOrd="0" destOrd="0" presId="urn:microsoft.com/office/officeart/2005/8/layout/lProcess1"/>
    <dgm:cxn modelId="{55991FD2-3FC3-4AA2-8998-85BD7C117345}" type="presOf" srcId="{95763F36-3027-4247-BDBF-B1D3FA813637}" destId="{F5F6D07B-36DF-454D-8799-DAF8197BBCA9}" srcOrd="0" destOrd="0" presId="urn:microsoft.com/office/officeart/2005/8/layout/lProcess1"/>
    <dgm:cxn modelId="{38C07653-0BB5-40C4-BBB6-775F4FE0A533}" type="presOf" srcId="{C8FFB10B-4E44-40AA-9070-A2359104A9E9}" destId="{999D67AA-2627-4F66-BDDF-84B20C165EDD}" srcOrd="0" destOrd="0" presId="urn:microsoft.com/office/officeart/2005/8/layout/lProcess1"/>
    <dgm:cxn modelId="{D34833D0-2D21-413F-BFD8-6E5EF0CF5238}" type="presOf" srcId="{A688119D-F907-4E35-AA61-AAB95F03564F}" destId="{33EE6814-0B26-4D02-A511-66934E6D6684}" srcOrd="0" destOrd="0" presId="urn:microsoft.com/office/officeart/2005/8/layout/lProcess1"/>
    <dgm:cxn modelId="{8F67D629-A833-4A28-8D46-84CF82B6C585}" type="presOf" srcId="{B2A84F74-6EAB-4DB3-AC6F-FE4E654270EC}" destId="{03473B58-FE17-47F4-83D5-76CA8212E79B}" srcOrd="0" destOrd="0" presId="urn:microsoft.com/office/officeart/2005/8/layout/lProcess1"/>
    <dgm:cxn modelId="{B25D1DDC-3101-4E5C-BC1D-8F8FC23CC9DF}" type="presParOf" srcId="{999D67AA-2627-4F66-BDDF-84B20C165EDD}" destId="{0DAAD562-5B7D-4F82-94C0-F3510357EA33}" srcOrd="0" destOrd="0" presId="urn:microsoft.com/office/officeart/2005/8/layout/lProcess1"/>
    <dgm:cxn modelId="{8E835EEE-9F8B-4A71-9683-FFFC377BFEE7}" type="presParOf" srcId="{0DAAD562-5B7D-4F82-94C0-F3510357EA33}" destId="{6C490F65-C7A3-42D7-8589-582BFDB9DABB}" srcOrd="0" destOrd="0" presId="urn:microsoft.com/office/officeart/2005/8/layout/lProcess1"/>
    <dgm:cxn modelId="{820E2A99-6C8F-4660-B947-8B7117947D8B}" type="presParOf" srcId="{0DAAD562-5B7D-4F82-94C0-F3510357EA33}" destId="{21A2D98E-B467-461E-B97B-B8253E73B053}" srcOrd="1" destOrd="0" presId="urn:microsoft.com/office/officeart/2005/8/layout/lProcess1"/>
    <dgm:cxn modelId="{A3676D29-9D45-4C29-979F-265ADC3DF427}" type="presParOf" srcId="{0DAAD562-5B7D-4F82-94C0-F3510357EA33}" destId="{268BF97C-8E8D-4681-83D8-95B82DB4F240}" srcOrd="2" destOrd="0" presId="urn:microsoft.com/office/officeart/2005/8/layout/lProcess1"/>
    <dgm:cxn modelId="{43253CD2-DAEF-44CE-AA2A-6661E2FDD9A9}" type="presParOf" srcId="{0DAAD562-5B7D-4F82-94C0-F3510357EA33}" destId="{03473B58-FE17-47F4-83D5-76CA8212E79B}" srcOrd="3" destOrd="0" presId="urn:microsoft.com/office/officeart/2005/8/layout/lProcess1"/>
    <dgm:cxn modelId="{B7A570CF-4C31-47F7-A103-8B97E67BA5F5}" type="presParOf" srcId="{0DAAD562-5B7D-4F82-94C0-F3510357EA33}" destId="{0D77D773-AF7D-4CB2-846C-1729B4F0F08D}" srcOrd="4" destOrd="0" presId="urn:microsoft.com/office/officeart/2005/8/layout/lProcess1"/>
    <dgm:cxn modelId="{B32F6EE4-ABF6-4AA7-AD02-0A804D4EBD8C}" type="presParOf" srcId="{0DAAD562-5B7D-4F82-94C0-F3510357EA33}" destId="{33EE6814-0B26-4D02-A511-66934E6D6684}" srcOrd="5" destOrd="0" presId="urn:microsoft.com/office/officeart/2005/8/layout/lProcess1"/>
    <dgm:cxn modelId="{EE4BAE87-E043-4C0C-B535-B218418A139C}" type="presParOf" srcId="{0DAAD562-5B7D-4F82-94C0-F3510357EA33}" destId="{F5F6D07B-36DF-454D-8799-DAF8197BBCA9}" srcOrd="6" destOrd="0" presId="urn:microsoft.com/office/officeart/2005/8/layout/lProcess1"/>
    <dgm:cxn modelId="{BC4F9E3A-AE20-48BC-9652-3434EB864BBB}" type="presParOf" srcId="{999D67AA-2627-4F66-BDDF-84B20C165EDD}" destId="{315EE0CC-FC50-467D-B6A8-6DED971AC598}" srcOrd="1" destOrd="0" presId="urn:microsoft.com/office/officeart/2005/8/layout/lProcess1"/>
    <dgm:cxn modelId="{71043EB1-9D5F-487A-83D5-CA193482E714}" type="presParOf" srcId="{999D67AA-2627-4F66-BDDF-84B20C165EDD}" destId="{FC0301C3-8F8B-4B39-B68B-B629412B1FB7}" srcOrd="2" destOrd="0" presId="urn:microsoft.com/office/officeart/2005/8/layout/lProcess1"/>
    <dgm:cxn modelId="{A578BD77-8DC9-4C4C-B1E2-E88C0BA41DBC}" type="presParOf" srcId="{FC0301C3-8F8B-4B39-B68B-B629412B1FB7}" destId="{4885F1F6-7A9E-496D-92F8-05FD53B456F4}" srcOrd="0" destOrd="0" presId="urn:microsoft.com/office/officeart/2005/8/layout/lProcess1"/>
    <dgm:cxn modelId="{B7A74C88-ADA8-4603-941B-CAB0C0A02E73}" type="presParOf" srcId="{FC0301C3-8F8B-4B39-B68B-B629412B1FB7}" destId="{78873053-9594-49AA-B941-A3FA84B3231A}" srcOrd="1" destOrd="0" presId="urn:microsoft.com/office/officeart/2005/8/layout/lProcess1"/>
    <dgm:cxn modelId="{181F6D80-23AF-4B31-B217-0E7F039E3DCA}" type="presParOf" srcId="{FC0301C3-8F8B-4B39-B68B-B629412B1FB7}" destId="{284864F7-DC12-4962-9A1A-C42ED59F2A51}" srcOrd="2" destOrd="0" presId="urn:microsoft.com/office/officeart/2005/8/layout/lProcess1"/>
    <dgm:cxn modelId="{BE90E703-9AAB-4CF9-931C-EC3A94E5562E}" type="presParOf" srcId="{FC0301C3-8F8B-4B39-B68B-B629412B1FB7}" destId="{96432C08-15FD-4D35-B997-4BAE7A59FA03}" srcOrd="3" destOrd="0" presId="urn:microsoft.com/office/officeart/2005/8/layout/lProcess1"/>
    <dgm:cxn modelId="{02F7EEB4-9ECB-4E3A-A7FA-EF86CEBAA586}" type="presParOf" srcId="{FC0301C3-8F8B-4B39-B68B-B629412B1FB7}" destId="{9280DFB9-44BE-480D-86C6-F22D996430D4}" srcOrd="4" destOrd="0" presId="urn:microsoft.com/office/officeart/2005/8/layout/lProcess1"/>
    <dgm:cxn modelId="{839ED9C0-44AE-4A7C-8AC2-51018228880A}" type="presParOf" srcId="{FC0301C3-8F8B-4B39-B68B-B629412B1FB7}" destId="{948DA065-5F15-4434-9B8D-CC3A75B220D2}" srcOrd="5" destOrd="0" presId="urn:microsoft.com/office/officeart/2005/8/layout/lProcess1"/>
    <dgm:cxn modelId="{65277EEC-76BA-4422-BC8D-E704CEC004DE}" type="presParOf" srcId="{FC0301C3-8F8B-4B39-B68B-B629412B1FB7}" destId="{506DA1BE-5E2E-46CB-B92B-E0ABD4570314}" srcOrd="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02C7C7-DDEF-4330-824F-12DB75E9986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AADE34E-6D8B-42CE-8495-EA9A8F467B9D}">
      <dgm:prSet phldrT="[Texto]"/>
      <dgm:spPr>
        <a:solidFill>
          <a:schemeClr val="accent6">
            <a:lumMod val="75000"/>
          </a:schemeClr>
        </a:solidFill>
      </dgm:spPr>
      <dgm:t>
        <a:bodyPr/>
        <a:lstStyle/>
        <a:p>
          <a:r>
            <a:rPr lang="es-MX" dirty="0" smtClean="0"/>
            <a:t>Proceso</a:t>
          </a:r>
          <a:endParaRPr lang="es-MX" dirty="0"/>
        </a:p>
      </dgm:t>
    </dgm:pt>
    <dgm:pt modelId="{35F66FF9-9810-4670-AD0A-592435157D5D}" type="parTrans" cxnId="{AE080DBF-B366-4647-8E54-990E775B8471}">
      <dgm:prSet/>
      <dgm:spPr/>
      <dgm:t>
        <a:bodyPr/>
        <a:lstStyle/>
        <a:p>
          <a:endParaRPr lang="es-MX"/>
        </a:p>
      </dgm:t>
    </dgm:pt>
    <dgm:pt modelId="{D8A9BF52-F237-4A3F-A4F1-A8B8F497D97A}" type="sibTrans" cxnId="{AE080DBF-B366-4647-8E54-990E775B8471}">
      <dgm:prSet/>
      <dgm:spPr/>
      <dgm:t>
        <a:bodyPr/>
        <a:lstStyle/>
        <a:p>
          <a:endParaRPr lang="es-MX"/>
        </a:p>
      </dgm:t>
    </dgm:pt>
    <dgm:pt modelId="{BB9E40C2-0331-42FC-85E8-08D67D252D7D}">
      <dgm:prSet phldrT="[Texto]"/>
      <dgm:spPr/>
      <dgm:t>
        <a:bodyPr/>
        <a:lstStyle/>
        <a:p>
          <a:r>
            <a:rPr lang="es-MX" dirty="0" smtClean="0"/>
            <a:t>Es el conjunto de pasos o etapas para llevar a cabo la actividad</a:t>
          </a:r>
          <a:endParaRPr lang="es-MX" dirty="0"/>
        </a:p>
      </dgm:t>
    </dgm:pt>
    <dgm:pt modelId="{D6E3D702-B3CF-470C-95B2-E1A808D4EE6B}" type="parTrans" cxnId="{CBA3216D-FB37-4723-BF1D-62F4D90B397B}">
      <dgm:prSet/>
      <dgm:spPr/>
      <dgm:t>
        <a:bodyPr/>
        <a:lstStyle/>
        <a:p>
          <a:endParaRPr lang="es-MX"/>
        </a:p>
      </dgm:t>
    </dgm:pt>
    <dgm:pt modelId="{82A3D951-6697-48DA-9C97-52877332C8CD}" type="sibTrans" cxnId="{CBA3216D-FB37-4723-BF1D-62F4D90B397B}">
      <dgm:prSet/>
      <dgm:spPr/>
      <dgm:t>
        <a:bodyPr/>
        <a:lstStyle/>
        <a:p>
          <a:endParaRPr lang="es-MX"/>
        </a:p>
      </dgm:t>
    </dgm:pt>
    <dgm:pt modelId="{54C95CD9-8948-440A-9027-1DBDF31C74CD}">
      <dgm:prSet phldrT="[Texto]"/>
      <dgm:spPr>
        <a:solidFill>
          <a:schemeClr val="accent6">
            <a:lumMod val="75000"/>
          </a:schemeClr>
        </a:solidFill>
      </dgm:spPr>
      <dgm:t>
        <a:bodyPr/>
        <a:lstStyle/>
        <a:p>
          <a:r>
            <a:rPr lang="es-MX" dirty="0" smtClean="0"/>
            <a:t>Proceso administrativo</a:t>
          </a:r>
          <a:endParaRPr lang="es-MX" dirty="0"/>
        </a:p>
      </dgm:t>
    </dgm:pt>
    <dgm:pt modelId="{588A715D-032F-4604-A99D-FC78DEEDA09F}" type="parTrans" cxnId="{FBB27471-1257-47F0-8005-D828876E3700}">
      <dgm:prSet/>
      <dgm:spPr/>
      <dgm:t>
        <a:bodyPr/>
        <a:lstStyle/>
        <a:p>
          <a:endParaRPr lang="es-MX"/>
        </a:p>
      </dgm:t>
    </dgm:pt>
    <dgm:pt modelId="{6B0075FA-176A-4807-9C3B-EDE7EBAE197D}" type="sibTrans" cxnId="{FBB27471-1257-47F0-8005-D828876E3700}">
      <dgm:prSet/>
      <dgm:spPr/>
      <dgm:t>
        <a:bodyPr/>
        <a:lstStyle/>
        <a:p>
          <a:endParaRPr lang="es-MX"/>
        </a:p>
      </dgm:t>
    </dgm:pt>
    <dgm:pt modelId="{6C1D6D1C-9B95-42C1-8BF5-063F0DD9840D}">
      <dgm:prSet phldrT="[Texto]"/>
      <dgm:spPr/>
      <dgm:t>
        <a:bodyPr/>
        <a:lstStyle/>
        <a:p>
          <a:r>
            <a:rPr lang="es-MX" dirty="0" smtClean="0"/>
            <a:t>Conjunto de fases o etapas sucesivas mediante las cuales se efectúa la administración, las cuales se interrelacionan y forman un proceso integral.</a:t>
          </a:r>
          <a:endParaRPr lang="es-MX" dirty="0"/>
        </a:p>
      </dgm:t>
    </dgm:pt>
    <dgm:pt modelId="{F6F9F7B5-7FE2-4617-9DB6-DFCDD707F485}" type="parTrans" cxnId="{CD04002B-44D4-446E-B167-536EE506A2C6}">
      <dgm:prSet/>
      <dgm:spPr/>
      <dgm:t>
        <a:bodyPr/>
        <a:lstStyle/>
        <a:p>
          <a:endParaRPr lang="es-MX"/>
        </a:p>
      </dgm:t>
    </dgm:pt>
    <dgm:pt modelId="{F6D2ADE1-CA67-438F-8A92-D709DB5A7E83}" type="sibTrans" cxnId="{CD04002B-44D4-446E-B167-536EE506A2C6}">
      <dgm:prSet/>
      <dgm:spPr/>
      <dgm:t>
        <a:bodyPr/>
        <a:lstStyle/>
        <a:p>
          <a:endParaRPr lang="es-MX"/>
        </a:p>
      </dgm:t>
    </dgm:pt>
    <dgm:pt modelId="{A1701507-4711-40D8-8988-1CD4498240A1}">
      <dgm:prSet phldrT="[Texto]"/>
      <dgm:spPr/>
      <dgm:t>
        <a:bodyPr/>
        <a:lstStyle/>
        <a:p>
          <a:r>
            <a:rPr lang="es-MX" dirty="0" smtClean="0"/>
            <a:t>Para que se lleva a cabo un proceso administrativo, este debe de ser ante un organismo social (grupo de personas).</a:t>
          </a:r>
          <a:endParaRPr lang="es-MX" dirty="0"/>
        </a:p>
      </dgm:t>
    </dgm:pt>
    <dgm:pt modelId="{DDB5FAB4-577A-4EDC-8CD1-3B1BA942C4E4}" type="parTrans" cxnId="{91EA13CC-5750-4628-BC87-05AC2DC25700}">
      <dgm:prSet/>
      <dgm:spPr/>
      <dgm:t>
        <a:bodyPr/>
        <a:lstStyle/>
        <a:p>
          <a:endParaRPr lang="es-MX"/>
        </a:p>
      </dgm:t>
    </dgm:pt>
    <dgm:pt modelId="{56BDA8E5-4FB4-4116-B3C0-52EEF7B7984E}" type="sibTrans" cxnId="{91EA13CC-5750-4628-BC87-05AC2DC25700}">
      <dgm:prSet/>
      <dgm:spPr/>
      <dgm:t>
        <a:bodyPr/>
        <a:lstStyle/>
        <a:p>
          <a:endParaRPr lang="es-MX"/>
        </a:p>
      </dgm:t>
    </dgm:pt>
    <dgm:pt modelId="{C685AAA0-A502-4D96-9296-D3B75A23D8A5}" type="pres">
      <dgm:prSet presAssocID="{2702C7C7-DDEF-4330-824F-12DB75E9986F}" presName="linear" presStyleCnt="0">
        <dgm:presLayoutVars>
          <dgm:animLvl val="lvl"/>
          <dgm:resizeHandles val="exact"/>
        </dgm:presLayoutVars>
      </dgm:prSet>
      <dgm:spPr/>
      <dgm:t>
        <a:bodyPr/>
        <a:lstStyle/>
        <a:p>
          <a:endParaRPr lang="es-MX"/>
        </a:p>
      </dgm:t>
    </dgm:pt>
    <dgm:pt modelId="{2473E578-59F7-4792-ADC7-D27432434B96}" type="pres">
      <dgm:prSet presAssocID="{CAADE34E-6D8B-42CE-8495-EA9A8F467B9D}" presName="parentText" presStyleLbl="node1" presStyleIdx="0" presStyleCnt="2" custFlipHor="1" custScaleX="35124" custScaleY="80068" custLinFactNeighborX="-32438" custLinFactNeighborY="-2674">
        <dgm:presLayoutVars>
          <dgm:chMax val="0"/>
          <dgm:bulletEnabled val="1"/>
        </dgm:presLayoutVars>
      </dgm:prSet>
      <dgm:spPr/>
      <dgm:t>
        <a:bodyPr/>
        <a:lstStyle/>
        <a:p>
          <a:endParaRPr lang="es-MX"/>
        </a:p>
      </dgm:t>
    </dgm:pt>
    <dgm:pt modelId="{ACD4A753-E5FA-46B3-83B8-6DD6EB00D0ED}" type="pres">
      <dgm:prSet presAssocID="{CAADE34E-6D8B-42CE-8495-EA9A8F467B9D}" presName="childText" presStyleLbl="revTx" presStyleIdx="0" presStyleCnt="2">
        <dgm:presLayoutVars>
          <dgm:bulletEnabled val="1"/>
        </dgm:presLayoutVars>
      </dgm:prSet>
      <dgm:spPr/>
      <dgm:t>
        <a:bodyPr/>
        <a:lstStyle/>
        <a:p>
          <a:endParaRPr lang="es-MX"/>
        </a:p>
      </dgm:t>
    </dgm:pt>
    <dgm:pt modelId="{BBDFD8B4-F8A0-43C6-9A33-B8C1E3F49A34}" type="pres">
      <dgm:prSet presAssocID="{54C95CD9-8948-440A-9027-1DBDF31C74CD}" presName="parentText" presStyleLbl="node1" presStyleIdx="1" presStyleCnt="2" custScaleX="37596" custScaleY="75667" custLinFactNeighborX="-33930" custLinFactNeighborY="955">
        <dgm:presLayoutVars>
          <dgm:chMax val="0"/>
          <dgm:bulletEnabled val="1"/>
        </dgm:presLayoutVars>
      </dgm:prSet>
      <dgm:spPr/>
      <dgm:t>
        <a:bodyPr/>
        <a:lstStyle/>
        <a:p>
          <a:endParaRPr lang="es-MX"/>
        </a:p>
      </dgm:t>
    </dgm:pt>
    <dgm:pt modelId="{AE3B5F4A-FF97-4C70-B5FD-FC923F320E36}" type="pres">
      <dgm:prSet presAssocID="{54C95CD9-8948-440A-9027-1DBDF31C74CD}" presName="childText" presStyleLbl="revTx" presStyleIdx="1" presStyleCnt="2">
        <dgm:presLayoutVars>
          <dgm:bulletEnabled val="1"/>
        </dgm:presLayoutVars>
      </dgm:prSet>
      <dgm:spPr/>
      <dgm:t>
        <a:bodyPr/>
        <a:lstStyle/>
        <a:p>
          <a:endParaRPr lang="es-MX"/>
        </a:p>
      </dgm:t>
    </dgm:pt>
  </dgm:ptLst>
  <dgm:cxnLst>
    <dgm:cxn modelId="{AE080DBF-B366-4647-8E54-990E775B8471}" srcId="{2702C7C7-DDEF-4330-824F-12DB75E9986F}" destId="{CAADE34E-6D8B-42CE-8495-EA9A8F467B9D}" srcOrd="0" destOrd="0" parTransId="{35F66FF9-9810-4670-AD0A-592435157D5D}" sibTransId="{D8A9BF52-F237-4A3F-A4F1-A8B8F497D97A}"/>
    <dgm:cxn modelId="{CD04002B-44D4-446E-B167-536EE506A2C6}" srcId="{54C95CD9-8948-440A-9027-1DBDF31C74CD}" destId="{6C1D6D1C-9B95-42C1-8BF5-063F0DD9840D}" srcOrd="0" destOrd="0" parTransId="{F6F9F7B5-7FE2-4617-9DB6-DFCDD707F485}" sibTransId="{F6D2ADE1-CA67-438F-8A92-D709DB5A7E83}"/>
    <dgm:cxn modelId="{FBB27471-1257-47F0-8005-D828876E3700}" srcId="{2702C7C7-DDEF-4330-824F-12DB75E9986F}" destId="{54C95CD9-8948-440A-9027-1DBDF31C74CD}" srcOrd="1" destOrd="0" parTransId="{588A715D-032F-4604-A99D-FC78DEEDA09F}" sibTransId="{6B0075FA-176A-4807-9C3B-EDE7EBAE197D}"/>
    <dgm:cxn modelId="{2C407A90-0375-4C2C-A83F-E45C9227EDD1}" type="presOf" srcId="{6C1D6D1C-9B95-42C1-8BF5-063F0DD9840D}" destId="{AE3B5F4A-FF97-4C70-B5FD-FC923F320E36}" srcOrd="0" destOrd="0" presId="urn:microsoft.com/office/officeart/2005/8/layout/vList2"/>
    <dgm:cxn modelId="{A405D56D-093B-4E8D-BAF5-47D77B21C27D}" type="presOf" srcId="{BB9E40C2-0331-42FC-85E8-08D67D252D7D}" destId="{ACD4A753-E5FA-46B3-83B8-6DD6EB00D0ED}" srcOrd="0" destOrd="0" presId="urn:microsoft.com/office/officeart/2005/8/layout/vList2"/>
    <dgm:cxn modelId="{91EA13CC-5750-4628-BC87-05AC2DC25700}" srcId="{54C95CD9-8948-440A-9027-1DBDF31C74CD}" destId="{A1701507-4711-40D8-8988-1CD4498240A1}" srcOrd="1" destOrd="0" parTransId="{DDB5FAB4-577A-4EDC-8CD1-3B1BA942C4E4}" sibTransId="{56BDA8E5-4FB4-4116-B3C0-52EEF7B7984E}"/>
    <dgm:cxn modelId="{CBA3216D-FB37-4723-BF1D-62F4D90B397B}" srcId="{CAADE34E-6D8B-42CE-8495-EA9A8F467B9D}" destId="{BB9E40C2-0331-42FC-85E8-08D67D252D7D}" srcOrd="0" destOrd="0" parTransId="{D6E3D702-B3CF-470C-95B2-E1A808D4EE6B}" sibTransId="{82A3D951-6697-48DA-9C97-52877332C8CD}"/>
    <dgm:cxn modelId="{5DC58051-3168-4793-9581-1061D106BF32}" type="presOf" srcId="{2702C7C7-DDEF-4330-824F-12DB75E9986F}" destId="{C685AAA0-A502-4D96-9296-D3B75A23D8A5}" srcOrd="0" destOrd="0" presId="urn:microsoft.com/office/officeart/2005/8/layout/vList2"/>
    <dgm:cxn modelId="{73A93EF3-C186-462E-BC91-1D9252423121}" type="presOf" srcId="{A1701507-4711-40D8-8988-1CD4498240A1}" destId="{AE3B5F4A-FF97-4C70-B5FD-FC923F320E36}" srcOrd="0" destOrd="1" presId="urn:microsoft.com/office/officeart/2005/8/layout/vList2"/>
    <dgm:cxn modelId="{2070F50C-814D-48F8-92D2-72B5A2E70B55}" type="presOf" srcId="{54C95CD9-8948-440A-9027-1DBDF31C74CD}" destId="{BBDFD8B4-F8A0-43C6-9A33-B8C1E3F49A34}" srcOrd="0" destOrd="0" presId="urn:microsoft.com/office/officeart/2005/8/layout/vList2"/>
    <dgm:cxn modelId="{E8A2D1F0-4A41-43D7-95F2-48C26F44A085}" type="presOf" srcId="{CAADE34E-6D8B-42CE-8495-EA9A8F467B9D}" destId="{2473E578-59F7-4792-ADC7-D27432434B96}" srcOrd="0" destOrd="0" presId="urn:microsoft.com/office/officeart/2005/8/layout/vList2"/>
    <dgm:cxn modelId="{BB3F7A76-4DAB-4D2C-B269-E9E54B7FE64A}" type="presParOf" srcId="{C685AAA0-A502-4D96-9296-D3B75A23D8A5}" destId="{2473E578-59F7-4792-ADC7-D27432434B96}" srcOrd="0" destOrd="0" presId="urn:microsoft.com/office/officeart/2005/8/layout/vList2"/>
    <dgm:cxn modelId="{FFFEDF55-4A17-4A86-A59D-97C963A2457B}" type="presParOf" srcId="{C685AAA0-A502-4D96-9296-D3B75A23D8A5}" destId="{ACD4A753-E5FA-46B3-83B8-6DD6EB00D0ED}" srcOrd="1" destOrd="0" presId="urn:microsoft.com/office/officeart/2005/8/layout/vList2"/>
    <dgm:cxn modelId="{10594CEE-6CCF-4D6C-9111-C4BA6F1A007E}" type="presParOf" srcId="{C685AAA0-A502-4D96-9296-D3B75A23D8A5}" destId="{BBDFD8B4-F8A0-43C6-9A33-B8C1E3F49A34}" srcOrd="2" destOrd="0" presId="urn:microsoft.com/office/officeart/2005/8/layout/vList2"/>
    <dgm:cxn modelId="{D1E89435-31C1-46E1-8852-94D33705CCEC}" type="presParOf" srcId="{C685AAA0-A502-4D96-9296-D3B75A23D8A5}" destId="{AE3B5F4A-FF97-4C70-B5FD-FC923F320E3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D75B-E5CD-4B99-A42E-BBF23C300B68}">
      <dsp:nvSpPr>
        <dsp:cNvPr id="0" name=""/>
        <dsp:cNvSpPr/>
      </dsp:nvSpPr>
      <dsp:spPr>
        <a:xfrm rot="5400000">
          <a:off x="5005331" y="-2794318"/>
          <a:ext cx="1219730" cy="709600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MX" sz="2500" kern="1200" dirty="0" smtClean="0"/>
            <a:t>Su propósito debería consistir en asegurar el máximo de prosperidad para el patrón, unido al máximo de prosperidad de cada trabajador</a:t>
          </a:r>
          <a:endParaRPr lang="es-MX" sz="2500" kern="1200" dirty="0"/>
        </a:p>
      </dsp:txBody>
      <dsp:txXfrm rot="-5400000">
        <a:off x="2067192" y="203363"/>
        <a:ext cx="7036466" cy="1100646"/>
      </dsp:txXfrm>
    </dsp:sp>
    <dsp:sp modelId="{9A3685E2-3341-4658-8703-33FFC36124E0}">
      <dsp:nvSpPr>
        <dsp:cNvPr id="0" name=""/>
        <dsp:cNvSpPr/>
      </dsp:nvSpPr>
      <dsp:spPr>
        <a:xfrm>
          <a:off x="827" y="38"/>
          <a:ext cx="2104394" cy="1524663"/>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MX" sz="3500" kern="1200" dirty="0" smtClean="0"/>
            <a:t>Frederick Taylor</a:t>
          </a:r>
          <a:endParaRPr lang="es-MX" sz="3500" kern="1200" dirty="0"/>
        </a:p>
      </dsp:txBody>
      <dsp:txXfrm>
        <a:off x="75255" y="74466"/>
        <a:ext cx="1955538" cy="1375807"/>
      </dsp:txXfrm>
    </dsp:sp>
    <dsp:sp modelId="{7844B938-7544-4C13-A0B5-41CF6BD315B3}">
      <dsp:nvSpPr>
        <dsp:cNvPr id="0" name=""/>
        <dsp:cNvSpPr/>
      </dsp:nvSpPr>
      <dsp:spPr>
        <a:xfrm rot="5400000">
          <a:off x="5090286" y="-1182074"/>
          <a:ext cx="1219730" cy="7003811"/>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MX" sz="2500" kern="1200" dirty="0" smtClean="0"/>
            <a:t>Es </a:t>
          </a:r>
          <a:r>
            <a:rPr lang="es-MX" sz="2500" kern="1200" dirty="0" err="1" smtClean="0"/>
            <a:t>preveer</a:t>
          </a:r>
          <a:r>
            <a:rPr lang="es-MX" sz="2500" kern="1200" dirty="0" smtClean="0"/>
            <a:t>, organizar, mandar, coordinar y controlar</a:t>
          </a:r>
          <a:endParaRPr lang="es-MX" sz="2500" kern="1200" dirty="0"/>
        </a:p>
      </dsp:txBody>
      <dsp:txXfrm rot="-5400000">
        <a:off x="2198246" y="1769508"/>
        <a:ext cx="6944269" cy="1100646"/>
      </dsp:txXfrm>
    </dsp:sp>
    <dsp:sp modelId="{AD23970A-E1F7-4D38-9056-2ED4C1426553}">
      <dsp:nvSpPr>
        <dsp:cNvPr id="0" name=""/>
        <dsp:cNvSpPr/>
      </dsp:nvSpPr>
      <dsp:spPr>
        <a:xfrm>
          <a:off x="827" y="1600934"/>
          <a:ext cx="2101139" cy="1524663"/>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MX" sz="3500" kern="1200" dirty="0" smtClean="0"/>
            <a:t>Henri Fayol</a:t>
          </a:r>
          <a:endParaRPr lang="es-MX" sz="3500" kern="1200" dirty="0"/>
        </a:p>
      </dsp:txBody>
      <dsp:txXfrm>
        <a:off x="75255" y="1675362"/>
        <a:ext cx="1952283" cy="13758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84B89-3443-4152-B454-17BF4E29319E}">
      <dsp:nvSpPr>
        <dsp:cNvPr id="0" name=""/>
        <dsp:cNvSpPr/>
      </dsp:nvSpPr>
      <dsp:spPr>
        <a:xfrm>
          <a:off x="0" y="0"/>
          <a:ext cx="3317875" cy="3317875"/>
        </a:xfrm>
        <a:prstGeom prst="pie">
          <a:avLst>
            <a:gd name="adj1" fmla="val 5400000"/>
            <a:gd name="adj2" fmla="val 1620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7E5D75-DE6A-4C67-BDFC-47B40BD70A14}">
      <dsp:nvSpPr>
        <dsp:cNvPr id="0" name=""/>
        <dsp:cNvSpPr/>
      </dsp:nvSpPr>
      <dsp:spPr>
        <a:xfrm>
          <a:off x="1658937" y="0"/>
          <a:ext cx="7942262" cy="3317875"/>
        </a:xfrm>
        <a:prstGeom prst="rect">
          <a:avLst/>
        </a:prstGeom>
        <a:solidFill>
          <a:schemeClr val="accent3">
            <a:lumMod val="20000"/>
            <a:lumOff val="80000"/>
            <a:alpha val="9000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b="1" kern="1200" dirty="0" smtClean="0"/>
            <a:t>Planeación</a:t>
          </a:r>
          <a:endParaRPr lang="es-MX" sz="3400" b="1" kern="1200" dirty="0"/>
        </a:p>
      </dsp:txBody>
      <dsp:txXfrm>
        <a:off x="1658937" y="0"/>
        <a:ext cx="3971131" cy="705048"/>
      </dsp:txXfrm>
    </dsp:sp>
    <dsp:sp modelId="{D68DFAC3-8AF6-4024-8354-6F7AFF73A7BA}">
      <dsp:nvSpPr>
        <dsp:cNvPr id="0" name=""/>
        <dsp:cNvSpPr/>
      </dsp:nvSpPr>
      <dsp:spPr>
        <a:xfrm>
          <a:off x="435471" y="705048"/>
          <a:ext cx="2446932" cy="2446932"/>
        </a:xfrm>
        <a:prstGeom prst="pie">
          <a:avLst>
            <a:gd name="adj1" fmla="val 5400000"/>
            <a:gd name="adj2" fmla="val 16200000"/>
          </a:avLst>
        </a:prstGeom>
        <a:solidFill>
          <a:schemeClr val="accent5">
            <a:hueOff val="331055"/>
            <a:satOff val="192"/>
            <a:lumOff val="18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21F909-DAAE-4783-9040-C2FB43DC6205}">
      <dsp:nvSpPr>
        <dsp:cNvPr id="0" name=""/>
        <dsp:cNvSpPr/>
      </dsp:nvSpPr>
      <dsp:spPr>
        <a:xfrm>
          <a:off x="1658937" y="705048"/>
          <a:ext cx="7942262" cy="2446932"/>
        </a:xfrm>
        <a:prstGeom prst="rect">
          <a:avLst/>
        </a:prstGeom>
        <a:solidFill>
          <a:schemeClr val="accent1">
            <a:lumMod val="40000"/>
            <a:lumOff val="60000"/>
            <a:alpha val="90000"/>
          </a:schemeClr>
        </a:solidFill>
        <a:ln w="15875" cap="flat" cmpd="sng" algn="ctr">
          <a:solidFill>
            <a:schemeClr val="accent5">
              <a:hueOff val="331055"/>
              <a:satOff val="192"/>
              <a:lumOff val="18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b="1" kern="1200" dirty="0" smtClean="0"/>
            <a:t>Organización </a:t>
          </a:r>
          <a:endParaRPr lang="es-MX" sz="3400" b="1" kern="1200" dirty="0"/>
        </a:p>
      </dsp:txBody>
      <dsp:txXfrm>
        <a:off x="1658937" y="705048"/>
        <a:ext cx="3971131" cy="705048"/>
      </dsp:txXfrm>
    </dsp:sp>
    <dsp:sp modelId="{FE0B5207-9E9F-4FC4-8433-5817F0639D01}">
      <dsp:nvSpPr>
        <dsp:cNvPr id="0" name=""/>
        <dsp:cNvSpPr/>
      </dsp:nvSpPr>
      <dsp:spPr>
        <a:xfrm>
          <a:off x="870942" y="1410096"/>
          <a:ext cx="1575990" cy="1575990"/>
        </a:xfrm>
        <a:prstGeom prst="pie">
          <a:avLst>
            <a:gd name="adj1" fmla="val 5400000"/>
            <a:gd name="adj2" fmla="val 16200000"/>
          </a:avLst>
        </a:prstGeom>
        <a:solidFill>
          <a:schemeClr val="accent5">
            <a:hueOff val="662110"/>
            <a:satOff val="384"/>
            <a:lumOff val="379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0811EB-51CB-4784-B5CD-11669BB76A94}">
      <dsp:nvSpPr>
        <dsp:cNvPr id="0" name=""/>
        <dsp:cNvSpPr/>
      </dsp:nvSpPr>
      <dsp:spPr>
        <a:xfrm>
          <a:off x="1658937" y="1410096"/>
          <a:ext cx="7942262" cy="1575990"/>
        </a:xfrm>
        <a:prstGeom prst="rect">
          <a:avLst/>
        </a:prstGeom>
        <a:solidFill>
          <a:schemeClr val="accent1">
            <a:lumMod val="60000"/>
            <a:lumOff val="40000"/>
          </a:schemeClr>
        </a:solidFill>
        <a:ln w="15875" cap="flat" cmpd="sng" algn="ctr">
          <a:solidFill>
            <a:schemeClr val="accent5">
              <a:hueOff val="662110"/>
              <a:satOff val="384"/>
              <a:lumOff val="37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b="1" kern="1200" dirty="0" smtClean="0"/>
            <a:t>Dirección</a:t>
          </a:r>
          <a:endParaRPr lang="es-MX" sz="3400" b="1" kern="1200" dirty="0"/>
        </a:p>
      </dsp:txBody>
      <dsp:txXfrm>
        <a:off x="1658937" y="1410096"/>
        <a:ext cx="3971131" cy="705048"/>
      </dsp:txXfrm>
    </dsp:sp>
    <dsp:sp modelId="{8F9A284B-55D7-420B-9BDD-2762259E6AD7}">
      <dsp:nvSpPr>
        <dsp:cNvPr id="0" name=""/>
        <dsp:cNvSpPr/>
      </dsp:nvSpPr>
      <dsp:spPr>
        <a:xfrm>
          <a:off x="1306413" y="2115145"/>
          <a:ext cx="705048" cy="705048"/>
        </a:xfrm>
        <a:prstGeom prst="pie">
          <a:avLst>
            <a:gd name="adj1" fmla="val 5400000"/>
            <a:gd name="adj2" fmla="val 16200000"/>
          </a:avLst>
        </a:prstGeom>
        <a:solidFill>
          <a:schemeClr val="accent5">
            <a:hueOff val="993165"/>
            <a:satOff val="576"/>
            <a:lumOff val="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34AC00-F2BF-4492-B2A7-C8F58567D036}">
      <dsp:nvSpPr>
        <dsp:cNvPr id="0" name=""/>
        <dsp:cNvSpPr/>
      </dsp:nvSpPr>
      <dsp:spPr>
        <a:xfrm>
          <a:off x="1658937" y="2084376"/>
          <a:ext cx="7942262" cy="705048"/>
        </a:xfrm>
        <a:prstGeom prst="rect">
          <a:avLst/>
        </a:prstGeom>
        <a:solidFill>
          <a:schemeClr val="accent6">
            <a:lumMod val="60000"/>
            <a:lumOff val="40000"/>
            <a:alpha val="90000"/>
          </a:schemeClr>
        </a:solidFill>
        <a:ln w="15875" cap="flat" cmpd="sng" algn="ctr">
          <a:solidFill>
            <a:schemeClr val="accent5">
              <a:hueOff val="993165"/>
              <a:satOff val="576"/>
              <a:lumOff val="5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b="1" kern="1200" dirty="0" smtClean="0">
              <a:latin typeface="Garamond" panose="02020404030301010803" pitchFamily="18" charset="0"/>
            </a:rPr>
            <a:t>Control     </a:t>
          </a:r>
          <a:r>
            <a:rPr lang="es-MX" sz="2600" kern="1200" dirty="0" smtClean="0"/>
            <a:t>        </a:t>
          </a:r>
          <a:r>
            <a:rPr lang="es-MX" sz="2400" kern="1200" dirty="0" smtClean="0"/>
            <a:t>           </a:t>
          </a:r>
          <a:endParaRPr lang="es-MX" sz="2400" kern="1200" dirty="0"/>
        </a:p>
      </dsp:txBody>
      <dsp:txXfrm>
        <a:off x="1658937" y="2084376"/>
        <a:ext cx="3971131" cy="705048"/>
      </dsp:txXfrm>
    </dsp:sp>
    <dsp:sp modelId="{BD2F5248-9707-4847-9FA6-08076524944D}">
      <dsp:nvSpPr>
        <dsp:cNvPr id="0" name=""/>
        <dsp:cNvSpPr/>
      </dsp:nvSpPr>
      <dsp:spPr>
        <a:xfrm>
          <a:off x="5630068" y="0"/>
          <a:ext cx="3971131" cy="70504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¿Qué se quiere hacer?</a:t>
          </a:r>
          <a:endParaRPr lang="es-MX" sz="1900" kern="1200" dirty="0"/>
        </a:p>
        <a:p>
          <a:pPr marL="171450" lvl="1" indent="-171450" algn="l" defTabSz="844550">
            <a:lnSpc>
              <a:spcPct val="90000"/>
            </a:lnSpc>
            <a:spcBef>
              <a:spcPct val="0"/>
            </a:spcBef>
            <a:spcAft>
              <a:spcPct val="15000"/>
            </a:spcAft>
            <a:buChar char="••"/>
          </a:pPr>
          <a:r>
            <a:rPr lang="es-MX" sz="1900" kern="1200" dirty="0" smtClean="0"/>
            <a:t>¿Qué se va a hacer?</a:t>
          </a:r>
          <a:endParaRPr lang="es-MX" sz="1900" kern="1200" dirty="0"/>
        </a:p>
      </dsp:txBody>
      <dsp:txXfrm>
        <a:off x="5630068" y="0"/>
        <a:ext cx="3971131" cy="705048"/>
      </dsp:txXfrm>
    </dsp:sp>
    <dsp:sp modelId="{B3BED86E-8863-4DC5-B051-43B263FB04E1}">
      <dsp:nvSpPr>
        <dsp:cNvPr id="0" name=""/>
        <dsp:cNvSpPr/>
      </dsp:nvSpPr>
      <dsp:spPr>
        <a:xfrm>
          <a:off x="5630068" y="705048"/>
          <a:ext cx="3971131" cy="70504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¿Cómo se va a hacer?</a:t>
          </a:r>
          <a:endParaRPr lang="es-MX" sz="1900" kern="1200" dirty="0"/>
        </a:p>
      </dsp:txBody>
      <dsp:txXfrm>
        <a:off x="5630068" y="705048"/>
        <a:ext cx="3971131" cy="705048"/>
      </dsp:txXfrm>
    </dsp:sp>
    <dsp:sp modelId="{EA7AA3EB-BED3-4206-9811-36F702B20A88}">
      <dsp:nvSpPr>
        <dsp:cNvPr id="0" name=""/>
        <dsp:cNvSpPr/>
      </dsp:nvSpPr>
      <dsp:spPr>
        <a:xfrm>
          <a:off x="5630068" y="1420348"/>
          <a:ext cx="3971131" cy="70504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Ver que se haga</a:t>
          </a:r>
          <a:endParaRPr lang="es-MX" sz="1900" kern="1200" dirty="0"/>
        </a:p>
      </dsp:txBody>
      <dsp:txXfrm>
        <a:off x="5630068" y="1420348"/>
        <a:ext cx="3971131" cy="7050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D75B-E5CD-4B99-A42E-BBF23C300B68}">
      <dsp:nvSpPr>
        <dsp:cNvPr id="0" name=""/>
        <dsp:cNvSpPr/>
      </dsp:nvSpPr>
      <dsp:spPr>
        <a:xfrm rot="5400000">
          <a:off x="5314158" y="-2274429"/>
          <a:ext cx="1417852" cy="632126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Establecer y conservar un medio ambiente en el cual las personas, trabajando en grupo, sean guiados de manera efectiva y eficiente la obtención de las metas colectivas.</a:t>
          </a:r>
          <a:endParaRPr lang="es-MX" sz="2100" kern="1200" dirty="0"/>
        </a:p>
        <a:p>
          <a:pPr marL="228600" lvl="1" indent="-228600" algn="l" defTabSz="933450">
            <a:lnSpc>
              <a:spcPct val="90000"/>
            </a:lnSpc>
            <a:spcBef>
              <a:spcPct val="0"/>
            </a:spcBef>
            <a:spcAft>
              <a:spcPct val="15000"/>
            </a:spcAft>
            <a:buChar char="••"/>
          </a:pPr>
          <a:endParaRPr lang="es-MX" sz="2100" kern="1200" dirty="0" err="1" smtClean="0"/>
        </a:p>
      </dsp:txBody>
      <dsp:txXfrm rot="-5400000">
        <a:off x="2862453" y="246490"/>
        <a:ext cx="6252048" cy="1279424"/>
      </dsp:txXfrm>
    </dsp:sp>
    <dsp:sp modelId="{9A3685E2-3341-4658-8703-33FFC36124E0}">
      <dsp:nvSpPr>
        <dsp:cNvPr id="0" name=""/>
        <dsp:cNvSpPr/>
      </dsp:nvSpPr>
      <dsp:spPr>
        <a:xfrm>
          <a:off x="667193" y="44"/>
          <a:ext cx="2195259" cy="1772315"/>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err="1" smtClean="0"/>
            <a:t>Koontz</a:t>
          </a:r>
          <a:r>
            <a:rPr lang="es-MX" sz="3100" kern="1200" dirty="0" smtClean="0"/>
            <a:t> y </a:t>
          </a:r>
          <a:r>
            <a:rPr lang="es-MX" sz="3100" kern="1200" dirty="0" err="1" smtClean="0"/>
            <a:t>O´Donnell</a:t>
          </a:r>
          <a:endParaRPr lang="es-MX" sz="3100" kern="1200" dirty="0" smtClean="0"/>
        </a:p>
        <a:p>
          <a:pPr lvl="0" algn="ctr" defTabSz="1377950">
            <a:lnSpc>
              <a:spcPct val="90000"/>
            </a:lnSpc>
            <a:spcBef>
              <a:spcPct val="0"/>
            </a:spcBef>
            <a:spcAft>
              <a:spcPct val="35000"/>
            </a:spcAft>
          </a:pPr>
          <a:endParaRPr lang="es-MX" sz="3100" kern="1200" dirty="0"/>
        </a:p>
      </dsp:txBody>
      <dsp:txXfrm>
        <a:off x="753710" y="86561"/>
        <a:ext cx="2022225" cy="1599281"/>
      </dsp:txXfrm>
    </dsp:sp>
    <dsp:sp modelId="{7844B938-7544-4C13-A0B5-41CF6BD315B3}">
      <dsp:nvSpPr>
        <dsp:cNvPr id="0" name=""/>
        <dsp:cNvSpPr/>
      </dsp:nvSpPr>
      <dsp:spPr>
        <a:xfrm rot="5400000">
          <a:off x="5439176" y="-342803"/>
          <a:ext cx="1417852" cy="632126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Conjunto sistemático de reglas para lograr la máxima eficiencia en las formas de estructurar y manejar un organismo social. </a:t>
          </a:r>
          <a:endParaRPr lang="es-MX" sz="2100" kern="1200" dirty="0"/>
        </a:p>
      </dsp:txBody>
      <dsp:txXfrm rot="-5400000">
        <a:off x="2987471" y="2178116"/>
        <a:ext cx="6252048" cy="1279424"/>
      </dsp:txXfrm>
    </dsp:sp>
    <dsp:sp modelId="{AD23970A-E1F7-4D38-9056-2ED4C1426553}">
      <dsp:nvSpPr>
        <dsp:cNvPr id="0" name=""/>
        <dsp:cNvSpPr/>
      </dsp:nvSpPr>
      <dsp:spPr>
        <a:xfrm>
          <a:off x="667193" y="1860975"/>
          <a:ext cx="2221323" cy="1772315"/>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Agustín Reyes Ponce</a:t>
          </a:r>
          <a:endParaRPr lang="es-MX" sz="3100" kern="1200" dirty="0"/>
        </a:p>
      </dsp:txBody>
      <dsp:txXfrm>
        <a:off x="753710" y="1947492"/>
        <a:ext cx="2048289" cy="15992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8D75B-E5CD-4B99-A42E-BBF23C300B68}">
      <dsp:nvSpPr>
        <dsp:cNvPr id="0" name=""/>
        <dsp:cNvSpPr/>
      </dsp:nvSpPr>
      <dsp:spPr>
        <a:xfrm rot="5400000">
          <a:off x="5146214" y="-2314558"/>
          <a:ext cx="1466779" cy="6248997"/>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smtClean="0"/>
            <a:t>Es una ciencia social que persigue la satisfacción de objetivos institucionales por medio de una estructura y a través del esfuerzo humano coordinado </a:t>
          </a:r>
          <a:endParaRPr lang="es-MX" sz="2200" kern="1200" dirty="0"/>
        </a:p>
        <a:p>
          <a:pPr marL="228600" lvl="1" indent="-228600" algn="l" defTabSz="977900">
            <a:lnSpc>
              <a:spcPct val="90000"/>
            </a:lnSpc>
            <a:spcBef>
              <a:spcPct val="0"/>
            </a:spcBef>
            <a:spcAft>
              <a:spcPct val="15000"/>
            </a:spcAft>
            <a:buChar char="••"/>
          </a:pPr>
          <a:endParaRPr lang="es-MX" sz="2200" kern="1200" dirty="0" err="1" smtClean="0"/>
        </a:p>
      </dsp:txBody>
      <dsp:txXfrm rot="-5400000">
        <a:off x="2755105" y="148153"/>
        <a:ext cx="6177395" cy="1323575"/>
      </dsp:txXfrm>
    </dsp:sp>
    <dsp:sp modelId="{9A3685E2-3341-4658-8703-33FFC36124E0}">
      <dsp:nvSpPr>
        <dsp:cNvPr id="0" name=""/>
        <dsp:cNvSpPr/>
      </dsp:nvSpPr>
      <dsp:spPr>
        <a:xfrm>
          <a:off x="659566" y="520"/>
          <a:ext cx="2170163" cy="1496318"/>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José Antonio Fernández Arena</a:t>
          </a:r>
        </a:p>
        <a:p>
          <a:pPr lvl="0" algn="ctr" defTabSz="1066800">
            <a:lnSpc>
              <a:spcPct val="90000"/>
            </a:lnSpc>
            <a:spcBef>
              <a:spcPct val="0"/>
            </a:spcBef>
            <a:spcAft>
              <a:spcPct val="35000"/>
            </a:spcAft>
          </a:pPr>
          <a:endParaRPr lang="es-MX" sz="2200" kern="1200" dirty="0"/>
        </a:p>
      </dsp:txBody>
      <dsp:txXfrm>
        <a:off x="732610" y="73564"/>
        <a:ext cx="2024075" cy="1350230"/>
      </dsp:txXfrm>
    </dsp:sp>
    <dsp:sp modelId="{7844B938-7544-4C13-A0B5-41CF6BD315B3}">
      <dsp:nvSpPr>
        <dsp:cNvPr id="0" name=""/>
        <dsp:cNvSpPr/>
      </dsp:nvSpPr>
      <dsp:spPr>
        <a:xfrm rot="5400000">
          <a:off x="4985428" y="-617791"/>
          <a:ext cx="1737101" cy="6248997"/>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smtClean="0"/>
            <a:t>Es el proceso de trabajar con gente y recursos para alcanzar las metas organizacionales.</a:t>
          </a:r>
          <a:endParaRPr lang="es-MX" sz="2200" kern="1200" dirty="0"/>
        </a:p>
      </dsp:txBody>
      <dsp:txXfrm rot="-5400000">
        <a:off x="2729480" y="1722955"/>
        <a:ext cx="6164199" cy="1567505"/>
      </dsp:txXfrm>
    </dsp:sp>
    <dsp:sp modelId="{AD23970A-E1F7-4D38-9056-2ED4C1426553}">
      <dsp:nvSpPr>
        <dsp:cNvPr id="0" name=""/>
        <dsp:cNvSpPr/>
      </dsp:nvSpPr>
      <dsp:spPr>
        <a:xfrm>
          <a:off x="659566" y="1590224"/>
          <a:ext cx="2195929" cy="1867690"/>
        </a:xfrm>
        <a:prstGeom prst="roundRect">
          <a:avLst/>
        </a:prstGeom>
        <a:solidFill>
          <a:schemeClr val="accent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s-MX" sz="3800" kern="1200" dirty="0" err="1" smtClean="0"/>
            <a:t>Bateman</a:t>
          </a:r>
          <a:r>
            <a:rPr lang="es-MX" sz="3800" kern="1200" dirty="0" smtClean="0"/>
            <a:t> y Snell</a:t>
          </a:r>
          <a:endParaRPr lang="es-MX" sz="3800" kern="1200" dirty="0"/>
        </a:p>
      </dsp:txBody>
      <dsp:txXfrm>
        <a:off x="750739" y="1681397"/>
        <a:ext cx="2013583" cy="16853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52899-E4C9-49F9-85F6-4BA6AE9F2C4F}">
      <dsp:nvSpPr>
        <dsp:cNvPr id="0" name=""/>
        <dsp:cNvSpPr/>
      </dsp:nvSpPr>
      <dsp:spPr>
        <a:xfrm rot="16200000">
          <a:off x="99" y="1932"/>
          <a:ext cx="3489091" cy="3492371"/>
        </a:xfrm>
        <a:prstGeom prst="downArrow">
          <a:avLst>
            <a:gd name="adj1" fmla="val 50000"/>
            <a:gd name="adj2" fmla="val 35000"/>
          </a:avLst>
        </a:prstGeom>
        <a:solidFill>
          <a:srgbClr val="1DA91D"/>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just" defTabSz="889000">
            <a:lnSpc>
              <a:spcPct val="90000"/>
            </a:lnSpc>
            <a:spcBef>
              <a:spcPct val="0"/>
            </a:spcBef>
            <a:spcAft>
              <a:spcPct val="35000"/>
            </a:spcAft>
          </a:pPr>
          <a:r>
            <a:rPr lang="es-MX" sz="2000" kern="1200" dirty="0" smtClean="0"/>
            <a:t>Se guía por su conocimiento, experiencia y filosofía para conducir a un grupo </a:t>
          </a:r>
          <a:endParaRPr lang="es-MX" sz="2000" kern="1200" dirty="0"/>
        </a:p>
      </dsp:txBody>
      <dsp:txXfrm rot="5400000">
        <a:off x="-1540" y="875844"/>
        <a:ext cx="2881780" cy="1744545"/>
      </dsp:txXfrm>
    </dsp:sp>
    <dsp:sp modelId="{3D99CD77-DC8F-473E-8CC6-10796A645316}">
      <dsp:nvSpPr>
        <dsp:cNvPr id="0" name=""/>
        <dsp:cNvSpPr/>
      </dsp:nvSpPr>
      <dsp:spPr>
        <a:xfrm rot="5400000">
          <a:off x="6219585" y="1932"/>
          <a:ext cx="3489091" cy="3492371"/>
        </a:xfrm>
        <a:prstGeom prst="downArrow">
          <a:avLst>
            <a:gd name="adj1" fmla="val 50000"/>
            <a:gd name="adj2" fmla="val 35000"/>
          </a:avLst>
        </a:prstGeom>
        <a:solidFill>
          <a:schemeClr val="accent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just" defTabSz="889000">
            <a:lnSpc>
              <a:spcPct val="90000"/>
            </a:lnSpc>
            <a:spcBef>
              <a:spcPct val="0"/>
            </a:spcBef>
            <a:spcAft>
              <a:spcPct val="35000"/>
            </a:spcAft>
          </a:pPr>
          <a:r>
            <a:rPr lang="es-MX" sz="2000" kern="1200" dirty="0" smtClean="0"/>
            <a:t>Posee un conjunto de conocimientos sistematizados para planear, organizar, dirigir y controlar a un grupo</a:t>
          </a:r>
          <a:endParaRPr lang="es-MX" sz="2000" kern="1200" dirty="0"/>
        </a:p>
      </dsp:txBody>
      <dsp:txXfrm rot="-5400000">
        <a:off x="6828537" y="875845"/>
        <a:ext cx="2881780" cy="17445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83F475-CC3E-4CB7-9B64-FB65D926C471}">
      <dsp:nvSpPr>
        <dsp:cNvPr id="0" name=""/>
        <dsp:cNvSpPr/>
      </dsp:nvSpPr>
      <dsp:spPr>
        <a:xfrm>
          <a:off x="864051" y="3267"/>
          <a:ext cx="1717692" cy="103061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Administración. Sistémica (siglo XIX)</a:t>
          </a:r>
        </a:p>
        <a:p>
          <a:pPr lvl="0" algn="ctr" defTabSz="666750">
            <a:lnSpc>
              <a:spcPct val="90000"/>
            </a:lnSpc>
            <a:spcBef>
              <a:spcPct val="0"/>
            </a:spcBef>
            <a:spcAft>
              <a:spcPct val="35000"/>
            </a:spcAft>
          </a:pPr>
          <a:r>
            <a:rPr lang="es-MX" sz="1500" kern="1200" dirty="0" smtClean="0"/>
            <a:t>Adam Smith</a:t>
          </a:r>
          <a:endParaRPr lang="es-MX" sz="1500" kern="1200" dirty="0"/>
        </a:p>
      </dsp:txBody>
      <dsp:txXfrm>
        <a:off x="894237" y="33453"/>
        <a:ext cx="1657320" cy="970243"/>
      </dsp:txXfrm>
    </dsp:sp>
    <dsp:sp modelId="{B4A1BABC-7CBA-47A1-B5FD-483E13A36EFD}">
      <dsp:nvSpPr>
        <dsp:cNvPr id="0" name=""/>
        <dsp:cNvSpPr/>
      </dsp:nvSpPr>
      <dsp:spPr>
        <a:xfrm>
          <a:off x="2732901" y="305581"/>
          <a:ext cx="364150" cy="42598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2732901" y="390778"/>
        <a:ext cx="254905" cy="255593"/>
      </dsp:txXfrm>
    </dsp:sp>
    <dsp:sp modelId="{9F814109-AD64-4CF9-B8A1-AB266578D0B5}">
      <dsp:nvSpPr>
        <dsp:cNvPr id="0" name=""/>
        <dsp:cNvSpPr/>
      </dsp:nvSpPr>
      <dsp:spPr>
        <a:xfrm>
          <a:off x="3268821" y="3267"/>
          <a:ext cx="1717692" cy="1030615"/>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Administración científica (1905)</a:t>
          </a:r>
        </a:p>
        <a:p>
          <a:pPr lvl="0" algn="ctr" defTabSz="666750">
            <a:lnSpc>
              <a:spcPct val="90000"/>
            </a:lnSpc>
            <a:spcBef>
              <a:spcPct val="0"/>
            </a:spcBef>
            <a:spcAft>
              <a:spcPct val="35000"/>
            </a:spcAft>
          </a:pPr>
          <a:r>
            <a:rPr lang="es-MX" sz="1500" kern="1200" dirty="0" err="1" smtClean="0"/>
            <a:t>Fredirick</a:t>
          </a:r>
          <a:r>
            <a:rPr lang="es-MX" sz="1500" kern="1200" dirty="0" smtClean="0"/>
            <a:t> Taylor</a:t>
          </a:r>
          <a:endParaRPr lang="es-MX" sz="1500" kern="1200" dirty="0"/>
        </a:p>
      </dsp:txBody>
      <dsp:txXfrm>
        <a:off x="3299007" y="33453"/>
        <a:ext cx="1657320" cy="970243"/>
      </dsp:txXfrm>
    </dsp:sp>
    <dsp:sp modelId="{E92C6CE5-AB74-4A5D-BCA7-E12E41556487}">
      <dsp:nvSpPr>
        <dsp:cNvPr id="0" name=""/>
        <dsp:cNvSpPr/>
      </dsp:nvSpPr>
      <dsp:spPr>
        <a:xfrm>
          <a:off x="5137670" y="305581"/>
          <a:ext cx="364150" cy="42598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5137670" y="390778"/>
        <a:ext cx="254905" cy="255593"/>
      </dsp:txXfrm>
    </dsp:sp>
    <dsp:sp modelId="{898406FB-6967-4207-8935-3833944EA7BC}">
      <dsp:nvSpPr>
        <dsp:cNvPr id="0" name=""/>
        <dsp:cNvSpPr/>
      </dsp:nvSpPr>
      <dsp:spPr>
        <a:xfrm>
          <a:off x="5673591" y="3267"/>
          <a:ext cx="1717692" cy="103061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Burocracia (1910) </a:t>
          </a:r>
        </a:p>
        <a:p>
          <a:pPr lvl="0" algn="ctr" defTabSz="666750">
            <a:lnSpc>
              <a:spcPct val="90000"/>
            </a:lnSpc>
            <a:spcBef>
              <a:spcPct val="0"/>
            </a:spcBef>
            <a:spcAft>
              <a:spcPct val="35000"/>
            </a:spcAft>
          </a:pPr>
          <a:r>
            <a:rPr lang="es-MX" sz="1500" kern="1200" dirty="0" smtClean="0"/>
            <a:t>Max Weber</a:t>
          </a:r>
          <a:endParaRPr lang="es-MX" sz="1500" kern="1200" dirty="0"/>
        </a:p>
      </dsp:txBody>
      <dsp:txXfrm>
        <a:off x="5703777" y="33453"/>
        <a:ext cx="1657320" cy="970243"/>
      </dsp:txXfrm>
    </dsp:sp>
    <dsp:sp modelId="{479D6F44-0367-41E0-BECC-F91454573704}">
      <dsp:nvSpPr>
        <dsp:cNvPr id="0" name=""/>
        <dsp:cNvSpPr/>
      </dsp:nvSpPr>
      <dsp:spPr>
        <a:xfrm>
          <a:off x="7542440" y="305581"/>
          <a:ext cx="364150" cy="42598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7542440" y="390778"/>
        <a:ext cx="254905" cy="255593"/>
      </dsp:txXfrm>
    </dsp:sp>
    <dsp:sp modelId="{96F7952E-086D-48DE-8658-77BC8CA014AD}">
      <dsp:nvSpPr>
        <dsp:cNvPr id="0" name=""/>
        <dsp:cNvSpPr/>
      </dsp:nvSpPr>
      <dsp:spPr>
        <a:xfrm>
          <a:off x="8078360" y="3267"/>
          <a:ext cx="1717692" cy="1030615"/>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Proceso administrativo (1915)</a:t>
          </a:r>
        </a:p>
        <a:p>
          <a:pPr lvl="0" algn="ctr" defTabSz="666750">
            <a:lnSpc>
              <a:spcPct val="90000"/>
            </a:lnSpc>
            <a:spcBef>
              <a:spcPct val="0"/>
            </a:spcBef>
            <a:spcAft>
              <a:spcPct val="35000"/>
            </a:spcAft>
          </a:pPr>
          <a:r>
            <a:rPr lang="es-MX" sz="1500" kern="1200" dirty="0" smtClean="0"/>
            <a:t>Henry Fayol</a:t>
          </a:r>
          <a:endParaRPr lang="es-MX" sz="1500" kern="1200" dirty="0"/>
        </a:p>
      </dsp:txBody>
      <dsp:txXfrm>
        <a:off x="8108546" y="33453"/>
        <a:ext cx="1657320" cy="970243"/>
      </dsp:txXfrm>
    </dsp:sp>
    <dsp:sp modelId="{0EFF3904-7E2E-4AED-875B-F54618FC5025}">
      <dsp:nvSpPr>
        <dsp:cNvPr id="0" name=""/>
        <dsp:cNvSpPr/>
      </dsp:nvSpPr>
      <dsp:spPr>
        <a:xfrm rot="5400000">
          <a:off x="8755131" y="1154121"/>
          <a:ext cx="364150" cy="42598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8809410" y="1185040"/>
        <a:ext cx="255593" cy="254905"/>
      </dsp:txXfrm>
    </dsp:sp>
    <dsp:sp modelId="{BEA00A19-F653-4E55-B622-3EE9DC235061}">
      <dsp:nvSpPr>
        <dsp:cNvPr id="0" name=""/>
        <dsp:cNvSpPr/>
      </dsp:nvSpPr>
      <dsp:spPr>
        <a:xfrm>
          <a:off x="8078360" y="1720960"/>
          <a:ext cx="1717692" cy="103061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Relaciones humanas (1932)</a:t>
          </a:r>
        </a:p>
        <a:p>
          <a:pPr lvl="0" algn="ctr" defTabSz="666750">
            <a:lnSpc>
              <a:spcPct val="90000"/>
            </a:lnSpc>
            <a:spcBef>
              <a:spcPct val="0"/>
            </a:spcBef>
            <a:spcAft>
              <a:spcPct val="35000"/>
            </a:spcAft>
          </a:pPr>
          <a:r>
            <a:rPr lang="es-MX" sz="1500" kern="1200" dirty="0" smtClean="0"/>
            <a:t>Elton Mayo</a:t>
          </a:r>
          <a:endParaRPr lang="es-MX" sz="1500" kern="1200" dirty="0"/>
        </a:p>
      </dsp:txBody>
      <dsp:txXfrm>
        <a:off x="8108546" y="1751146"/>
        <a:ext cx="1657320" cy="970243"/>
      </dsp:txXfrm>
    </dsp:sp>
    <dsp:sp modelId="{1DE327FC-0A79-47FB-A5B3-CC91972D87CB}">
      <dsp:nvSpPr>
        <dsp:cNvPr id="0" name=""/>
        <dsp:cNvSpPr/>
      </dsp:nvSpPr>
      <dsp:spPr>
        <a:xfrm rot="10800000">
          <a:off x="7563053" y="2023274"/>
          <a:ext cx="364150" cy="425987"/>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7672298" y="2108471"/>
        <a:ext cx="254905" cy="255593"/>
      </dsp:txXfrm>
    </dsp:sp>
    <dsp:sp modelId="{E632B6A6-B89D-4640-90F0-AF47CB28886D}">
      <dsp:nvSpPr>
        <dsp:cNvPr id="0" name=""/>
        <dsp:cNvSpPr/>
      </dsp:nvSpPr>
      <dsp:spPr>
        <a:xfrm>
          <a:off x="5673591" y="1720960"/>
          <a:ext cx="1717692" cy="103061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Administración cuantitativa (1947) </a:t>
          </a:r>
        </a:p>
        <a:p>
          <a:pPr lvl="0" algn="ctr" defTabSz="666750">
            <a:lnSpc>
              <a:spcPct val="90000"/>
            </a:lnSpc>
            <a:spcBef>
              <a:spcPct val="0"/>
            </a:spcBef>
            <a:spcAft>
              <a:spcPct val="35000"/>
            </a:spcAft>
          </a:pPr>
          <a:r>
            <a:rPr lang="es-MX" sz="1500" kern="1200" dirty="0" smtClean="0"/>
            <a:t>Técnicas matemáticas</a:t>
          </a:r>
          <a:endParaRPr lang="es-MX" sz="1500" kern="1200" dirty="0"/>
        </a:p>
      </dsp:txBody>
      <dsp:txXfrm>
        <a:off x="5703777" y="1751146"/>
        <a:ext cx="1657320" cy="970243"/>
      </dsp:txXfrm>
    </dsp:sp>
    <dsp:sp modelId="{004ABF23-235C-44DC-B4FA-DFD776F62E2F}">
      <dsp:nvSpPr>
        <dsp:cNvPr id="0" name=""/>
        <dsp:cNvSpPr/>
      </dsp:nvSpPr>
      <dsp:spPr>
        <a:xfrm rot="10800000">
          <a:off x="5158283" y="2023274"/>
          <a:ext cx="364150" cy="42598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5267528" y="2108471"/>
        <a:ext cx="254905" cy="255593"/>
      </dsp:txXfrm>
    </dsp:sp>
    <dsp:sp modelId="{E7E0889F-3F5B-4269-A91F-A4F2875CA6F9}">
      <dsp:nvSpPr>
        <dsp:cNvPr id="0" name=""/>
        <dsp:cNvSpPr/>
      </dsp:nvSpPr>
      <dsp:spPr>
        <a:xfrm>
          <a:off x="3268821" y="1720960"/>
          <a:ext cx="1717692" cy="1030615"/>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Comportamiento organizacional (1952)</a:t>
          </a:r>
        </a:p>
        <a:p>
          <a:pPr lvl="0" algn="ctr" defTabSz="666750">
            <a:lnSpc>
              <a:spcPct val="90000"/>
            </a:lnSpc>
            <a:spcBef>
              <a:spcPct val="0"/>
            </a:spcBef>
            <a:spcAft>
              <a:spcPct val="35000"/>
            </a:spcAft>
          </a:pPr>
          <a:r>
            <a:rPr lang="es-MX" sz="1500" kern="1200" dirty="0" smtClean="0"/>
            <a:t>Douglas </a:t>
          </a:r>
          <a:r>
            <a:rPr lang="es-MX" sz="1500" kern="1200" dirty="0" err="1" smtClean="0"/>
            <a:t>McGregor</a:t>
          </a:r>
          <a:endParaRPr lang="es-MX" sz="1500" kern="1200" dirty="0"/>
        </a:p>
      </dsp:txBody>
      <dsp:txXfrm>
        <a:off x="3299007" y="1751146"/>
        <a:ext cx="1657320" cy="970243"/>
      </dsp:txXfrm>
    </dsp:sp>
    <dsp:sp modelId="{79DD6E92-5E88-42B0-9966-B23DA97D505A}">
      <dsp:nvSpPr>
        <dsp:cNvPr id="0" name=""/>
        <dsp:cNvSpPr/>
      </dsp:nvSpPr>
      <dsp:spPr>
        <a:xfrm rot="10800000">
          <a:off x="2753513" y="2023274"/>
          <a:ext cx="364150" cy="42598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2862758" y="2108471"/>
        <a:ext cx="254905" cy="255593"/>
      </dsp:txXfrm>
    </dsp:sp>
    <dsp:sp modelId="{CC2F3AE7-9092-4FD7-879C-408C806BB4C5}">
      <dsp:nvSpPr>
        <dsp:cNvPr id="0" name=""/>
        <dsp:cNvSpPr/>
      </dsp:nvSpPr>
      <dsp:spPr>
        <a:xfrm>
          <a:off x="864051" y="1720960"/>
          <a:ext cx="1717692" cy="103061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Teoría de sistemas (1960) </a:t>
          </a:r>
        </a:p>
        <a:p>
          <a:pPr lvl="0" algn="ctr" defTabSz="666750">
            <a:lnSpc>
              <a:spcPct val="90000"/>
            </a:lnSpc>
            <a:spcBef>
              <a:spcPct val="0"/>
            </a:spcBef>
            <a:spcAft>
              <a:spcPct val="35000"/>
            </a:spcAft>
          </a:pPr>
          <a:r>
            <a:rPr lang="es-MX" sz="1500" kern="1200" dirty="0" err="1" smtClean="0"/>
            <a:t>Ludwing</a:t>
          </a:r>
          <a:r>
            <a:rPr lang="es-MX" sz="1500" kern="1200" dirty="0" smtClean="0"/>
            <a:t> Von </a:t>
          </a:r>
          <a:r>
            <a:rPr lang="es-MX" sz="1500" kern="1200" dirty="0" err="1" smtClean="0"/>
            <a:t>Bertalonffy</a:t>
          </a:r>
          <a:endParaRPr lang="es-MX" sz="1500" kern="1200" dirty="0" smtClean="0"/>
        </a:p>
      </dsp:txBody>
      <dsp:txXfrm>
        <a:off x="894237" y="1751146"/>
        <a:ext cx="1657320" cy="970243"/>
      </dsp:txXfrm>
    </dsp:sp>
    <dsp:sp modelId="{4D6E73A1-57CC-4C02-ADEA-D1295E002D58}">
      <dsp:nvSpPr>
        <dsp:cNvPr id="0" name=""/>
        <dsp:cNvSpPr/>
      </dsp:nvSpPr>
      <dsp:spPr>
        <a:xfrm rot="5400000">
          <a:off x="1540822" y="2871814"/>
          <a:ext cx="364150" cy="42598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1595101" y="2902733"/>
        <a:ext cx="255593" cy="254905"/>
      </dsp:txXfrm>
    </dsp:sp>
    <dsp:sp modelId="{FDBEF269-8034-4DB3-BB10-9FC1EBD620F4}">
      <dsp:nvSpPr>
        <dsp:cNvPr id="0" name=""/>
        <dsp:cNvSpPr/>
      </dsp:nvSpPr>
      <dsp:spPr>
        <a:xfrm>
          <a:off x="864051" y="3438652"/>
          <a:ext cx="1717692" cy="1030615"/>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Teoría de contingencias (1970)</a:t>
          </a:r>
        </a:p>
        <a:p>
          <a:pPr lvl="0" algn="ctr" defTabSz="666750">
            <a:lnSpc>
              <a:spcPct val="90000"/>
            </a:lnSpc>
            <a:spcBef>
              <a:spcPct val="0"/>
            </a:spcBef>
            <a:spcAft>
              <a:spcPct val="35000"/>
            </a:spcAft>
          </a:pPr>
          <a:r>
            <a:rPr lang="es-MX" sz="1500" kern="1200" dirty="0" smtClean="0"/>
            <a:t>Burns, </a:t>
          </a:r>
          <a:r>
            <a:rPr lang="es-MX" sz="1500" kern="1200" dirty="0" err="1" smtClean="0"/>
            <a:t>Stalker</a:t>
          </a:r>
          <a:r>
            <a:rPr lang="es-MX" sz="1500" kern="1200" dirty="0" smtClean="0"/>
            <a:t>, Lawrence, </a:t>
          </a:r>
          <a:r>
            <a:rPr lang="es-MX" sz="1500" kern="1200" dirty="0" err="1" smtClean="0"/>
            <a:t>Lorsch</a:t>
          </a:r>
          <a:endParaRPr lang="es-MX" sz="1500" kern="1200" dirty="0" smtClean="0"/>
        </a:p>
      </dsp:txBody>
      <dsp:txXfrm>
        <a:off x="894237" y="3468838"/>
        <a:ext cx="1657320" cy="97024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D5820-3767-4072-9B2F-B44FB0E1A5E2}">
      <dsp:nvSpPr>
        <dsp:cNvPr id="0" name=""/>
        <dsp:cNvSpPr/>
      </dsp:nvSpPr>
      <dsp:spPr>
        <a:xfrm>
          <a:off x="2718289" y="1796710"/>
          <a:ext cx="447883" cy="1280155"/>
        </a:xfrm>
        <a:custGeom>
          <a:avLst/>
          <a:gdLst/>
          <a:ahLst/>
          <a:cxnLst/>
          <a:rect l="0" t="0" r="0" b="0"/>
          <a:pathLst>
            <a:path>
              <a:moveTo>
                <a:pt x="0" y="0"/>
              </a:moveTo>
              <a:lnTo>
                <a:pt x="223941" y="0"/>
              </a:lnTo>
              <a:lnTo>
                <a:pt x="223941" y="1280155"/>
              </a:lnTo>
              <a:lnTo>
                <a:pt x="447883" y="128015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08325" y="2402881"/>
        <a:ext cx="67812" cy="67812"/>
      </dsp:txXfrm>
    </dsp:sp>
    <dsp:sp modelId="{4981DE51-0816-4DA7-8156-4050A002E92B}">
      <dsp:nvSpPr>
        <dsp:cNvPr id="0" name=""/>
        <dsp:cNvSpPr/>
      </dsp:nvSpPr>
      <dsp:spPr>
        <a:xfrm>
          <a:off x="2718289" y="1796710"/>
          <a:ext cx="447883" cy="426718"/>
        </a:xfrm>
        <a:custGeom>
          <a:avLst/>
          <a:gdLst/>
          <a:ahLst/>
          <a:cxnLst/>
          <a:rect l="0" t="0" r="0" b="0"/>
          <a:pathLst>
            <a:path>
              <a:moveTo>
                <a:pt x="0" y="0"/>
              </a:moveTo>
              <a:lnTo>
                <a:pt x="223941" y="0"/>
              </a:lnTo>
              <a:lnTo>
                <a:pt x="223941" y="426718"/>
              </a:lnTo>
              <a:lnTo>
                <a:pt x="447883" y="42671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26766" y="1994603"/>
        <a:ext cx="30930" cy="30930"/>
      </dsp:txXfrm>
    </dsp:sp>
    <dsp:sp modelId="{1A78020C-DC22-493C-B30D-232C861961CD}">
      <dsp:nvSpPr>
        <dsp:cNvPr id="0" name=""/>
        <dsp:cNvSpPr/>
      </dsp:nvSpPr>
      <dsp:spPr>
        <a:xfrm>
          <a:off x="2718289" y="1369991"/>
          <a:ext cx="447883" cy="426718"/>
        </a:xfrm>
        <a:custGeom>
          <a:avLst/>
          <a:gdLst/>
          <a:ahLst/>
          <a:cxnLst/>
          <a:rect l="0" t="0" r="0" b="0"/>
          <a:pathLst>
            <a:path>
              <a:moveTo>
                <a:pt x="0" y="426718"/>
              </a:moveTo>
              <a:lnTo>
                <a:pt x="223941" y="426718"/>
              </a:lnTo>
              <a:lnTo>
                <a:pt x="223941" y="0"/>
              </a:lnTo>
              <a:lnTo>
                <a:pt x="44788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26766" y="1567885"/>
        <a:ext cx="30930" cy="30930"/>
      </dsp:txXfrm>
    </dsp:sp>
    <dsp:sp modelId="{3BDFD476-28B1-479D-B163-74B4EAB28F77}">
      <dsp:nvSpPr>
        <dsp:cNvPr id="0" name=""/>
        <dsp:cNvSpPr/>
      </dsp:nvSpPr>
      <dsp:spPr>
        <a:xfrm>
          <a:off x="2718289" y="516554"/>
          <a:ext cx="447883" cy="1280155"/>
        </a:xfrm>
        <a:custGeom>
          <a:avLst/>
          <a:gdLst/>
          <a:ahLst/>
          <a:cxnLst/>
          <a:rect l="0" t="0" r="0" b="0"/>
          <a:pathLst>
            <a:path>
              <a:moveTo>
                <a:pt x="0" y="1280155"/>
              </a:moveTo>
              <a:lnTo>
                <a:pt x="223941" y="1280155"/>
              </a:lnTo>
              <a:lnTo>
                <a:pt x="223941" y="0"/>
              </a:lnTo>
              <a:lnTo>
                <a:pt x="44788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08325" y="1122725"/>
        <a:ext cx="67812" cy="67812"/>
      </dsp:txXfrm>
    </dsp:sp>
    <dsp:sp modelId="{ABC0796B-8576-4FD0-BC4F-41EEC93B6EA4}">
      <dsp:nvSpPr>
        <dsp:cNvPr id="0" name=""/>
        <dsp:cNvSpPr/>
      </dsp:nvSpPr>
      <dsp:spPr>
        <a:xfrm rot="16200000">
          <a:off x="580204" y="1455335"/>
          <a:ext cx="3593420" cy="682749"/>
        </a:xfrm>
        <a:prstGeom prst="rect">
          <a:avLst/>
        </a:prstGeom>
        <a:solidFill>
          <a:schemeClr val="accent6"/>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MX" sz="4700" kern="1200" dirty="0" smtClean="0"/>
            <a:t>Empresa</a:t>
          </a:r>
          <a:endParaRPr lang="es-MX" sz="4700" kern="1200" dirty="0"/>
        </a:p>
      </dsp:txBody>
      <dsp:txXfrm>
        <a:off x="580204" y="1455335"/>
        <a:ext cx="3593420" cy="682749"/>
      </dsp:txXfrm>
    </dsp:sp>
    <dsp:sp modelId="{705814B3-2D18-4F6B-835E-B504ACBCD1BF}">
      <dsp:nvSpPr>
        <dsp:cNvPr id="0" name=""/>
        <dsp:cNvSpPr/>
      </dsp:nvSpPr>
      <dsp:spPr>
        <a:xfrm>
          <a:off x="3166173" y="175179"/>
          <a:ext cx="2239419" cy="682749"/>
        </a:xfrm>
        <a:prstGeom prst="rect">
          <a:avLst/>
        </a:prstGeom>
        <a:solidFill>
          <a:schemeClr val="bg2">
            <a:lumMod val="75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t>Actividad o giro</a:t>
          </a:r>
          <a:endParaRPr lang="es-MX" sz="2500" kern="1200" dirty="0"/>
        </a:p>
      </dsp:txBody>
      <dsp:txXfrm>
        <a:off x="3166173" y="175179"/>
        <a:ext cx="2239419" cy="682749"/>
      </dsp:txXfrm>
    </dsp:sp>
    <dsp:sp modelId="{0F70343D-1927-4EA1-AB3C-7FC98AF45364}">
      <dsp:nvSpPr>
        <dsp:cNvPr id="0" name=""/>
        <dsp:cNvSpPr/>
      </dsp:nvSpPr>
      <dsp:spPr>
        <a:xfrm>
          <a:off x="3166173" y="1028616"/>
          <a:ext cx="2239419" cy="682749"/>
        </a:xfrm>
        <a:prstGeom prst="rect">
          <a:avLst/>
        </a:prstGeom>
        <a:solidFill>
          <a:schemeClr val="accent2">
            <a:lumMod val="75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t>Origen de capital</a:t>
          </a:r>
          <a:endParaRPr lang="es-MX" sz="2500" kern="1200" dirty="0"/>
        </a:p>
      </dsp:txBody>
      <dsp:txXfrm>
        <a:off x="3166173" y="1028616"/>
        <a:ext cx="2239419" cy="682749"/>
      </dsp:txXfrm>
    </dsp:sp>
    <dsp:sp modelId="{B2830F5D-4A14-4BB8-84A2-78C54EBE8EB4}">
      <dsp:nvSpPr>
        <dsp:cNvPr id="0" name=""/>
        <dsp:cNvSpPr/>
      </dsp:nvSpPr>
      <dsp:spPr>
        <a:xfrm>
          <a:off x="3166173" y="1882053"/>
          <a:ext cx="2239419" cy="682749"/>
        </a:xfrm>
        <a:prstGeom prst="rect">
          <a:avLst/>
        </a:prstGeom>
        <a:solidFill>
          <a:schemeClr val="accent1">
            <a:lumMod val="75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t>Magnitud o tamaño</a:t>
          </a:r>
          <a:endParaRPr lang="es-MX" sz="2500" kern="1200" dirty="0"/>
        </a:p>
      </dsp:txBody>
      <dsp:txXfrm>
        <a:off x="3166173" y="1882053"/>
        <a:ext cx="2239419" cy="682749"/>
      </dsp:txXfrm>
    </dsp:sp>
    <dsp:sp modelId="{62A34EF7-5298-4CBF-9BF9-4B4A8F58769F}">
      <dsp:nvSpPr>
        <dsp:cNvPr id="0" name=""/>
        <dsp:cNvSpPr/>
      </dsp:nvSpPr>
      <dsp:spPr>
        <a:xfrm>
          <a:off x="3166173" y="2735490"/>
          <a:ext cx="2239419" cy="682749"/>
        </a:xfrm>
        <a:prstGeom prst="rect">
          <a:avLst/>
        </a:prstGeom>
        <a:solidFill>
          <a:schemeClr val="accent1">
            <a:lumMod val="50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dirty="0" smtClean="0"/>
            <a:t>Constitución legal</a:t>
          </a:r>
          <a:endParaRPr lang="es-MX" sz="2500" kern="1200" dirty="0"/>
        </a:p>
      </dsp:txBody>
      <dsp:txXfrm>
        <a:off x="3166173" y="2735490"/>
        <a:ext cx="2239419" cy="6827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3E578-59F7-4792-ADC7-D27432434B96}">
      <dsp:nvSpPr>
        <dsp:cNvPr id="0" name=""/>
        <dsp:cNvSpPr/>
      </dsp:nvSpPr>
      <dsp:spPr>
        <a:xfrm flipH="1">
          <a:off x="0" y="114720"/>
          <a:ext cx="3372325" cy="583989"/>
        </a:xfrm>
        <a:prstGeom prst="round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Proceso</a:t>
          </a:r>
          <a:endParaRPr lang="es-MX" sz="2400" kern="1200" dirty="0"/>
        </a:p>
      </dsp:txBody>
      <dsp:txXfrm>
        <a:off x="28508" y="143228"/>
        <a:ext cx="3315309" cy="526973"/>
      </dsp:txXfrm>
    </dsp:sp>
    <dsp:sp modelId="{ACD4A753-E5FA-46B3-83B8-6DD6EB00D0ED}">
      <dsp:nvSpPr>
        <dsp:cNvPr id="0" name=""/>
        <dsp:cNvSpPr/>
      </dsp:nvSpPr>
      <dsp:spPr>
        <a:xfrm>
          <a:off x="0" y="712437"/>
          <a:ext cx="96012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MX" sz="1900" kern="1200" dirty="0" smtClean="0"/>
            <a:t>Es el conjunto de pasos o etapas para llevar a cabo la actividad</a:t>
          </a:r>
          <a:endParaRPr lang="es-MX" sz="1900" kern="1200" dirty="0"/>
        </a:p>
      </dsp:txBody>
      <dsp:txXfrm>
        <a:off x="0" y="712437"/>
        <a:ext cx="9601200" cy="513360"/>
      </dsp:txXfrm>
    </dsp:sp>
    <dsp:sp modelId="{BBDFD8B4-F8A0-43C6-9A33-B8C1E3F49A34}">
      <dsp:nvSpPr>
        <dsp:cNvPr id="0" name=""/>
        <dsp:cNvSpPr/>
      </dsp:nvSpPr>
      <dsp:spPr>
        <a:xfrm>
          <a:off x="0" y="1239279"/>
          <a:ext cx="3609667" cy="551890"/>
        </a:xfrm>
        <a:prstGeom prst="round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Proceso administrativo</a:t>
          </a:r>
          <a:endParaRPr lang="es-MX" sz="2400" kern="1200" dirty="0"/>
        </a:p>
      </dsp:txBody>
      <dsp:txXfrm>
        <a:off x="26941" y="1266220"/>
        <a:ext cx="3555785" cy="498008"/>
      </dsp:txXfrm>
    </dsp:sp>
    <dsp:sp modelId="{AE3B5F4A-FF97-4C70-B5FD-FC923F320E36}">
      <dsp:nvSpPr>
        <dsp:cNvPr id="0" name=""/>
        <dsp:cNvSpPr/>
      </dsp:nvSpPr>
      <dsp:spPr>
        <a:xfrm>
          <a:off x="0" y="1777687"/>
          <a:ext cx="9601200" cy="1411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MX" sz="1900" kern="1200" dirty="0" smtClean="0"/>
            <a:t>Conjunto de fases o etapas sucesivas mediante las cuales se efectúa la administración, las cuales se interrelacionan y forman un proceso integral.</a:t>
          </a:r>
          <a:endParaRPr lang="es-MX" sz="1900" kern="1200" dirty="0"/>
        </a:p>
        <a:p>
          <a:pPr marL="171450" lvl="1" indent="-171450" algn="l" defTabSz="844550">
            <a:lnSpc>
              <a:spcPct val="90000"/>
            </a:lnSpc>
            <a:spcBef>
              <a:spcPct val="0"/>
            </a:spcBef>
            <a:spcAft>
              <a:spcPct val="20000"/>
            </a:spcAft>
            <a:buChar char="••"/>
          </a:pPr>
          <a:r>
            <a:rPr lang="es-MX" sz="1900" kern="1200" dirty="0" smtClean="0"/>
            <a:t>Para que se lleva a cabo un proceso administrativo, este debe de ser ante un organismo social (grupo de personas).</a:t>
          </a:r>
          <a:endParaRPr lang="es-MX" sz="1900" kern="1200" dirty="0"/>
        </a:p>
      </dsp:txBody>
      <dsp:txXfrm>
        <a:off x="0" y="1777687"/>
        <a:ext cx="9601200" cy="141173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BD864F-8B0F-447F-A416-44100481C916}" type="datetimeFigureOut">
              <a:rPr lang="es-MX" smtClean="0"/>
              <a:t>24/09/2018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C89CD7-ED54-48F8-B111-5C944A6F7F26}" type="slidenum">
              <a:rPr lang="es-MX" smtClean="0"/>
              <a:t>‹Nº›</a:t>
            </a:fld>
            <a:endParaRPr lang="es-MX"/>
          </a:p>
        </p:txBody>
      </p:sp>
    </p:spTree>
    <p:extLst>
      <p:ext uri="{BB962C8B-B14F-4D97-AF65-F5344CB8AC3E}">
        <p14:creationId xmlns:p14="http://schemas.microsoft.com/office/powerpoint/2010/main" val="3162503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EC89CD7-ED54-48F8-B111-5C944A6F7F26}" type="slidenum">
              <a:rPr lang="es-MX" smtClean="0"/>
              <a:t>1</a:t>
            </a:fld>
            <a:endParaRPr lang="es-MX"/>
          </a:p>
        </p:txBody>
      </p:sp>
    </p:spTree>
    <p:extLst>
      <p:ext uri="{BB962C8B-B14F-4D97-AF65-F5344CB8AC3E}">
        <p14:creationId xmlns:p14="http://schemas.microsoft.com/office/powerpoint/2010/main" val="28495349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78E085E-B4DB-4896-8906-614CDE2B5D3C}" type="datetime1">
              <a:rPr lang="es-MX" smtClean="0"/>
              <a:t>24/09/2018</a:t>
            </a:fld>
            <a:endParaRPr lang="es-MX" dirty="0"/>
          </a:p>
        </p:txBody>
      </p:sp>
      <p:sp>
        <p:nvSpPr>
          <p:cNvPr id="5" name="Footer Placeholder 4"/>
          <p:cNvSpPr>
            <a:spLocks noGrp="1"/>
          </p:cNvSpPr>
          <p:nvPr>
            <p:ph type="ftr" sz="quarter" idx="11"/>
          </p:nvPr>
        </p:nvSpPr>
        <p:spPr>
          <a:xfrm>
            <a:off x="2692397" y="5037663"/>
            <a:ext cx="5214635" cy="279400"/>
          </a:xfrm>
        </p:spPr>
        <p:txBody>
          <a:bodyPr/>
          <a:lstStyle/>
          <a:p>
            <a:endParaRPr lang="es-MX" dirty="0"/>
          </a:p>
        </p:txBody>
      </p:sp>
      <p:sp>
        <p:nvSpPr>
          <p:cNvPr id="6" name="Slide Number Placeholder 5"/>
          <p:cNvSpPr>
            <a:spLocks noGrp="1"/>
          </p:cNvSpPr>
          <p:nvPr>
            <p:ph type="sldNum" sz="quarter" idx="12"/>
          </p:nvPr>
        </p:nvSpPr>
        <p:spPr>
          <a:xfrm>
            <a:off x="8956900" y="5037663"/>
            <a:ext cx="551167" cy="279400"/>
          </a:xfrm>
        </p:spPr>
        <p:txBody>
          <a:bodyPr/>
          <a:lstStyle/>
          <a:p>
            <a:fld id="{AB9BCCD5-3606-4848-9EA9-AE8D901A6200}" type="slidenum">
              <a:rPr lang="es-MX" smtClean="0"/>
              <a:t>‹Nº›</a:t>
            </a:fld>
            <a:endParaRPr lang="es-MX"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7340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DB72CCF-713B-41A3-B127-B353CFD9BB89}" type="datetime1">
              <a:rPr lang="es-MX" smtClean="0"/>
              <a:t>24/09/2018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2182301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2E9FE18-2998-4FF4-B231-40F586579479}"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1842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389245C-0A1B-453B-9381-63E1F4105D01}"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16543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BDEF39A-969E-4176-BD7B-ED21899AB99F}"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1996686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30C7A09-C876-4630-AAB0-5FF141A6173B}"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5474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47B612-DDAF-42FD-BD2F-F3549B1B902B}"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3086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A8AF66-C3F1-422E-BC5A-8F220FCE52BB}"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0923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8B9FB28-78D7-4928-AF08-574EDA927929}"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6658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2A316DF-9497-45EA-B224-117F382FF064}"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365870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BBD9241-FAE9-4DD0-B2D6-AD1D7AE57661}" type="datetime1">
              <a:rPr lang="es-MX" smtClean="0"/>
              <a:t>24/09/2018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2908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7DF9045-DC06-46D8-B8C9-1949319054CE}" type="datetime1">
              <a:rPr lang="es-MX" smtClean="0"/>
              <a:t>24/09/2018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1909058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E16D854-3B52-4347-93EB-F84A1B78C1D7}" type="datetime1">
              <a:rPr lang="es-MX" smtClean="0"/>
              <a:t>24/09/2018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2601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178E6AC-F764-4527-9BDA-F38D8EB20193}" type="datetime1">
              <a:rPr lang="es-MX" smtClean="0"/>
              <a:t>24/09/2018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0362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C5E61-072F-4DD8-892D-4ACB4FA2CDE7}" type="datetime1">
              <a:rPr lang="es-MX" smtClean="0"/>
              <a:t>24/09/2018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26582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AE7786E-28F0-4D62-A4F6-C4E94A5B94D6}" type="datetime1">
              <a:rPr lang="es-MX" smtClean="0"/>
              <a:t>24/09/2018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B9BCCD5-3606-4848-9EA9-AE8D901A6200}" type="slidenum">
              <a:rPr lang="es-MX" smtClean="0"/>
              <a:t>‹Nº›</a:t>
            </a:fld>
            <a:endParaRPr lang="es-MX"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1581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8C825D2-FFFB-408C-923D-24B675DD8788}" type="datetime1">
              <a:rPr lang="es-MX" smtClean="0"/>
              <a:t>24/09/2018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B9BCCD5-3606-4848-9EA9-AE8D901A6200}" type="slidenum">
              <a:rPr lang="es-MX" smtClean="0"/>
              <a:t>‹Nº›</a:t>
            </a:fld>
            <a:endParaRPr lang="es-MX" dirty="0"/>
          </a:p>
        </p:txBody>
      </p:sp>
    </p:spTree>
    <p:extLst>
      <p:ext uri="{BB962C8B-B14F-4D97-AF65-F5344CB8AC3E}">
        <p14:creationId xmlns:p14="http://schemas.microsoft.com/office/powerpoint/2010/main" val="2131426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53A5BD7-DBC9-4A59-B184-D6F5D856F446}" type="datetime1">
              <a:rPr lang="es-MX" smtClean="0"/>
              <a:t>24/09/2018</a:t>
            </a:fld>
            <a:endParaRPr lang="es-MX"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B9BCCD5-3606-4848-9EA9-AE8D901A6200}" type="slidenum">
              <a:rPr lang="es-MX" smtClean="0"/>
              <a:t>‹Nº›</a:t>
            </a:fld>
            <a:endParaRPr lang="es-MX" dirty="0"/>
          </a:p>
        </p:txBody>
      </p:sp>
    </p:spTree>
    <p:extLst>
      <p:ext uri="{BB962C8B-B14F-4D97-AF65-F5344CB8AC3E}">
        <p14:creationId xmlns:p14="http://schemas.microsoft.com/office/powerpoint/2010/main" val="4043253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1857" y="754744"/>
            <a:ext cx="9880599" cy="5283200"/>
          </a:xfrm>
        </p:spPr>
        <p:txBody>
          <a:bodyPr>
            <a:normAutofit fontScale="85000" lnSpcReduction="20000"/>
          </a:bodyPr>
          <a:lstStyle/>
          <a:p>
            <a:pPr marL="0" indent="0" algn="ctr">
              <a:buNone/>
            </a:pPr>
            <a:r>
              <a:rPr lang="es-MX" sz="2000" b="1" dirty="0">
                <a:latin typeface="Arial" panose="020B0604020202020204" pitchFamily="34" charset="0"/>
                <a:cs typeface="Arial" panose="020B0604020202020204" pitchFamily="34" charset="0"/>
              </a:rPr>
              <a:t>UNIDAD ACADÉMICA PROFESIONAL TIANGUISTENCO</a:t>
            </a:r>
          </a:p>
          <a:p>
            <a:pPr marL="0" indent="0" algn="ctr">
              <a:buNone/>
            </a:pPr>
            <a:r>
              <a:rPr lang="es-MX" sz="2000" b="1" dirty="0">
                <a:latin typeface="Arial" panose="020B0604020202020204" pitchFamily="34" charset="0"/>
                <a:cs typeface="Arial" panose="020B0604020202020204" pitchFamily="34" charset="0"/>
              </a:rPr>
              <a:t>PROGRAMA DE ESTUDIOS</a:t>
            </a:r>
          </a:p>
          <a:p>
            <a:pPr marL="0" indent="0" algn="ctr">
              <a:buNone/>
            </a:pPr>
            <a:r>
              <a:rPr lang="es-MX" sz="2000" b="1" dirty="0">
                <a:latin typeface="Arial" panose="020B0604020202020204" pitchFamily="34" charset="0"/>
                <a:cs typeface="Arial" panose="020B0604020202020204" pitchFamily="34" charset="0"/>
              </a:rPr>
              <a:t>LICENCIATURA EN </a:t>
            </a:r>
            <a:r>
              <a:rPr lang="es-MX" sz="2000" b="1" dirty="0" smtClean="0">
                <a:latin typeface="Arial" panose="020B0604020202020204" pitchFamily="34" charset="0"/>
                <a:cs typeface="Arial" panose="020B0604020202020204" pitchFamily="34" charset="0"/>
              </a:rPr>
              <a:t> INGENIERÍA EN PRODUCCIÓN INDUSTRIAL</a:t>
            </a:r>
            <a:endParaRPr lang="es-MX" sz="2000" b="1" dirty="0">
              <a:latin typeface="Arial" panose="020B0604020202020204" pitchFamily="34" charset="0"/>
              <a:cs typeface="Arial" panose="020B0604020202020204" pitchFamily="34" charset="0"/>
            </a:endParaRPr>
          </a:p>
          <a:p>
            <a:pPr marL="0" indent="0" algn="ctr">
              <a:buNone/>
            </a:pPr>
            <a:endParaRPr lang="es-MX" b="1" dirty="0">
              <a:latin typeface="Arial" panose="020B0604020202020204" pitchFamily="34" charset="0"/>
              <a:cs typeface="Arial" panose="020B0604020202020204" pitchFamily="34" charset="0"/>
            </a:endParaRPr>
          </a:p>
          <a:p>
            <a:pPr marL="0" indent="0" algn="ctr">
              <a:buNone/>
            </a:pPr>
            <a:r>
              <a:rPr lang="es-MX" b="1" dirty="0">
                <a:latin typeface="Arial" panose="020B0604020202020204" pitchFamily="34" charset="0"/>
                <a:cs typeface="Arial" panose="020B0604020202020204" pitchFamily="34" charset="0"/>
              </a:rPr>
              <a:t>UNIDAD DE APRENDIZAJE (UA): </a:t>
            </a:r>
            <a:r>
              <a:rPr lang="es-MX" b="1" dirty="0" smtClean="0">
                <a:latin typeface="Arial" panose="020B0604020202020204" pitchFamily="34" charset="0"/>
                <a:cs typeface="Arial" panose="020B0604020202020204" pitchFamily="34" charset="0"/>
              </a:rPr>
              <a:t>Administración Industrial</a:t>
            </a:r>
            <a:endParaRPr lang="es-MX" b="1" dirty="0">
              <a:latin typeface="Arial" panose="020B0604020202020204" pitchFamily="34" charset="0"/>
              <a:cs typeface="Arial" panose="020B0604020202020204" pitchFamily="34" charset="0"/>
            </a:endParaRPr>
          </a:p>
          <a:p>
            <a:pPr marL="0" indent="0" algn="ctr">
              <a:buNone/>
            </a:pPr>
            <a:endParaRPr lang="es-MX" dirty="0">
              <a:latin typeface="Arial" panose="020B0604020202020204" pitchFamily="34" charset="0"/>
              <a:cs typeface="Arial" panose="020B0604020202020204" pitchFamily="34" charset="0"/>
            </a:endParaRPr>
          </a:p>
          <a:p>
            <a:pPr marL="0" indent="0" algn="ctr">
              <a:buNone/>
            </a:pPr>
            <a:r>
              <a:rPr lang="es-MX" dirty="0">
                <a:latin typeface="Arial" panose="020B0604020202020204" pitchFamily="34" charset="0"/>
                <a:cs typeface="Arial" panose="020B0604020202020204" pitchFamily="34" charset="0"/>
              </a:rPr>
              <a:t>Créditos institucionales de la UA: </a:t>
            </a:r>
            <a:r>
              <a:rPr lang="es-MX" dirty="0" smtClean="0">
                <a:latin typeface="Arial" panose="020B0604020202020204" pitchFamily="34" charset="0"/>
                <a:cs typeface="Arial" panose="020B0604020202020204" pitchFamily="34" charset="0"/>
              </a:rPr>
              <a:t>6</a:t>
            </a:r>
            <a:endParaRPr lang="es-MX" dirty="0">
              <a:latin typeface="Arial" panose="020B0604020202020204" pitchFamily="34" charset="0"/>
              <a:cs typeface="Arial" panose="020B0604020202020204" pitchFamily="34" charset="0"/>
            </a:endParaRPr>
          </a:p>
          <a:p>
            <a:pPr marL="0" indent="0" algn="ctr">
              <a:buNone/>
            </a:pPr>
            <a:r>
              <a:rPr lang="es-MX" dirty="0">
                <a:latin typeface="Arial" panose="020B0604020202020204" pitchFamily="34" charset="0"/>
                <a:cs typeface="Arial" panose="020B0604020202020204" pitchFamily="34" charset="0"/>
              </a:rPr>
              <a:t>Material visual: Diapositivas</a:t>
            </a:r>
          </a:p>
          <a:p>
            <a:pPr marL="0" indent="0" algn="ctr">
              <a:buNone/>
            </a:pPr>
            <a:endParaRPr lang="es-MX" dirty="0">
              <a:latin typeface="Arial" panose="020B0604020202020204" pitchFamily="34" charset="0"/>
              <a:cs typeface="Arial" panose="020B0604020202020204" pitchFamily="34" charset="0"/>
            </a:endParaRPr>
          </a:p>
          <a:p>
            <a:pPr marL="0" indent="0" algn="ctr">
              <a:buNone/>
            </a:pPr>
            <a:r>
              <a:rPr lang="es-MX" b="1" dirty="0">
                <a:latin typeface="Arial" panose="020B0604020202020204" pitchFamily="34" charset="0"/>
                <a:cs typeface="Arial" panose="020B0604020202020204" pitchFamily="34" charset="0"/>
              </a:rPr>
              <a:t>Unidad de competencia I</a:t>
            </a:r>
          </a:p>
          <a:p>
            <a:pPr marL="0" indent="0" algn="ctr">
              <a:buNone/>
            </a:pPr>
            <a:r>
              <a:rPr lang="es-MX" b="1" dirty="0">
                <a:latin typeface="Arial" panose="020B0604020202020204" pitchFamily="34" charset="0"/>
                <a:cs typeface="Arial" panose="020B0604020202020204" pitchFamily="34" charset="0"/>
              </a:rPr>
              <a:t>Introducción a la </a:t>
            </a:r>
            <a:r>
              <a:rPr lang="es-MX" b="1" dirty="0" smtClean="0">
                <a:latin typeface="Arial" panose="020B0604020202020204" pitchFamily="34" charset="0"/>
                <a:cs typeface="Arial" panose="020B0604020202020204" pitchFamily="34" charset="0"/>
              </a:rPr>
              <a:t>administración</a:t>
            </a: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sz="1600" dirty="0">
              <a:latin typeface="Arial" panose="020B0604020202020204" pitchFamily="34" charset="0"/>
              <a:cs typeface="Arial" panose="020B0604020202020204" pitchFamily="34" charset="0"/>
            </a:endParaRPr>
          </a:p>
          <a:p>
            <a:pPr marL="0" indent="0">
              <a:buNone/>
            </a:pPr>
            <a:r>
              <a:rPr lang="es-MX" sz="1600" dirty="0">
                <a:latin typeface="Arial" panose="020B0604020202020204" pitchFamily="34" charset="0"/>
                <a:cs typeface="Arial" panose="020B0604020202020204" pitchFamily="34" charset="0"/>
              </a:rPr>
              <a:t>Elaborado por: Dr. en </a:t>
            </a:r>
            <a:r>
              <a:rPr lang="es-MX" sz="1600" dirty="0" err="1">
                <a:latin typeface="Arial" panose="020B0604020202020204" pitchFamily="34" charset="0"/>
                <a:cs typeface="Arial" panose="020B0604020202020204" pitchFamily="34" charset="0"/>
              </a:rPr>
              <a:t>Adm</a:t>
            </a:r>
            <a:r>
              <a:rPr lang="es-MX" sz="1600" dirty="0">
                <a:latin typeface="Arial" panose="020B0604020202020204" pitchFamily="34" charset="0"/>
                <a:cs typeface="Arial" panose="020B0604020202020204" pitchFamily="34" charset="0"/>
              </a:rPr>
              <a:t>. Amador Huitrón Contreras                                                      Semestre </a:t>
            </a:r>
            <a:r>
              <a:rPr lang="es-MX" sz="1600" dirty="0" smtClean="0">
                <a:latin typeface="Arial" panose="020B0604020202020204" pitchFamily="34" charset="0"/>
                <a:cs typeface="Arial" panose="020B0604020202020204" pitchFamily="34" charset="0"/>
              </a:rPr>
              <a:t>2018- A</a:t>
            </a:r>
            <a:endParaRPr lang="es-MX" dirty="0"/>
          </a:p>
          <a:p>
            <a:endParaRPr lang="es-MX" dirty="0"/>
          </a:p>
          <a:p>
            <a:endParaRPr lang="es-MX" dirty="0"/>
          </a:p>
        </p:txBody>
      </p:sp>
      <p:sp>
        <p:nvSpPr>
          <p:cNvPr id="2" name="Marcador de número de diapositiva 1"/>
          <p:cNvSpPr>
            <a:spLocks noGrp="1"/>
          </p:cNvSpPr>
          <p:nvPr>
            <p:ph type="sldNum" sz="quarter" idx="12"/>
          </p:nvPr>
        </p:nvSpPr>
        <p:spPr/>
        <p:txBody>
          <a:bodyPr/>
          <a:lstStyle/>
          <a:p>
            <a:fld id="{AB9BCCD5-3606-4848-9EA9-AE8D901A6200}" type="slidenum">
              <a:rPr lang="es-MX" smtClean="0"/>
              <a:t>1</a:t>
            </a:fld>
            <a:endParaRPr lang="es-MX" dirty="0"/>
          </a:p>
        </p:txBody>
      </p:sp>
    </p:spTree>
    <p:extLst>
      <p:ext uri="{BB962C8B-B14F-4D97-AF65-F5344CB8AC3E}">
        <p14:creationId xmlns:p14="http://schemas.microsoft.com/office/powerpoint/2010/main" val="18749580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Conceptos básicos en administración</a:t>
            </a:r>
            <a:endParaRPr lang="es-MX" dirty="0"/>
          </a:p>
        </p:txBody>
      </p:sp>
      <p:sp>
        <p:nvSpPr>
          <p:cNvPr id="3" name="Marcador de contenido 2"/>
          <p:cNvSpPr>
            <a:spLocks noGrp="1"/>
          </p:cNvSpPr>
          <p:nvPr>
            <p:ph idx="1"/>
          </p:nvPr>
        </p:nvSpPr>
        <p:spPr/>
        <p:txBody>
          <a:bodyPr>
            <a:normAutofit/>
          </a:bodyPr>
          <a:lstStyle/>
          <a:p>
            <a:r>
              <a:rPr lang="es-MX" b="1" dirty="0" smtClean="0"/>
              <a:t>Objetivo: </a:t>
            </a:r>
            <a:r>
              <a:rPr lang="es-MX" dirty="0" smtClean="0"/>
              <a:t>Es el fin que se quiere lograr en base a una serie de actividades previamente definidas.</a:t>
            </a:r>
          </a:p>
          <a:p>
            <a:r>
              <a:rPr lang="es-MX" b="1" dirty="0" smtClean="0"/>
              <a:t>Estrategia:</a:t>
            </a:r>
            <a:r>
              <a:rPr lang="es-MX" dirty="0" smtClean="0"/>
              <a:t> Conjunto de decisiones que debe de llevarse a cabo para el logro de un objetivo.</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10</a:t>
            </a:fld>
            <a:endParaRPr lang="es-MX" dirty="0"/>
          </a:p>
        </p:txBody>
      </p:sp>
    </p:spTree>
    <p:extLst>
      <p:ext uri="{BB962C8B-B14F-4D97-AF65-F5344CB8AC3E}">
        <p14:creationId xmlns:p14="http://schemas.microsoft.com/office/powerpoint/2010/main" val="366410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Conceptos básicos en administración</a:t>
            </a:r>
            <a:endParaRPr lang="es-MX" dirty="0"/>
          </a:p>
        </p:txBody>
      </p:sp>
      <p:sp>
        <p:nvSpPr>
          <p:cNvPr id="3" name="Marcador de contenido 2"/>
          <p:cNvSpPr>
            <a:spLocks noGrp="1"/>
          </p:cNvSpPr>
          <p:nvPr>
            <p:ph idx="1"/>
          </p:nvPr>
        </p:nvSpPr>
        <p:spPr/>
        <p:txBody>
          <a:bodyPr>
            <a:normAutofit/>
          </a:bodyPr>
          <a:lstStyle/>
          <a:p>
            <a:r>
              <a:rPr lang="es-MX" b="1" dirty="0" smtClean="0"/>
              <a:t>Organización: </a:t>
            </a:r>
            <a:r>
              <a:rPr lang="es-MX" dirty="0" smtClean="0"/>
              <a:t>Sistema administrado que se diseña y opera para el logro de un objetivo establecido.</a:t>
            </a:r>
          </a:p>
          <a:p>
            <a:r>
              <a:rPr lang="es-MX" b="1" dirty="0"/>
              <a:t>Recurso: </a:t>
            </a:r>
            <a:r>
              <a:rPr lang="es-MX" b="1" dirty="0" smtClean="0"/>
              <a:t>C</a:t>
            </a:r>
            <a:r>
              <a:rPr lang="es-MX" dirty="0" smtClean="0"/>
              <a:t>ualquier </a:t>
            </a:r>
            <a:r>
              <a:rPr lang="es-MX" dirty="0"/>
              <a:t>elemento con la que una persona contribuye a su trabajo o a la </a:t>
            </a:r>
            <a:r>
              <a:rPr lang="es-MX" dirty="0" smtClean="0"/>
              <a:t>organización.</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8741" y="4001295"/>
            <a:ext cx="3203602" cy="2138404"/>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11</a:t>
            </a:fld>
            <a:endParaRPr lang="es-MX" dirty="0"/>
          </a:p>
        </p:txBody>
      </p:sp>
    </p:spTree>
    <p:extLst>
      <p:ext uri="{BB962C8B-B14F-4D97-AF65-F5344CB8AC3E}">
        <p14:creationId xmlns:p14="http://schemas.microsoft.com/office/powerpoint/2010/main" val="3588236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Conceptos básicos en administración</a:t>
            </a:r>
            <a:endParaRPr lang="es-MX" dirty="0"/>
          </a:p>
        </p:txBody>
      </p:sp>
      <p:sp>
        <p:nvSpPr>
          <p:cNvPr id="3" name="Marcador de contenido 2"/>
          <p:cNvSpPr>
            <a:spLocks noGrp="1"/>
          </p:cNvSpPr>
          <p:nvPr>
            <p:ph idx="1"/>
          </p:nvPr>
        </p:nvSpPr>
        <p:spPr>
          <a:xfrm>
            <a:off x="1295402" y="2422462"/>
            <a:ext cx="9601196" cy="3318936"/>
          </a:xfrm>
        </p:spPr>
        <p:txBody>
          <a:bodyPr>
            <a:normAutofit/>
          </a:bodyPr>
          <a:lstStyle/>
          <a:p>
            <a:r>
              <a:rPr lang="es-MX" b="1" dirty="0" smtClean="0"/>
              <a:t>Sistema: </a:t>
            </a:r>
            <a:r>
              <a:rPr lang="es-MX" dirty="0" smtClean="0"/>
              <a:t>Conjunto de partes interdependientes que procesan los elementos de entrada en elementos de salida.</a:t>
            </a:r>
          </a:p>
          <a:p>
            <a:r>
              <a:rPr lang="es-MX" b="1" dirty="0" smtClean="0"/>
              <a:t>Sinergia: </a:t>
            </a:r>
            <a:r>
              <a:rPr lang="es-MX" dirty="0" smtClean="0"/>
              <a:t>Distribución de beneficios entre la partes del sistema, lo cual resulta mayor que la suma de sus partes.</a:t>
            </a:r>
          </a:p>
          <a:p>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12</a:t>
            </a:fld>
            <a:endParaRPr lang="es-MX" dirty="0"/>
          </a:p>
        </p:txBody>
      </p:sp>
    </p:spTree>
    <p:extLst>
      <p:ext uri="{BB962C8B-B14F-4D97-AF65-F5344CB8AC3E}">
        <p14:creationId xmlns:p14="http://schemas.microsoft.com/office/powerpoint/2010/main" val="19966272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administración</a:t>
            </a:r>
            <a:endParaRPr lang="es-MX" dirty="0"/>
          </a:p>
        </p:txBody>
      </p:sp>
      <p:sp>
        <p:nvSpPr>
          <p:cNvPr id="3" name="Marcador de contenido 2"/>
          <p:cNvSpPr>
            <a:spLocks noGrp="1"/>
          </p:cNvSpPr>
          <p:nvPr>
            <p:ph idx="1"/>
          </p:nvPr>
        </p:nvSpPr>
        <p:spPr>
          <a:xfrm>
            <a:off x="1080249" y="2501153"/>
            <a:ext cx="9601196" cy="2735729"/>
          </a:xfrm>
        </p:spPr>
        <p:txBody>
          <a:bodyPr>
            <a:normAutofit fontScale="92500" lnSpcReduction="20000"/>
          </a:bodyPr>
          <a:lstStyle/>
          <a:p>
            <a:pPr marL="0" indent="0" algn="just">
              <a:buNone/>
            </a:pPr>
            <a:r>
              <a:rPr lang="es-MX" sz="2600" dirty="0" smtClean="0"/>
              <a:t>La meta primordial de la administración es hacer que las organizaciones y sus miembros que lo integran proporcionen el bien o servicio que los clientes deseen, con el uso adecuado de los recursos disponibles.</a:t>
            </a:r>
          </a:p>
          <a:p>
            <a:pPr marL="0" indent="0" algn="just">
              <a:buNone/>
            </a:pPr>
            <a:endParaRPr lang="es-MX" sz="2600" dirty="0"/>
          </a:p>
          <a:p>
            <a:pPr marL="0" indent="0" algn="just">
              <a:buNone/>
            </a:pPr>
            <a:r>
              <a:rPr lang="es-MX" sz="2600" dirty="0" smtClean="0"/>
              <a:t>Para ejercer la administración es necesario la existencia de un organismo social</a:t>
            </a:r>
            <a:r>
              <a:rPr lang="es-MX" sz="2600" dirty="0"/>
              <a:t>.</a:t>
            </a:r>
            <a:endParaRPr lang="es-MX" sz="2600" dirty="0" smtClean="0"/>
          </a:p>
          <a:p>
            <a:pPr marL="0" indent="0">
              <a:buNone/>
            </a:pPr>
            <a:endParaRPr lang="es-MX" dirty="0"/>
          </a:p>
          <a:p>
            <a:pPr marL="0" indent="0">
              <a:buNone/>
            </a:pPr>
            <a:r>
              <a:rPr lang="es-MX" dirty="0" smtClean="0"/>
              <a:t>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3553" y="4420390"/>
            <a:ext cx="1650543" cy="1632984"/>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13</a:t>
            </a:fld>
            <a:endParaRPr lang="es-MX" dirty="0"/>
          </a:p>
        </p:txBody>
      </p:sp>
    </p:spTree>
    <p:extLst>
      <p:ext uri="{BB962C8B-B14F-4D97-AF65-F5344CB8AC3E}">
        <p14:creationId xmlns:p14="http://schemas.microsoft.com/office/powerpoint/2010/main" val="1637802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Administración industrial</a:t>
            </a:r>
            <a:endParaRPr lang="es-MX" dirty="0"/>
          </a:p>
        </p:txBody>
      </p:sp>
      <p:sp>
        <p:nvSpPr>
          <p:cNvPr id="3" name="Marcador de contenido 2"/>
          <p:cNvSpPr>
            <a:spLocks noGrp="1"/>
          </p:cNvSpPr>
          <p:nvPr>
            <p:ph idx="1"/>
          </p:nvPr>
        </p:nvSpPr>
        <p:spPr>
          <a:xfrm>
            <a:off x="1174378" y="2489697"/>
            <a:ext cx="9601196" cy="3318936"/>
          </a:xfrm>
        </p:spPr>
        <p:txBody>
          <a:bodyPr/>
          <a:lstStyle/>
          <a:p>
            <a:pPr marL="0" indent="0" algn="just">
              <a:buNone/>
            </a:pPr>
            <a:r>
              <a:rPr lang="es-MX" dirty="0" smtClean="0"/>
              <a:t>La administración industrial es el responsable de generar competitividad en las organizaciones, utilizando de forma eficiente los recursos disponibles, y aprovechar la información disponible en el exterior para generar ajustes que ayuden a dar certidumbre a la consecución del objetivo de la organización. </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14</a:t>
            </a:fld>
            <a:endParaRPr lang="es-MX" dirty="0"/>
          </a:p>
        </p:txBody>
      </p:sp>
    </p:spTree>
    <p:extLst>
      <p:ext uri="{BB962C8B-B14F-4D97-AF65-F5344CB8AC3E}">
        <p14:creationId xmlns:p14="http://schemas.microsoft.com/office/powerpoint/2010/main" val="2026871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1231" y="967618"/>
            <a:ext cx="9601196" cy="1303867"/>
          </a:xfrm>
        </p:spPr>
        <p:txBody>
          <a:bodyPr/>
          <a:lstStyle/>
          <a:p>
            <a:r>
              <a:rPr lang="es-MX" dirty="0" smtClean="0"/>
              <a:t>Características de la administración</a:t>
            </a:r>
            <a:endParaRPr lang="es-MX" dirty="0"/>
          </a:p>
        </p:txBody>
      </p:sp>
      <p:sp>
        <p:nvSpPr>
          <p:cNvPr id="3" name="Marcador de contenido 2"/>
          <p:cNvSpPr>
            <a:spLocks noGrp="1"/>
          </p:cNvSpPr>
          <p:nvPr>
            <p:ph idx="1"/>
          </p:nvPr>
        </p:nvSpPr>
        <p:spPr>
          <a:xfrm>
            <a:off x="2409371" y="2556932"/>
            <a:ext cx="8487226" cy="3318936"/>
          </a:xfrm>
        </p:spPr>
        <p:txBody>
          <a:bodyPr/>
          <a:lstStyle/>
          <a:p>
            <a:r>
              <a:rPr lang="es-MX" dirty="0" smtClean="0"/>
              <a:t>Universalidad</a:t>
            </a:r>
          </a:p>
          <a:p>
            <a:r>
              <a:rPr lang="es-MX" dirty="0" smtClean="0"/>
              <a:t>Específico</a:t>
            </a:r>
          </a:p>
          <a:p>
            <a:r>
              <a:rPr lang="es-MX" dirty="0" smtClean="0"/>
              <a:t>Flexible</a:t>
            </a:r>
          </a:p>
          <a:p>
            <a:r>
              <a:rPr lang="es-MX" dirty="0" smtClean="0"/>
              <a:t>Interdisciplinario</a:t>
            </a:r>
          </a:p>
          <a:p>
            <a:r>
              <a:rPr lang="es-MX" dirty="0" smtClean="0"/>
              <a:t>Temporal</a:t>
            </a:r>
          </a:p>
          <a:p>
            <a:r>
              <a:rPr lang="es-MX" dirty="0" smtClean="0"/>
              <a:t>Jerárquico</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5232" y="2935757"/>
            <a:ext cx="2635250" cy="2167028"/>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15</a:t>
            </a:fld>
            <a:endParaRPr lang="es-MX" dirty="0"/>
          </a:p>
        </p:txBody>
      </p:sp>
    </p:spTree>
    <p:extLst>
      <p:ext uri="{BB962C8B-B14F-4D97-AF65-F5344CB8AC3E}">
        <p14:creationId xmlns:p14="http://schemas.microsoft.com/office/powerpoint/2010/main" val="2788100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 de administradores</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586960148"/>
              </p:ext>
            </p:extLst>
          </p:nvPr>
        </p:nvGraphicFramePr>
        <p:xfrm>
          <a:off x="1331260" y="1882589"/>
          <a:ext cx="9708776" cy="3496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4787154" y="3953435"/>
            <a:ext cx="2635622" cy="1477328"/>
          </a:xfrm>
          <a:prstGeom prst="rect">
            <a:avLst/>
          </a:prstGeom>
          <a:solidFill>
            <a:schemeClr val="accent4">
              <a:lumMod val="60000"/>
              <a:lumOff val="40000"/>
            </a:schemeClr>
          </a:solidFill>
        </p:spPr>
        <p:txBody>
          <a:bodyPr wrap="square" rtlCol="0">
            <a:spAutoFit/>
          </a:bodyPr>
          <a:lstStyle/>
          <a:p>
            <a:r>
              <a:rPr lang="es-MX" dirty="0" smtClean="0"/>
              <a:t>La experiencia juega un rol fundamental al momento de tomar una decisión, que al complementarse con el conocimiento </a:t>
            </a:r>
            <a:r>
              <a:rPr lang="es-MX" smtClean="0"/>
              <a:t>la mejora </a:t>
            </a:r>
            <a:endParaRPr lang="es-MX" dirty="0"/>
          </a:p>
        </p:txBody>
      </p:sp>
      <p:sp>
        <p:nvSpPr>
          <p:cNvPr id="8" name="CuadroTexto 7"/>
          <p:cNvSpPr txBox="1"/>
          <p:nvPr/>
        </p:nvSpPr>
        <p:spPr>
          <a:xfrm>
            <a:off x="1295402" y="2081600"/>
            <a:ext cx="2312895" cy="646331"/>
          </a:xfrm>
          <a:prstGeom prst="rect">
            <a:avLst/>
          </a:prstGeom>
          <a:solidFill>
            <a:schemeClr val="accent6">
              <a:lumMod val="60000"/>
              <a:lumOff val="40000"/>
            </a:schemeClr>
          </a:solidFill>
        </p:spPr>
        <p:txBody>
          <a:bodyPr wrap="square" rtlCol="0">
            <a:spAutoFit/>
          </a:bodyPr>
          <a:lstStyle/>
          <a:p>
            <a:r>
              <a:rPr lang="es-MX" sz="3600" dirty="0" smtClean="0"/>
              <a:t>Empírico</a:t>
            </a:r>
            <a:endParaRPr lang="es-MX" sz="3600" dirty="0"/>
          </a:p>
        </p:txBody>
      </p:sp>
      <p:sp>
        <p:nvSpPr>
          <p:cNvPr id="9" name="CuadroTexto 8"/>
          <p:cNvSpPr txBox="1"/>
          <p:nvPr/>
        </p:nvSpPr>
        <p:spPr>
          <a:xfrm>
            <a:off x="8740586" y="2081600"/>
            <a:ext cx="2339789" cy="646331"/>
          </a:xfrm>
          <a:prstGeom prst="rect">
            <a:avLst/>
          </a:prstGeom>
          <a:solidFill>
            <a:schemeClr val="accent6">
              <a:lumMod val="60000"/>
              <a:lumOff val="40000"/>
            </a:schemeClr>
          </a:solidFill>
        </p:spPr>
        <p:txBody>
          <a:bodyPr wrap="square" rtlCol="0">
            <a:spAutoFit/>
          </a:bodyPr>
          <a:lstStyle/>
          <a:p>
            <a:r>
              <a:rPr lang="es-MX" sz="3600" dirty="0" smtClean="0"/>
              <a:t>Profesional</a:t>
            </a:r>
            <a:endParaRPr lang="es-MX" sz="3600" dirty="0"/>
          </a:p>
        </p:txBody>
      </p:sp>
      <p:sp>
        <p:nvSpPr>
          <p:cNvPr id="3" name="Marcador de número de diapositiva 2"/>
          <p:cNvSpPr>
            <a:spLocks noGrp="1"/>
          </p:cNvSpPr>
          <p:nvPr>
            <p:ph type="sldNum" sz="quarter" idx="12"/>
          </p:nvPr>
        </p:nvSpPr>
        <p:spPr/>
        <p:txBody>
          <a:bodyPr/>
          <a:lstStyle/>
          <a:p>
            <a:fld id="{AB9BCCD5-3606-4848-9EA9-AE8D901A6200}" type="slidenum">
              <a:rPr lang="es-MX" smtClean="0"/>
              <a:t>16</a:t>
            </a:fld>
            <a:endParaRPr lang="es-MX" dirty="0"/>
          </a:p>
        </p:txBody>
      </p:sp>
    </p:spTree>
    <p:extLst>
      <p:ext uri="{BB962C8B-B14F-4D97-AF65-F5344CB8AC3E}">
        <p14:creationId xmlns:p14="http://schemas.microsoft.com/office/powerpoint/2010/main" val="2517359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01474" y="2644188"/>
            <a:ext cx="7526297" cy="836893"/>
          </a:xfrm>
        </p:spPr>
        <p:txBody>
          <a:bodyPr/>
          <a:lstStyle/>
          <a:p>
            <a:pPr marL="0" indent="0">
              <a:buNone/>
            </a:pPr>
            <a:r>
              <a:rPr lang="es-MX" sz="2800" dirty="0"/>
              <a:t>1.2 Desarrollo histórico</a:t>
            </a:r>
          </a:p>
          <a:p>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421" y="2510117"/>
            <a:ext cx="2933700" cy="3048000"/>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17</a:t>
            </a:fld>
            <a:endParaRPr lang="es-MX" dirty="0"/>
          </a:p>
        </p:txBody>
      </p:sp>
    </p:spTree>
    <p:extLst>
      <p:ext uri="{BB962C8B-B14F-4D97-AF65-F5344CB8AC3E}">
        <p14:creationId xmlns:p14="http://schemas.microsoft.com/office/powerpoint/2010/main" val="2504039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Desarrollo histórico de la administración</a:t>
            </a:r>
            <a:endParaRPr lang="es-MX" dirty="0"/>
          </a:p>
        </p:txBody>
      </p:sp>
      <p:sp>
        <p:nvSpPr>
          <p:cNvPr id="3" name="Marcador de contenido 2"/>
          <p:cNvSpPr>
            <a:spLocks noGrp="1"/>
          </p:cNvSpPr>
          <p:nvPr>
            <p:ph idx="1"/>
          </p:nvPr>
        </p:nvSpPr>
        <p:spPr>
          <a:xfrm>
            <a:off x="1295401" y="2556932"/>
            <a:ext cx="3868270" cy="3318936"/>
          </a:xfrm>
        </p:spPr>
        <p:txBody>
          <a:bodyPr>
            <a:normAutofit fontScale="92500" lnSpcReduction="10000"/>
          </a:bodyPr>
          <a:lstStyle/>
          <a:p>
            <a:r>
              <a:rPr lang="es-MX" dirty="0" smtClean="0"/>
              <a:t>Época primitiva</a:t>
            </a:r>
          </a:p>
          <a:p>
            <a:r>
              <a:rPr lang="es-MX" dirty="0" smtClean="0"/>
              <a:t>Época Agrícola</a:t>
            </a:r>
          </a:p>
          <a:p>
            <a:r>
              <a:rPr lang="es-MX" dirty="0" smtClean="0"/>
              <a:t>Los Sumerios</a:t>
            </a:r>
          </a:p>
          <a:p>
            <a:r>
              <a:rPr lang="es-MX" dirty="0" smtClean="0"/>
              <a:t>Babilonia</a:t>
            </a:r>
          </a:p>
          <a:p>
            <a:r>
              <a:rPr lang="es-MX" dirty="0" smtClean="0"/>
              <a:t>Cultura China (1100 </a:t>
            </a:r>
            <a:r>
              <a:rPr lang="es-MX" dirty="0" err="1" smtClean="0"/>
              <a:t>a.C</a:t>
            </a:r>
            <a:r>
              <a:rPr lang="es-MX" dirty="0" smtClean="0"/>
              <a:t>)</a:t>
            </a:r>
          </a:p>
          <a:p>
            <a:r>
              <a:rPr lang="es-MX" dirty="0" smtClean="0"/>
              <a:t>Egipto</a:t>
            </a:r>
          </a:p>
          <a:p>
            <a:r>
              <a:rPr lang="es-MX" dirty="0" smtClean="0"/>
              <a:t>Israel</a:t>
            </a:r>
            <a:endParaRPr lang="es-MX" dirty="0"/>
          </a:p>
          <a:p>
            <a:endParaRPr lang="es-MX" dirty="0" smtClean="0"/>
          </a:p>
          <a:p>
            <a:endParaRPr lang="es-MX" dirty="0" smtClean="0"/>
          </a:p>
          <a:p>
            <a:endParaRPr lang="es-MX" dirty="0"/>
          </a:p>
        </p:txBody>
      </p:sp>
      <p:sp>
        <p:nvSpPr>
          <p:cNvPr id="5" name="Marcador de contenido 2"/>
          <p:cNvSpPr txBox="1">
            <a:spLocks/>
          </p:cNvSpPr>
          <p:nvPr/>
        </p:nvSpPr>
        <p:spPr>
          <a:xfrm>
            <a:off x="6459070" y="2556932"/>
            <a:ext cx="3868270" cy="3318936"/>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s-MX" dirty="0" smtClean="0"/>
              <a:t>Griegos</a:t>
            </a:r>
          </a:p>
          <a:p>
            <a:r>
              <a:rPr lang="es-MX" dirty="0" smtClean="0"/>
              <a:t>Romanos</a:t>
            </a:r>
          </a:p>
          <a:p>
            <a:r>
              <a:rPr lang="es-MX" dirty="0" smtClean="0"/>
              <a:t>Feudalismo</a:t>
            </a:r>
          </a:p>
          <a:p>
            <a:r>
              <a:rPr lang="es-MX" dirty="0" smtClean="0"/>
              <a:t>Venecianos</a:t>
            </a:r>
          </a:p>
          <a:p>
            <a:r>
              <a:rPr lang="es-MX" dirty="0" smtClean="0"/>
              <a:t>La Revolución Industrial</a:t>
            </a:r>
          </a:p>
          <a:p>
            <a:r>
              <a:rPr lang="es-MX" dirty="0" smtClean="0"/>
              <a:t>Posterior a la Segunda Guerra Mundial</a:t>
            </a:r>
          </a:p>
          <a:p>
            <a:endParaRPr lang="es-MX" dirty="0" smtClean="0"/>
          </a:p>
          <a:p>
            <a:endParaRPr lang="es-MX" dirty="0" smtClean="0"/>
          </a:p>
          <a:p>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18</a:t>
            </a:fld>
            <a:endParaRPr lang="es-MX" dirty="0"/>
          </a:p>
        </p:txBody>
      </p:sp>
    </p:spTree>
    <p:extLst>
      <p:ext uri="{BB962C8B-B14F-4D97-AF65-F5344CB8AC3E}">
        <p14:creationId xmlns:p14="http://schemas.microsoft.com/office/powerpoint/2010/main" val="2246706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t>Desarrollo histórico de la administración en México</a:t>
            </a:r>
            <a:endParaRPr lang="es-MX" sz="3600" dirty="0"/>
          </a:p>
        </p:txBody>
      </p:sp>
      <p:sp>
        <p:nvSpPr>
          <p:cNvPr id="3" name="Marcador de contenido 2"/>
          <p:cNvSpPr>
            <a:spLocks noGrp="1"/>
          </p:cNvSpPr>
          <p:nvPr>
            <p:ph idx="1"/>
          </p:nvPr>
        </p:nvSpPr>
        <p:spPr/>
        <p:txBody>
          <a:bodyPr>
            <a:normAutofit fontScale="70000" lnSpcReduction="20000"/>
          </a:bodyPr>
          <a:lstStyle/>
          <a:p>
            <a:r>
              <a:rPr lang="es-MX" dirty="0" smtClean="0"/>
              <a:t>Época Primitiva</a:t>
            </a:r>
          </a:p>
          <a:p>
            <a:r>
              <a:rPr lang="es-MX" dirty="0" smtClean="0"/>
              <a:t>Época agrícola</a:t>
            </a:r>
          </a:p>
          <a:p>
            <a:r>
              <a:rPr lang="es-MX" dirty="0" smtClean="0"/>
              <a:t>Época de las Culturas Mesoamericanas </a:t>
            </a:r>
          </a:p>
          <a:p>
            <a:r>
              <a:rPr lang="es-MX" dirty="0" smtClean="0"/>
              <a:t>Época Colonial</a:t>
            </a:r>
          </a:p>
          <a:p>
            <a:r>
              <a:rPr lang="es-MX" dirty="0" smtClean="0"/>
              <a:t>Época Independiente</a:t>
            </a:r>
          </a:p>
          <a:p>
            <a:r>
              <a:rPr lang="es-MX" dirty="0" smtClean="0"/>
              <a:t>Época de la Reforma</a:t>
            </a:r>
          </a:p>
          <a:p>
            <a:r>
              <a:rPr lang="es-MX" dirty="0" smtClean="0"/>
              <a:t>Época del Imperio</a:t>
            </a:r>
          </a:p>
          <a:p>
            <a:r>
              <a:rPr lang="es-MX" dirty="0" smtClean="0"/>
              <a:t>Época del </a:t>
            </a:r>
            <a:r>
              <a:rPr lang="es-MX" dirty="0" err="1" smtClean="0"/>
              <a:t>Porfiriato</a:t>
            </a:r>
            <a:endParaRPr lang="es-MX" dirty="0" smtClean="0"/>
          </a:p>
          <a:p>
            <a:r>
              <a:rPr lang="es-MX" dirty="0" smtClean="0"/>
              <a:t>Época de la Revolución mexicana</a:t>
            </a:r>
          </a:p>
          <a:p>
            <a:r>
              <a:rPr lang="es-MX" dirty="0" smtClean="0"/>
              <a:t>Época postrevolucionaria</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19</a:t>
            </a:fld>
            <a:endParaRPr lang="es-MX" dirty="0"/>
          </a:p>
        </p:txBody>
      </p:sp>
    </p:spTree>
    <p:extLst>
      <p:ext uri="{BB962C8B-B14F-4D97-AF65-F5344CB8AC3E}">
        <p14:creationId xmlns:p14="http://schemas.microsoft.com/office/powerpoint/2010/main" val="1087317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0932" y="793875"/>
            <a:ext cx="9601196" cy="792880"/>
          </a:xfrm>
        </p:spPr>
        <p:txBody>
          <a:bodyPr/>
          <a:lstStyle/>
          <a:p>
            <a:r>
              <a:rPr lang="es-MX" dirty="0" smtClean="0"/>
              <a:t>Índice</a:t>
            </a:r>
            <a:endParaRPr lang="es-MX" dirty="0"/>
          </a:p>
        </p:txBody>
      </p:sp>
      <p:sp>
        <p:nvSpPr>
          <p:cNvPr id="3" name="Marcador de contenido 2"/>
          <p:cNvSpPr>
            <a:spLocks noGrp="1"/>
          </p:cNvSpPr>
          <p:nvPr>
            <p:ph idx="1"/>
          </p:nvPr>
        </p:nvSpPr>
        <p:spPr>
          <a:xfrm>
            <a:off x="1295402" y="1559863"/>
            <a:ext cx="9601196" cy="4450976"/>
          </a:xfrm>
        </p:spPr>
        <p:txBody>
          <a:bodyPr>
            <a:normAutofit fontScale="77500" lnSpcReduction="20000"/>
          </a:bodyPr>
          <a:lstStyle/>
          <a:p>
            <a:pPr marL="0" indent="0">
              <a:lnSpc>
                <a:spcPct val="120000"/>
              </a:lnSpc>
              <a:spcBef>
                <a:spcPts val="0"/>
              </a:spcBef>
              <a:spcAft>
                <a:spcPts val="0"/>
              </a:spcAft>
              <a:buNone/>
            </a:pPr>
            <a:r>
              <a:rPr lang="es-MX" dirty="0">
                <a:latin typeface="Arial" panose="020B0604020202020204" pitchFamily="34" charset="0"/>
                <a:cs typeface="Arial" panose="020B0604020202020204" pitchFamily="34" charset="0"/>
              </a:rPr>
              <a:t>1.1  Definiciones y </a:t>
            </a:r>
            <a:r>
              <a:rPr lang="es-MX" dirty="0" smtClean="0">
                <a:latin typeface="Arial" panose="020B0604020202020204" pitchFamily="34" charset="0"/>
                <a:cs typeface="Arial" panose="020B0604020202020204" pitchFamily="34" charset="0"/>
              </a:rPr>
              <a:t>objetivos ……………………………………………….4</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Definiciones de administración ………………………………………….5</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Conceptos básicos en administración ………………………………….9</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Objetivo de la administración ……………………………………………13</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Administración industrial …………………………………………………14</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Características de la administración ……………………………………15</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Tipo de administradores …………………………………………………16</a:t>
            </a:r>
            <a:endParaRPr lang="es-MX" dirty="0">
              <a:latin typeface="Arial" panose="020B0604020202020204" pitchFamily="34" charset="0"/>
              <a:cs typeface="Arial" panose="020B0604020202020204" pitchFamily="34" charset="0"/>
            </a:endParaRPr>
          </a:p>
          <a:p>
            <a:pPr marL="0" indent="0">
              <a:lnSpc>
                <a:spcPct val="120000"/>
              </a:lnSpc>
              <a:spcBef>
                <a:spcPts val="0"/>
              </a:spcBef>
              <a:spcAft>
                <a:spcPts val="0"/>
              </a:spcAft>
              <a:buNone/>
            </a:pPr>
            <a:r>
              <a:rPr lang="es-MX" dirty="0">
                <a:latin typeface="Arial" panose="020B0604020202020204" pitchFamily="34" charset="0"/>
                <a:cs typeface="Arial" panose="020B0604020202020204" pitchFamily="34" charset="0"/>
              </a:rPr>
              <a:t>1.2 Desarrollo </a:t>
            </a:r>
            <a:r>
              <a:rPr lang="es-MX" dirty="0" smtClean="0">
                <a:latin typeface="Arial" panose="020B0604020202020204" pitchFamily="34" charset="0"/>
                <a:cs typeface="Arial" panose="020B0604020202020204" pitchFamily="34" charset="0"/>
              </a:rPr>
              <a:t>histórico …………………………………………………….17</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Desarrollo histórico de la administración ………………………………18</a:t>
            </a:r>
          </a:p>
          <a:p>
            <a:pPr marL="0" indent="174625">
              <a:lnSpc>
                <a:spcPct val="120000"/>
              </a:lnSpc>
              <a:spcBef>
                <a:spcPts val="0"/>
              </a:spcBef>
              <a:spcAft>
                <a:spcPts val="0"/>
              </a:spcAft>
              <a:buNone/>
            </a:pPr>
            <a:r>
              <a:rPr lang="es-MX" dirty="0" smtClean="0">
                <a:latin typeface="Arial" panose="020B0604020202020204" pitchFamily="34" charset="0"/>
                <a:cs typeface="Arial" panose="020B0604020202020204" pitchFamily="34" charset="0"/>
              </a:rPr>
              <a:t>Desarrollo histórico de la administración en México …………………19</a:t>
            </a:r>
          </a:p>
          <a:p>
            <a:pPr marL="0" indent="0">
              <a:spcBef>
                <a:spcPts val="0"/>
              </a:spcBef>
              <a:spcAft>
                <a:spcPts val="0"/>
              </a:spcAft>
              <a:buNone/>
            </a:pPr>
            <a:r>
              <a:rPr lang="es-MX" dirty="0">
                <a:latin typeface="Arial" panose="020B0604020202020204" pitchFamily="34" charset="0"/>
                <a:cs typeface="Arial" panose="020B0604020202020204" pitchFamily="34" charset="0"/>
              </a:rPr>
              <a:t>1.3 Escuelas del pensamiento </a:t>
            </a:r>
            <a:r>
              <a:rPr lang="es-MX" dirty="0" smtClean="0">
                <a:latin typeface="Arial" panose="020B0604020202020204" pitchFamily="34" charset="0"/>
                <a:cs typeface="Arial" panose="020B0604020202020204" pitchFamily="34" charset="0"/>
              </a:rPr>
              <a:t>administrativo …………………..………20</a:t>
            </a:r>
            <a:endParaRPr lang="es-MX" dirty="0">
              <a:latin typeface="Arial" panose="020B0604020202020204" pitchFamily="34" charset="0"/>
              <a:cs typeface="Arial" panose="020B0604020202020204" pitchFamily="34" charset="0"/>
            </a:endParaRPr>
          </a:p>
          <a:p>
            <a:pPr marL="0" indent="174625">
              <a:spcBef>
                <a:spcPts val="0"/>
              </a:spcBef>
              <a:spcAft>
                <a:spcPts val="0"/>
              </a:spcAft>
              <a:buNone/>
            </a:pPr>
            <a:r>
              <a:rPr lang="es-MX" dirty="0">
                <a:latin typeface="Arial" panose="020B0604020202020204" pitchFamily="34" charset="0"/>
                <a:cs typeface="Arial" panose="020B0604020202020204" pitchFamily="34" charset="0"/>
              </a:rPr>
              <a:t>Evolución de la </a:t>
            </a:r>
            <a:r>
              <a:rPr lang="es-MX" dirty="0" smtClean="0">
                <a:latin typeface="Arial" panose="020B0604020202020204" pitchFamily="34" charset="0"/>
                <a:cs typeface="Arial" panose="020B0604020202020204" pitchFamily="34" charset="0"/>
              </a:rPr>
              <a:t>administración ………………………………………….21</a:t>
            </a:r>
            <a:endParaRPr lang="es-MX" dirty="0">
              <a:latin typeface="Arial" panose="020B0604020202020204" pitchFamily="34" charset="0"/>
              <a:cs typeface="Arial" panose="020B0604020202020204" pitchFamily="34" charset="0"/>
            </a:endParaRPr>
          </a:p>
          <a:p>
            <a:pPr marL="0" indent="174625">
              <a:spcBef>
                <a:spcPts val="0"/>
              </a:spcBef>
              <a:spcAft>
                <a:spcPts val="0"/>
              </a:spcAft>
              <a:buNone/>
            </a:pPr>
            <a:r>
              <a:rPr lang="es-MX" dirty="0">
                <a:latin typeface="Arial" panose="020B0604020202020204" pitchFamily="34" charset="0"/>
                <a:cs typeface="Arial" panose="020B0604020202020204" pitchFamily="34" charset="0"/>
              </a:rPr>
              <a:t>Escuelas administrativas y </a:t>
            </a:r>
            <a:r>
              <a:rPr lang="es-MX" dirty="0" smtClean="0">
                <a:latin typeface="Arial" panose="020B0604020202020204" pitchFamily="34" charset="0"/>
                <a:cs typeface="Arial" panose="020B0604020202020204" pitchFamily="34" charset="0"/>
              </a:rPr>
              <a:t>representantes ……………………………22</a:t>
            </a:r>
            <a:endParaRPr lang="es-MX" dirty="0">
              <a:latin typeface="Arial" panose="020B0604020202020204" pitchFamily="34" charset="0"/>
              <a:cs typeface="Arial" panose="020B0604020202020204" pitchFamily="34" charset="0"/>
            </a:endParaRPr>
          </a:p>
          <a:p>
            <a:pPr marL="0" indent="0">
              <a:spcBef>
                <a:spcPts val="0"/>
              </a:spcBef>
              <a:spcAft>
                <a:spcPts val="0"/>
              </a:spcAft>
              <a:buNone/>
            </a:pPr>
            <a:r>
              <a:rPr lang="es-MX" dirty="0">
                <a:latin typeface="Arial" panose="020B0604020202020204" pitchFamily="34" charset="0"/>
                <a:cs typeface="Arial" panose="020B0604020202020204" pitchFamily="34" charset="0"/>
              </a:rPr>
              <a:t>1.4  Definición de </a:t>
            </a:r>
            <a:r>
              <a:rPr lang="es-MX" dirty="0" smtClean="0">
                <a:latin typeface="Arial" panose="020B0604020202020204" pitchFamily="34" charset="0"/>
                <a:cs typeface="Arial" panose="020B0604020202020204" pitchFamily="34" charset="0"/>
              </a:rPr>
              <a:t>empresa </a:t>
            </a:r>
            <a:r>
              <a:rPr lang="es-MX" dirty="0">
                <a:latin typeface="Arial" panose="020B0604020202020204" pitchFamily="34" charset="0"/>
                <a:cs typeface="Arial" panose="020B0604020202020204" pitchFamily="34" charset="0"/>
              </a:rPr>
              <a:t>y su </a:t>
            </a:r>
            <a:r>
              <a:rPr lang="es-MX" dirty="0" smtClean="0">
                <a:latin typeface="Arial" panose="020B0604020202020204" pitchFamily="34" charset="0"/>
                <a:cs typeface="Arial" panose="020B0604020202020204" pitchFamily="34" charset="0"/>
              </a:rPr>
              <a:t>clasificación ……………………………23</a:t>
            </a:r>
            <a:endParaRPr lang="es-MX" dirty="0">
              <a:latin typeface="Arial" panose="020B0604020202020204" pitchFamily="34" charset="0"/>
              <a:cs typeface="Arial" panose="020B0604020202020204" pitchFamily="34" charset="0"/>
            </a:endParaRP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Empresa …………………………………………………………….……..24</a:t>
            </a:r>
          </a:p>
          <a:p>
            <a:pPr marL="0" indent="174625">
              <a:spcBef>
                <a:spcPts val="0"/>
              </a:spcBef>
              <a:spcAft>
                <a:spcPts val="0"/>
              </a:spcAft>
              <a:buNone/>
            </a:pPr>
            <a:r>
              <a:rPr lang="es-MX" dirty="0">
                <a:latin typeface="Arial" panose="020B0604020202020204" pitchFamily="34" charset="0"/>
                <a:cs typeface="Arial" panose="020B0604020202020204" pitchFamily="34" charset="0"/>
              </a:rPr>
              <a:t>Clasificación de las </a:t>
            </a:r>
            <a:r>
              <a:rPr lang="es-MX" dirty="0" smtClean="0">
                <a:latin typeface="Arial" panose="020B0604020202020204" pitchFamily="34" charset="0"/>
                <a:cs typeface="Arial" panose="020B0604020202020204" pitchFamily="34" charset="0"/>
              </a:rPr>
              <a:t>empresas …………………………………….…….25</a:t>
            </a:r>
            <a:endParaRPr lang="es-MX" dirty="0">
              <a:latin typeface="Arial" panose="020B0604020202020204" pitchFamily="34" charset="0"/>
              <a:cs typeface="Arial" panose="020B0604020202020204" pitchFamily="34" charset="0"/>
            </a:endParaRPr>
          </a:p>
          <a:p>
            <a:pPr marL="0" indent="0">
              <a:spcBef>
                <a:spcPts val="0"/>
              </a:spcBef>
              <a:spcAft>
                <a:spcPts val="0"/>
              </a:spcAft>
              <a:buNone/>
            </a:pPr>
            <a:endParaRPr lang="es-MX" dirty="0">
              <a:latin typeface="Arial" panose="020B0604020202020204" pitchFamily="34" charset="0"/>
              <a:cs typeface="Arial" panose="020B0604020202020204" pitchFamily="34" charset="0"/>
            </a:endParaRPr>
          </a:p>
          <a:p>
            <a:pPr marL="0" indent="0">
              <a:lnSpc>
                <a:spcPct val="120000"/>
              </a:lnSpc>
              <a:spcBef>
                <a:spcPts val="0"/>
              </a:spcBef>
              <a:spcAft>
                <a:spcPts val="0"/>
              </a:spcAft>
              <a:buNone/>
            </a:pPr>
            <a:endParaRPr lang="es-MX" dirty="0" smtClean="0">
              <a:latin typeface="Arial" panose="020B0604020202020204" pitchFamily="34" charset="0"/>
              <a:cs typeface="Arial" panose="020B0604020202020204" pitchFamily="34" charset="0"/>
            </a:endParaRPr>
          </a:p>
          <a:p>
            <a:pPr marL="0" indent="0">
              <a:spcBef>
                <a:spcPts val="0"/>
              </a:spcBef>
              <a:spcAft>
                <a:spcPts val="0"/>
              </a:spcAft>
              <a:buNone/>
            </a:pPr>
            <a:endParaRPr lang="es-MX" dirty="0">
              <a:latin typeface="Arial" panose="020B0604020202020204" pitchFamily="34" charset="0"/>
              <a:cs typeface="Arial" panose="020B0604020202020204" pitchFamily="34" charset="0"/>
            </a:endParaRPr>
          </a:p>
          <a:p>
            <a:pPr marL="0" indent="0">
              <a:lnSpc>
                <a:spcPct val="120000"/>
              </a:lnSpc>
              <a:spcBef>
                <a:spcPts val="0"/>
              </a:spcBef>
              <a:spcAft>
                <a:spcPts val="0"/>
              </a:spcAft>
              <a:buNone/>
            </a:pPr>
            <a:endParaRPr lang="es-MX" dirty="0" smtClean="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AB9BCCD5-3606-4848-9EA9-AE8D901A6200}" type="slidenum">
              <a:rPr lang="es-MX" smtClean="0"/>
              <a:t>2</a:t>
            </a:fld>
            <a:endParaRPr lang="es-MX" dirty="0"/>
          </a:p>
        </p:txBody>
      </p:sp>
    </p:spTree>
    <p:extLst>
      <p:ext uri="{BB962C8B-B14F-4D97-AF65-F5344CB8AC3E}">
        <p14:creationId xmlns:p14="http://schemas.microsoft.com/office/powerpoint/2010/main" val="2103275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07986" y="2702672"/>
            <a:ext cx="7243482" cy="729316"/>
          </a:xfrm>
        </p:spPr>
        <p:txBody>
          <a:bodyPr>
            <a:normAutofit fontScale="77500" lnSpcReduction="20000"/>
          </a:bodyPr>
          <a:lstStyle/>
          <a:p>
            <a:pPr marL="0" indent="0">
              <a:buNone/>
            </a:pPr>
            <a:r>
              <a:rPr lang="es-MX" sz="3600" b="1" dirty="0"/>
              <a:t>1.3 Escuelas del pensamiento administrativo</a:t>
            </a:r>
          </a:p>
          <a:p>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8111" y="3564871"/>
            <a:ext cx="1847850" cy="1933575"/>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20</a:t>
            </a:fld>
            <a:endParaRPr lang="es-MX" dirty="0"/>
          </a:p>
        </p:txBody>
      </p:sp>
    </p:spTree>
    <p:extLst>
      <p:ext uri="{BB962C8B-B14F-4D97-AF65-F5344CB8AC3E}">
        <p14:creationId xmlns:p14="http://schemas.microsoft.com/office/powerpoint/2010/main" val="1059734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13857" y="1842060"/>
            <a:ext cx="7243482" cy="729316"/>
          </a:xfrm>
        </p:spPr>
        <p:txBody>
          <a:bodyPr>
            <a:normAutofit/>
          </a:bodyPr>
          <a:lstStyle/>
          <a:p>
            <a:pPr marL="0" indent="0">
              <a:buNone/>
            </a:pPr>
            <a:r>
              <a:rPr lang="es-MX" sz="3600" b="1" dirty="0" smtClean="0"/>
              <a:t>Evolución de la administración</a:t>
            </a:r>
            <a:endParaRPr lang="es-MX" sz="3600" b="1" dirty="0"/>
          </a:p>
          <a:p>
            <a:pPr marL="0" indent="0">
              <a:buNone/>
            </a:pPr>
            <a:endParaRPr lang="es-MX" dirty="0"/>
          </a:p>
        </p:txBody>
      </p:sp>
      <p:sp>
        <p:nvSpPr>
          <p:cNvPr id="4" name="Marcador de contenido 2"/>
          <p:cNvSpPr txBox="1">
            <a:spLocks/>
          </p:cNvSpPr>
          <p:nvPr/>
        </p:nvSpPr>
        <p:spPr>
          <a:xfrm>
            <a:off x="1295401" y="2556932"/>
            <a:ext cx="9601196" cy="331893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dirty="0" smtClean="0"/>
              <a:t>Tiene su evolución a través del paso del tiempo, primero sobre una base de prueba y error, sin embargo, los retos del volumen de producción, la eficiencia, el ahorro de costos y el empleo de personal, dio origen a diferentes enfoques de como mejorar la administración. </a:t>
            </a:r>
            <a:endParaRPr lang="es-MX" dirty="0"/>
          </a:p>
        </p:txBody>
      </p:sp>
      <p:sp>
        <p:nvSpPr>
          <p:cNvPr id="2" name="Marcador de número de diapositiva 1"/>
          <p:cNvSpPr>
            <a:spLocks noGrp="1"/>
          </p:cNvSpPr>
          <p:nvPr>
            <p:ph type="sldNum" sz="quarter" idx="12"/>
          </p:nvPr>
        </p:nvSpPr>
        <p:spPr/>
        <p:txBody>
          <a:bodyPr/>
          <a:lstStyle/>
          <a:p>
            <a:fld id="{AB9BCCD5-3606-4848-9EA9-AE8D901A6200}" type="slidenum">
              <a:rPr lang="es-MX" smtClean="0"/>
              <a:t>21</a:t>
            </a:fld>
            <a:endParaRPr lang="es-MX" dirty="0"/>
          </a:p>
        </p:txBody>
      </p:sp>
    </p:spTree>
    <p:extLst>
      <p:ext uri="{BB962C8B-B14F-4D97-AF65-F5344CB8AC3E}">
        <p14:creationId xmlns:p14="http://schemas.microsoft.com/office/powerpoint/2010/main" val="2025782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47902156"/>
              </p:ext>
            </p:extLst>
          </p:nvPr>
        </p:nvGraphicFramePr>
        <p:xfrm>
          <a:off x="756448" y="1707777"/>
          <a:ext cx="10660105" cy="4472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1425388" y="959010"/>
            <a:ext cx="8727141" cy="584775"/>
          </a:xfrm>
          <a:prstGeom prst="rect">
            <a:avLst/>
          </a:prstGeom>
          <a:noFill/>
        </p:spPr>
        <p:txBody>
          <a:bodyPr wrap="square" rtlCol="0">
            <a:spAutoFit/>
          </a:bodyPr>
          <a:lstStyle/>
          <a:p>
            <a:r>
              <a:rPr lang="es-MX" sz="3200" b="1" dirty="0" smtClean="0"/>
              <a:t>Escuelas administrativas y representantes</a:t>
            </a:r>
            <a:r>
              <a:rPr lang="es-MX" sz="2800" dirty="0" smtClean="0"/>
              <a:t> </a:t>
            </a:r>
            <a:endParaRPr lang="es-MX" sz="2800" dirty="0"/>
          </a:p>
        </p:txBody>
      </p:sp>
      <p:sp>
        <p:nvSpPr>
          <p:cNvPr id="3" name="Marcador de número de diapositiva 2"/>
          <p:cNvSpPr>
            <a:spLocks noGrp="1"/>
          </p:cNvSpPr>
          <p:nvPr>
            <p:ph type="sldNum" sz="quarter" idx="12"/>
          </p:nvPr>
        </p:nvSpPr>
        <p:spPr/>
        <p:txBody>
          <a:bodyPr/>
          <a:lstStyle/>
          <a:p>
            <a:fld id="{AB9BCCD5-3606-4848-9EA9-AE8D901A6200}" type="slidenum">
              <a:rPr lang="es-MX" smtClean="0"/>
              <a:t>22</a:t>
            </a:fld>
            <a:endParaRPr lang="es-MX" dirty="0"/>
          </a:p>
        </p:txBody>
      </p:sp>
    </p:spTree>
    <p:extLst>
      <p:ext uri="{BB962C8B-B14F-4D97-AF65-F5344CB8AC3E}">
        <p14:creationId xmlns:p14="http://schemas.microsoft.com/office/powerpoint/2010/main" val="2428431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88027" y="2892425"/>
            <a:ext cx="8233229" cy="993775"/>
          </a:xfrm>
        </p:spPr>
        <p:txBody>
          <a:bodyPr>
            <a:normAutofit/>
          </a:bodyPr>
          <a:lstStyle/>
          <a:p>
            <a:pPr marL="0" indent="0">
              <a:buNone/>
            </a:pPr>
            <a:r>
              <a:rPr lang="es-MX" sz="3200" b="1" dirty="0"/>
              <a:t>1.4  Definición de </a:t>
            </a:r>
            <a:r>
              <a:rPr lang="es-MX" sz="3200" b="1" dirty="0" smtClean="0"/>
              <a:t>empresa </a:t>
            </a:r>
            <a:r>
              <a:rPr lang="es-MX" sz="3200" b="1" dirty="0"/>
              <a:t>y su </a:t>
            </a:r>
            <a:r>
              <a:rPr lang="es-MX" sz="3200" b="1" dirty="0" smtClean="0"/>
              <a:t>clasificación</a:t>
            </a:r>
            <a:endParaRPr lang="es-MX" sz="3200" b="1"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0193" y="3751728"/>
            <a:ext cx="2001931" cy="2420471"/>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23</a:t>
            </a:fld>
            <a:endParaRPr lang="es-MX" dirty="0"/>
          </a:p>
        </p:txBody>
      </p:sp>
    </p:spTree>
    <p:extLst>
      <p:ext uri="{BB962C8B-B14F-4D97-AF65-F5344CB8AC3E}">
        <p14:creationId xmlns:p14="http://schemas.microsoft.com/office/powerpoint/2010/main" val="14297627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Empresa</a:t>
            </a:r>
            <a:endParaRPr lang="es-MX" dirty="0"/>
          </a:p>
        </p:txBody>
      </p:sp>
      <p:sp>
        <p:nvSpPr>
          <p:cNvPr id="3" name="Marcador de contenido 2"/>
          <p:cNvSpPr>
            <a:spLocks noGrp="1"/>
          </p:cNvSpPr>
          <p:nvPr>
            <p:ph idx="1"/>
          </p:nvPr>
        </p:nvSpPr>
        <p:spPr>
          <a:xfrm>
            <a:off x="1120590" y="2556932"/>
            <a:ext cx="9601196" cy="3318936"/>
          </a:xfrm>
        </p:spPr>
        <p:txBody>
          <a:bodyPr/>
          <a:lstStyle/>
          <a:p>
            <a:pPr marL="0" indent="0" algn="just">
              <a:buNone/>
            </a:pPr>
            <a:r>
              <a:rPr lang="es-MX" dirty="0" smtClean="0"/>
              <a:t>De acuerdo a la Secretaría de Economía, una empresa es un organismo social integrado por elementos humanos, financieros, técnicos y materiales, cuyo objetivo natural y principal es la obtención de utilidades a través del ofrecimiento coordinado de bienes o servicios.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7899" y="3818469"/>
            <a:ext cx="1882327" cy="2164976"/>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24</a:t>
            </a:fld>
            <a:endParaRPr lang="es-MX" dirty="0"/>
          </a:p>
        </p:txBody>
      </p:sp>
    </p:spTree>
    <p:extLst>
      <p:ext uri="{BB962C8B-B14F-4D97-AF65-F5344CB8AC3E}">
        <p14:creationId xmlns:p14="http://schemas.microsoft.com/office/powerpoint/2010/main" val="2514626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 las empresas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855189522"/>
              </p:ext>
            </p:extLst>
          </p:nvPr>
        </p:nvGraphicFramePr>
        <p:xfrm>
          <a:off x="1586753" y="2554514"/>
          <a:ext cx="7441133" cy="3593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AB9BCCD5-3606-4848-9EA9-AE8D901A6200}" type="slidenum">
              <a:rPr lang="es-MX" smtClean="0"/>
              <a:t>25</a:t>
            </a:fld>
            <a:endParaRPr lang="es-MX" dirty="0"/>
          </a:p>
        </p:txBody>
      </p:sp>
    </p:spTree>
    <p:extLst>
      <p:ext uri="{BB962C8B-B14F-4D97-AF65-F5344CB8AC3E}">
        <p14:creationId xmlns:p14="http://schemas.microsoft.com/office/powerpoint/2010/main" val="32226361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Función y objetivo de una empresa</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970954203"/>
              </p:ext>
            </p:extLst>
          </p:nvPr>
        </p:nvGraphicFramePr>
        <p:xfrm>
          <a:off x="1295400" y="2380129"/>
          <a:ext cx="9601200" cy="3845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AB9BCCD5-3606-4848-9EA9-AE8D901A6200}" type="slidenum">
              <a:rPr lang="es-MX" smtClean="0"/>
              <a:t>26</a:t>
            </a:fld>
            <a:endParaRPr lang="es-MX" dirty="0"/>
          </a:p>
        </p:txBody>
      </p:sp>
    </p:spTree>
    <p:extLst>
      <p:ext uri="{BB962C8B-B14F-4D97-AF65-F5344CB8AC3E}">
        <p14:creationId xmlns:p14="http://schemas.microsoft.com/office/powerpoint/2010/main" val="18460381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64228" y="2841625"/>
            <a:ext cx="8349343" cy="859518"/>
          </a:xfrm>
        </p:spPr>
        <p:txBody>
          <a:bodyPr/>
          <a:lstStyle/>
          <a:p>
            <a:pPr marL="0" indent="0">
              <a:buNone/>
            </a:pPr>
            <a:r>
              <a:rPr lang="es-MX" sz="3200" b="1" dirty="0"/>
              <a:t>1.5  Áreas básicas de una organización</a:t>
            </a:r>
          </a:p>
          <a:p>
            <a:endParaRPr lang="es-MX"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9446" y="3845858"/>
            <a:ext cx="2066365" cy="2066365"/>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27</a:t>
            </a:fld>
            <a:endParaRPr lang="es-MX" dirty="0"/>
          </a:p>
        </p:txBody>
      </p:sp>
    </p:spTree>
    <p:extLst>
      <p:ext uri="{BB962C8B-B14F-4D97-AF65-F5344CB8AC3E}">
        <p14:creationId xmlns:p14="http://schemas.microsoft.com/office/powerpoint/2010/main" val="3561524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2744" y="2637290"/>
            <a:ext cx="10149114" cy="3313567"/>
          </a:xfrm>
        </p:spPr>
        <p:txBody>
          <a:bodyPr/>
          <a:lstStyle/>
          <a:p>
            <a:pPr marL="0" indent="0" algn="just">
              <a:buNone/>
            </a:pPr>
            <a:r>
              <a:rPr lang="es-MX" dirty="0" smtClean="0"/>
              <a:t>Para el desarrollo de las actividades de una empresa es necesario determinar las funciones adjetivas y sustantivas que apoyen las funciones de control de las actividades que se requieren para poner a disposición del consumidor el bien o servicio de forma adecuada.</a:t>
            </a:r>
          </a:p>
          <a:p>
            <a:pPr marL="0" indent="0" algn="just">
              <a:buNone/>
            </a:pPr>
            <a:endParaRPr lang="es-MX" dirty="0"/>
          </a:p>
          <a:p>
            <a:pPr marL="0" indent="0" algn="just">
              <a:buNone/>
            </a:pPr>
            <a:r>
              <a:rPr lang="es-MX" dirty="0" smtClean="0"/>
              <a:t>Las funciones deben constituirse en unidades de trabajo o responsabilidad denominadas funciones o departamentos´. </a:t>
            </a:r>
            <a:endParaRPr lang="es-MX" dirty="0"/>
          </a:p>
        </p:txBody>
      </p:sp>
      <p:sp>
        <p:nvSpPr>
          <p:cNvPr id="4" name="Título 1"/>
          <p:cNvSpPr>
            <a:spLocks noGrp="1"/>
          </p:cNvSpPr>
          <p:nvPr>
            <p:ph type="title"/>
          </p:nvPr>
        </p:nvSpPr>
        <p:spPr>
          <a:xfrm>
            <a:off x="1074057" y="1076325"/>
            <a:ext cx="9681030" cy="1325563"/>
          </a:xfrm>
        </p:spPr>
        <p:txBody>
          <a:bodyPr/>
          <a:lstStyle/>
          <a:p>
            <a:r>
              <a:rPr lang="es-MX" dirty="0" smtClean="0"/>
              <a:t>Áreas funcionales de una empresa</a:t>
            </a:r>
            <a:endParaRPr lang="es-MX" dirty="0"/>
          </a:p>
        </p:txBody>
      </p:sp>
      <p:sp>
        <p:nvSpPr>
          <p:cNvPr id="2" name="Marcador de número de diapositiva 1"/>
          <p:cNvSpPr>
            <a:spLocks noGrp="1"/>
          </p:cNvSpPr>
          <p:nvPr>
            <p:ph type="sldNum" sz="quarter" idx="12"/>
          </p:nvPr>
        </p:nvSpPr>
        <p:spPr/>
        <p:txBody>
          <a:bodyPr/>
          <a:lstStyle/>
          <a:p>
            <a:fld id="{AB9BCCD5-3606-4848-9EA9-AE8D901A6200}" type="slidenum">
              <a:rPr lang="es-MX" smtClean="0"/>
              <a:t>28</a:t>
            </a:fld>
            <a:endParaRPr lang="es-MX" dirty="0"/>
          </a:p>
        </p:txBody>
      </p:sp>
    </p:spTree>
    <p:extLst>
      <p:ext uri="{BB962C8B-B14F-4D97-AF65-F5344CB8AC3E}">
        <p14:creationId xmlns:p14="http://schemas.microsoft.com/office/powerpoint/2010/main" val="42790088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4057" y="1076325"/>
            <a:ext cx="9681030" cy="1325563"/>
          </a:xfrm>
        </p:spPr>
        <p:txBody>
          <a:bodyPr/>
          <a:lstStyle/>
          <a:p>
            <a:r>
              <a:rPr lang="es-MX" dirty="0" smtClean="0"/>
              <a:t>Áreas funcionales de una empresa</a:t>
            </a:r>
            <a:endParaRPr lang="es-MX" dirty="0"/>
          </a:p>
        </p:txBody>
      </p:sp>
      <p:sp>
        <p:nvSpPr>
          <p:cNvPr id="3" name="Marcador de contenido 2"/>
          <p:cNvSpPr>
            <a:spLocks noGrp="1"/>
          </p:cNvSpPr>
          <p:nvPr>
            <p:ph idx="1"/>
          </p:nvPr>
        </p:nvSpPr>
        <p:spPr>
          <a:xfrm>
            <a:off x="1654629" y="2506662"/>
            <a:ext cx="4947877" cy="3415167"/>
          </a:xfrm>
        </p:spPr>
        <p:txBody>
          <a:bodyPr/>
          <a:lstStyle/>
          <a:p>
            <a:r>
              <a:rPr lang="es-MX" dirty="0" smtClean="0"/>
              <a:t>Producción</a:t>
            </a:r>
          </a:p>
          <a:p>
            <a:r>
              <a:rPr lang="es-MX" dirty="0" smtClean="0"/>
              <a:t>Mercadotecnia</a:t>
            </a:r>
          </a:p>
          <a:p>
            <a:r>
              <a:rPr lang="es-MX" dirty="0" smtClean="0"/>
              <a:t>Finanzas</a:t>
            </a:r>
          </a:p>
          <a:p>
            <a:r>
              <a:rPr lang="es-MX" dirty="0" smtClean="0"/>
              <a:t>Recursos Humanos</a:t>
            </a:r>
          </a:p>
          <a:p>
            <a:r>
              <a:rPr lang="es-MX" dirty="0" smtClean="0"/>
              <a:t>Logística</a:t>
            </a:r>
          </a:p>
          <a:p>
            <a:r>
              <a:rPr lang="es-MX" dirty="0" smtClean="0"/>
              <a:t>Sistemas</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9300" y="3550250"/>
            <a:ext cx="2303571" cy="1928212"/>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29</a:t>
            </a:fld>
            <a:endParaRPr lang="es-MX" dirty="0"/>
          </a:p>
        </p:txBody>
      </p:sp>
    </p:spTree>
    <p:extLst>
      <p:ext uri="{BB962C8B-B14F-4D97-AF65-F5344CB8AC3E}">
        <p14:creationId xmlns:p14="http://schemas.microsoft.com/office/powerpoint/2010/main" val="2612654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1273" y="807321"/>
            <a:ext cx="9601196" cy="792880"/>
          </a:xfrm>
        </p:spPr>
        <p:txBody>
          <a:bodyPr/>
          <a:lstStyle/>
          <a:p>
            <a:r>
              <a:rPr lang="es-MX" dirty="0" smtClean="0"/>
              <a:t>Índice</a:t>
            </a:r>
            <a:endParaRPr lang="es-MX" dirty="0"/>
          </a:p>
        </p:txBody>
      </p:sp>
      <p:sp>
        <p:nvSpPr>
          <p:cNvPr id="3" name="Marcador de contenido 2"/>
          <p:cNvSpPr>
            <a:spLocks noGrp="1"/>
          </p:cNvSpPr>
          <p:nvPr>
            <p:ph idx="1"/>
          </p:nvPr>
        </p:nvSpPr>
        <p:spPr>
          <a:xfrm>
            <a:off x="1295402" y="1709767"/>
            <a:ext cx="9601196" cy="4274174"/>
          </a:xfrm>
        </p:spPr>
        <p:txBody>
          <a:bodyPr>
            <a:normAutofit fontScale="77500" lnSpcReduction="20000"/>
          </a:bodyPr>
          <a:lstStyle/>
          <a:p>
            <a:pPr marL="0" indent="174625">
              <a:spcBef>
                <a:spcPts val="0"/>
              </a:spcBef>
              <a:spcAft>
                <a:spcPts val="0"/>
              </a:spcAft>
              <a:buNone/>
            </a:pPr>
            <a:r>
              <a:rPr lang="es-MX" dirty="0" smtClean="0">
                <a:latin typeface="Arial" panose="020B0604020202020204" pitchFamily="34" charset="0"/>
                <a:cs typeface="Arial" panose="020B0604020202020204" pitchFamily="34" charset="0"/>
              </a:rPr>
              <a:t>Función </a:t>
            </a:r>
            <a:r>
              <a:rPr lang="es-MX" dirty="0">
                <a:latin typeface="Arial" panose="020B0604020202020204" pitchFamily="34" charset="0"/>
                <a:cs typeface="Arial" panose="020B0604020202020204" pitchFamily="34" charset="0"/>
              </a:rPr>
              <a:t>y objetivo de una </a:t>
            </a:r>
            <a:r>
              <a:rPr lang="es-MX" dirty="0" smtClean="0">
                <a:latin typeface="Arial" panose="020B0604020202020204" pitchFamily="34" charset="0"/>
                <a:cs typeface="Arial" panose="020B0604020202020204" pitchFamily="34" charset="0"/>
              </a:rPr>
              <a:t>empresa ……………………………………..26</a:t>
            </a:r>
            <a:endParaRPr lang="es-MX" dirty="0">
              <a:latin typeface="Arial" panose="020B0604020202020204" pitchFamily="34" charset="0"/>
              <a:cs typeface="Arial" panose="020B0604020202020204" pitchFamily="34" charset="0"/>
            </a:endParaRPr>
          </a:p>
          <a:p>
            <a:pPr marL="0" indent="0">
              <a:spcBef>
                <a:spcPts val="0"/>
              </a:spcBef>
              <a:spcAft>
                <a:spcPts val="0"/>
              </a:spcAft>
              <a:buNone/>
            </a:pPr>
            <a:r>
              <a:rPr lang="es-MX" dirty="0" smtClean="0">
                <a:latin typeface="Arial" panose="020B0604020202020204" pitchFamily="34" charset="0"/>
                <a:cs typeface="Arial" panose="020B0604020202020204" pitchFamily="34" charset="0"/>
              </a:rPr>
              <a:t>1.5  </a:t>
            </a:r>
            <a:r>
              <a:rPr lang="es-MX" dirty="0">
                <a:latin typeface="Arial" panose="020B0604020202020204" pitchFamily="34" charset="0"/>
                <a:cs typeface="Arial" panose="020B0604020202020204" pitchFamily="34" charset="0"/>
              </a:rPr>
              <a:t>Áreas básicas de una </a:t>
            </a:r>
            <a:r>
              <a:rPr lang="es-MX" dirty="0" smtClean="0">
                <a:latin typeface="Arial" panose="020B0604020202020204" pitchFamily="34" charset="0"/>
                <a:cs typeface="Arial" panose="020B0604020202020204" pitchFamily="34" charset="0"/>
              </a:rPr>
              <a:t>organización ……………………………….....27</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Áreas funcionales de una empresa ……………………………………..28</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Producción …………………………………………………………………30</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Mercadotecnia …………………………………………………….……….31</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Finanzas ……………………………………………………………………32</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Recursos humanos ……………………………………………………….33</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Logística ……………………………………………………………………34</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Sistemas ……………………………………………………………………35</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Desarrollo de la organización ……………………………………………36</a:t>
            </a:r>
          </a:p>
          <a:p>
            <a:pPr marL="0" indent="0">
              <a:spcBef>
                <a:spcPts val="0"/>
              </a:spcBef>
              <a:spcAft>
                <a:spcPts val="0"/>
              </a:spcAft>
              <a:buNone/>
            </a:pPr>
            <a:r>
              <a:rPr lang="es-MX" dirty="0" smtClean="0">
                <a:latin typeface="Arial" panose="020B0604020202020204" pitchFamily="34" charset="0"/>
                <a:cs typeface="Arial" panose="020B0604020202020204" pitchFamily="34" charset="0"/>
              </a:rPr>
              <a:t>1.6 </a:t>
            </a:r>
            <a:r>
              <a:rPr lang="es-MX" dirty="0">
                <a:latin typeface="Arial" panose="020B0604020202020204" pitchFamily="34" charset="0"/>
                <a:cs typeface="Arial" panose="020B0604020202020204" pitchFamily="34" charset="0"/>
              </a:rPr>
              <a:t>Proceso </a:t>
            </a:r>
            <a:r>
              <a:rPr lang="es-MX" dirty="0" smtClean="0">
                <a:latin typeface="Arial" panose="020B0604020202020204" pitchFamily="34" charset="0"/>
                <a:cs typeface="Arial" panose="020B0604020202020204" pitchFamily="34" charset="0"/>
              </a:rPr>
              <a:t>Administrativo</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…………………………………………………37</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El proceso administrativo ……………………………………….………..38</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Función de la administración …………………………………….………39</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Elementos del proceso administrativo ………………………………….40</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Tipo de administradores …………………………………….……………41</a:t>
            </a:r>
            <a:endParaRPr lang="es-MX" dirty="0">
              <a:latin typeface="Arial" panose="020B0604020202020204" pitchFamily="34" charset="0"/>
              <a:cs typeface="Arial" panose="020B0604020202020204" pitchFamily="34" charset="0"/>
            </a:endParaRPr>
          </a:p>
          <a:p>
            <a:pPr marL="0" indent="0">
              <a:spcBef>
                <a:spcPts val="0"/>
              </a:spcBef>
              <a:spcAft>
                <a:spcPts val="0"/>
              </a:spcAft>
              <a:buNone/>
            </a:pPr>
            <a:r>
              <a:rPr lang="es-MX" dirty="0">
                <a:latin typeface="Arial" panose="020B0604020202020204" pitchFamily="34" charset="0"/>
                <a:cs typeface="Arial" panose="020B0604020202020204" pitchFamily="34" charset="0"/>
              </a:rPr>
              <a:t>1.7  Empresas tipo </a:t>
            </a:r>
            <a:r>
              <a:rPr lang="es-MX" dirty="0" smtClean="0">
                <a:latin typeface="Arial" panose="020B0604020202020204" pitchFamily="34" charset="0"/>
                <a:cs typeface="Arial" panose="020B0604020202020204" pitchFamily="34" charset="0"/>
              </a:rPr>
              <a:t>IFA ……………………………………………………..42</a:t>
            </a:r>
            <a:endParaRPr lang="es-MX" dirty="0">
              <a:latin typeface="Arial" panose="020B0604020202020204" pitchFamily="34" charset="0"/>
              <a:cs typeface="Arial" panose="020B0604020202020204" pitchFamily="34" charset="0"/>
            </a:endParaRP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Características de las empresas IFA ………………………..………….43</a:t>
            </a:r>
          </a:p>
          <a:p>
            <a:pPr marL="0" indent="174625">
              <a:spcBef>
                <a:spcPts val="0"/>
              </a:spcBef>
              <a:spcAft>
                <a:spcPts val="0"/>
              </a:spcAft>
              <a:buNone/>
            </a:pPr>
            <a:r>
              <a:rPr lang="es-MX" dirty="0" smtClean="0">
                <a:latin typeface="Arial" panose="020B0604020202020204" pitchFamily="34" charset="0"/>
                <a:cs typeface="Arial" panose="020B0604020202020204" pitchFamily="34" charset="0"/>
              </a:rPr>
              <a:t>Bibliografías ……………………………………………………………….46</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3</a:t>
            </a:fld>
            <a:endParaRPr lang="es-MX" dirty="0"/>
          </a:p>
        </p:txBody>
      </p:sp>
    </p:spTree>
    <p:extLst>
      <p:ext uri="{BB962C8B-B14F-4D97-AF65-F5344CB8AC3E}">
        <p14:creationId xmlns:p14="http://schemas.microsoft.com/office/powerpoint/2010/main" val="1829731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9841" y="1148897"/>
            <a:ext cx="10279743" cy="1325563"/>
          </a:xfrm>
        </p:spPr>
        <p:txBody>
          <a:bodyPr/>
          <a:lstStyle/>
          <a:p>
            <a:r>
              <a:rPr lang="es-MX" dirty="0" smtClean="0"/>
              <a:t>Producción</a:t>
            </a:r>
            <a:endParaRPr lang="es-MX" dirty="0"/>
          </a:p>
        </p:txBody>
      </p:sp>
      <p:sp>
        <p:nvSpPr>
          <p:cNvPr id="3" name="Marcador de contenido 2"/>
          <p:cNvSpPr>
            <a:spLocks noGrp="1"/>
          </p:cNvSpPr>
          <p:nvPr>
            <p:ph idx="1"/>
          </p:nvPr>
        </p:nvSpPr>
        <p:spPr>
          <a:xfrm>
            <a:off x="1228269" y="2576060"/>
            <a:ext cx="9971315" cy="2445883"/>
          </a:xfrm>
        </p:spPr>
        <p:txBody>
          <a:bodyPr/>
          <a:lstStyle/>
          <a:p>
            <a:pPr marL="0" indent="0" algn="just">
              <a:buNone/>
            </a:pPr>
            <a:r>
              <a:rPr lang="es-MX" dirty="0" smtClean="0"/>
              <a:t>Tiene la responsabilidad de formular y desarrollar los métodos más adecuados para la elaboración de productos y servicios, además de coordinar la mano de obra, equipo, instalaciones, materiales y herramientas requeridas.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8317" y="4158173"/>
            <a:ext cx="3898037" cy="1727539"/>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30</a:t>
            </a:fld>
            <a:endParaRPr lang="es-MX" dirty="0"/>
          </a:p>
        </p:txBody>
      </p:sp>
    </p:spTree>
    <p:extLst>
      <p:ext uri="{BB962C8B-B14F-4D97-AF65-F5344CB8AC3E}">
        <p14:creationId xmlns:p14="http://schemas.microsoft.com/office/powerpoint/2010/main" val="27573237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9841" y="1134382"/>
            <a:ext cx="10279743" cy="1325563"/>
          </a:xfrm>
        </p:spPr>
        <p:txBody>
          <a:bodyPr/>
          <a:lstStyle/>
          <a:p>
            <a:r>
              <a:rPr lang="es-MX" dirty="0" smtClean="0"/>
              <a:t>Mercadotecnia</a:t>
            </a:r>
            <a:endParaRPr lang="es-MX" dirty="0"/>
          </a:p>
        </p:txBody>
      </p:sp>
      <p:sp>
        <p:nvSpPr>
          <p:cNvPr id="3" name="Marcador de contenido 2"/>
          <p:cNvSpPr>
            <a:spLocks noGrp="1"/>
          </p:cNvSpPr>
          <p:nvPr>
            <p:ph idx="1"/>
          </p:nvPr>
        </p:nvSpPr>
        <p:spPr>
          <a:xfrm>
            <a:off x="1074056" y="2605088"/>
            <a:ext cx="9971315" cy="2126569"/>
          </a:xfrm>
        </p:spPr>
        <p:txBody>
          <a:bodyPr/>
          <a:lstStyle/>
          <a:p>
            <a:pPr marL="0" indent="0" algn="just">
              <a:buNone/>
            </a:pPr>
            <a:r>
              <a:rPr lang="es-MX" dirty="0" smtClean="0"/>
              <a:t>Su responsabilidad es reunir los factores y hechos que inciden en el mercado, para desarrollar lo que el consumidor requiere para  satisfacer una necesidad o deseo.</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4600" y="4168460"/>
            <a:ext cx="2476846" cy="1829055"/>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31</a:t>
            </a:fld>
            <a:endParaRPr lang="es-MX" dirty="0"/>
          </a:p>
        </p:txBody>
      </p:sp>
    </p:spTree>
    <p:extLst>
      <p:ext uri="{BB962C8B-B14F-4D97-AF65-F5344CB8AC3E}">
        <p14:creationId xmlns:p14="http://schemas.microsoft.com/office/powerpoint/2010/main" val="3315060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9841" y="1134383"/>
            <a:ext cx="10279743" cy="1325563"/>
          </a:xfrm>
        </p:spPr>
        <p:txBody>
          <a:bodyPr/>
          <a:lstStyle/>
          <a:p>
            <a:r>
              <a:rPr lang="es-MX" dirty="0" smtClean="0"/>
              <a:t>Finanzas</a:t>
            </a:r>
            <a:endParaRPr lang="es-MX" dirty="0"/>
          </a:p>
        </p:txBody>
      </p:sp>
      <p:sp>
        <p:nvSpPr>
          <p:cNvPr id="3" name="Marcador de contenido 2"/>
          <p:cNvSpPr>
            <a:spLocks noGrp="1"/>
          </p:cNvSpPr>
          <p:nvPr>
            <p:ph idx="1"/>
          </p:nvPr>
        </p:nvSpPr>
        <p:spPr>
          <a:xfrm>
            <a:off x="1074056" y="2706688"/>
            <a:ext cx="9971315" cy="2242683"/>
          </a:xfrm>
        </p:spPr>
        <p:txBody>
          <a:bodyPr/>
          <a:lstStyle/>
          <a:p>
            <a:pPr marL="0" indent="0" algn="just">
              <a:buNone/>
            </a:pPr>
            <a:r>
              <a:rPr lang="es-MX" dirty="0" smtClean="0"/>
              <a:t>Es el área responsable de obtener fondos y recurso de capital necesarios para el funcionamiento de la empresa, así como maximizar el aprovechamiento y administración de los recursos financieros disponibles.</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0446" y="3828029"/>
            <a:ext cx="2464925" cy="2457821"/>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32</a:t>
            </a:fld>
            <a:endParaRPr lang="es-MX" dirty="0"/>
          </a:p>
        </p:txBody>
      </p:sp>
    </p:spTree>
    <p:extLst>
      <p:ext uri="{BB962C8B-B14F-4D97-AF65-F5344CB8AC3E}">
        <p14:creationId xmlns:p14="http://schemas.microsoft.com/office/powerpoint/2010/main" val="6179874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4054" y="1177925"/>
            <a:ext cx="10279743" cy="1325563"/>
          </a:xfrm>
        </p:spPr>
        <p:txBody>
          <a:bodyPr/>
          <a:lstStyle/>
          <a:p>
            <a:r>
              <a:rPr lang="es-MX" dirty="0" smtClean="0"/>
              <a:t>Recursos humanos</a:t>
            </a:r>
            <a:endParaRPr lang="es-MX" dirty="0"/>
          </a:p>
        </p:txBody>
      </p:sp>
      <p:sp>
        <p:nvSpPr>
          <p:cNvPr id="3" name="Marcador de contenido 2"/>
          <p:cNvSpPr>
            <a:spLocks noGrp="1"/>
          </p:cNvSpPr>
          <p:nvPr>
            <p:ph idx="1"/>
          </p:nvPr>
        </p:nvSpPr>
        <p:spPr>
          <a:xfrm>
            <a:off x="1228269" y="2866345"/>
            <a:ext cx="9971315" cy="2329769"/>
          </a:xfrm>
        </p:spPr>
        <p:txBody>
          <a:bodyPr/>
          <a:lstStyle/>
          <a:p>
            <a:pPr marL="0" indent="0" algn="just">
              <a:buNone/>
            </a:pPr>
            <a:r>
              <a:rPr lang="es-MX" dirty="0" smtClean="0"/>
              <a:t>Su responsabilidad es conseguir, conservar y fortalecer el grupo humano de trabajo, mediante programas adecuados de reclutamiento, de selección, de programas de capacitación y desarrollo.</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5153" y="4152286"/>
            <a:ext cx="2783540" cy="2087655"/>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33</a:t>
            </a:fld>
            <a:endParaRPr lang="es-MX" dirty="0"/>
          </a:p>
        </p:txBody>
      </p:sp>
    </p:spTree>
    <p:extLst>
      <p:ext uri="{BB962C8B-B14F-4D97-AF65-F5344CB8AC3E}">
        <p14:creationId xmlns:p14="http://schemas.microsoft.com/office/powerpoint/2010/main" val="34547433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8269" y="1175657"/>
            <a:ext cx="9222017" cy="1153660"/>
          </a:xfrm>
        </p:spPr>
        <p:txBody>
          <a:bodyPr/>
          <a:lstStyle/>
          <a:p>
            <a:r>
              <a:rPr lang="es-MX" dirty="0" smtClean="0"/>
              <a:t>Logística</a:t>
            </a:r>
            <a:endParaRPr lang="es-MX" dirty="0"/>
          </a:p>
        </p:txBody>
      </p:sp>
      <p:sp>
        <p:nvSpPr>
          <p:cNvPr id="3" name="Marcador de contenido 2"/>
          <p:cNvSpPr>
            <a:spLocks noGrp="1"/>
          </p:cNvSpPr>
          <p:nvPr>
            <p:ph idx="1"/>
          </p:nvPr>
        </p:nvSpPr>
        <p:spPr>
          <a:xfrm>
            <a:off x="1093798" y="2675029"/>
            <a:ext cx="9971315" cy="2532969"/>
          </a:xfrm>
        </p:spPr>
        <p:txBody>
          <a:bodyPr/>
          <a:lstStyle/>
          <a:p>
            <a:pPr marL="0" indent="0" algn="just">
              <a:buNone/>
            </a:pPr>
            <a:r>
              <a:rPr lang="es-MX" dirty="0" smtClean="0"/>
              <a:t>Su responsabilidad es desarrollar una red de medios, métodos e infraestructura para garantizar el almacenamiento, transporte y la entrega de los bienes y/o servicios producidos.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3926" y="3941514"/>
            <a:ext cx="4478187" cy="1996209"/>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34</a:t>
            </a:fld>
            <a:endParaRPr lang="es-MX" dirty="0"/>
          </a:p>
        </p:txBody>
      </p:sp>
    </p:spTree>
    <p:extLst>
      <p:ext uri="{BB962C8B-B14F-4D97-AF65-F5344CB8AC3E}">
        <p14:creationId xmlns:p14="http://schemas.microsoft.com/office/powerpoint/2010/main" val="21498128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9841" y="1003753"/>
            <a:ext cx="10279743" cy="1325563"/>
          </a:xfrm>
        </p:spPr>
        <p:txBody>
          <a:bodyPr/>
          <a:lstStyle/>
          <a:p>
            <a:r>
              <a:rPr lang="es-MX" dirty="0" smtClean="0"/>
              <a:t>Sistemas</a:t>
            </a:r>
            <a:endParaRPr lang="es-MX" dirty="0"/>
          </a:p>
        </p:txBody>
      </p:sp>
      <p:sp>
        <p:nvSpPr>
          <p:cNvPr id="3" name="Marcador de contenido 2"/>
          <p:cNvSpPr>
            <a:spLocks noGrp="1"/>
          </p:cNvSpPr>
          <p:nvPr>
            <p:ph idx="1"/>
          </p:nvPr>
        </p:nvSpPr>
        <p:spPr>
          <a:xfrm>
            <a:off x="1074056" y="2706688"/>
            <a:ext cx="9971315" cy="2300741"/>
          </a:xfrm>
        </p:spPr>
        <p:txBody>
          <a:bodyPr/>
          <a:lstStyle/>
          <a:p>
            <a:pPr marL="0" indent="0" algn="just">
              <a:buNone/>
            </a:pPr>
            <a:r>
              <a:rPr lang="es-MX" dirty="0" smtClean="0"/>
              <a:t>Es el área responsable de manejar y controlar los sistemas informáticos que se utilizan en la empresa, así como de los necesarios para la vinculación con los clientes, proveedores y consumidores.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9929" y="4003862"/>
            <a:ext cx="2353235" cy="1764926"/>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35</a:t>
            </a:fld>
            <a:endParaRPr lang="es-MX" dirty="0"/>
          </a:p>
        </p:txBody>
      </p:sp>
    </p:spTree>
    <p:extLst>
      <p:ext uri="{BB962C8B-B14F-4D97-AF65-F5344CB8AC3E}">
        <p14:creationId xmlns:p14="http://schemas.microsoft.com/office/powerpoint/2010/main" val="33132969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Desarrollo de la organización</a:t>
            </a:r>
            <a:endParaRPr lang="es-MX" dirty="0"/>
          </a:p>
        </p:txBody>
      </p:sp>
      <p:sp>
        <p:nvSpPr>
          <p:cNvPr id="3" name="Marcador de contenido 2"/>
          <p:cNvSpPr>
            <a:spLocks noGrp="1"/>
          </p:cNvSpPr>
          <p:nvPr>
            <p:ph idx="1"/>
          </p:nvPr>
        </p:nvSpPr>
        <p:spPr/>
        <p:txBody>
          <a:bodyPr>
            <a:normAutofit/>
          </a:bodyPr>
          <a:lstStyle/>
          <a:p>
            <a:pPr marL="0" indent="0" algn="just">
              <a:buNone/>
            </a:pPr>
            <a:r>
              <a:rPr lang="es-MX" dirty="0"/>
              <a:t>El rumbo que ha de tomar una organización lo definen la Asamblea de accionistas, el Consejo administrativo y la Dirección de la empresa, apoyados en:</a:t>
            </a:r>
          </a:p>
          <a:p>
            <a:pPr algn="just"/>
            <a:r>
              <a:rPr lang="es-MX" dirty="0"/>
              <a:t>Recursos materiales</a:t>
            </a:r>
          </a:p>
          <a:p>
            <a:pPr algn="just"/>
            <a:r>
              <a:rPr lang="es-MX" dirty="0"/>
              <a:t>Recursos humanos</a:t>
            </a:r>
          </a:p>
          <a:p>
            <a:pPr algn="just"/>
            <a:r>
              <a:rPr lang="es-MX" dirty="0"/>
              <a:t>Recursos tecnológicos</a:t>
            </a:r>
          </a:p>
          <a:p>
            <a:pPr algn="just"/>
            <a:r>
              <a:rPr lang="es-MX" dirty="0"/>
              <a:t>Recursos </a:t>
            </a:r>
            <a:r>
              <a:rPr lang="es-MX" dirty="0" smtClean="0"/>
              <a:t>financieros</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36</a:t>
            </a:fld>
            <a:endParaRPr lang="es-MX" dirty="0"/>
          </a:p>
        </p:txBody>
      </p:sp>
    </p:spTree>
    <p:extLst>
      <p:ext uri="{BB962C8B-B14F-4D97-AF65-F5344CB8AC3E}">
        <p14:creationId xmlns:p14="http://schemas.microsoft.com/office/powerpoint/2010/main" val="15504666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76284" y="2676206"/>
            <a:ext cx="6777318" cy="890680"/>
          </a:xfrm>
          <a:solidFill>
            <a:schemeClr val="accent1">
              <a:lumMod val="60000"/>
              <a:lumOff val="40000"/>
            </a:schemeClr>
          </a:solidFill>
        </p:spPr>
        <p:txBody>
          <a:bodyPr>
            <a:normAutofit/>
          </a:bodyPr>
          <a:lstStyle/>
          <a:p>
            <a:pPr marL="0" indent="0">
              <a:buNone/>
            </a:pPr>
            <a:r>
              <a:rPr lang="es-MX" sz="3600" dirty="0"/>
              <a:t>1.6 Proceso Administrativo</a:t>
            </a:r>
          </a:p>
        </p:txBody>
      </p:sp>
      <p:sp>
        <p:nvSpPr>
          <p:cNvPr id="2" name="Marcador de número de diapositiva 1"/>
          <p:cNvSpPr>
            <a:spLocks noGrp="1"/>
          </p:cNvSpPr>
          <p:nvPr>
            <p:ph type="sldNum" sz="quarter" idx="12"/>
          </p:nvPr>
        </p:nvSpPr>
        <p:spPr/>
        <p:txBody>
          <a:bodyPr/>
          <a:lstStyle/>
          <a:p>
            <a:fld id="{AB9BCCD5-3606-4848-9EA9-AE8D901A6200}" type="slidenum">
              <a:rPr lang="es-MX" smtClean="0"/>
              <a:t>37</a:t>
            </a:fld>
            <a:endParaRPr lang="es-MX" dirty="0"/>
          </a:p>
        </p:txBody>
      </p:sp>
    </p:spTree>
    <p:extLst>
      <p:ext uri="{BB962C8B-B14F-4D97-AF65-F5344CB8AC3E}">
        <p14:creationId xmlns:p14="http://schemas.microsoft.com/office/powerpoint/2010/main" val="8068662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proceso administrativo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47869432"/>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AB9BCCD5-3606-4848-9EA9-AE8D901A6200}" type="slidenum">
              <a:rPr lang="es-MX" smtClean="0"/>
              <a:t>38</a:t>
            </a:fld>
            <a:endParaRPr lang="es-MX" dirty="0"/>
          </a:p>
        </p:txBody>
      </p:sp>
    </p:spTree>
    <p:extLst>
      <p:ext uri="{BB962C8B-B14F-4D97-AF65-F5344CB8AC3E}">
        <p14:creationId xmlns:p14="http://schemas.microsoft.com/office/powerpoint/2010/main" val="18874828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Función de la administración</a:t>
            </a:r>
            <a:endParaRPr lang="es-MX" dirty="0"/>
          </a:p>
        </p:txBody>
      </p:sp>
      <p:sp>
        <p:nvSpPr>
          <p:cNvPr id="3" name="Marcador de contenido 2"/>
          <p:cNvSpPr>
            <a:spLocks noGrp="1"/>
          </p:cNvSpPr>
          <p:nvPr>
            <p:ph idx="1"/>
          </p:nvPr>
        </p:nvSpPr>
        <p:spPr/>
        <p:txBody>
          <a:bodyPr/>
          <a:lstStyle/>
          <a:p>
            <a:pPr marL="0" indent="0" algn="just">
              <a:buNone/>
            </a:pPr>
            <a:r>
              <a:rPr lang="es-MX" dirty="0" smtClean="0"/>
              <a:t>La función de la administración es apoyar a la organización a hacer usos de los recursos para conseguir sus metas. Los administradores de todos los niveles en cada uno de los departamentos de una organización son responsables de ejecutar los elementos del proceso administrativo. </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39</a:t>
            </a:fld>
            <a:endParaRPr lang="es-MX" dirty="0"/>
          </a:p>
        </p:txBody>
      </p:sp>
    </p:spTree>
    <p:extLst>
      <p:ext uri="{BB962C8B-B14F-4D97-AF65-F5344CB8AC3E}">
        <p14:creationId xmlns:p14="http://schemas.microsoft.com/office/powerpoint/2010/main" val="4131681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6314" y="2658916"/>
            <a:ext cx="9130554" cy="1124609"/>
          </a:xfrm>
        </p:spPr>
        <p:txBody>
          <a:bodyPr>
            <a:normAutofit/>
          </a:bodyPr>
          <a:lstStyle/>
          <a:p>
            <a:pPr marL="0" indent="0">
              <a:buNone/>
            </a:pPr>
            <a:r>
              <a:rPr lang="es-MX" sz="3600" b="1" dirty="0"/>
              <a:t>1.1  Definiciones y objetivos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3338" y="3360644"/>
            <a:ext cx="2542615" cy="2542615"/>
          </a:xfrm>
          <a:prstGeom prst="rect">
            <a:avLst/>
          </a:prstGeom>
        </p:spPr>
      </p:pic>
      <p:sp>
        <p:nvSpPr>
          <p:cNvPr id="4" name="Marcador de número de diapositiva 3"/>
          <p:cNvSpPr>
            <a:spLocks noGrp="1"/>
          </p:cNvSpPr>
          <p:nvPr>
            <p:ph type="sldNum" sz="quarter" idx="12"/>
          </p:nvPr>
        </p:nvSpPr>
        <p:spPr/>
        <p:txBody>
          <a:bodyPr/>
          <a:lstStyle/>
          <a:p>
            <a:fld id="{AB9BCCD5-3606-4848-9EA9-AE8D901A6200}" type="slidenum">
              <a:rPr lang="es-MX" smtClean="0"/>
              <a:t>4</a:t>
            </a:fld>
            <a:endParaRPr lang="es-MX" dirty="0"/>
          </a:p>
        </p:txBody>
      </p:sp>
    </p:spTree>
    <p:extLst>
      <p:ext uri="{BB962C8B-B14F-4D97-AF65-F5344CB8AC3E}">
        <p14:creationId xmlns:p14="http://schemas.microsoft.com/office/powerpoint/2010/main" val="31849037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 del proceso administrativo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09498161"/>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flipH="1">
            <a:off x="7221070" y="4773706"/>
            <a:ext cx="3630706" cy="461665"/>
          </a:xfrm>
          <a:prstGeom prst="rect">
            <a:avLst/>
          </a:prstGeom>
          <a:noFill/>
        </p:spPr>
        <p:txBody>
          <a:bodyPr wrap="square" rtlCol="0">
            <a:spAutoFit/>
          </a:bodyPr>
          <a:lstStyle/>
          <a:p>
            <a:pPr marL="285750" indent="-285750">
              <a:buFont typeface="Arial" panose="020B0604020202020204" pitchFamily="34" charset="0"/>
              <a:buChar char="•"/>
            </a:pPr>
            <a:r>
              <a:rPr lang="es-MX" sz="2400" dirty="0" smtClean="0"/>
              <a:t>¿Cómo se ha realizado? </a:t>
            </a:r>
            <a:endParaRPr lang="es-MX" sz="2400" dirty="0"/>
          </a:p>
        </p:txBody>
      </p:sp>
      <p:sp>
        <p:nvSpPr>
          <p:cNvPr id="3" name="Marcador de número de diapositiva 2"/>
          <p:cNvSpPr>
            <a:spLocks noGrp="1"/>
          </p:cNvSpPr>
          <p:nvPr>
            <p:ph type="sldNum" sz="quarter" idx="12"/>
          </p:nvPr>
        </p:nvSpPr>
        <p:spPr/>
        <p:txBody>
          <a:bodyPr/>
          <a:lstStyle/>
          <a:p>
            <a:fld id="{AB9BCCD5-3606-4848-9EA9-AE8D901A6200}" type="slidenum">
              <a:rPr lang="es-MX" smtClean="0"/>
              <a:t>40</a:t>
            </a:fld>
            <a:endParaRPr lang="es-MX" dirty="0"/>
          </a:p>
        </p:txBody>
      </p:sp>
    </p:spTree>
    <p:extLst>
      <p:ext uri="{BB962C8B-B14F-4D97-AF65-F5344CB8AC3E}">
        <p14:creationId xmlns:p14="http://schemas.microsoft.com/office/powerpoint/2010/main" val="25405110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6030" y="1214361"/>
            <a:ext cx="9601196" cy="1303867"/>
          </a:xfrm>
        </p:spPr>
        <p:txBody>
          <a:bodyPr/>
          <a:lstStyle/>
          <a:p>
            <a:r>
              <a:rPr lang="es-MX" dirty="0" smtClean="0"/>
              <a:t>Tipo de administradores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24000989"/>
              </p:ext>
            </p:extLst>
          </p:nvPr>
        </p:nvGraphicFramePr>
        <p:xfrm>
          <a:off x="838200" y="2540000"/>
          <a:ext cx="10515600" cy="3585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AB9BCCD5-3606-4848-9EA9-AE8D901A6200}" type="slidenum">
              <a:rPr lang="es-MX" smtClean="0"/>
              <a:t>41</a:t>
            </a:fld>
            <a:endParaRPr lang="es-MX" dirty="0"/>
          </a:p>
        </p:txBody>
      </p:sp>
    </p:spTree>
    <p:extLst>
      <p:ext uri="{BB962C8B-B14F-4D97-AF65-F5344CB8AC3E}">
        <p14:creationId xmlns:p14="http://schemas.microsoft.com/office/powerpoint/2010/main" val="15662484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86626" y="2638426"/>
            <a:ext cx="4731659" cy="990146"/>
          </a:xfrm>
          <a:solidFill>
            <a:schemeClr val="accent1">
              <a:lumMod val="60000"/>
              <a:lumOff val="40000"/>
            </a:schemeClr>
          </a:solidFill>
        </p:spPr>
        <p:txBody>
          <a:bodyPr>
            <a:noAutofit/>
          </a:bodyPr>
          <a:lstStyle/>
          <a:p>
            <a:pPr marL="0" indent="0">
              <a:buNone/>
            </a:pPr>
            <a:r>
              <a:rPr lang="es-MX" sz="3600" dirty="0"/>
              <a:t>1.7  Empresas tipo </a:t>
            </a:r>
            <a:r>
              <a:rPr lang="es-MX" sz="3600" dirty="0" smtClean="0"/>
              <a:t>IFA</a:t>
            </a:r>
            <a:endParaRPr lang="es-MX" sz="3600" dirty="0"/>
          </a:p>
        </p:txBody>
      </p:sp>
      <p:sp>
        <p:nvSpPr>
          <p:cNvPr id="2" name="Marcador de número de diapositiva 1"/>
          <p:cNvSpPr>
            <a:spLocks noGrp="1"/>
          </p:cNvSpPr>
          <p:nvPr>
            <p:ph type="sldNum" sz="quarter" idx="12"/>
          </p:nvPr>
        </p:nvSpPr>
        <p:spPr/>
        <p:txBody>
          <a:bodyPr/>
          <a:lstStyle/>
          <a:p>
            <a:fld id="{AB9BCCD5-3606-4848-9EA9-AE8D901A6200}" type="slidenum">
              <a:rPr lang="es-MX" smtClean="0"/>
              <a:t>42</a:t>
            </a:fld>
            <a:endParaRPr lang="es-MX" dirty="0"/>
          </a:p>
        </p:txBody>
      </p:sp>
    </p:spTree>
    <p:extLst>
      <p:ext uri="{BB962C8B-B14F-4D97-AF65-F5344CB8AC3E}">
        <p14:creationId xmlns:p14="http://schemas.microsoft.com/office/powerpoint/2010/main" val="126568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las empresas IFA</a:t>
            </a:r>
            <a:endParaRPr lang="es-MX" dirty="0"/>
          </a:p>
        </p:txBody>
      </p:sp>
      <p:sp>
        <p:nvSpPr>
          <p:cNvPr id="3" name="Marcador de contenido 2"/>
          <p:cNvSpPr>
            <a:spLocks noGrp="1"/>
          </p:cNvSpPr>
          <p:nvPr>
            <p:ph idx="1"/>
          </p:nvPr>
        </p:nvSpPr>
        <p:spPr/>
        <p:txBody>
          <a:bodyPr>
            <a:normAutofit lnSpcReduction="10000"/>
          </a:bodyPr>
          <a:lstStyle/>
          <a:p>
            <a:pPr marL="0" indent="0" algn="just">
              <a:buNone/>
            </a:pPr>
            <a:r>
              <a:rPr lang="es-MX" dirty="0" smtClean="0"/>
              <a:t>Los cambios que exige la demanda de los consumidores y ante la necesidad de atenderlos para mantenerse en el mercado globalizado, es necesario que las organizaciones sean del tipo IFA.  </a:t>
            </a:r>
          </a:p>
          <a:p>
            <a:endParaRPr lang="es-MX" dirty="0"/>
          </a:p>
          <a:p>
            <a:r>
              <a:rPr lang="es-MX" dirty="0" smtClean="0"/>
              <a:t>Inteligente </a:t>
            </a:r>
            <a:r>
              <a:rPr lang="es-MX" dirty="0"/>
              <a:t>en la organización</a:t>
            </a:r>
          </a:p>
          <a:p>
            <a:r>
              <a:rPr lang="es-MX" dirty="0"/>
              <a:t>Flexible en la producción</a:t>
            </a:r>
          </a:p>
          <a:p>
            <a:r>
              <a:rPr lang="es-MX" dirty="0"/>
              <a:t>Ágil en la comercialización</a:t>
            </a:r>
          </a:p>
          <a:p>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43</a:t>
            </a:fld>
            <a:endParaRPr lang="es-MX" dirty="0"/>
          </a:p>
        </p:txBody>
      </p:sp>
    </p:spTree>
    <p:extLst>
      <p:ext uri="{BB962C8B-B14F-4D97-AF65-F5344CB8AC3E}">
        <p14:creationId xmlns:p14="http://schemas.microsoft.com/office/powerpoint/2010/main" val="11858170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las empresas IFA</a:t>
            </a:r>
            <a:endParaRPr lang="es-MX" dirty="0"/>
          </a:p>
        </p:txBody>
      </p:sp>
      <p:sp>
        <p:nvSpPr>
          <p:cNvPr id="3" name="Marcador de contenido 2"/>
          <p:cNvSpPr>
            <a:spLocks noGrp="1"/>
          </p:cNvSpPr>
          <p:nvPr>
            <p:ph idx="1"/>
          </p:nvPr>
        </p:nvSpPr>
        <p:spPr/>
        <p:txBody>
          <a:bodyPr>
            <a:normAutofit/>
          </a:bodyPr>
          <a:lstStyle/>
          <a:p>
            <a:pPr marL="0" indent="0" algn="just">
              <a:buNone/>
            </a:pPr>
            <a:r>
              <a:rPr lang="es-MX" dirty="0" smtClean="0"/>
              <a:t>Una empresa debe organizarse de forma adecuada para proporcionar el producto o servicio que el mercado demanda, en el momento y lugar que se requiere, para lo cual debe de apoyarse en las vías de comercialización necesario para estar presente en el gusto del consumidor.</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44</a:t>
            </a:fld>
            <a:endParaRPr lang="es-MX" dirty="0"/>
          </a:p>
        </p:txBody>
      </p:sp>
    </p:spTree>
    <p:extLst>
      <p:ext uri="{BB962C8B-B14F-4D97-AF65-F5344CB8AC3E}">
        <p14:creationId xmlns:p14="http://schemas.microsoft.com/office/powerpoint/2010/main" val="28144036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las empresas IFA</a:t>
            </a:r>
            <a:endParaRPr lang="es-MX" dirty="0"/>
          </a:p>
        </p:txBody>
      </p:sp>
      <p:sp>
        <p:nvSpPr>
          <p:cNvPr id="3" name="Marcador de contenido 2"/>
          <p:cNvSpPr>
            <a:spLocks noGrp="1"/>
          </p:cNvSpPr>
          <p:nvPr>
            <p:ph idx="1"/>
          </p:nvPr>
        </p:nvSpPr>
        <p:spPr/>
        <p:txBody>
          <a:bodyPr>
            <a:normAutofit/>
          </a:bodyPr>
          <a:lstStyle/>
          <a:p>
            <a:pPr marL="0" indent="0" algn="just">
              <a:buNone/>
            </a:pPr>
            <a:r>
              <a:rPr lang="es-MX" dirty="0" smtClean="0"/>
              <a:t>Una empresa IFA debe de reinventarse en todo momento, de tal forma que su producto sea la referencia para otro tipo de productos; además de adecuarlos acorde a las necesidades del usuario o consumidor.</a:t>
            </a:r>
          </a:p>
          <a:p>
            <a:pPr marL="0" indent="0" algn="just">
              <a:buNone/>
            </a:pPr>
            <a:r>
              <a:rPr lang="es-MX" dirty="0" smtClean="0"/>
              <a:t>En el caso de servicios debe de cubrir todo aquello que el consumidor requiere y que está dispuesto a pagar.</a:t>
            </a:r>
          </a:p>
          <a:p>
            <a:pPr marL="0" indent="0" algn="just">
              <a:buNone/>
            </a:pPr>
            <a:r>
              <a:rPr lang="es-MX" dirty="0" smtClean="0"/>
              <a:t>Debe de estar al tanto de lo que sucede en el entorno para tomar las decisiones que apoyen a consolidar la visión de la organización</a:t>
            </a:r>
            <a:endParaRPr lang="es-MX" dirty="0"/>
          </a:p>
        </p:txBody>
      </p:sp>
      <p:sp>
        <p:nvSpPr>
          <p:cNvPr id="4" name="Marcador de número de diapositiva 3"/>
          <p:cNvSpPr>
            <a:spLocks noGrp="1"/>
          </p:cNvSpPr>
          <p:nvPr>
            <p:ph type="sldNum" sz="quarter" idx="12"/>
          </p:nvPr>
        </p:nvSpPr>
        <p:spPr/>
        <p:txBody>
          <a:bodyPr/>
          <a:lstStyle/>
          <a:p>
            <a:fld id="{AB9BCCD5-3606-4848-9EA9-AE8D901A6200}" type="slidenum">
              <a:rPr lang="es-MX" smtClean="0"/>
              <a:t>45</a:t>
            </a:fld>
            <a:endParaRPr lang="es-MX" dirty="0"/>
          </a:p>
        </p:txBody>
      </p:sp>
    </p:spTree>
    <p:extLst>
      <p:ext uri="{BB962C8B-B14F-4D97-AF65-F5344CB8AC3E}">
        <p14:creationId xmlns:p14="http://schemas.microsoft.com/office/powerpoint/2010/main" val="28726278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1202795"/>
            <a:ext cx="9601196" cy="1303867"/>
          </a:xfrm>
        </p:spPr>
        <p:txBody>
          <a:bodyPr/>
          <a:lstStyle/>
          <a:p>
            <a:r>
              <a:rPr lang="es-MX" dirty="0" smtClean="0"/>
              <a:t>Bibliografía</a:t>
            </a:r>
            <a:endParaRPr lang="es-MX" dirty="0"/>
          </a:p>
        </p:txBody>
      </p:sp>
      <p:sp>
        <p:nvSpPr>
          <p:cNvPr id="3" name="Marcador de contenido 2"/>
          <p:cNvSpPr>
            <a:spLocks noGrp="1"/>
          </p:cNvSpPr>
          <p:nvPr>
            <p:ph idx="1"/>
          </p:nvPr>
        </p:nvSpPr>
        <p:spPr>
          <a:xfrm>
            <a:off x="936812" y="2506662"/>
            <a:ext cx="10318376" cy="3676424"/>
          </a:xfrm>
        </p:spPr>
        <p:txBody>
          <a:bodyPr>
            <a:normAutofit fontScale="92500"/>
          </a:bodyPr>
          <a:lstStyle/>
          <a:p>
            <a:r>
              <a:rPr lang="es-MX" dirty="0"/>
              <a:t>Castillo, V. (2013). Teoría de las organizaciones. Trillas. México.</a:t>
            </a:r>
          </a:p>
          <a:p>
            <a:r>
              <a:rPr lang="es-MX" dirty="0" err="1" smtClean="0"/>
              <a:t>Bateman</a:t>
            </a:r>
            <a:r>
              <a:rPr lang="es-MX" dirty="0" smtClean="0"/>
              <a:t>, T; Snell, S. (2001). Administración, una ventaja competitiva. McGraw-Hill. México.</a:t>
            </a:r>
          </a:p>
          <a:p>
            <a:r>
              <a:rPr lang="es-MX" dirty="0" smtClean="0"/>
              <a:t>Barajas, J. (2012). Curso introductorio a la administración. Trillas. México.</a:t>
            </a:r>
          </a:p>
          <a:p>
            <a:r>
              <a:rPr lang="es-MX" dirty="0"/>
              <a:t>Jones, G., George, J. (2006).  Administración contemporánea. McGraw-Hill. México.</a:t>
            </a:r>
          </a:p>
          <a:p>
            <a:r>
              <a:rPr lang="es-MX" dirty="0" err="1" smtClean="0"/>
              <a:t>Münch</a:t>
            </a:r>
            <a:r>
              <a:rPr lang="es-MX" dirty="0" smtClean="0"/>
              <a:t>, L., García, J. (2015). Fundamentos de administración. Trillas. México.</a:t>
            </a:r>
          </a:p>
          <a:p>
            <a:r>
              <a:rPr lang="es-MX" dirty="0" smtClean="0"/>
              <a:t>Reyes, A. (2013). Administración moderna. </a:t>
            </a:r>
            <a:r>
              <a:rPr lang="es-MX" dirty="0" err="1" smtClean="0"/>
              <a:t>Limusa</a:t>
            </a:r>
            <a:r>
              <a:rPr lang="es-MX" dirty="0" smtClean="0"/>
              <a:t>. México. </a:t>
            </a:r>
          </a:p>
          <a:p>
            <a:r>
              <a:rPr lang="es-MX" dirty="0" smtClean="0"/>
              <a:t>Las ilustraciones son tomadas de imágenes en línea de Microsoft.</a:t>
            </a:r>
          </a:p>
        </p:txBody>
      </p:sp>
      <p:sp>
        <p:nvSpPr>
          <p:cNvPr id="4" name="Marcador de número de diapositiva 3"/>
          <p:cNvSpPr>
            <a:spLocks noGrp="1"/>
          </p:cNvSpPr>
          <p:nvPr>
            <p:ph type="sldNum" sz="quarter" idx="12"/>
          </p:nvPr>
        </p:nvSpPr>
        <p:spPr/>
        <p:txBody>
          <a:bodyPr/>
          <a:lstStyle/>
          <a:p>
            <a:fld id="{AB9BCCD5-3606-4848-9EA9-AE8D901A6200}" type="slidenum">
              <a:rPr lang="es-MX" smtClean="0"/>
              <a:t>46</a:t>
            </a:fld>
            <a:endParaRPr lang="es-MX" dirty="0"/>
          </a:p>
        </p:txBody>
      </p:sp>
    </p:spTree>
    <p:extLst>
      <p:ext uri="{BB962C8B-B14F-4D97-AF65-F5344CB8AC3E}">
        <p14:creationId xmlns:p14="http://schemas.microsoft.com/office/powerpoint/2010/main" val="2921424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Definiciones de administración</a:t>
            </a:r>
            <a:endParaRPr lang="es-MX" dirty="0"/>
          </a:p>
        </p:txBody>
      </p:sp>
      <p:sp>
        <p:nvSpPr>
          <p:cNvPr id="3" name="Marcador de contenido 2"/>
          <p:cNvSpPr>
            <a:spLocks noGrp="1"/>
          </p:cNvSpPr>
          <p:nvPr>
            <p:ph idx="1"/>
          </p:nvPr>
        </p:nvSpPr>
        <p:spPr>
          <a:xfrm>
            <a:off x="1240971" y="1792968"/>
            <a:ext cx="10515600" cy="4351338"/>
          </a:xfrm>
        </p:spPr>
        <p:txBody>
          <a:bodyPr/>
          <a:lstStyle/>
          <a:p>
            <a:pPr marL="0" indent="0">
              <a:buNone/>
            </a:pPr>
            <a:r>
              <a:rPr lang="es-MX" dirty="0" smtClean="0"/>
              <a:t> </a:t>
            </a:r>
            <a:endParaRPr lang="es-MX" dirty="0"/>
          </a:p>
        </p:txBody>
      </p:sp>
      <p:graphicFrame>
        <p:nvGraphicFramePr>
          <p:cNvPr id="4" name="Diagrama 3"/>
          <p:cNvGraphicFramePr/>
          <p:nvPr>
            <p:extLst>
              <p:ext uri="{D42A27DB-BD31-4B8C-83A1-F6EECF244321}">
                <p14:modId xmlns:p14="http://schemas.microsoft.com/office/powerpoint/2010/main" val="2201688015"/>
              </p:ext>
            </p:extLst>
          </p:nvPr>
        </p:nvGraphicFramePr>
        <p:xfrm>
          <a:off x="1556659" y="2627086"/>
          <a:ext cx="9202058" cy="3125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AB9BCCD5-3606-4848-9EA9-AE8D901A6200}" type="slidenum">
              <a:rPr lang="es-MX" smtClean="0"/>
              <a:t>5</a:t>
            </a:fld>
            <a:endParaRPr lang="es-MX" dirty="0"/>
          </a:p>
        </p:txBody>
      </p:sp>
    </p:spTree>
    <p:extLst>
      <p:ext uri="{BB962C8B-B14F-4D97-AF65-F5344CB8AC3E}">
        <p14:creationId xmlns:p14="http://schemas.microsoft.com/office/powerpoint/2010/main" val="750874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Definiciones de administración</a:t>
            </a:r>
          </a:p>
        </p:txBody>
      </p:sp>
      <p:sp>
        <p:nvSpPr>
          <p:cNvPr id="3" name="Marcador de contenido 2"/>
          <p:cNvSpPr>
            <a:spLocks noGrp="1"/>
          </p:cNvSpPr>
          <p:nvPr>
            <p:ph idx="1"/>
          </p:nvPr>
        </p:nvSpPr>
        <p:spPr>
          <a:xfrm>
            <a:off x="1240971" y="1792968"/>
            <a:ext cx="10515600" cy="4351338"/>
          </a:xfrm>
        </p:spPr>
        <p:txBody>
          <a:bodyPr/>
          <a:lstStyle/>
          <a:p>
            <a:pPr marL="0" indent="0">
              <a:buNone/>
            </a:pPr>
            <a:r>
              <a:rPr lang="es-MX" dirty="0" smtClean="0"/>
              <a:t> </a:t>
            </a:r>
            <a:endParaRPr lang="es-MX" dirty="0"/>
          </a:p>
        </p:txBody>
      </p:sp>
      <p:graphicFrame>
        <p:nvGraphicFramePr>
          <p:cNvPr id="4" name="Diagrama 3"/>
          <p:cNvGraphicFramePr/>
          <p:nvPr>
            <p:extLst>
              <p:ext uri="{D42A27DB-BD31-4B8C-83A1-F6EECF244321}">
                <p14:modId xmlns:p14="http://schemas.microsoft.com/office/powerpoint/2010/main" val="3949783788"/>
              </p:ext>
            </p:extLst>
          </p:nvPr>
        </p:nvGraphicFramePr>
        <p:xfrm>
          <a:off x="1240971" y="2510971"/>
          <a:ext cx="9876972" cy="3633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AB9BCCD5-3606-4848-9EA9-AE8D901A6200}" type="slidenum">
              <a:rPr lang="es-MX" smtClean="0"/>
              <a:t>6</a:t>
            </a:fld>
            <a:endParaRPr lang="es-MX" dirty="0"/>
          </a:p>
        </p:txBody>
      </p:sp>
    </p:spTree>
    <p:extLst>
      <p:ext uri="{BB962C8B-B14F-4D97-AF65-F5344CB8AC3E}">
        <p14:creationId xmlns:p14="http://schemas.microsoft.com/office/powerpoint/2010/main" val="2935262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Definiciones de administración</a:t>
            </a:r>
          </a:p>
        </p:txBody>
      </p:sp>
      <p:sp>
        <p:nvSpPr>
          <p:cNvPr id="3" name="Marcador de contenido 2"/>
          <p:cNvSpPr>
            <a:spLocks noGrp="1"/>
          </p:cNvSpPr>
          <p:nvPr>
            <p:ph idx="1"/>
          </p:nvPr>
        </p:nvSpPr>
        <p:spPr>
          <a:xfrm>
            <a:off x="1240971" y="1792968"/>
            <a:ext cx="10515600" cy="4351338"/>
          </a:xfrm>
        </p:spPr>
        <p:txBody>
          <a:bodyPr/>
          <a:lstStyle/>
          <a:p>
            <a:pPr marL="0" indent="0">
              <a:buNone/>
            </a:pPr>
            <a:r>
              <a:rPr lang="es-MX" dirty="0" smtClean="0"/>
              <a:t> </a:t>
            </a:r>
            <a:endParaRPr lang="es-MX" dirty="0"/>
          </a:p>
        </p:txBody>
      </p:sp>
      <p:graphicFrame>
        <p:nvGraphicFramePr>
          <p:cNvPr id="4" name="Diagrama 3"/>
          <p:cNvGraphicFramePr/>
          <p:nvPr>
            <p:extLst>
              <p:ext uri="{D42A27DB-BD31-4B8C-83A1-F6EECF244321}">
                <p14:modId xmlns:p14="http://schemas.microsoft.com/office/powerpoint/2010/main" val="1662456808"/>
              </p:ext>
            </p:extLst>
          </p:nvPr>
        </p:nvGraphicFramePr>
        <p:xfrm>
          <a:off x="1411941" y="2447365"/>
          <a:ext cx="9764059" cy="3458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AB9BCCD5-3606-4848-9EA9-AE8D901A6200}" type="slidenum">
              <a:rPr lang="es-MX" smtClean="0"/>
              <a:t>7</a:t>
            </a:fld>
            <a:endParaRPr lang="es-MX" dirty="0"/>
          </a:p>
        </p:txBody>
      </p:sp>
    </p:spTree>
    <p:extLst>
      <p:ext uri="{BB962C8B-B14F-4D97-AF65-F5344CB8AC3E}">
        <p14:creationId xmlns:p14="http://schemas.microsoft.com/office/powerpoint/2010/main" val="846177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Definiciones de administración</a:t>
            </a:r>
          </a:p>
        </p:txBody>
      </p:sp>
      <p:sp>
        <p:nvSpPr>
          <p:cNvPr id="3" name="Marcador de contenido 2"/>
          <p:cNvSpPr>
            <a:spLocks noGrp="1"/>
          </p:cNvSpPr>
          <p:nvPr>
            <p:ph idx="1"/>
          </p:nvPr>
        </p:nvSpPr>
        <p:spPr>
          <a:xfrm>
            <a:off x="1240971" y="1792968"/>
            <a:ext cx="10515600" cy="4351338"/>
          </a:xfrm>
        </p:spPr>
        <p:txBody>
          <a:bodyPr/>
          <a:lstStyle/>
          <a:p>
            <a:pPr marL="0" indent="0">
              <a:buNone/>
            </a:pPr>
            <a:r>
              <a:rPr lang="es-MX" dirty="0" smtClean="0"/>
              <a:t> </a:t>
            </a:r>
            <a:endParaRPr lang="es-MX" dirty="0"/>
          </a:p>
        </p:txBody>
      </p:sp>
      <p:graphicFrame>
        <p:nvGraphicFramePr>
          <p:cNvPr id="4" name="Diagrama 3"/>
          <p:cNvGraphicFramePr/>
          <p:nvPr>
            <p:extLst>
              <p:ext uri="{D42A27DB-BD31-4B8C-83A1-F6EECF244321}">
                <p14:modId xmlns:p14="http://schemas.microsoft.com/office/powerpoint/2010/main" val="235442332"/>
              </p:ext>
            </p:extLst>
          </p:nvPr>
        </p:nvGraphicFramePr>
        <p:xfrm>
          <a:off x="1425387" y="2554514"/>
          <a:ext cx="9715777" cy="31641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AB9BCCD5-3606-4848-9EA9-AE8D901A6200}" type="slidenum">
              <a:rPr lang="es-MX" smtClean="0"/>
              <a:t>8</a:t>
            </a:fld>
            <a:endParaRPr lang="es-MX" dirty="0"/>
          </a:p>
        </p:txBody>
      </p:sp>
    </p:spTree>
    <p:extLst>
      <p:ext uri="{BB962C8B-B14F-4D97-AF65-F5344CB8AC3E}">
        <p14:creationId xmlns:p14="http://schemas.microsoft.com/office/powerpoint/2010/main" val="106111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Conceptos básicos en administración</a:t>
            </a:r>
            <a:endParaRPr lang="es-MX" dirty="0"/>
          </a:p>
        </p:txBody>
      </p:sp>
      <p:sp>
        <p:nvSpPr>
          <p:cNvPr id="3" name="Marcador de contenido 2"/>
          <p:cNvSpPr>
            <a:spLocks noGrp="1"/>
          </p:cNvSpPr>
          <p:nvPr>
            <p:ph idx="1"/>
          </p:nvPr>
        </p:nvSpPr>
        <p:spPr/>
        <p:txBody>
          <a:bodyPr>
            <a:normAutofit/>
          </a:bodyPr>
          <a:lstStyle/>
          <a:p>
            <a:r>
              <a:rPr lang="es-MX" b="1" dirty="0" smtClean="0"/>
              <a:t>Eficiencia:</a:t>
            </a:r>
            <a:r>
              <a:rPr lang="es-MX" dirty="0" smtClean="0"/>
              <a:t> es la razón entre los elementos de salida y los elementos de entrada. </a:t>
            </a:r>
          </a:p>
          <a:p>
            <a:r>
              <a:rPr lang="es-MX" b="1" dirty="0" smtClean="0"/>
              <a:t>Eficacia:</a:t>
            </a:r>
            <a:r>
              <a:rPr lang="es-MX" dirty="0" smtClean="0"/>
              <a:t> Grado en la cual los elementos de salida corresponden a los requeridos por los usuarios o consumidores.</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36813" y="5109633"/>
            <a:ext cx="1874848" cy="1532469"/>
          </a:xfrm>
          <a:prstGeom prst="rect">
            <a:avLst/>
          </a:prstGeom>
        </p:spPr>
      </p:pic>
      <p:sp>
        <p:nvSpPr>
          <p:cNvPr id="5" name="Marcador de número de diapositiva 4"/>
          <p:cNvSpPr>
            <a:spLocks noGrp="1"/>
          </p:cNvSpPr>
          <p:nvPr>
            <p:ph type="sldNum" sz="quarter" idx="12"/>
          </p:nvPr>
        </p:nvSpPr>
        <p:spPr/>
        <p:txBody>
          <a:bodyPr/>
          <a:lstStyle/>
          <a:p>
            <a:fld id="{AB9BCCD5-3606-4848-9EA9-AE8D901A6200}" type="slidenum">
              <a:rPr lang="es-MX" smtClean="0"/>
              <a:t>9</a:t>
            </a:fld>
            <a:endParaRPr lang="es-MX" dirty="0"/>
          </a:p>
        </p:txBody>
      </p:sp>
    </p:spTree>
    <p:extLst>
      <p:ext uri="{BB962C8B-B14F-4D97-AF65-F5344CB8AC3E}">
        <p14:creationId xmlns:p14="http://schemas.microsoft.com/office/powerpoint/2010/main" val="13362030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2773</TotalTime>
  <Words>1963</Words>
  <Application>Microsoft Office PowerPoint</Application>
  <PresentationFormat>Panorámica</PresentationFormat>
  <Paragraphs>301</Paragraphs>
  <Slides>46</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46</vt:i4>
      </vt:variant>
    </vt:vector>
  </HeadingPairs>
  <TitlesOfParts>
    <vt:vector size="50" baseType="lpstr">
      <vt:lpstr>Arial</vt:lpstr>
      <vt:lpstr>Calibri</vt:lpstr>
      <vt:lpstr>Garamond</vt:lpstr>
      <vt:lpstr>Orgánico</vt:lpstr>
      <vt:lpstr>Presentación de PowerPoint</vt:lpstr>
      <vt:lpstr>Índice</vt:lpstr>
      <vt:lpstr>Índice</vt:lpstr>
      <vt:lpstr>Presentación de PowerPoint</vt:lpstr>
      <vt:lpstr>Definiciones de administración</vt:lpstr>
      <vt:lpstr>Definiciones de administración</vt:lpstr>
      <vt:lpstr>Definiciones de administración</vt:lpstr>
      <vt:lpstr>Definiciones de administración</vt:lpstr>
      <vt:lpstr>Conceptos básicos en administración</vt:lpstr>
      <vt:lpstr>Conceptos básicos en administración</vt:lpstr>
      <vt:lpstr>Conceptos básicos en administración</vt:lpstr>
      <vt:lpstr>Conceptos básicos en administración</vt:lpstr>
      <vt:lpstr>Objetivo de la administración</vt:lpstr>
      <vt:lpstr>Administración industrial</vt:lpstr>
      <vt:lpstr>Características de la administración</vt:lpstr>
      <vt:lpstr>Tipo de administradores</vt:lpstr>
      <vt:lpstr>Presentación de PowerPoint</vt:lpstr>
      <vt:lpstr>Desarrollo histórico de la administración</vt:lpstr>
      <vt:lpstr>Desarrollo histórico de la administración en México</vt:lpstr>
      <vt:lpstr>Presentación de PowerPoint</vt:lpstr>
      <vt:lpstr>Presentación de PowerPoint</vt:lpstr>
      <vt:lpstr>Presentación de PowerPoint</vt:lpstr>
      <vt:lpstr>Presentación de PowerPoint</vt:lpstr>
      <vt:lpstr>Empresa</vt:lpstr>
      <vt:lpstr>Clasificación de las empresas</vt:lpstr>
      <vt:lpstr>Función y objetivo de una empresa</vt:lpstr>
      <vt:lpstr>Presentación de PowerPoint</vt:lpstr>
      <vt:lpstr>Áreas funcionales de una empresa</vt:lpstr>
      <vt:lpstr>Áreas funcionales de una empresa</vt:lpstr>
      <vt:lpstr>Producción</vt:lpstr>
      <vt:lpstr>Mercadotecnia</vt:lpstr>
      <vt:lpstr>Finanzas</vt:lpstr>
      <vt:lpstr>Recursos humanos</vt:lpstr>
      <vt:lpstr>Logística</vt:lpstr>
      <vt:lpstr>Sistemas</vt:lpstr>
      <vt:lpstr>Desarrollo de la organización</vt:lpstr>
      <vt:lpstr>Presentación de PowerPoint</vt:lpstr>
      <vt:lpstr>El proceso administrativo</vt:lpstr>
      <vt:lpstr>Función de la administración</vt:lpstr>
      <vt:lpstr>Elementos del proceso administrativo</vt:lpstr>
      <vt:lpstr>Tipo de administradores</vt:lpstr>
      <vt:lpstr>Presentación de PowerPoint</vt:lpstr>
      <vt:lpstr>Características de las empresas IFA</vt:lpstr>
      <vt:lpstr>Características de las empresas IFA</vt:lpstr>
      <vt:lpstr>Características de las empresas IFA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Introducción a la Administración</dc:title>
  <dc:creator>USUARIO</dc:creator>
  <cp:lastModifiedBy>Usuario</cp:lastModifiedBy>
  <cp:revision>139</cp:revision>
  <dcterms:created xsi:type="dcterms:W3CDTF">2018-01-23T20:35:23Z</dcterms:created>
  <dcterms:modified xsi:type="dcterms:W3CDTF">2018-09-24T19:03:15Z</dcterms:modified>
</cp:coreProperties>
</file>