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3" r:id="rId1"/>
  </p:sldMasterIdLst>
  <p:sldIdLst>
    <p:sldId id="290" r:id="rId2"/>
    <p:sldId id="291" r:id="rId3"/>
    <p:sldId id="292" r:id="rId4"/>
    <p:sldId id="256" r:id="rId5"/>
    <p:sldId id="259" r:id="rId6"/>
    <p:sldId id="257" r:id="rId7"/>
    <p:sldId id="258" r:id="rId8"/>
    <p:sldId id="260" r:id="rId9"/>
    <p:sldId id="261" r:id="rId10"/>
    <p:sldId id="262" r:id="rId11"/>
    <p:sldId id="263" r:id="rId12"/>
    <p:sldId id="271" r:id="rId13"/>
    <p:sldId id="272" r:id="rId14"/>
    <p:sldId id="273" r:id="rId15"/>
    <p:sldId id="276" r:id="rId16"/>
    <p:sldId id="274" r:id="rId17"/>
    <p:sldId id="277" r:id="rId18"/>
    <p:sldId id="275" r:id="rId19"/>
    <p:sldId id="264" r:id="rId20"/>
    <p:sldId id="269" r:id="rId21"/>
    <p:sldId id="268" r:id="rId22"/>
    <p:sldId id="278" r:id="rId23"/>
    <p:sldId id="287" r:id="rId24"/>
    <p:sldId id="288" r:id="rId25"/>
    <p:sldId id="279" r:id="rId26"/>
    <p:sldId id="265" r:id="rId27"/>
    <p:sldId id="280" r:id="rId28"/>
    <p:sldId id="267" r:id="rId29"/>
    <p:sldId id="270" r:id="rId30"/>
    <p:sldId id="285" r:id="rId31"/>
    <p:sldId id="286" r:id="rId32"/>
    <p:sldId id="266" r:id="rId33"/>
    <p:sldId id="284" r:id="rId34"/>
    <p:sldId id="289" r:id="rId35"/>
    <p:sldId id="281" r:id="rId36"/>
    <p:sldId id="282" r:id="rId37"/>
    <p:sldId id="283" r:id="rId38"/>
    <p:sldId id="293" r:id="rId39"/>
    <p:sldId id="294"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690"/>
    <p:restoredTop sz="94697"/>
  </p:normalViewPr>
  <p:slideViewPr>
    <p:cSldViewPr snapToGrid="0" snapToObjects="1">
      <p:cViewPr>
        <p:scale>
          <a:sx n="83" d="100"/>
          <a:sy n="83" d="100"/>
        </p:scale>
        <p:origin x="-240" y="8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4" Type="http://schemas.openxmlformats.org/officeDocument/2006/relationships/image" Target="../media/image12.png"/></Relationships>
</file>

<file path=ppt/diagrams/_rels/data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22.jpeg"/><Relationship Id="rId4" Type="http://schemas.openxmlformats.org/officeDocument/2006/relationships/image" Target="../media/image25.jpeg"/></Relationships>
</file>

<file path=ppt/diagrams/_rels/data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image" Target="../media/image26.jpeg"/><Relationship Id="rId4" Type="http://schemas.openxmlformats.org/officeDocument/2006/relationships/image" Target="../media/image29.jpeg"/></Relationships>
</file>

<file path=ppt/diagrams/_rels/data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image" Target="../media/image30.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4" Type="http://schemas.openxmlformats.org/officeDocument/2006/relationships/image" Target="../media/image12.png"/></Relationships>
</file>

<file path=ppt/diagrams/_rels/drawing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22.jpeg"/><Relationship Id="rId4" Type="http://schemas.openxmlformats.org/officeDocument/2006/relationships/image" Target="../media/image25.jpeg"/></Relationships>
</file>

<file path=ppt/diagrams/_rels/drawing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image" Target="../media/image26.jpeg"/><Relationship Id="rId4" Type="http://schemas.openxmlformats.org/officeDocument/2006/relationships/image" Target="../media/image29.jpeg"/></Relationships>
</file>

<file path=ppt/diagrams/_rels/drawing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image" Target="../media/image30.jpeg"/></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FA840F-E3F1-5845-AFCF-F00AF26C7B32}" type="doc">
      <dgm:prSet loTypeId="urn:microsoft.com/office/officeart/2005/8/layout/hList7" loCatId="list" qsTypeId="urn:microsoft.com/office/officeart/2005/8/quickstyle/simple1" qsCatId="simple" csTypeId="urn:microsoft.com/office/officeart/2005/8/colors/accent1_3" csCatId="accent1" phldr="1"/>
      <dgm:spPr/>
    </dgm:pt>
    <dgm:pt modelId="{7911B72C-115B-8D4F-8D5C-50C26151D686}">
      <dgm:prSet phldrT="[Texto]"/>
      <dgm:spPr/>
      <dgm:t>
        <a:bodyPr/>
        <a:lstStyle/>
        <a:p>
          <a:r>
            <a:rPr lang="es-ES" dirty="0"/>
            <a:t>Observar dónde están las fortalezas y debilidades de la empresa en RSE</a:t>
          </a:r>
        </a:p>
      </dgm:t>
    </dgm:pt>
    <dgm:pt modelId="{0EEF4450-8274-9846-814C-C29F69565914}" type="parTrans" cxnId="{E720ACEE-E26A-794E-B408-354067216F68}">
      <dgm:prSet/>
      <dgm:spPr/>
      <dgm:t>
        <a:bodyPr/>
        <a:lstStyle/>
        <a:p>
          <a:endParaRPr lang="es-ES"/>
        </a:p>
      </dgm:t>
    </dgm:pt>
    <dgm:pt modelId="{CAB2EDA0-F9D6-6B49-BE96-EC6613A3519F}" type="sibTrans" cxnId="{E720ACEE-E26A-794E-B408-354067216F68}">
      <dgm:prSet/>
      <dgm:spPr/>
      <dgm:t>
        <a:bodyPr/>
        <a:lstStyle/>
        <a:p>
          <a:endParaRPr lang="es-ES"/>
        </a:p>
      </dgm:t>
    </dgm:pt>
    <dgm:pt modelId="{934A036C-E7D8-6B4D-8E97-DDDFD8AF5171}">
      <dgm:prSet phldrT="[Texto]"/>
      <dgm:spPr/>
      <dgm:t>
        <a:bodyPr/>
        <a:lstStyle/>
        <a:p>
          <a:r>
            <a:rPr lang="es-ES" dirty="0"/>
            <a:t>Construir una visión clara y comprensible de la situación actual de la empresa en RSE</a:t>
          </a:r>
        </a:p>
      </dgm:t>
    </dgm:pt>
    <dgm:pt modelId="{0A87C531-BF27-FC4A-8CDA-D6DB200F62C1}" type="parTrans" cxnId="{71D65C7E-3D40-4145-8097-A9B2D3DEE3EC}">
      <dgm:prSet/>
      <dgm:spPr/>
      <dgm:t>
        <a:bodyPr/>
        <a:lstStyle/>
        <a:p>
          <a:endParaRPr lang="es-ES"/>
        </a:p>
      </dgm:t>
    </dgm:pt>
    <dgm:pt modelId="{741C8422-7FF4-3B46-B4A5-57407DD38B05}" type="sibTrans" cxnId="{71D65C7E-3D40-4145-8097-A9B2D3DEE3EC}">
      <dgm:prSet/>
      <dgm:spPr/>
      <dgm:t>
        <a:bodyPr/>
        <a:lstStyle/>
        <a:p>
          <a:endParaRPr lang="es-ES"/>
        </a:p>
      </dgm:t>
    </dgm:pt>
    <dgm:pt modelId="{7FAE2328-75AD-9C40-9490-2F5320E0DEEB}">
      <dgm:prSet phldrT="[Texto]"/>
      <dgm:spPr/>
      <dgm:t>
        <a:bodyPr/>
        <a:lstStyle/>
        <a:p>
          <a:r>
            <a:rPr lang="es-ES" dirty="0"/>
            <a:t>Detectar necesidades de formación específica en RSE</a:t>
          </a:r>
        </a:p>
      </dgm:t>
    </dgm:pt>
    <dgm:pt modelId="{E303D24B-C8D8-5B41-B773-E589F1090A6E}" type="parTrans" cxnId="{155FCB6D-AF5C-D344-84DF-FC9CE2748483}">
      <dgm:prSet/>
      <dgm:spPr/>
      <dgm:t>
        <a:bodyPr/>
        <a:lstStyle/>
        <a:p>
          <a:endParaRPr lang="es-ES"/>
        </a:p>
      </dgm:t>
    </dgm:pt>
    <dgm:pt modelId="{7BE49A4D-90AA-0A40-A8C8-67D03DDF33AB}" type="sibTrans" cxnId="{155FCB6D-AF5C-D344-84DF-FC9CE2748483}">
      <dgm:prSet/>
      <dgm:spPr/>
      <dgm:t>
        <a:bodyPr/>
        <a:lstStyle/>
        <a:p>
          <a:endParaRPr lang="es-ES"/>
        </a:p>
      </dgm:t>
    </dgm:pt>
    <dgm:pt modelId="{94BC04AA-D902-6143-9CCD-B40E768A7590}">
      <dgm:prSet phldrT="[Texto]"/>
      <dgm:spPr/>
      <dgm:t>
        <a:bodyPr/>
        <a:lstStyle/>
        <a:p>
          <a:r>
            <a:rPr lang="es-ES" dirty="0"/>
            <a:t>Definir prioridades para un futuro plan de acción</a:t>
          </a:r>
        </a:p>
      </dgm:t>
    </dgm:pt>
    <dgm:pt modelId="{93D36346-5AD9-814C-8540-9120BE59F0F1}" type="parTrans" cxnId="{A4981506-494C-2A4D-A4E5-45E9F9031B8D}">
      <dgm:prSet/>
      <dgm:spPr/>
      <dgm:t>
        <a:bodyPr/>
        <a:lstStyle/>
        <a:p>
          <a:endParaRPr lang="es-ES"/>
        </a:p>
      </dgm:t>
    </dgm:pt>
    <dgm:pt modelId="{4B5BA936-4B3C-1140-B5A3-70C5111C64D6}" type="sibTrans" cxnId="{A4981506-494C-2A4D-A4E5-45E9F9031B8D}">
      <dgm:prSet/>
      <dgm:spPr/>
      <dgm:t>
        <a:bodyPr/>
        <a:lstStyle/>
        <a:p>
          <a:endParaRPr lang="es-ES"/>
        </a:p>
      </dgm:t>
    </dgm:pt>
    <dgm:pt modelId="{C5E549F8-5F08-C34C-870B-26151589BBB1}" type="pres">
      <dgm:prSet presAssocID="{B0FA840F-E3F1-5845-AFCF-F00AF26C7B32}" presName="Name0" presStyleCnt="0">
        <dgm:presLayoutVars>
          <dgm:dir/>
          <dgm:resizeHandles val="exact"/>
        </dgm:presLayoutVars>
      </dgm:prSet>
      <dgm:spPr/>
    </dgm:pt>
    <dgm:pt modelId="{9D96FC02-87BE-AE4C-9915-D991C18A3D67}" type="pres">
      <dgm:prSet presAssocID="{B0FA840F-E3F1-5845-AFCF-F00AF26C7B32}" presName="fgShape" presStyleLbl="fgShp" presStyleIdx="0" presStyleCnt="1"/>
      <dgm:spPr/>
    </dgm:pt>
    <dgm:pt modelId="{36405B52-3AB6-B940-B58D-55FE11EDFA9D}" type="pres">
      <dgm:prSet presAssocID="{B0FA840F-E3F1-5845-AFCF-F00AF26C7B32}" presName="linComp" presStyleCnt="0"/>
      <dgm:spPr/>
    </dgm:pt>
    <dgm:pt modelId="{4CCD9F1A-9ADF-6244-91DD-EA38C67F1698}" type="pres">
      <dgm:prSet presAssocID="{7911B72C-115B-8D4F-8D5C-50C26151D686}" presName="compNode" presStyleCnt="0"/>
      <dgm:spPr/>
    </dgm:pt>
    <dgm:pt modelId="{23907B74-D197-774A-A9CE-762D30B21D01}" type="pres">
      <dgm:prSet presAssocID="{7911B72C-115B-8D4F-8D5C-50C26151D686}" presName="bkgdShape" presStyleLbl="node1" presStyleIdx="0" presStyleCnt="4"/>
      <dgm:spPr/>
    </dgm:pt>
    <dgm:pt modelId="{5FB9D527-BE1E-9D40-B4A4-249A72F0D5D4}" type="pres">
      <dgm:prSet presAssocID="{7911B72C-115B-8D4F-8D5C-50C26151D686}" presName="nodeTx" presStyleLbl="node1" presStyleIdx="0" presStyleCnt="4">
        <dgm:presLayoutVars>
          <dgm:bulletEnabled val="1"/>
        </dgm:presLayoutVars>
      </dgm:prSet>
      <dgm:spPr/>
    </dgm:pt>
    <dgm:pt modelId="{99C5E8CD-96CF-9C42-B726-4E57D39FA172}" type="pres">
      <dgm:prSet presAssocID="{7911B72C-115B-8D4F-8D5C-50C26151D686}" presName="invisiNode" presStyleLbl="node1" presStyleIdx="0" presStyleCnt="4"/>
      <dgm:spPr/>
    </dgm:pt>
    <dgm:pt modelId="{98DC9EBE-1433-4B41-A575-4B9C4A1588FD}" type="pres">
      <dgm:prSet presAssocID="{7911B72C-115B-8D4F-8D5C-50C26151D686}" presName="imagNode" presStyleLbl="fgImgPlace1" presStyleIdx="0" presStyleCnt="4"/>
      <dgm:spPr>
        <a:blipFill rotWithShape="1">
          <a:blip xmlns:r="http://schemas.openxmlformats.org/officeDocument/2006/relationships" r:embed="rId1"/>
          <a:srcRect/>
          <a:stretch>
            <a:fillRect l="-37000" r="-37000"/>
          </a:stretch>
        </a:blipFill>
      </dgm:spPr>
    </dgm:pt>
    <dgm:pt modelId="{F3CFD705-3E2C-3548-B224-E1EC3832E852}" type="pres">
      <dgm:prSet presAssocID="{CAB2EDA0-F9D6-6B49-BE96-EC6613A3519F}" presName="sibTrans" presStyleLbl="sibTrans2D1" presStyleIdx="0" presStyleCnt="0"/>
      <dgm:spPr/>
    </dgm:pt>
    <dgm:pt modelId="{D70BC470-FF9D-1A49-BD17-BA8F98B0619F}" type="pres">
      <dgm:prSet presAssocID="{934A036C-E7D8-6B4D-8E97-DDDFD8AF5171}" presName="compNode" presStyleCnt="0"/>
      <dgm:spPr/>
    </dgm:pt>
    <dgm:pt modelId="{169E04F4-BA8A-0B49-B4B8-C170B881EA4E}" type="pres">
      <dgm:prSet presAssocID="{934A036C-E7D8-6B4D-8E97-DDDFD8AF5171}" presName="bkgdShape" presStyleLbl="node1" presStyleIdx="1" presStyleCnt="4"/>
      <dgm:spPr/>
    </dgm:pt>
    <dgm:pt modelId="{0A3F5D8C-E515-BE48-BD09-EE7A9F97A183}" type="pres">
      <dgm:prSet presAssocID="{934A036C-E7D8-6B4D-8E97-DDDFD8AF5171}" presName="nodeTx" presStyleLbl="node1" presStyleIdx="1" presStyleCnt="4">
        <dgm:presLayoutVars>
          <dgm:bulletEnabled val="1"/>
        </dgm:presLayoutVars>
      </dgm:prSet>
      <dgm:spPr/>
    </dgm:pt>
    <dgm:pt modelId="{E759198D-C9A9-CC46-A6AE-A0014C33BD45}" type="pres">
      <dgm:prSet presAssocID="{934A036C-E7D8-6B4D-8E97-DDDFD8AF5171}" presName="invisiNode" presStyleLbl="node1" presStyleIdx="1" presStyleCnt="4"/>
      <dgm:spPr/>
    </dgm:pt>
    <dgm:pt modelId="{49CBA45D-6AB2-5244-9BFF-39767250685C}" type="pres">
      <dgm:prSet presAssocID="{934A036C-E7D8-6B4D-8E97-DDDFD8AF5171}" presName="imagNode" presStyleLbl="fgImgPlace1" presStyleIdx="1" presStyleCnt="4"/>
      <dgm:spPr>
        <a:blipFill rotWithShape="1">
          <a:blip xmlns:r="http://schemas.openxmlformats.org/officeDocument/2006/relationships" r:embed="rId2"/>
          <a:srcRect/>
          <a:stretch>
            <a:fillRect l="-25000" r="-25000"/>
          </a:stretch>
        </a:blipFill>
      </dgm:spPr>
    </dgm:pt>
    <dgm:pt modelId="{5C41D01C-7B8C-124A-B626-1128091628BD}" type="pres">
      <dgm:prSet presAssocID="{741C8422-7FF4-3B46-B4A5-57407DD38B05}" presName="sibTrans" presStyleLbl="sibTrans2D1" presStyleIdx="0" presStyleCnt="0"/>
      <dgm:spPr/>
    </dgm:pt>
    <dgm:pt modelId="{500AE77B-1F74-C247-9033-DE7D9BB39A0A}" type="pres">
      <dgm:prSet presAssocID="{7FAE2328-75AD-9C40-9490-2F5320E0DEEB}" presName="compNode" presStyleCnt="0"/>
      <dgm:spPr/>
    </dgm:pt>
    <dgm:pt modelId="{6A95746D-74A1-FE42-B878-CB430582FABC}" type="pres">
      <dgm:prSet presAssocID="{7FAE2328-75AD-9C40-9490-2F5320E0DEEB}" presName="bkgdShape" presStyleLbl="node1" presStyleIdx="2" presStyleCnt="4"/>
      <dgm:spPr/>
    </dgm:pt>
    <dgm:pt modelId="{320B5151-26D1-324A-A482-705EFE998839}" type="pres">
      <dgm:prSet presAssocID="{7FAE2328-75AD-9C40-9490-2F5320E0DEEB}" presName="nodeTx" presStyleLbl="node1" presStyleIdx="2" presStyleCnt="4">
        <dgm:presLayoutVars>
          <dgm:bulletEnabled val="1"/>
        </dgm:presLayoutVars>
      </dgm:prSet>
      <dgm:spPr/>
    </dgm:pt>
    <dgm:pt modelId="{BA69458D-9A56-6247-AEC7-8CA3F3C0E87F}" type="pres">
      <dgm:prSet presAssocID="{7FAE2328-75AD-9C40-9490-2F5320E0DEEB}" presName="invisiNode" presStyleLbl="node1" presStyleIdx="2" presStyleCnt="4"/>
      <dgm:spPr/>
    </dgm:pt>
    <dgm:pt modelId="{0E17846C-2028-D24E-93AB-58E298EF786E}" type="pres">
      <dgm:prSet presAssocID="{7FAE2328-75AD-9C40-9490-2F5320E0DEEB}" presName="imagNode" presStyleLbl="fgImgPlace1" presStyleIdx="2" presStyleCnt="4"/>
      <dgm:spPr>
        <a:blipFill rotWithShape="1">
          <a:blip xmlns:r="http://schemas.openxmlformats.org/officeDocument/2006/relationships" r:embed="rId3"/>
          <a:srcRect/>
          <a:stretch>
            <a:fillRect l="-34000" r="-34000"/>
          </a:stretch>
        </a:blipFill>
      </dgm:spPr>
    </dgm:pt>
    <dgm:pt modelId="{4983E7A9-079C-CD4D-9043-316622B8752D}" type="pres">
      <dgm:prSet presAssocID="{7BE49A4D-90AA-0A40-A8C8-67D03DDF33AB}" presName="sibTrans" presStyleLbl="sibTrans2D1" presStyleIdx="0" presStyleCnt="0"/>
      <dgm:spPr/>
    </dgm:pt>
    <dgm:pt modelId="{5398F8DA-2D0B-E24D-B524-09924C4CC47E}" type="pres">
      <dgm:prSet presAssocID="{94BC04AA-D902-6143-9CCD-B40E768A7590}" presName="compNode" presStyleCnt="0"/>
      <dgm:spPr/>
    </dgm:pt>
    <dgm:pt modelId="{FE90CD0D-88A0-D64A-BAFA-BE477812774E}" type="pres">
      <dgm:prSet presAssocID="{94BC04AA-D902-6143-9CCD-B40E768A7590}" presName="bkgdShape" presStyleLbl="node1" presStyleIdx="3" presStyleCnt="4"/>
      <dgm:spPr/>
    </dgm:pt>
    <dgm:pt modelId="{1C4104D8-E91D-D740-8B7E-C3971811AD78}" type="pres">
      <dgm:prSet presAssocID="{94BC04AA-D902-6143-9CCD-B40E768A7590}" presName="nodeTx" presStyleLbl="node1" presStyleIdx="3" presStyleCnt="4">
        <dgm:presLayoutVars>
          <dgm:bulletEnabled val="1"/>
        </dgm:presLayoutVars>
      </dgm:prSet>
      <dgm:spPr/>
    </dgm:pt>
    <dgm:pt modelId="{84D54692-B456-6949-A3D5-A1B37DF1299E}" type="pres">
      <dgm:prSet presAssocID="{94BC04AA-D902-6143-9CCD-B40E768A7590}" presName="invisiNode" presStyleLbl="node1" presStyleIdx="3" presStyleCnt="4"/>
      <dgm:spPr/>
    </dgm:pt>
    <dgm:pt modelId="{C1FB9226-F479-D34E-961B-BEEF5742FC7A}" type="pres">
      <dgm:prSet presAssocID="{94BC04AA-D902-6143-9CCD-B40E768A7590}" presName="imagNode" presStyleLbl="fgImgPlace1" presStyleIdx="3" presStyleCnt="4"/>
      <dgm:spPr>
        <a:blipFill rotWithShape="1">
          <a:blip xmlns:r="http://schemas.openxmlformats.org/officeDocument/2006/relationships" r:embed="rId4"/>
          <a:srcRect/>
          <a:stretch>
            <a:fillRect l="-92000" r="-92000"/>
          </a:stretch>
        </a:blipFill>
      </dgm:spPr>
    </dgm:pt>
  </dgm:ptLst>
  <dgm:cxnLst>
    <dgm:cxn modelId="{8EF57203-539A-B845-94A0-59B3A5017928}" type="presOf" srcId="{7911B72C-115B-8D4F-8D5C-50C26151D686}" destId="{5FB9D527-BE1E-9D40-B4A4-249A72F0D5D4}" srcOrd="1" destOrd="0" presId="urn:microsoft.com/office/officeart/2005/8/layout/hList7"/>
    <dgm:cxn modelId="{A4981506-494C-2A4D-A4E5-45E9F9031B8D}" srcId="{B0FA840F-E3F1-5845-AFCF-F00AF26C7B32}" destId="{94BC04AA-D902-6143-9CCD-B40E768A7590}" srcOrd="3" destOrd="0" parTransId="{93D36346-5AD9-814C-8540-9120BE59F0F1}" sibTransId="{4B5BA936-4B3C-1140-B5A3-70C5111C64D6}"/>
    <dgm:cxn modelId="{488E522B-04F8-994E-9B17-2833D42F2918}" type="presOf" srcId="{934A036C-E7D8-6B4D-8E97-DDDFD8AF5171}" destId="{169E04F4-BA8A-0B49-B4B8-C170B881EA4E}" srcOrd="0" destOrd="0" presId="urn:microsoft.com/office/officeart/2005/8/layout/hList7"/>
    <dgm:cxn modelId="{1B4B0B54-1622-5F4E-8782-5366186E5473}" type="presOf" srcId="{7FAE2328-75AD-9C40-9490-2F5320E0DEEB}" destId="{320B5151-26D1-324A-A482-705EFE998839}" srcOrd="1" destOrd="0" presId="urn:microsoft.com/office/officeart/2005/8/layout/hList7"/>
    <dgm:cxn modelId="{C4F7F255-B5C9-BA45-AC14-5EF6216D1C62}" type="presOf" srcId="{741C8422-7FF4-3B46-B4A5-57407DD38B05}" destId="{5C41D01C-7B8C-124A-B626-1128091628BD}" srcOrd="0" destOrd="0" presId="urn:microsoft.com/office/officeart/2005/8/layout/hList7"/>
    <dgm:cxn modelId="{155FCB6D-AF5C-D344-84DF-FC9CE2748483}" srcId="{B0FA840F-E3F1-5845-AFCF-F00AF26C7B32}" destId="{7FAE2328-75AD-9C40-9490-2F5320E0DEEB}" srcOrd="2" destOrd="0" parTransId="{E303D24B-C8D8-5B41-B773-E589F1090A6E}" sibTransId="{7BE49A4D-90AA-0A40-A8C8-67D03DDF33AB}"/>
    <dgm:cxn modelId="{71D65C7E-3D40-4145-8097-A9B2D3DEE3EC}" srcId="{B0FA840F-E3F1-5845-AFCF-F00AF26C7B32}" destId="{934A036C-E7D8-6B4D-8E97-DDDFD8AF5171}" srcOrd="1" destOrd="0" parTransId="{0A87C531-BF27-FC4A-8CDA-D6DB200F62C1}" sibTransId="{741C8422-7FF4-3B46-B4A5-57407DD38B05}"/>
    <dgm:cxn modelId="{0392C87F-B8C5-384C-8777-6D66C9BE737E}" type="presOf" srcId="{7911B72C-115B-8D4F-8D5C-50C26151D686}" destId="{23907B74-D197-774A-A9CE-762D30B21D01}" srcOrd="0" destOrd="0" presId="urn:microsoft.com/office/officeart/2005/8/layout/hList7"/>
    <dgm:cxn modelId="{6E655090-8668-114B-9E18-F1409D9C785D}" type="presOf" srcId="{CAB2EDA0-F9D6-6B49-BE96-EC6613A3519F}" destId="{F3CFD705-3E2C-3548-B224-E1EC3832E852}" srcOrd="0" destOrd="0" presId="urn:microsoft.com/office/officeart/2005/8/layout/hList7"/>
    <dgm:cxn modelId="{1565C592-E175-5742-B342-8768B4477C92}" type="presOf" srcId="{934A036C-E7D8-6B4D-8E97-DDDFD8AF5171}" destId="{0A3F5D8C-E515-BE48-BD09-EE7A9F97A183}" srcOrd="1" destOrd="0" presId="urn:microsoft.com/office/officeart/2005/8/layout/hList7"/>
    <dgm:cxn modelId="{C4E47694-E649-694F-B7E2-9AEEDDD167C7}" type="presOf" srcId="{7FAE2328-75AD-9C40-9490-2F5320E0DEEB}" destId="{6A95746D-74A1-FE42-B878-CB430582FABC}" srcOrd="0" destOrd="0" presId="urn:microsoft.com/office/officeart/2005/8/layout/hList7"/>
    <dgm:cxn modelId="{19EE25BC-0CE2-3447-A46B-D1227D2076E5}" type="presOf" srcId="{B0FA840F-E3F1-5845-AFCF-F00AF26C7B32}" destId="{C5E549F8-5F08-C34C-870B-26151589BBB1}" srcOrd="0" destOrd="0" presId="urn:microsoft.com/office/officeart/2005/8/layout/hList7"/>
    <dgm:cxn modelId="{044799C0-AC79-E34E-8AC5-D2F115C76697}" type="presOf" srcId="{94BC04AA-D902-6143-9CCD-B40E768A7590}" destId="{FE90CD0D-88A0-D64A-BAFA-BE477812774E}" srcOrd="0" destOrd="0" presId="urn:microsoft.com/office/officeart/2005/8/layout/hList7"/>
    <dgm:cxn modelId="{4DE25FDC-181B-D849-9D69-FDFBEE93D40B}" type="presOf" srcId="{94BC04AA-D902-6143-9CCD-B40E768A7590}" destId="{1C4104D8-E91D-D740-8B7E-C3971811AD78}" srcOrd="1" destOrd="0" presId="urn:microsoft.com/office/officeart/2005/8/layout/hList7"/>
    <dgm:cxn modelId="{FAD3A0E3-6371-454D-B5F3-6589055C6A8F}" type="presOf" srcId="{7BE49A4D-90AA-0A40-A8C8-67D03DDF33AB}" destId="{4983E7A9-079C-CD4D-9043-316622B8752D}" srcOrd="0" destOrd="0" presId="urn:microsoft.com/office/officeart/2005/8/layout/hList7"/>
    <dgm:cxn modelId="{E720ACEE-E26A-794E-B408-354067216F68}" srcId="{B0FA840F-E3F1-5845-AFCF-F00AF26C7B32}" destId="{7911B72C-115B-8D4F-8D5C-50C26151D686}" srcOrd="0" destOrd="0" parTransId="{0EEF4450-8274-9846-814C-C29F69565914}" sibTransId="{CAB2EDA0-F9D6-6B49-BE96-EC6613A3519F}"/>
    <dgm:cxn modelId="{2ACAC2E4-1DDF-F447-8832-377F3B601A67}" type="presParOf" srcId="{C5E549F8-5F08-C34C-870B-26151589BBB1}" destId="{9D96FC02-87BE-AE4C-9915-D991C18A3D67}" srcOrd="0" destOrd="0" presId="urn:microsoft.com/office/officeart/2005/8/layout/hList7"/>
    <dgm:cxn modelId="{E01CF99B-75A6-1744-A31E-0B596380D362}" type="presParOf" srcId="{C5E549F8-5F08-C34C-870B-26151589BBB1}" destId="{36405B52-3AB6-B940-B58D-55FE11EDFA9D}" srcOrd="1" destOrd="0" presId="urn:microsoft.com/office/officeart/2005/8/layout/hList7"/>
    <dgm:cxn modelId="{AF84E8C3-020F-A248-AB14-AFC2E9F8235E}" type="presParOf" srcId="{36405B52-3AB6-B940-B58D-55FE11EDFA9D}" destId="{4CCD9F1A-9ADF-6244-91DD-EA38C67F1698}" srcOrd="0" destOrd="0" presId="urn:microsoft.com/office/officeart/2005/8/layout/hList7"/>
    <dgm:cxn modelId="{ACFCB491-1745-BA45-B8D0-382CB570E93A}" type="presParOf" srcId="{4CCD9F1A-9ADF-6244-91DD-EA38C67F1698}" destId="{23907B74-D197-774A-A9CE-762D30B21D01}" srcOrd="0" destOrd="0" presId="urn:microsoft.com/office/officeart/2005/8/layout/hList7"/>
    <dgm:cxn modelId="{A170976E-2C8F-8D47-8264-43EB21DC2363}" type="presParOf" srcId="{4CCD9F1A-9ADF-6244-91DD-EA38C67F1698}" destId="{5FB9D527-BE1E-9D40-B4A4-249A72F0D5D4}" srcOrd="1" destOrd="0" presId="urn:microsoft.com/office/officeart/2005/8/layout/hList7"/>
    <dgm:cxn modelId="{23866F4C-5192-014F-A080-47E723C4D4B2}" type="presParOf" srcId="{4CCD9F1A-9ADF-6244-91DD-EA38C67F1698}" destId="{99C5E8CD-96CF-9C42-B726-4E57D39FA172}" srcOrd="2" destOrd="0" presId="urn:microsoft.com/office/officeart/2005/8/layout/hList7"/>
    <dgm:cxn modelId="{C06BFE21-2EC3-BC47-84E8-47C7E030A204}" type="presParOf" srcId="{4CCD9F1A-9ADF-6244-91DD-EA38C67F1698}" destId="{98DC9EBE-1433-4B41-A575-4B9C4A1588FD}" srcOrd="3" destOrd="0" presId="urn:microsoft.com/office/officeart/2005/8/layout/hList7"/>
    <dgm:cxn modelId="{3105C8B6-0A8F-534D-B153-68B8BAD78803}" type="presParOf" srcId="{36405B52-3AB6-B940-B58D-55FE11EDFA9D}" destId="{F3CFD705-3E2C-3548-B224-E1EC3832E852}" srcOrd="1" destOrd="0" presId="urn:microsoft.com/office/officeart/2005/8/layout/hList7"/>
    <dgm:cxn modelId="{C0262D7D-9085-C740-AC0F-78B2055366BA}" type="presParOf" srcId="{36405B52-3AB6-B940-B58D-55FE11EDFA9D}" destId="{D70BC470-FF9D-1A49-BD17-BA8F98B0619F}" srcOrd="2" destOrd="0" presId="urn:microsoft.com/office/officeart/2005/8/layout/hList7"/>
    <dgm:cxn modelId="{0F27AF18-DF8C-494C-8650-2026BD6AAA3E}" type="presParOf" srcId="{D70BC470-FF9D-1A49-BD17-BA8F98B0619F}" destId="{169E04F4-BA8A-0B49-B4B8-C170B881EA4E}" srcOrd="0" destOrd="0" presId="urn:microsoft.com/office/officeart/2005/8/layout/hList7"/>
    <dgm:cxn modelId="{00FD9598-1F3A-0145-BFB4-663FA2FEED58}" type="presParOf" srcId="{D70BC470-FF9D-1A49-BD17-BA8F98B0619F}" destId="{0A3F5D8C-E515-BE48-BD09-EE7A9F97A183}" srcOrd="1" destOrd="0" presId="urn:microsoft.com/office/officeart/2005/8/layout/hList7"/>
    <dgm:cxn modelId="{F9E7630D-59DB-554E-93C5-CB8C8140C522}" type="presParOf" srcId="{D70BC470-FF9D-1A49-BD17-BA8F98B0619F}" destId="{E759198D-C9A9-CC46-A6AE-A0014C33BD45}" srcOrd="2" destOrd="0" presId="urn:microsoft.com/office/officeart/2005/8/layout/hList7"/>
    <dgm:cxn modelId="{058C78E7-2E2B-7C4E-BC7D-DD0095721527}" type="presParOf" srcId="{D70BC470-FF9D-1A49-BD17-BA8F98B0619F}" destId="{49CBA45D-6AB2-5244-9BFF-39767250685C}" srcOrd="3" destOrd="0" presId="urn:microsoft.com/office/officeart/2005/8/layout/hList7"/>
    <dgm:cxn modelId="{DCBB2308-88F3-F144-9930-F720AFF24F07}" type="presParOf" srcId="{36405B52-3AB6-B940-B58D-55FE11EDFA9D}" destId="{5C41D01C-7B8C-124A-B626-1128091628BD}" srcOrd="3" destOrd="0" presId="urn:microsoft.com/office/officeart/2005/8/layout/hList7"/>
    <dgm:cxn modelId="{B90DDB8E-AA2F-4E49-ADBD-89F516C48DA3}" type="presParOf" srcId="{36405B52-3AB6-B940-B58D-55FE11EDFA9D}" destId="{500AE77B-1F74-C247-9033-DE7D9BB39A0A}" srcOrd="4" destOrd="0" presId="urn:microsoft.com/office/officeart/2005/8/layout/hList7"/>
    <dgm:cxn modelId="{CA7743C4-80C3-1444-AF76-646B23754B54}" type="presParOf" srcId="{500AE77B-1F74-C247-9033-DE7D9BB39A0A}" destId="{6A95746D-74A1-FE42-B878-CB430582FABC}" srcOrd="0" destOrd="0" presId="urn:microsoft.com/office/officeart/2005/8/layout/hList7"/>
    <dgm:cxn modelId="{89A69F4D-B44F-E349-84BA-9B2CD6C9666A}" type="presParOf" srcId="{500AE77B-1F74-C247-9033-DE7D9BB39A0A}" destId="{320B5151-26D1-324A-A482-705EFE998839}" srcOrd="1" destOrd="0" presId="urn:microsoft.com/office/officeart/2005/8/layout/hList7"/>
    <dgm:cxn modelId="{CEAA480F-793A-3042-AA17-952831FD581F}" type="presParOf" srcId="{500AE77B-1F74-C247-9033-DE7D9BB39A0A}" destId="{BA69458D-9A56-6247-AEC7-8CA3F3C0E87F}" srcOrd="2" destOrd="0" presId="urn:microsoft.com/office/officeart/2005/8/layout/hList7"/>
    <dgm:cxn modelId="{94D6F972-5102-2641-B33B-E0E6B5E73831}" type="presParOf" srcId="{500AE77B-1F74-C247-9033-DE7D9BB39A0A}" destId="{0E17846C-2028-D24E-93AB-58E298EF786E}" srcOrd="3" destOrd="0" presId="urn:microsoft.com/office/officeart/2005/8/layout/hList7"/>
    <dgm:cxn modelId="{256FA13A-D21E-3C48-A816-2E1E0455EDA4}" type="presParOf" srcId="{36405B52-3AB6-B940-B58D-55FE11EDFA9D}" destId="{4983E7A9-079C-CD4D-9043-316622B8752D}" srcOrd="5" destOrd="0" presId="urn:microsoft.com/office/officeart/2005/8/layout/hList7"/>
    <dgm:cxn modelId="{DB4242BE-27CF-F74D-86DB-B49DED710AAD}" type="presParOf" srcId="{36405B52-3AB6-B940-B58D-55FE11EDFA9D}" destId="{5398F8DA-2D0B-E24D-B524-09924C4CC47E}" srcOrd="6" destOrd="0" presId="urn:microsoft.com/office/officeart/2005/8/layout/hList7"/>
    <dgm:cxn modelId="{179BA859-881E-5741-B3E8-4AD7885A6009}" type="presParOf" srcId="{5398F8DA-2D0B-E24D-B524-09924C4CC47E}" destId="{FE90CD0D-88A0-D64A-BAFA-BE477812774E}" srcOrd="0" destOrd="0" presId="urn:microsoft.com/office/officeart/2005/8/layout/hList7"/>
    <dgm:cxn modelId="{8CF29259-4020-CE4E-82DC-1EE5A92ED671}" type="presParOf" srcId="{5398F8DA-2D0B-E24D-B524-09924C4CC47E}" destId="{1C4104D8-E91D-D740-8B7E-C3971811AD78}" srcOrd="1" destOrd="0" presId="urn:microsoft.com/office/officeart/2005/8/layout/hList7"/>
    <dgm:cxn modelId="{AEDC9D1F-56E9-4B41-9633-613A6661C249}" type="presParOf" srcId="{5398F8DA-2D0B-E24D-B524-09924C4CC47E}" destId="{84D54692-B456-6949-A3D5-A1B37DF1299E}" srcOrd="2" destOrd="0" presId="urn:microsoft.com/office/officeart/2005/8/layout/hList7"/>
    <dgm:cxn modelId="{E8E3D641-41AE-A043-81C1-C73379FA05B6}" type="presParOf" srcId="{5398F8DA-2D0B-E24D-B524-09924C4CC47E}" destId="{C1FB9226-F479-D34E-961B-BEEF5742FC7A}"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F8A9154-8A81-6F47-B836-6149510908D9}"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
        </a:p>
      </dgm:t>
    </dgm:pt>
    <dgm:pt modelId="{ACB4A31D-BDA3-A54E-860E-222E02211795}">
      <dgm:prSet custT="1"/>
      <dgm:spPr/>
      <dgm:t>
        <a:bodyPr/>
        <a:lstStyle/>
        <a:p>
          <a:r>
            <a:rPr lang="es-MX" sz="2500" baseline="0" dirty="0"/>
            <a:t>Fase 1:  formación-</a:t>
          </a:r>
          <a:r>
            <a:rPr lang="es-MX" sz="2000" baseline="0" dirty="0"/>
            <a:t>s</a:t>
          </a:r>
          <a:r>
            <a:rPr lang="es-MX" sz="1800" baseline="0" dirty="0"/>
            <a:t>ensibilización y revisión</a:t>
          </a:r>
          <a:endParaRPr lang="es-MX" sz="2500" dirty="0"/>
        </a:p>
      </dgm:t>
    </dgm:pt>
    <dgm:pt modelId="{713B9EE8-0C1D-6E46-999E-55E6B1E27169}" type="parTrans" cxnId="{034553D1-1BBA-A449-99F0-FFD7A4C6505B}">
      <dgm:prSet/>
      <dgm:spPr/>
      <dgm:t>
        <a:bodyPr/>
        <a:lstStyle/>
        <a:p>
          <a:endParaRPr lang="es-ES"/>
        </a:p>
      </dgm:t>
    </dgm:pt>
    <dgm:pt modelId="{2E7E671F-AE35-E344-8D3C-C60274C9AC04}" type="sibTrans" cxnId="{034553D1-1BBA-A449-99F0-FFD7A4C6505B}">
      <dgm:prSet/>
      <dgm:spPr/>
      <dgm:t>
        <a:bodyPr/>
        <a:lstStyle/>
        <a:p>
          <a:endParaRPr lang="es-ES"/>
        </a:p>
      </dgm:t>
    </dgm:pt>
    <dgm:pt modelId="{71737920-DFA0-5542-90DF-78B5D6D3F990}">
      <dgm:prSet/>
      <dgm:spPr/>
      <dgm:t>
        <a:bodyPr/>
        <a:lstStyle/>
        <a:p>
          <a:r>
            <a:rPr lang="es-MX" baseline="0" dirty="0"/>
            <a:t>Revisión con la Dirección</a:t>
          </a:r>
          <a:endParaRPr lang="es-MX" dirty="0"/>
        </a:p>
      </dgm:t>
    </dgm:pt>
    <dgm:pt modelId="{4E8D378C-5E2A-5143-8A8B-F344076D1F1D}" type="parTrans" cxnId="{813A071A-71FF-A64A-A173-B517B79810F3}">
      <dgm:prSet/>
      <dgm:spPr/>
      <dgm:t>
        <a:bodyPr/>
        <a:lstStyle/>
        <a:p>
          <a:endParaRPr lang="es-ES"/>
        </a:p>
      </dgm:t>
    </dgm:pt>
    <dgm:pt modelId="{0C7E4F14-5470-3945-A20F-8B8C2A204B37}" type="sibTrans" cxnId="{813A071A-71FF-A64A-A173-B517B79810F3}">
      <dgm:prSet/>
      <dgm:spPr/>
      <dgm:t>
        <a:bodyPr/>
        <a:lstStyle/>
        <a:p>
          <a:endParaRPr lang="es-ES"/>
        </a:p>
      </dgm:t>
    </dgm:pt>
    <dgm:pt modelId="{8466CA6F-90D8-3E4F-8BB6-FA86067F8AA1}">
      <dgm:prSet custT="1"/>
      <dgm:spPr/>
      <dgm:t>
        <a:bodyPr/>
        <a:lstStyle/>
        <a:p>
          <a:pPr>
            <a:spcAft>
              <a:spcPts val="0"/>
            </a:spcAft>
          </a:pPr>
          <a:r>
            <a:rPr lang="es-MX" sz="2100" dirty="0"/>
            <a:t>Fase 2:  Elaboración del diagnóstico RSE- </a:t>
          </a:r>
        </a:p>
        <a:p>
          <a:pPr>
            <a:spcAft>
              <a:spcPct val="35000"/>
            </a:spcAft>
          </a:pPr>
          <a:r>
            <a:rPr lang="es-MX" sz="1800" dirty="0"/>
            <a:t>revisión, contraste y detección</a:t>
          </a:r>
          <a:endParaRPr lang="es-MX" sz="2800" dirty="0"/>
        </a:p>
      </dgm:t>
    </dgm:pt>
    <dgm:pt modelId="{4DBD296F-BC57-C042-B498-8C4C28550689}" type="parTrans" cxnId="{8CF5287A-B287-B44F-AFDC-EA6056774DB8}">
      <dgm:prSet/>
      <dgm:spPr/>
      <dgm:t>
        <a:bodyPr/>
        <a:lstStyle/>
        <a:p>
          <a:endParaRPr lang="es-ES"/>
        </a:p>
      </dgm:t>
    </dgm:pt>
    <dgm:pt modelId="{FF3A471B-6B9B-B746-877E-97467664235F}" type="sibTrans" cxnId="{8CF5287A-B287-B44F-AFDC-EA6056774DB8}">
      <dgm:prSet/>
      <dgm:spPr/>
      <dgm:t>
        <a:bodyPr/>
        <a:lstStyle/>
        <a:p>
          <a:endParaRPr lang="es-ES"/>
        </a:p>
      </dgm:t>
    </dgm:pt>
    <dgm:pt modelId="{AB764D1C-4584-9347-BDD2-B55A02280420}">
      <dgm:prSet/>
      <dgm:spPr/>
      <dgm:t>
        <a:bodyPr/>
        <a:lstStyle/>
        <a:p>
          <a:r>
            <a:rPr lang="es-MX" dirty="0"/>
            <a:t>Detección de fortalezas y debilidades</a:t>
          </a:r>
        </a:p>
      </dgm:t>
    </dgm:pt>
    <dgm:pt modelId="{96026D36-4E4E-D242-9ED5-559CA480B0A3}" type="parTrans" cxnId="{C5F75573-071C-0340-9C3C-57DED6EFF21E}">
      <dgm:prSet/>
      <dgm:spPr/>
      <dgm:t>
        <a:bodyPr/>
        <a:lstStyle/>
        <a:p>
          <a:endParaRPr lang="es-ES"/>
        </a:p>
      </dgm:t>
    </dgm:pt>
    <dgm:pt modelId="{E4AAF1C3-0B6A-3341-A1DB-56A4CDA1D3F8}" type="sibTrans" cxnId="{C5F75573-071C-0340-9C3C-57DED6EFF21E}">
      <dgm:prSet/>
      <dgm:spPr/>
      <dgm:t>
        <a:bodyPr/>
        <a:lstStyle/>
        <a:p>
          <a:endParaRPr lang="es-ES"/>
        </a:p>
      </dgm:t>
    </dgm:pt>
    <dgm:pt modelId="{4D4D30D9-57FC-154D-9797-832DC75A0F94}">
      <dgm:prSet custT="1"/>
      <dgm:spPr/>
      <dgm:t>
        <a:bodyPr/>
        <a:lstStyle/>
        <a:p>
          <a:pPr>
            <a:spcAft>
              <a:spcPts val="0"/>
            </a:spcAft>
          </a:pPr>
          <a:r>
            <a:rPr lang="es-MX" sz="2100" dirty="0"/>
            <a:t>Fase 3: Redacción del informe-</a:t>
          </a:r>
        </a:p>
        <a:p>
          <a:pPr>
            <a:spcAft>
              <a:spcPct val="35000"/>
            </a:spcAft>
          </a:pPr>
          <a:r>
            <a:rPr lang="es-MX" sz="2100" dirty="0"/>
            <a:t> </a:t>
          </a:r>
          <a:r>
            <a:rPr lang="es-MX" sz="1600" dirty="0"/>
            <a:t>identificación y priorización Stakeholders</a:t>
          </a:r>
          <a:endParaRPr lang="es-MX" sz="2100" dirty="0"/>
        </a:p>
      </dgm:t>
    </dgm:pt>
    <dgm:pt modelId="{92B97135-36D3-274E-BB3C-CBAABC77BC96}" type="parTrans" cxnId="{E5E89EC0-4051-E74C-ABCD-4DDFD88C9818}">
      <dgm:prSet/>
      <dgm:spPr/>
      <dgm:t>
        <a:bodyPr/>
        <a:lstStyle/>
        <a:p>
          <a:endParaRPr lang="es-ES"/>
        </a:p>
      </dgm:t>
    </dgm:pt>
    <dgm:pt modelId="{581E665E-F00B-C244-9978-33103D988952}" type="sibTrans" cxnId="{E5E89EC0-4051-E74C-ABCD-4DDFD88C9818}">
      <dgm:prSet/>
      <dgm:spPr/>
      <dgm:t>
        <a:bodyPr/>
        <a:lstStyle/>
        <a:p>
          <a:endParaRPr lang="es-ES"/>
        </a:p>
      </dgm:t>
    </dgm:pt>
    <dgm:pt modelId="{1AF53BC4-B4C7-5142-9B39-3CFF3B58937D}">
      <dgm:prSet/>
      <dgm:spPr/>
      <dgm:t>
        <a:bodyPr/>
        <a:lstStyle/>
        <a:p>
          <a:r>
            <a:rPr lang="es-MX" dirty="0"/>
            <a:t>Considerando quién lo solicitó</a:t>
          </a:r>
        </a:p>
      </dgm:t>
    </dgm:pt>
    <dgm:pt modelId="{E6F2F829-77C7-8C40-A502-76997AED07A2}" type="parTrans" cxnId="{73473452-78F2-6949-B7E3-723315FC703C}">
      <dgm:prSet/>
      <dgm:spPr/>
      <dgm:t>
        <a:bodyPr/>
        <a:lstStyle/>
        <a:p>
          <a:endParaRPr lang="es-ES"/>
        </a:p>
      </dgm:t>
    </dgm:pt>
    <dgm:pt modelId="{9B090D66-4C1C-BC42-9F7C-2E31E473E373}" type="sibTrans" cxnId="{73473452-78F2-6949-B7E3-723315FC703C}">
      <dgm:prSet/>
      <dgm:spPr/>
      <dgm:t>
        <a:bodyPr/>
        <a:lstStyle/>
        <a:p>
          <a:endParaRPr lang="es-ES"/>
        </a:p>
      </dgm:t>
    </dgm:pt>
    <dgm:pt modelId="{42D48D3E-CA55-EA4D-B7A8-FD32498966FF}">
      <dgm:prSet custT="1"/>
      <dgm:spPr/>
      <dgm:t>
        <a:bodyPr/>
        <a:lstStyle/>
        <a:p>
          <a:r>
            <a:rPr lang="es-MX" sz="2800" dirty="0"/>
            <a:t>Fase 4: Conclusiones </a:t>
          </a:r>
          <a:r>
            <a:rPr lang="es-MX" sz="1800" dirty="0"/>
            <a:t>análisis y priorización</a:t>
          </a:r>
          <a:endParaRPr lang="es-MX" sz="2800" dirty="0"/>
        </a:p>
      </dgm:t>
    </dgm:pt>
    <dgm:pt modelId="{ECB19906-BE5F-7A4D-9749-C93A05BBD452}" type="parTrans" cxnId="{BAD7DE50-9D07-3C4E-8421-00184C1623FC}">
      <dgm:prSet/>
      <dgm:spPr/>
      <dgm:t>
        <a:bodyPr/>
        <a:lstStyle/>
        <a:p>
          <a:endParaRPr lang="es-ES"/>
        </a:p>
      </dgm:t>
    </dgm:pt>
    <dgm:pt modelId="{6079704A-B636-1245-937E-C72B3966E8CD}" type="sibTrans" cxnId="{BAD7DE50-9D07-3C4E-8421-00184C1623FC}">
      <dgm:prSet/>
      <dgm:spPr/>
      <dgm:t>
        <a:bodyPr/>
        <a:lstStyle/>
        <a:p>
          <a:endParaRPr lang="es-ES"/>
        </a:p>
      </dgm:t>
    </dgm:pt>
    <dgm:pt modelId="{9938D1EA-E4EB-0A43-8486-820701947517}">
      <dgm:prSet/>
      <dgm:spPr/>
      <dgm:t>
        <a:bodyPr/>
        <a:lstStyle/>
        <a:p>
          <a:r>
            <a:rPr lang="es-MX" dirty="0"/>
            <a:t>Principales hallazgos en la dimensión económica</a:t>
          </a:r>
        </a:p>
      </dgm:t>
    </dgm:pt>
    <dgm:pt modelId="{E02DB846-1373-3842-88E0-39FF6FC8693C}" type="parTrans" cxnId="{5309D268-33ED-CA42-9A04-60A42B80B837}">
      <dgm:prSet/>
      <dgm:spPr/>
      <dgm:t>
        <a:bodyPr/>
        <a:lstStyle/>
        <a:p>
          <a:endParaRPr lang="es-ES"/>
        </a:p>
      </dgm:t>
    </dgm:pt>
    <dgm:pt modelId="{8D4E3CB0-62EF-C248-8773-3C833564DAAE}" type="sibTrans" cxnId="{5309D268-33ED-CA42-9A04-60A42B80B837}">
      <dgm:prSet/>
      <dgm:spPr/>
      <dgm:t>
        <a:bodyPr/>
        <a:lstStyle/>
        <a:p>
          <a:endParaRPr lang="es-ES"/>
        </a:p>
      </dgm:t>
    </dgm:pt>
    <dgm:pt modelId="{DD434A64-19D3-AA40-90FA-5263AC862C43}">
      <dgm:prSet/>
      <dgm:spPr/>
      <dgm:t>
        <a:bodyPr/>
        <a:lstStyle/>
        <a:p>
          <a:r>
            <a:rPr lang="es-MX" dirty="0"/>
            <a:t>Sensibilización sobre la importancia de la RSE</a:t>
          </a:r>
        </a:p>
      </dgm:t>
    </dgm:pt>
    <dgm:pt modelId="{A8E3793C-F3EC-B24C-9C4A-510D18409C96}" type="parTrans" cxnId="{91F69725-9C25-5948-B6AB-B590716305AF}">
      <dgm:prSet/>
      <dgm:spPr/>
      <dgm:t>
        <a:bodyPr/>
        <a:lstStyle/>
        <a:p>
          <a:endParaRPr lang="es-ES"/>
        </a:p>
      </dgm:t>
    </dgm:pt>
    <dgm:pt modelId="{8348C179-13BF-E944-A665-14E2E0764CFC}" type="sibTrans" cxnId="{91F69725-9C25-5948-B6AB-B590716305AF}">
      <dgm:prSet/>
      <dgm:spPr/>
      <dgm:t>
        <a:bodyPr/>
        <a:lstStyle/>
        <a:p>
          <a:endParaRPr lang="es-ES"/>
        </a:p>
      </dgm:t>
    </dgm:pt>
    <dgm:pt modelId="{F81CB6E0-84AA-4F4D-AC2B-5CBC946D893C}">
      <dgm:prSet/>
      <dgm:spPr/>
      <dgm:t>
        <a:bodyPr/>
        <a:lstStyle/>
        <a:p>
          <a:r>
            <a:rPr lang="es-MX" dirty="0"/>
            <a:t>Revisión de la misión y visión de la organización</a:t>
          </a:r>
        </a:p>
      </dgm:t>
    </dgm:pt>
    <dgm:pt modelId="{BEFE4260-932C-E048-9739-EDEB6E41544C}" type="parTrans" cxnId="{2B5EB522-49EC-3946-9F7E-B3E67388CFB7}">
      <dgm:prSet/>
      <dgm:spPr/>
      <dgm:t>
        <a:bodyPr/>
        <a:lstStyle/>
        <a:p>
          <a:endParaRPr lang="es-ES"/>
        </a:p>
      </dgm:t>
    </dgm:pt>
    <dgm:pt modelId="{B922D019-57EB-D146-935C-BF194CD392CE}" type="sibTrans" cxnId="{2B5EB522-49EC-3946-9F7E-B3E67388CFB7}">
      <dgm:prSet/>
      <dgm:spPr/>
      <dgm:t>
        <a:bodyPr/>
        <a:lstStyle/>
        <a:p>
          <a:endParaRPr lang="es-ES"/>
        </a:p>
      </dgm:t>
    </dgm:pt>
    <dgm:pt modelId="{D245B11E-DEE2-2244-99AA-85514F387D2F}">
      <dgm:prSet/>
      <dgm:spPr/>
      <dgm:t>
        <a:bodyPr/>
        <a:lstStyle/>
        <a:p>
          <a:r>
            <a:rPr lang="es-MX" dirty="0"/>
            <a:t>Contraste con los objetivos de la RSE</a:t>
          </a:r>
        </a:p>
      </dgm:t>
    </dgm:pt>
    <dgm:pt modelId="{D9A54EB3-618D-6E4E-80A0-8FFAE5160CC3}" type="parTrans" cxnId="{7C437332-A261-7443-A66D-4DBB94313A2D}">
      <dgm:prSet/>
      <dgm:spPr/>
      <dgm:t>
        <a:bodyPr/>
        <a:lstStyle/>
        <a:p>
          <a:endParaRPr lang="es-ES"/>
        </a:p>
      </dgm:t>
    </dgm:pt>
    <dgm:pt modelId="{3AE71DE8-36D1-A545-88B7-9A0B6C3C6BB6}" type="sibTrans" cxnId="{7C437332-A261-7443-A66D-4DBB94313A2D}">
      <dgm:prSet/>
      <dgm:spPr/>
      <dgm:t>
        <a:bodyPr/>
        <a:lstStyle/>
        <a:p>
          <a:endParaRPr lang="es-ES"/>
        </a:p>
      </dgm:t>
    </dgm:pt>
    <dgm:pt modelId="{F7B257AC-7053-4444-A844-8064E77546A0}">
      <dgm:prSet/>
      <dgm:spPr/>
      <dgm:t>
        <a:bodyPr/>
        <a:lstStyle/>
        <a:p>
          <a:r>
            <a:rPr lang="es-MX" dirty="0"/>
            <a:t>Identificando quiénes son los Stakeholders</a:t>
          </a:r>
        </a:p>
      </dgm:t>
    </dgm:pt>
    <dgm:pt modelId="{6314FA91-459B-0F47-8F16-B9CEB8A5AC0B}" type="parTrans" cxnId="{3C5EAFAE-E144-2D4F-8D1D-B34271D81A69}">
      <dgm:prSet/>
      <dgm:spPr/>
      <dgm:t>
        <a:bodyPr/>
        <a:lstStyle/>
        <a:p>
          <a:endParaRPr lang="es-ES"/>
        </a:p>
      </dgm:t>
    </dgm:pt>
    <dgm:pt modelId="{AF86B435-65C5-9D45-86AB-CFC7FBFEF12D}" type="sibTrans" cxnId="{3C5EAFAE-E144-2D4F-8D1D-B34271D81A69}">
      <dgm:prSet/>
      <dgm:spPr/>
      <dgm:t>
        <a:bodyPr/>
        <a:lstStyle/>
        <a:p>
          <a:endParaRPr lang="es-ES"/>
        </a:p>
      </dgm:t>
    </dgm:pt>
    <dgm:pt modelId="{4CD755C6-FE85-EA4C-876A-1F0778853A16}">
      <dgm:prSet/>
      <dgm:spPr/>
      <dgm:t>
        <a:bodyPr/>
        <a:lstStyle/>
        <a:p>
          <a:r>
            <a:rPr lang="es-MX" dirty="0"/>
            <a:t>Priorizar sobre los más importantes</a:t>
          </a:r>
        </a:p>
      </dgm:t>
    </dgm:pt>
    <dgm:pt modelId="{C84E102B-B03A-3E43-961E-932F860E5682}" type="parTrans" cxnId="{4C68D8B6-8D59-3F4A-B67D-096D42A9F11A}">
      <dgm:prSet/>
      <dgm:spPr/>
      <dgm:t>
        <a:bodyPr/>
        <a:lstStyle/>
        <a:p>
          <a:endParaRPr lang="es-ES"/>
        </a:p>
      </dgm:t>
    </dgm:pt>
    <dgm:pt modelId="{BC9158D8-6E19-B64B-94C9-8A059AF5359D}" type="sibTrans" cxnId="{4C68D8B6-8D59-3F4A-B67D-096D42A9F11A}">
      <dgm:prSet/>
      <dgm:spPr/>
      <dgm:t>
        <a:bodyPr/>
        <a:lstStyle/>
        <a:p>
          <a:endParaRPr lang="es-ES"/>
        </a:p>
      </dgm:t>
    </dgm:pt>
    <dgm:pt modelId="{3F8376CC-14D8-3944-8566-8E5265696644}">
      <dgm:prSet/>
      <dgm:spPr/>
      <dgm:t>
        <a:bodyPr/>
        <a:lstStyle/>
        <a:p>
          <a:r>
            <a:rPr lang="es-MX" dirty="0"/>
            <a:t>Principales hallazgos en la dimensión social</a:t>
          </a:r>
        </a:p>
      </dgm:t>
    </dgm:pt>
    <dgm:pt modelId="{6310EF0D-BC5E-714C-A986-799FA372269E}" type="parTrans" cxnId="{92DBBBE3-9A21-5E41-B9D3-E43D3E538634}">
      <dgm:prSet/>
      <dgm:spPr/>
      <dgm:t>
        <a:bodyPr/>
        <a:lstStyle/>
        <a:p>
          <a:endParaRPr lang="es-ES"/>
        </a:p>
      </dgm:t>
    </dgm:pt>
    <dgm:pt modelId="{B4B5049B-E367-2647-B629-58BC5D475C4F}" type="sibTrans" cxnId="{92DBBBE3-9A21-5E41-B9D3-E43D3E538634}">
      <dgm:prSet/>
      <dgm:spPr/>
      <dgm:t>
        <a:bodyPr/>
        <a:lstStyle/>
        <a:p>
          <a:endParaRPr lang="es-ES"/>
        </a:p>
      </dgm:t>
    </dgm:pt>
    <dgm:pt modelId="{747E191D-B71A-444E-91B8-884589A4A876}">
      <dgm:prSet/>
      <dgm:spPr/>
      <dgm:t>
        <a:bodyPr/>
        <a:lstStyle/>
        <a:p>
          <a:r>
            <a:rPr lang="es-MX" dirty="0"/>
            <a:t>Principales hallazgos en la dimensión ambiental</a:t>
          </a:r>
        </a:p>
      </dgm:t>
    </dgm:pt>
    <dgm:pt modelId="{5F5BBD8D-7C5D-7E47-AB1A-810CD09E92F3}" type="parTrans" cxnId="{55FFF282-3692-444C-826E-15DB47EC1F09}">
      <dgm:prSet/>
      <dgm:spPr/>
      <dgm:t>
        <a:bodyPr/>
        <a:lstStyle/>
        <a:p>
          <a:endParaRPr lang="es-ES"/>
        </a:p>
      </dgm:t>
    </dgm:pt>
    <dgm:pt modelId="{E16F1E5A-C62E-0041-AB6B-116FEF3455B3}" type="sibTrans" cxnId="{55FFF282-3692-444C-826E-15DB47EC1F09}">
      <dgm:prSet/>
      <dgm:spPr/>
      <dgm:t>
        <a:bodyPr/>
        <a:lstStyle/>
        <a:p>
          <a:endParaRPr lang="es-ES"/>
        </a:p>
      </dgm:t>
    </dgm:pt>
    <dgm:pt modelId="{19AB082C-03AC-7644-815F-62F8CA63113C}" type="pres">
      <dgm:prSet presAssocID="{7F8A9154-8A81-6F47-B836-6149510908D9}" presName="Name0" presStyleCnt="0">
        <dgm:presLayoutVars>
          <dgm:dir/>
          <dgm:animLvl val="lvl"/>
          <dgm:resizeHandles val="exact"/>
        </dgm:presLayoutVars>
      </dgm:prSet>
      <dgm:spPr/>
    </dgm:pt>
    <dgm:pt modelId="{C442A543-849D-C240-AD0C-5D197F417C3F}" type="pres">
      <dgm:prSet presAssocID="{ACB4A31D-BDA3-A54E-860E-222E02211795}" presName="linNode" presStyleCnt="0"/>
      <dgm:spPr/>
    </dgm:pt>
    <dgm:pt modelId="{7EC388B8-36CA-1E45-9014-61162FF444F6}" type="pres">
      <dgm:prSet presAssocID="{ACB4A31D-BDA3-A54E-860E-222E02211795}" presName="parentText" presStyleLbl="node1" presStyleIdx="0" presStyleCnt="4">
        <dgm:presLayoutVars>
          <dgm:chMax val="1"/>
          <dgm:bulletEnabled val="1"/>
        </dgm:presLayoutVars>
      </dgm:prSet>
      <dgm:spPr/>
    </dgm:pt>
    <dgm:pt modelId="{FBEDC303-F080-3E4F-8551-03802609E7AE}" type="pres">
      <dgm:prSet presAssocID="{ACB4A31D-BDA3-A54E-860E-222E02211795}" presName="descendantText" presStyleLbl="alignAccFollowNode1" presStyleIdx="0" presStyleCnt="4">
        <dgm:presLayoutVars>
          <dgm:bulletEnabled val="1"/>
        </dgm:presLayoutVars>
      </dgm:prSet>
      <dgm:spPr/>
    </dgm:pt>
    <dgm:pt modelId="{6CEDC2EC-46CE-5443-9096-0DEF4EF0207A}" type="pres">
      <dgm:prSet presAssocID="{2E7E671F-AE35-E344-8D3C-C60274C9AC04}" presName="sp" presStyleCnt="0"/>
      <dgm:spPr/>
    </dgm:pt>
    <dgm:pt modelId="{44CEBC14-23D9-7C47-A7EC-D26B4E1B1B49}" type="pres">
      <dgm:prSet presAssocID="{8466CA6F-90D8-3E4F-8BB6-FA86067F8AA1}" presName="linNode" presStyleCnt="0"/>
      <dgm:spPr/>
    </dgm:pt>
    <dgm:pt modelId="{E82B819F-7B95-5745-BB3E-9AA12741B6DD}" type="pres">
      <dgm:prSet presAssocID="{8466CA6F-90D8-3E4F-8BB6-FA86067F8AA1}" presName="parentText" presStyleLbl="node1" presStyleIdx="1" presStyleCnt="4">
        <dgm:presLayoutVars>
          <dgm:chMax val="1"/>
          <dgm:bulletEnabled val="1"/>
        </dgm:presLayoutVars>
      </dgm:prSet>
      <dgm:spPr/>
    </dgm:pt>
    <dgm:pt modelId="{D554500B-25B9-0A49-8134-09467D7A1A9D}" type="pres">
      <dgm:prSet presAssocID="{8466CA6F-90D8-3E4F-8BB6-FA86067F8AA1}" presName="descendantText" presStyleLbl="alignAccFollowNode1" presStyleIdx="1" presStyleCnt="4">
        <dgm:presLayoutVars>
          <dgm:bulletEnabled val="1"/>
        </dgm:presLayoutVars>
      </dgm:prSet>
      <dgm:spPr/>
    </dgm:pt>
    <dgm:pt modelId="{F00224DC-71E7-5B4C-9FDD-2B9DCDF3E2D8}" type="pres">
      <dgm:prSet presAssocID="{FF3A471B-6B9B-B746-877E-97467664235F}" presName="sp" presStyleCnt="0"/>
      <dgm:spPr/>
    </dgm:pt>
    <dgm:pt modelId="{A0BB0A55-E999-1442-8C14-5CB22DF81ABA}" type="pres">
      <dgm:prSet presAssocID="{4D4D30D9-57FC-154D-9797-832DC75A0F94}" presName="linNode" presStyleCnt="0"/>
      <dgm:spPr/>
    </dgm:pt>
    <dgm:pt modelId="{AB7E49C8-DD4A-B644-A9B3-61DAD590369A}" type="pres">
      <dgm:prSet presAssocID="{4D4D30D9-57FC-154D-9797-832DC75A0F94}" presName="parentText" presStyleLbl="node1" presStyleIdx="2" presStyleCnt="4">
        <dgm:presLayoutVars>
          <dgm:chMax val="1"/>
          <dgm:bulletEnabled val="1"/>
        </dgm:presLayoutVars>
      </dgm:prSet>
      <dgm:spPr/>
    </dgm:pt>
    <dgm:pt modelId="{8D6658C3-382E-1949-B0C6-3148384BF59A}" type="pres">
      <dgm:prSet presAssocID="{4D4D30D9-57FC-154D-9797-832DC75A0F94}" presName="descendantText" presStyleLbl="alignAccFollowNode1" presStyleIdx="2" presStyleCnt="4">
        <dgm:presLayoutVars>
          <dgm:bulletEnabled val="1"/>
        </dgm:presLayoutVars>
      </dgm:prSet>
      <dgm:spPr/>
    </dgm:pt>
    <dgm:pt modelId="{6A16631F-D1CE-284B-9B3F-46F592EC686A}" type="pres">
      <dgm:prSet presAssocID="{581E665E-F00B-C244-9978-33103D988952}" presName="sp" presStyleCnt="0"/>
      <dgm:spPr/>
    </dgm:pt>
    <dgm:pt modelId="{F5DA4291-602F-E040-AD23-6F62035E4378}" type="pres">
      <dgm:prSet presAssocID="{42D48D3E-CA55-EA4D-B7A8-FD32498966FF}" presName="linNode" presStyleCnt="0"/>
      <dgm:spPr/>
    </dgm:pt>
    <dgm:pt modelId="{746C2FAD-87C5-0145-832C-A13B4D446D10}" type="pres">
      <dgm:prSet presAssocID="{42D48D3E-CA55-EA4D-B7A8-FD32498966FF}" presName="parentText" presStyleLbl="node1" presStyleIdx="3" presStyleCnt="4">
        <dgm:presLayoutVars>
          <dgm:chMax val="1"/>
          <dgm:bulletEnabled val="1"/>
        </dgm:presLayoutVars>
      </dgm:prSet>
      <dgm:spPr/>
    </dgm:pt>
    <dgm:pt modelId="{4F01D677-2213-174A-A2E2-965002E0DD4C}" type="pres">
      <dgm:prSet presAssocID="{42D48D3E-CA55-EA4D-B7A8-FD32498966FF}" presName="descendantText" presStyleLbl="alignAccFollowNode1" presStyleIdx="3" presStyleCnt="4">
        <dgm:presLayoutVars>
          <dgm:bulletEnabled val="1"/>
        </dgm:presLayoutVars>
      </dgm:prSet>
      <dgm:spPr/>
    </dgm:pt>
  </dgm:ptLst>
  <dgm:cxnLst>
    <dgm:cxn modelId="{2D7BF807-5CC9-C845-8CAF-C0C947282D4A}" type="presOf" srcId="{71737920-DFA0-5542-90DF-78B5D6D3F990}" destId="{FBEDC303-F080-3E4F-8551-03802609E7AE}" srcOrd="0" destOrd="1" presId="urn:microsoft.com/office/officeart/2005/8/layout/vList5"/>
    <dgm:cxn modelId="{50FECA10-8B4B-504D-90BB-92866E475A6E}" type="presOf" srcId="{1AF53BC4-B4C7-5142-9B39-3CFF3B58937D}" destId="{8D6658C3-382E-1949-B0C6-3148384BF59A}" srcOrd="0" destOrd="2" presId="urn:microsoft.com/office/officeart/2005/8/layout/vList5"/>
    <dgm:cxn modelId="{D7946115-447E-8247-90CE-62B2413245E2}" type="presOf" srcId="{7F8A9154-8A81-6F47-B836-6149510908D9}" destId="{19AB082C-03AC-7644-815F-62F8CA63113C}" srcOrd="0" destOrd="0" presId="urn:microsoft.com/office/officeart/2005/8/layout/vList5"/>
    <dgm:cxn modelId="{813A071A-71FF-A64A-A173-B517B79810F3}" srcId="{ACB4A31D-BDA3-A54E-860E-222E02211795}" destId="{71737920-DFA0-5542-90DF-78B5D6D3F990}" srcOrd="1" destOrd="0" parTransId="{4E8D378C-5E2A-5143-8A8B-F344076D1F1D}" sibTransId="{0C7E4F14-5470-3945-A20F-8B8C2A204B37}"/>
    <dgm:cxn modelId="{2B5EB522-49EC-3946-9F7E-B3E67388CFB7}" srcId="{8466CA6F-90D8-3E4F-8BB6-FA86067F8AA1}" destId="{F81CB6E0-84AA-4F4D-AC2B-5CBC946D893C}" srcOrd="0" destOrd="0" parTransId="{BEFE4260-932C-E048-9739-EDEB6E41544C}" sibTransId="{B922D019-57EB-D146-935C-BF194CD392CE}"/>
    <dgm:cxn modelId="{91F69725-9C25-5948-B6AB-B590716305AF}" srcId="{ACB4A31D-BDA3-A54E-860E-222E02211795}" destId="{DD434A64-19D3-AA40-90FA-5263AC862C43}" srcOrd="0" destOrd="0" parTransId="{A8E3793C-F3EC-B24C-9C4A-510D18409C96}" sibTransId="{8348C179-13BF-E944-A665-14E2E0764CFC}"/>
    <dgm:cxn modelId="{7C437332-A261-7443-A66D-4DBB94313A2D}" srcId="{8466CA6F-90D8-3E4F-8BB6-FA86067F8AA1}" destId="{D245B11E-DEE2-2244-99AA-85514F387D2F}" srcOrd="1" destOrd="0" parTransId="{D9A54EB3-618D-6E4E-80A0-8FFAE5160CC3}" sibTransId="{3AE71DE8-36D1-A545-88B7-9A0B6C3C6BB6}"/>
    <dgm:cxn modelId="{36BFB234-CCF5-BE42-8ACA-C907FB09002A}" type="presOf" srcId="{4CD755C6-FE85-EA4C-876A-1F0778853A16}" destId="{8D6658C3-382E-1949-B0C6-3148384BF59A}" srcOrd="0" destOrd="1" presId="urn:microsoft.com/office/officeart/2005/8/layout/vList5"/>
    <dgm:cxn modelId="{5C008342-0541-5E48-9FA4-BF037C60254A}" type="presOf" srcId="{42D48D3E-CA55-EA4D-B7A8-FD32498966FF}" destId="{746C2FAD-87C5-0145-832C-A13B4D446D10}" srcOrd="0" destOrd="0" presId="urn:microsoft.com/office/officeart/2005/8/layout/vList5"/>
    <dgm:cxn modelId="{BAD7DE50-9D07-3C4E-8421-00184C1623FC}" srcId="{7F8A9154-8A81-6F47-B836-6149510908D9}" destId="{42D48D3E-CA55-EA4D-B7A8-FD32498966FF}" srcOrd="3" destOrd="0" parTransId="{ECB19906-BE5F-7A4D-9749-C93A05BBD452}" sibTransId="{6079704A-B636-1245-937E-C72B3966E8CD}"/>
    <dgm:cxn modelId="{73473452-78F2-6949-B7E3-723315FC703C}" srcId="{4D4D30D9-57FC-154D-9797-832DC75A0F94}" destId="{1AF53BC4-B4C7-5142-9B39-3CFF3B58937D}" srcOrd="2" destOrd="0" parTransId="{E6F2F829-77C7-8C40-A502-76997AED07A2}" sibTransId="{9B090D66-4C1C-BC42-9F7C-2E31E473E373}"/>
    <dgm:cxn modelId="{5309D268-33ED-CA42-9A04-60A42B80B837}" srcId="{42D48D3E-CA55-EA4D-B7A8-FD32498966FF}" destId="{9938D1EA-E4EB-0A43-8486-820701947517}" srcOrd="0" destOrd="0" parTransId="{E02DB846-1373-3842-88E0-39FF6FC8693C}" sibTransId="{8D4E3CB0-62EF-C248-8773-3C833564DAAE}"/>
    <dgm:cxn modelId="{C32F836C-3A37-884D-9196-34D84203D81D}" type="presOf" srcId="{3F8376CC-14D8-3944-8566-8E5265696644}" destId="{4F01D677-2213-174A-A2E2-965002E0DD4C}" srcOrd="0" destOrd="2" presId="urn:microsoft.com/office/officeart/2005/8/layout/vList5"/>
    <dgm:cxn modelId="{B432BE6C-BFAE-9C4F-86E7-BD378B484113}" type="presOf" srcId="{8466CA6F-90D8-3E4F-8BB6-FA86067F8AA1}" destId="{E82B819F-7B95-5745-BB3E-9AA12741B6DD}" srcOrd="0" destOrd="0" presId="urn:microsoft.com/office/officeart/2005/8/layout/vList5"/>
    <dgm:cxn modelId="{256AB56F-C589-5B49-8E91-10E5A7802AE0}" type="presOf" srcId="{ACB4A31D-BDA3-A54E-860E-222E02211795}" destId="{7EC388B8-36CA-1E45-9014-61162FF444F6}" srcOrd="0" destOrd="0" presId="urn:microsoft.com/office/officeart/2005/8/layout/vList5"/>
    <dgm:cxn modelId="{C5F75573-071C-0340-9C3C-57DED6EFF21E}" srcId="{8466CA6F-90D8-3E4F-8BB6-FA86067F8AA1}" destId="{AB764D1C-4584-9347-BDD2-B55A02280420}" srcOrd="2" destOrd="0" parTransId="{96026D36-4E4E-D242-9ED5-559CA480B0A3}" sibTransId="{E4AAF1C3-0B6A-3341-A1DB-56A4CDA1D3F8}"/>
    <dgm:cxn modelId="{8CF5287A-B287-B44F-AFDC-EA6056774DB8}" srcId="{7F8A9154-8A81-6F47-B836-6149510908D9}" destId="{8466CA6F-90D8-3E4F-8BB6-FA86067F8AA1}" srcOrd="1" destOrd="0" parTransId="{4DBD296F-BC57-C042-B498-8C4C28550689}" sibTransId="{FF3A471B-6B9B-B746-877E-97467664235F}"/>
    <dgm:cxn modelId="{DB91367E-97C4-3D44-88F9-8C2C5444202C}" type="presOf" srcId="{F7B257AC-7053-4444-A844-8064E77546A0}" destId="{8D6658C3-382E-1949-B0C6-3148384BF59A}" srcOrd="0" destOrd="0" presId="urn:microsoft.com/office/officeart/2005/8/layout/vList5"/>
    <dgm:cxn modelId="{55FFF282-3692-444C-826E-15DB47EC1F09}" srcId="{42D48D3E-CA55-EA4D-B7A8-FD32498966FF}" destId="{747E191D-B71A-444E-91B8-884589A4A876}" srcOrd="1" destOrd="0" parTransId="{5F5BBD8D-7C5D-7E47-AB1A-810CD09E92F3}" sibTransId="{E16F1E5A-C62E-0041-AB6B-116FEF3455B3}"/>
    <dgm:cxn modelId="{3C5EAFAE-E144-2D4F-8D1D-B34271D81A69}" srcId="{4D4D30D9-57FC-154D-9797-832DC75A0F94}" destId="{F7B257AC-7053-4444-A844-8064E77546A0}" srcOrd="0" destOrd="0" parTransId="{6314FA91-459B-0F47-8F16-B9CEB8A5AC0B}" sibTransId="{AF86B435-65C5-9D45-86AB-CFC7FBFEF12D}"/>
    <dgm:cxn modelId="{4C68D8B6-8D59-3F4A-B67D-096D42A9F11A}" srcId="{4D4D30D9-57FC-154D-9797-832DC75A0F94}" destId="{4CD755C6-FE85-EA4C-876A-1F0778853A16}" srcOrd="1" destOrd="0" parTransId="{C84E102B-B03A-3E43-961E-932F860E5682}" sibTransId="{BC9158D8-6E19-B64B-94C9-8A059AF5359D}"/>
    <dgm:cxn modelId="{370E83BD-A0DE-B543-BE60-650276507FBC}" type="presOf" srcId="{4D4D30D9-57FC-154D-9797-832DC75A0F94}" destId="{AB7E49C8-DD4A-B644-A9B3-61DAD590369A}" srcOrd="0" destOrd="0" presId="urn:microsoft.com/office/officeart/2005/8/layout/vList5"/>
    <dgm:cxn modelId="{5C49BCBF-2D7E-AA49-A316-757B55BAD5BF}" type="presOf" srcId="{D245B11E-DEE2-2244-99AA-85514F387D2F}" destId="{D554500B-25B9-0A49-8134-09467D7A1A9D}" srcOrd="0" destOrd="1" presId="urn:microsoft.com/office/officeart/2005/8/layout/vList5"/>
    <dgm:cxn modelId="{E5E89EC0-4051-E74C-ABCD-4DDFD88C9818}" srcId="{7F8A9154-8A81-6F47-B836-6149510908D9}" destId="{4D4D30D9-57FC-154D-9797-832DC75A0F94}" srcOrd="2" destOrd="0" parTransId="{92B97135-36D3-274E-BB3C-CBAABC77BC96}" sibTransId="{581E665E-F00B-C244-9978-33103D988952}"/>
    <dgm:cxn modelId="{1A96EACA-71DD-6F4F-84A6-75DF6F6A519F}" type="presOf" srcId="{AB764D1C-4584-9347-BDD2-B55A02280420}" destId="{D554500B-25B9-0A49-8134-09467D7A1A9D}" srcOrd="0" destOrd="2" presId="urn:microsoft.com/office/officeart/2005/8/layout/vList5"/>
    <dgm:cxn modelId="{1DA353CB-693A-DE42-B71E-0ADF85D8BA12}" type="presOf" srcId="{DD434A64-19D3-AA40-90FA-5263AC862C43}" destId="{FBEDC303-F080-3E4F-8551-03802609E7AE}" srcOrd="0" destOrd="0" presId="urn:microsoft.com/office/officeart/2005/8/layout/vList5"/>
    <dgm:cxn modelId="{034553D1-1BBA-A449-99F0-FFD7A4C6505B}" srcId="{7F8A9154-8A81-6F47-B836-6149510908D9}" destId="{ACB4A31D-BDA3-A54E-860E-222E02211795}" srcOrd="0" destOrd="0" parTransId="{713B9EE8-0C1D-6E46-999E-55E6B1E27169}" sibTransId="{2E7E671F-AE35-E344-8D3C-C60274C9AC04}"/>
    <dgm:cxn modelId="{92DBBBE3-9A21-5E41-B9D3-E43D3E538634}" srcId="{42D48D3E-CA55-EA4D-B7A8-FD32498966FF}" destId="{3F8376CC-14D8-3944-8566-8E5265696644}" srcOrd="2" destOrd="0" parTransId="{6310EF0D-BC5E-714C-A986-799FA372269E}" sibTransId="{B4B5049B-E367-2647-B629-58BC5D475C4F}"/>
    <dgm:cxn modelId="{D27F21E4-504F-534F-9D95-A98D8170348C}" type="presOf" srcId="{9938D1EA-E4EB-0A43-8486-820701947517}" destId="{4F01D677-2213-174A-A2E2-965002E0DD4C}" srcOrd="0" destOrd="0" presId="urn:microsoft.com/office/officeart/2005/8/layout/vList5"/>
    <dgm:cxn modelId="{B81AE9E9-9BEE-8D48-9823-8578F5C1EB12}" type="presOf" srcId="{F81CB6E0-84AA-4F4D-AC2B-5CBC946D893C}" destId="{D554500B-25B9-0A49-8134-09467D7A1A9D}" srcOrd="0" destOrd="0" presId="urn:microsoft.com/office/officeart/2005/8/layout/vList5"/>
    <dgm:cxn modelId="{E31A8BEA-4475-2C4D-8ABE-21BB2C3B2629}" type="presOf" srcId="{747E191D-B71A-444E-91B8-884589A4A876}" destId="{4F01D677-2213-174A-A2E2-965002E0DD4C}" srcOrd="0" destOrd="1" presId="urn:microsoft.com/office/officeart/2005/8/layout/vList5"/>
    <dgm:cxn modelId="{B09A7C0E-D1E2-9848-8341-A88957C3817C}" type="presParOf" srcId="{19AB082C-03AC-7644-815F-62F8CA63113C}" destId="{C442A543-849D-C240-AD0C-5D197F417C3F}" srcOrd="0" destOrd="0" presId="urn:microsoft.com/office/officeart/2005/8/layout/vList5"/>
    <dgm:cxn modelId="{B141A5D7-0EB3-3C42-9D43-8C86B6D50FA8}" type="presParOf" srcId="{C442A543-849D-C240-AD0C-5D197F417C3F}" destId="{7EC388B8-36CA-1E45-9014-61162FF444F6}" srcOrd="0" destOrd="0" presId="urn:microsoft.com/office/officeart/2005/8/layout/vList5"/>
    <dgm:cxn modelId="{F00FCC42-20C7-F74B-830C-DC74F0881635}" type="presParOf" srcId="{C442A543-849D-C240-AD0C-5D197F417C3F}" destId="{FBEDC303-F080-3E4F-8551-03802609E7AE}" srcOrd="1" destOrd="0" presId="urn:microsoft.com/office/officeart/2005/8/layout/vList5"/>
    <dgm:cxn modelId="{AC2288C6-BC59-254C-A34C-D984AC050361}" type="presParOf" srcId="{19AB082C-03AC-7644-815F-62F8CA63113C}" destId="{6CEDC2EC-46CE-5443-9096-0DEF4EF0207A}" srcOrd="1" destOrd="0" presId="urn:microsoft.com/office/officeart/2005/8/layout/vList5"/>
    <dgm:cxn modelId="{E1D5CA46-CCC5-3D4B-ABF1-8590F125B327}" type="presParOf" srcId="{19AB082C-03AC-7644-815F-62F8CA63113C}" destId="{44CEBC14-23D9-7C47-A7EC-D26B4E1B1B49}" srcOrd="2" destOrd="0" presId="urn:microsoft.com/office/officeart/2005/8/layout/vList5"/>
    <dgm:cxn modelId="{96EDD851-895E-FE40-93CD-6012516ACF41}" type="presParOf" srcId="{44CEBC14-23D9-7C47-A7EC-D26B4E1B1B49}" destId="{E82B819F-7B95-5745-BB3E-9AA12741B6DD}" srcOrd="0" destOrd="0" presId="urn:microsoft.com/office/officeart/2005/8/layout/vList5"/>
    <dgm:cxn modelId="{DFD950BE-CEDC-D649-9748-98F08C33CAC0}" type="presParOf" srcId="{44CEBC14-23D9-7C47-A7EC-D26B4E1B1B49}" destId="{D554500B-25B9-0A49-8134-09467D7A1A9D}" srcOrd="1" destOrd="0" presId="urn:microsoft.com/office/officeart/2005/8/layout/vList5"/>
    <dgm:cxn modelId="{DC6C551D-3A5C-2F43-B9A9-ADCAB4B2AB02}" type="presParOf" srcId="{19AB082C-03AC-7644-815F-62F8CA63113C}" destId="{F00224DC-71E7-5B4C-9FDD-2B9DCDF3E2D8}" srcOrd="3" destOrd="0" presId="urn:microsoft.com/office/officeart/2005/8/layout/vList5"/>
    <dgm:cxn modelId="{10C1E9F8-1631-5748-B122-AD50002D28DF}" type="presParOf" srcId="{19AB082C-03AC-7644-815F-62F8CA63113C}" destId="{A0BB0A55-E999-1442-8C14-5CB22DF81ABA}" srcOrd="4" destOrd="0" presId="urn:microsoft.com/office/officeart/2005/8/layout/vList5"/>
    <dgm:cxn modelId="{8F1A9C74-CEA8-C645-80AF-04686066B8DE}" type="presParOf" srcId="{A0BB0A55-E999-1442-8C14-5CB22DF81ABA}" destId="{AB7E49C8-DD4A-B644-A9B3-61DAD590369A}" srcOrd="0" destOrd="0" presId="urn:microsoft.com/office/officeart/2005/8/layout/vList5"/>
    <dgm:cxn modelId="{6877EB13-DFCD-E04C-9D78-02879A19DFB7}" type="presParOf" srcId="{A0BB0A55-E999-1442-8C14-5CB22DF81ABA}" destId="{8D6658C3-382E-1949-B0C6-3148384BF59A}" srcOrd="1" destOrd="0" presId="urn:microsoft.com/office/officeart/2005/8/layout/vList5"/>
    <dgm:cxn modelId="{2C517BA0-DC0A-0A40-BD87-27E97EDBD23E}" type="presParOf" srcId="{19AB082C-03AC-7644-815F-62F8CA63113C}" destId="{6A16631F-D1CE-284B-9B3F-46F592EC686A}" srcOrd="5" destOrd="0" presId="urn:microsoft.com/office/officeart/2005/8/layout/vList5"/>
    <dgm:cxn modelId="{E8B114B4-C66D-254C-B528-ABA922AED4AD}" type="presParOf" srcId="{19AB082C-03AC-7644-815F-62F8CA63113C}" destId="{F5DA4291-602F-E040-AD23-6F62035E4378}" srcOrd="6" destOrd="0" presId="urn:microsoft.com/office/officeart/2005/8/layout/vList5"/>
    <dgm:cxn modelId="{216A3878-80CE-5745-B8EE-183485B80753}" type="presParOf" srcId="{F5DA4291-602F-E040-AD23-6F62035E4378}" destId="{746C2FAD-87C5-0145-832C-A13B4D446D10}" srcOrd="0" destOrd="0" presId="urn:microsoft.com/office/officeart/2005/8/layout/vList5"/>
    <dgm:cxn modelId="{B0CF03D5-6AE0-5C44-89FC-D79EBFE2C73A}" type="presParOf" srcId="{F5DA4291-602F-E040-AD23-6F62035E4378}" destId="{4F01D677-2213-174A-A2E2-965002E0DD4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88E9606-C3EC-6646-819B-131FDB37D0C8}"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ES"/>
        </a:p>
      </dgm:t>
    </dgm:pt>
    <dgm:pt modelId="{7528C9F9-110D-D542-B2D7-1C10244CD228}">
      <dgm:prSet phldrT="[Texto]"/>
      <dgm:spPr/>
      <dgm:t>
        <a:bodyPr/>
        <a:lstStyle/>
        <a:p>
          <a:r>
            <a:rPr lang="es-ES" dirty="0"/>
            <a:t>Revisión del compromiso con la gerencia</a:t>
          </a:r>
        </a:p>
      </dgm:t>
    </dgm:pt>
    <dgm:pt modelId="{1A40831D-DBA4-8C41-A4D3-136D86EB270C}" type="parTrans" cxnId="{3717E543-08B0-0045-B6CF-922377D23D58}">
      <dgm:prSet/>
      <dgm:spPr/>
      <dgm:t>
        <a:bodyPr/>
        <a:lstStyle/>
        <a:p>
          <a:endParaRPr lang="es-ES"/>
        </a:p>
      </dgm:t>
    </dgm:pt>
    <dgm:pt modelId="{9B7528F0-76F6-2647-9B10-FA206E10FB0A}" type="sibTrans" cxnId="{3717E543-08B0-0045-B6CF-922377D23D58}">
      <dgm:prSet/>
      <dgm:spPr/>
      <dgm:t>
        <a:bodyPr/>
        <a:lstStyle/>
        <a:p>
          <a:endParaRPr lang="es-ES"/>
        </a:p>
      </dgm:t>
    </dgm:pt>
    <dgm:pt modelId="{C08211F9-75FF-6B49-9F30-6EE56DD1B71B}">
      <dgm:prSet phldrT="[Texto]"/>
      <dgm:spPr/>
      <dgm:t>
        <a:bodyPr/>
        <a:lstStyle/>
        <a:p>
          <a:r>
            <a:rPr lang="es-ES" dirty="0"/>
            <a:t>Presentación de la metodología</a:t>
          </a:r>
        </a:p>
      </dgm:t>
    </dgm:pt>
    <dgm:pt modelId="{9BE7A55B-D622-884B-BA65-EF01AC389FA6}" type="parTrans" cxnId="{16602880-E2E8-5441-8472-47F457B95B0A}">
      <dgm:prSet/>
      <dgm:spPr/>
      <dgm:t>
        <a:bodyPr/>
        <a:lstStyle/>
        <a:p>
          <a:endParaRPr lang="es-ES"/>
        </a:p>
      </dgm:t>
    </dgm:pt>
    <dgm:pt modelId="{9BD575F7-4313-7042-BC39-39DFF4B445AA}" type="sibTrans" cxnId="{16602880-E2E8-5441-8472-47F457B95B0A}">
      <dgm:prSet/>
      <dgm:spPr/>
      <dgm:t>
        <a:bodyPr/>
        <a:lstStyle/>
        <a:p>
          <a:endParaRPr lang="es-ES"/>
        </a:p>
      </dgm:t>
    </dgm:pt>
    <dgm:pt modelId="{B73D2653-0BB6-FE48-B342-7356076B940D}">
      <dgm:prSet phldrT="[Texto]"/>
      <dgm:spPr/>
      <dgm:t>
        <a:bodyPr/>
        <a:lstStyle/>
        <a:p>
          <a:r>
            <a:rPr lang="es-ES" dirty="0"/>
            <a:t>Formación inicial a la gerencia</a:t>
          </a:r>
        </a:p>
      </dgm:t>
    </dgm:pt>
    <dgm:pt modelId="{F94AF692-0FB0-5542-BB86-A0D9826E3EB8}" type="parTrans" cxnId="{762C58AE-B44D-E44D-960B-A6473321364C}">
      <dgm:prSet/>
      <dgm:spPr/>
      <dgm:t>
        <a:bodyPr/>
        <a:lstStyle/>
        <a:p>
          <a:endParaRPr lang="es-ES"/>
        </a:p>
      </dgm:t>
    </dgm:pt>
    <dgm:pt modelId="{B19A7D1D-43C1-F342-97CB-D26228B057FE}" type="sibTrans" cxnId="{762C58AE-B44D-E44D-960B-A6473321364C}">
      <dgm:prSet/>
      <dgm:spPr/>
      <dgm:t>
        <a:bodyPr/>
        <a:lstStyle/>
        <a:p>
          <a:endParaRPr lang="es-ES"/>
        </a:p>
      </dgm:t>
    </dgm:pt>
    <dgm:pt modelId="{0FC81812-3166-9740-8A91-1F55DF52A0FB}">
      <dgm:prSet phldrT="[Texto]"/>
      <dgm:spPr/>
      <dgm:t>
        <a:bodyPr/>
        <a:lstStyle/>
        <a:p>
          <a:r>
            <a:rPr lang="es-ES" dirty="0"/>
            <a:t>Visión de las tres dimensiones de RSE</a:t>
          </a:r>
        </a:p>
      </dgm:t>
    </dgm:pt>
    <dgm:pt modelId="{F1CFFC23-12BB-9044-8076-D4E82CBF7057}" type="parTrans" cxnId="{352EA273-D782-5C4C-8509-B40F32961FDD}">
      <dgm:prSet/>
      <dgm:spPr/>
      <dgm:t>
        <a:bodyPr/>
        <a:lstStyle/>
        <a:p>
          <a:endParaRPr lang="es-ES"/>
        </a:p>
      </dgm:t>
    </dgm:pt>
    <dgm:pt modelId="{0E75DB9C-7485-B94D-9688-F4C96CF83A07}" type="sibTrans" cxnId="{352EA273-D782-5C4C-8509-B40F32961FDD}">
      <dgm:prSet/>
      <dgm:spPr/>
      <dgm:t>
        <a:bodyPr/>
        <a:lstStyle/>
        <a:p>
          <a:endParaRPr lang="es-ES"/>
        </a:p>
      </dgm:t>
    </dgm:pt>
    <dgm:pt modelId="{EB45BEDA-E6CD-6E4A-B509-29206FB6B914}">
      <dgm:prSet phldrT="[Texto]"/>
      <dgm:spPr/>
      <dgm:t>
        <a:bodyPr/>
        <a:lstStyle/>
        <a:p>
          <a:r>
            <a:rPr lang="es-ES" dirty="0"/>
            <a:t>Definición del cronograma de trabajo</a:t>
          </a:r>
        </a:p>
      </dgm:t>
    </dgm:pt>
    <dgm:pt modelId="{C94EB902-6FB3-3C49-93E3-86AE551EA912}" type="parTrans" cxnId="{2DA50CC8-6018-2244-9627-D04A102F3A21}">
      <dgm:prSet/>
      <dgm:spPr/>
      <dgm:t>
        <a:bodyPr/>
        <a:lstStyle/>
        <a:p>
          <a:endParaRPr lang="es-ES"/>
        </a:p>
      </dgm:t>
    </dgm:pt>
    <dgm:pt modelId="{2AAB6423-AE61-E444-B0CA-3DC845A6744F}" type="sibTrans" cxnId="{2DA50CC8-6018-2244-9627-D04A102F3A21}">
      <dgm:prSet/>
      <dgm:spPr/>
      <dgm:t>
        <a:bodyPr/>
        <a:lstStyle/>
        <a:p>
          <a:endParaRPr lang="es-ES"/>
        </a:p>
      </dgm:t>
    </dgm:pt>
    <dgm:pt modelId="{B0941F50-0F24-064A-BCCA-4975BAC7A56C}" type="pres">
      <dgm:prSet presAssocID="{A88E9606-C3EC-6646-819B-131FDB37D0C8}" presName="Name0" presStyleCnt="0">
        <dgm:presLayoutVars>
          <dgm:chMax val="7"/>
          <dgm:chPref val="7"/>
          <dgm:dir/>
        </dgm:presLayoutVars>
      </dgm:prSet>
      <dgm:spPr/>
    </dgm:pt>
    <dgm:pt modelId="{D6F51AB0-7009-F249-A14D-0942E25CB892}" type="pres">
      <dgm:prSet presAssocID="{A88E9606-C3EC-6646-819B-131FDB37D0C8}" presName="Name1" presStyleCnt="0"/>
      <dgm:spPr/>
    </dgm:pt>
    <dgm:pt modelId="{60162606-5A71-A243-81D1-55C7BCDE078F}" type="pres">
      <dgm:prSet presAssocID="{A88E9606-C3EC-6646-819B-131FDB37D0C8}" presName="cycle" presStyleCnt="0"/>
      <dgm:spPr/>
    </dgm:pt>
    <dgm:pt modelId="{2B973E83-6507-1546-9D5C-4495C8BDB650}" type="pres">
      <dgm:prSet presAssocID="{A88E9606-C3EC-6646-819B-131FDB37D0C8}" presName="srcNode" presStyleLbl="node1" presStyleIdx="0" presStyleCnt="5"/>
      <dgm:spPr/>
    </dgm:pt>
    <dgm:pt modelId="{774E5C42-2AFB-BC4B-B47F-E473D828D27C}" type="pres">
      <dgm:prSet presAssocID="{A88E9606-C3EC-6646-819B-131FDB37D0C8}" presName="conn" presStyleLbl="parChTrans1D2" presStyleIdx="0" presStyleCnt="1"/>
      <dgm:spPr/>
    </dgm:pt>
    <dgm:pt modelId="{A20714CE-FE59-2D48-875C-6FFCFA75A7C8}" type="pres">
      <dgm:prSet presAssocID="{A88E9606-C3EC-6646-819B-131FDB37D0C8}" presName="extraNode" presStyleLbl="node1" presStyleIdx="0" presStyleCnt="5"/>
      <dgm:spPr/>
    </dgm:pt>
    <dgm:pt modelId="{17D62EA8-17DD-8D47-84C7-74C9FF658E5D}" type="pres">
      <dgm:prSet presAssocID="{A88E9606-C3EC-6646-819B-131FDB37D0C8}" presName="dstNode" presStyleLbl="node1" presStyleIdx="0" presStyleCnt="5"/>
      <dgm:spPr/>
    </dgm:pt>
    <dgm:pt modelId="{40396DCA-2243-9449-BA47-93236F3BEE4F}" type="pres">
      <dgm:prSet presAssocID="{7528C9F9-110D-D542-B2D7-1C10244CD228}" presName="text_1" presStyleLbl="node1" presStyleIdx="0" presStyleCnt="5" custScaleX="97910">
        <dgm:presLayoutVars>
          <dgm:bulletEnabled val="1"/>
        </dgm:presLayoutVars>
      </dgm:prSet>
      <dgm:spPr/>
    </dgm:pt>
    <dgm:pt modelId="{AB54482C-DE0D-064B-9E8D-D795BB18B2DA}" type="pres">
      <dgm:prSet presAssocID="{7528C9F9-110D-D542-B2D7-1C10244CD228}" presName="accent_1" presStyleCnt="0"/>
      <dgm:spPr/>
    </dgm:pt>
    <dgm:pt modelId="{99405E3D-12ED-A64E-8284-515A7231D3B4}" type="pres">
      <dgm:prSet presAssocID="{7528C9F9-110D-D542-B2D7-1C10244CD228}" presName="accentRepeatNode" presStyleLbl="solidFgAcc1" presStyleIdx="0" presStyleCnt="5"/>
      <dgm:spPr/>
    </dgm:pt>
    <dgm:pt modelId="{0030940D-6776-0A40-8FB5-E2230B94AEC5}" type="pres">
      <dgm:prSet presAssocID="{C08211F9-75FF-6B49-9F30-6EE56DD1B71B}" presName="text_2" presStyleLbl="node1" presStyleIdx="1" presStyleCnt="5" custScaleX="98614">
        <dgm:presLayoutVars>
          <dgm:bulletEnabled val="1"/>
        </dgm:presLayoutVars>
      </dgm:prSet>
      <dgm:spPr/>
    </dgm:pt>
    <dgm:pt modelId="{A59F9AFE-19D9-2248-B8D9-6D988B62B861}" type="pres">
      <dgm:prSet presAssocID="{C08211F9-75FF-6B49-9F30-6EE56DD1B71B}" presName="accent_2" presStyleCnt="0"/>
      <dgm:spPr/>
    </dgm:pt>
    <dgm:pt modelId="{5B972D9F-F526-BB45-A7C7-05185959CD39}" type="pres">
      <dgm:prSet presAssocID="{C08211F9-75FF-6B49-9F30-6EE56DD1B71B}" presName="accentRepeatNode" presStyleLbl="solidFgAcc1" presStyleIdx="1" presStyleCnt="5"/>
      <dgm:spPr/>
    </dgm:pt>
    <dgm:pt modelId="{B2BE78A3-86BF-324B-97F7-3664D3B045E3}" type="pres">
      <dgm:prSet presAssocID="{B73D2653-0BB6-FE48-B342-7356076B940D}" presName="text_3" presStyleLbl="node1" presStyleIdx="2" presStyleCnt="5">
        <dgm:presLayoutVars>
          <dgm:bulletEnabled val="1"/>
        </dgm:presLayoutVars>
      </dgm:prSet>
      <dgm:spPr/>
    </dgm:pt>
    <dgm:pt modelId="{9DD4132F-4F81-CA4A-87AF-85E6174F2052}" type="pres">
      <dgm:prSet presAssocID="{B73D2653-0BB6-FE48-B342-7356076B940D}" presName="accent_3" presStyleCnt="0"/>
      <dgm:spPr/>
    </dgm:pt>
    <dgm:pt modelId="{A40F2A5F-CA7E-4A4E-B4E5-E619F5EAB60D}" type="pres">
      <dgm:prSet presAssocID="{B73D2653-0BB6-FE48-B342-7356076B940D}" presName="accentRepeatNode" presStyleLbl="solidFgAcc1" presStyleIdx="2" presStyleCnt="5"/>
      <dgm:spPr/>
    </dgm:pt>
    <dgm:pt modelId="{6C7D4598-E237-5E46-A07F-437302DB41C9}" type="pres">
      <dgm:prSet presAssocID="{0FC81812-3166-9740-8A91-1F55DF52A0FB}" presName="text_4" presStyleLbl="node1" presStyleIdx="3" presStyleCnt="5">
        <dgm:presLayoutVars>
          <dgm:bulletEnabled val="1"/>
        </dgm:presLayoutVars>
      </dgm:prSet>
      <dgm:spPr/>
    </dgm:pt>
    <dgm:pt modelId="{26B17CA8-8D5D-194F-B2CA-42803129D0FB}" type="pres">
      <dgm:prSet presAssocID="{0FC81812-3166-9740-8A91-1F55DF52A0FB}" presName="accent_4" presStyleCnt="0"/>
      <dgm:spPr/>
    </dgm:pt>
    <dgm:pt modelId="{3EBE8B7C-2BB1-1C46-A855-3AE023E73EAA}" type="pres">
      <dgm:prSet presAssocID="{0FC81812-3166-9740-8A91-1F55DF52A0FB}" presName="accentRepeatNode" presStyleLbl="solidFgAcc1" presStyleIdx="3" presStyleCnt="5"/>
      <dgm:spPr/>
    </dgm:pt>
    <dgm:pt modelId="{4B911B10-8757-6E48-B659-928024715578}" type="pres">
      <dgm:prSet presAssocID="{EB45BEDA-E6CD-6E4A-B509-29206FB6B914}" presName="text_5" presStyleLbl="node1" presStyleIdx="4" presStyleCnt="5">
        <dgm:presLayoutVars>
          <dgm:bulletEnabled val="1"/>
        </dgm:presLayoutVars>
      </dgm:prSet>
      <dgm:spPr/>
    </dgm:pt>
    <dgm:pt modelId="{E8A3F345-8D8A-5146-A1AD-A6FD46247612}" type="pres">
      <dgm:prSet presAssocID="{EB45BEDA-E6CD-6E4A-B509-29206FB6B914}" presName="accent_5" presStyleCnt="0"/>
      <dgm:spPr/>
    </dgm:pt>
    <dgm:pt modelId="{06938E58-7C50-3E4A-846D-EB7978F0C8B8}" type="pres">
      <dgm:prSet presAssocID="{EB45BEDA-E6CD-6E4A-B509-29206FB6B914}" presName="accentRepeatNode" presStyleLbl="solidFgAcc1" presStyleIdx="4" presStyleCnt="5"/>
      <dgm:spPr/>
    </dgm:pt>
  </dgm:ptLst>
  <dgm:cxnLst>
    <dgm:cxn modelId="{89295F3D-D76E-AF4B-A918-2F39B9C29C21}" type="presOf" srcId="{0FC81812-3166-9740-8A91-1F55DF52A0FB}" destId="{6C7D4598-E237-5E46-A07F-437302DB41C9}" srcOrd="0" destOrd="0" presId="urn:microsoft.com/office/officeart/2008/layout/VerticalCurvedList"/>
    <dgm:cxn modelId="{3717E543-08B0-0045-B6CF-922377D23D58}" srcId="{A88E9606-C3EC-6646-819B-131FDB37D0C8}" destId="{7528C9F9-110D-D542-B2D7-1C10244CD228}" srcOrd="0" destOrd="0" parTransId="{1A40831D-DBA4-8C41-A4D3-136D86EB270C}" sibTransId="{9B7528F0-76F6-2647-9B10-FA206E10FB0A}"/>
    <dgm:cxn modelId="{4B83914D-E6BB-D64D-8B15-05AD508CDA43}" type="presOf" srcId="{C08211F9-75FF-6B49-9F30-6EE56DD1B71B}" destId="{0030940D-6776-0A40-8FB5-E2230B94AEC5}" srcOrd="0" destOrd="0" presId="urn:microsoft.com/office/officeart/2008/layout/VerticalCurvedList"/>
    <dgm:cxn modelId="{F171CE5D-5CB9-DE40-9369-DBF37FB4EB96}" type="presOf" srcId="{7528C9F9-110D-D542-B2D7-1C10244CD228}" destId="{40396DCA-2243-9449-BA47-93236F3BEE4F}" srcOrd="0" destOrd="0" presId="urn:microsoft.com/office/officeart/2008/layout/VerticalCurvedList"/>
    <dgm:cxn modelId="{352EA273-D782-5C4C-8509-B40F32961FDD}" srcId="{A88E9606-C3EC-6646-819B-131FDB37D0C8}" destId="{0FC81812-3166-9740-8A91-1F55DF52A0FB}" srcOrd="3" destOrd="0" parTransId="{F1CFFC23-12BB-9044-8076-D4E82CBF7057}" sibTransId="{0E75DB9C-7485-B94D-9688-F4C96CF83A07}"/>
    <dgm:cxn modelId="{11C3D07E-E448-C940-A695-65E00BB19385}" type="presOf" srcId="{9B7528F0-76F6-2647-9B10-FA206E10FB0A}" destId="{774E5C42-2AFB-BC4B-B47F-E473D828D27C}" srcOrd="0" destOrd="0" presId="urn:microsoft.com/office/officeart/2008/layout/VerticalCurvedList"/>
    <dgm:cxn modelId="{16602880-E2E8-5441-8472-47F457B95B0A}" srcId="{A88E9606-C3EC-6646-819B-131FDB37D0C8}" destId="{C08211F9-75FF-6B49-9F30-6EE56DD1B71B}" srcOrd="1" destOrd="0" parTransId="{9BE7A55B-D622-884B-BA65-EF01AC389FA6}" sibTransId="{9BD575F7-4313-7042-BC39-39DFF4B445AA}"/>
    <dgm:cxn modelId="{27537D8E-34E4-8149-91DF-361A0E48B7FD}" type="presOf" srcId="{EB45BEDA-E6CD-6E4A-B509-29206FB6B914}" destId="{4B911B10-8757-6E48-B659-928024715578}" srcOrd="0" destOrd="0" presId="urn:microsoft.com/office/officeart/2008/layout/VerticalCurvedList"/>
    <dgm:cxn modelId="{762C58AE-B44D-E44D-960B-A6473321364C}" srcId="{A88E9606-C3EC-6646-819B-131FDB37D0C8}" destId="{B73D2653-0BB6-FE48-B342-7356076B940D}" srcOrd="2" destOrd="0" parTransId="{F94AF692-0FB0-5542-BB86-A0D9826E3EB8}" sibTransId="{B19A7D1D-43C1-F342-97CB-D26228B057FE}"/>
    <dgm:cxn modelId="{63A0AFB1-DC69-5B4D-B0ED-D1C01A5603EE}" type="presOf" srcId="{B73D2653-0BB6-FE48-B342-7356076B940D}" destId="{B2BE78A3-86BF-324B-97F7-3664D3B045E3}" srcOrd="0" destOrd="0" presId="urn:microsoft.com/office/officeart/2008/layout/VerticalCurvedList"/>
    <dgm:cxn modelId="{96F5D8C7-E7D7-D045-B354-F0BB4B202148}" type="presOf" srcId="{A88E9606-C3EC-6646-819B-131FDB37D0C8}" destId="{B0941F50-0F24-064A-BCCA-4975BAC7A56C}" srcOrd="0" destOrd="0" presId="urn:microsoft.com/office/officeart/2008/layout/VerticalCurvedList"/>
    <dgm:cxn modelId="{2DA50CC8-6018-2244-9627-D04A102F3A21}" srcId="{A88E9606-C3EC-6646-819B-131FDB37D0C8}" destId="{EB45BEDA-E6CD-6E4A-B509-29206FB6B914}" srcOrd="4" destOrd="0" parTransId="{C94EB902-6FB3-3C49-93E3-86AE551EA912}" sibTransId="{2AAB6423-AE61-E444-B0CA-3DC845A6744F}"/>
    <dgm:cxn modelId="{3AB221FB-7F09-AC44-80AF-111300A9FB77}" type="presParOf" srcId="{B0941F50-0F24-064A-BCCA-4975BAC7A56C}" destId="{D6F51AB0-7009-F249-A14D-0942E25CB892}" srcOrd="0" destOrd="0" presId="urn:microsoft.com/office/officeart/2008/layout/VerticalCurvedList"/>
    <dgm:cxn modelId="{616EC58E-E4A3-2D44-8E9E-C4E5BD9DFE62}" type="presParOf" srcId="{D6F51AB0-7009-F249-A14D-0942E25CB892}" destId="{60162606-5A71-A243-81D1-55C7BCDE078F}" srcOrd="0" destOrd="0" presId="urn:microsoft.com/office/officeart/2008/layout/VerticalCurvedList"/>
    <dgm:cxn modelId="{E8676A72-6AA6-C142-AA36-40DB4D02BB69}" type="presParOf" srcId="{60162606-5A71-A243-81D1-55C7BCDE078F}" destId="{2B973E83-6507-1546-9D5C-4495C8BDB650}" srcOrd="0" destOrd="0" presId="urn:microsoft.com/office/officeart/2008/layout/VerticalCurvedList"/>
    <dgm:cxn modelId="{57495BA8-1A58-C040-98DC-CC3987422C3D}" type="presParOf" srcId="{60162606-5A71-A243-81D1-55C7BCDE078F}" destId="{774E5C42-2AFB-BC4B-B47F-E473D828D27C}" srcOrd="1" destOrd="0" presId="urn:microsoft.com/office/officeart/2008/layout/VerticalCurvedList"/>
    <dgm:cxn modelId="{D4623CC1-6AD8-1C4D-B878-8DA6A63CCC29}" type="presParOf" srcId="{60162606-5A71-A243-81D1-55C7BCDE078F}" destId="{A20714CE-FE59-2D48-875C-6FFCFA75A7C8}" srcOrd="2" destOrd="0" presId="urn:microsoft.com/office/officeart/2008/layout/VerticalCurvedList"/>
    <dgm:cxn modelId="{58B5C3BE-9ADD-BE4D-8655-89CA3C2BFEB5}" type="presParOf" srcId="{60162606-5A71-A243-81D1-55C7BCDE078F}" destId="{17D62EA8-17DD-8D47-84C7-74C9FF658E5D}" srcOrd="3" destOrd="0" presId="urn:microsoft.com/office/officeart/2008/layout/VerticalCurvedList"/>
    <dgm:cxn modelId="{D2C973E6-FDE2-C340-89EF-BB8E7DBE8D1C}" type="presParOf" srcId="{D6F51AB0-7009-F249-A14D-0942E25CB892}" destId="{40396DCA-2243-9449-BA47-93236F3BEE4F}" srcOrd="1" destOrd="0" presId="urn:microsoft.com/office/officeart/2008/layout/VerticalCurvedList"/>
    <dgm:cxn modelId="{6FAE8C97-7805-F147-9D82-714456C74E1F}" type="presParOf" srcId="{D6F51AB0-7009-F249-A14D-0942E25CB892}" destId="{AB54482C-DE0D-064B-9E8D-D795BB18B2DA}" srcOrd="2" destOrd="0" presId="urn:microsoft.com/office/officeart/2008/layout/VerticalCurvedList"/>
    <dgm:cxn modelId="{7CD8C22F-6995-2643-B472-A86B218C0389}" type="presParOf" srcId="{AB54482C-DE0D-064B-9E8D-D795BB18B2DA}" destId="{99405E3D-12ED-A64E-8284-515A7231D3B4}" srcOrd="0" destOrd="0" presId="urn:microsoft.com/office/officeart/2008/layout/VerticalCurvedList"/>
    <dgm:cxn modelId="{5DE1D9D4-58F7-CB44-A6D4-8FEC57668616}" type="presParOf" srcId="{D6F51AB0-7009-F249-A14D-0942E25CB892}" destId="{0030940D-6776-0A40-8FB5-E2230B94AEC5}" srcOrd="3" destOrd="0" presId="urn:microsoft.com/office/officeart/2008/layout/VerticalCurvedList"/>
    <dgm:cxn modelId="{9CA02935-C636-0649-871A-F13B946507E0}" type="presParOf" srcId="{D6F51AB0-7009-F249-A14D-0942E25CB892}" destId="{A59F9AFE-19D9-2248-B8D9-6D988B62B861}" srcOrd="4" destOrd="0" presId="urn:microsoft.com/office/officeart/2008/layout/VerticalCurvedList"/>
    <dgm:cxn modelId="{EDB7BD1C-79D9-D540-8B40-8D89C44806FB}" type="presParOf" srcId="{A59F9AFE-19D9-2248-B8D9-6D988B62B861}" destId="{5B972D9F-F526-BB45-A7C7-05185959CD39}" srcOrd="0" destOrd="0" presId="urn:microsoft.com/office/officeart/2008/layout/VerticalCurvedList"/>
    <dgm:cxn modelId="{8F013D29-B9B9-D848-9254-C668C58FC804}" type="presParOf" srcId="{D6F51AB0-7009-F249-A14D-0942E25CB892}" destId="{B2BE78A3-86BF-324B-97F7-3664D3B045E3}" srcOrd="5" destOrd="0" presId="urn:microsoft.com/office/officeart/2008/layout/VerticalCurvedList"/>
    <dgm:cxn modelId="{745DBF50-13C4-064A-AC50-887ED9010A3D}" type="presParOf" srcId="{D6F51AB0-7009-F249-A14D-0942E25CB892}" destId="{9DD4132F-4F81-CA4A-87AF-85E6174F2052}" srcOrd="6" destOrd="0" presId="urn:microsoft.com/office/officeart/2008/layout/VerticalCurvedList"/>
    <dgm:cxn modelId="{CA4B31FF-F062-9B4C-8DB4-25560F8C92DB}" type="presParOf" srcId="{9DD4132F-4F81-CA4A-87AF-85E6174F2052}" destId="{A40F2A5F-CA7E-4A4E-B4E5-E619F5EAB60D}" srcOrd="0" destOrd="0" presId="urn:microsoft.com/office/officeart/2008/layout/VerticalCurvedList"/>
    <dgm:cxn modelId="{A0EB7725-604E-D348-9BC3-3A0DB6D470F2}" type="presParOf" srcId="{D6F51AB0-7009-F249-A14D-0942E25CB892}" destId="{6C7D4598-E237-5E46-A07F-437302DB41C9}" srcOrd="7" destOrd="0" presId="urn:microsoft.com/office/officeart/2008/layout/VerticalCurvedList"/>
    <dgm:cxn modelId="{2FA165A8-BFE3-0E44-8DD4-4F32597F2D8B}" type="presParOf" srcId="{D6F51AB0-7009-F249-A14D-0942E25CB892}" destId="{26B17CA8-8D5D-194F-B2CA-42803129D0FB}" srcOrd="8" destOrd="0" presId="urn:microsoft.com/office/officeart/2008/layout/VerticalCurvedList"/>
    <dgm:cxn modelId="{1CA16B61-89A8-D545-B970-5126119DD5F3}" type="presParOf" srcId="{26B17CA8-8D5D-194F-B2CA-42803129D0FB}" destId="{3EBE8B7C-2BB1-1C46-A855-3AE023E73EAA}" srcOrd="0" destOrd="0" presId="urn:microsoft.com/office/officeart/2008/layout/VerticalCurvedList"/>
    <dgm:cxn modelId="{84EFBC4E-578A-7C43-8334-DFED0E7D1358}" type="presParOf" srcId="{D6F51AB0-7009-F249-A14D-0942E25CB892}" destId="{4B911B10-8757-6E48-B659-928024715578}" srcOrd="9" destOrd="0" presId="urn:microsoft.com/office/officeart/2008/layout/VerticalCurvedList"/>
    <dgm:cxn modelId="{87E58ABD-6481-0342-872C-2D0E7A3A0E84}" type="presParOf" srcId="{D6F51AB0-7009-F249-A14D-0942E25CB892}" destId="{E8A3F345-8D8A-5146-A1AD-A6FD46247612}" srcOrd="10" destOrd="0" presId="urn:microsoft.com/office/officeart/2008/layout/VerticalCurvedList"/>
    <dgm:cxn modelId="{06E57CB5-1769-0C4B-98AA-CC5B55119538}" type="presParOf" srcId="{E8A3F345-8D8A-5146-A1AD-A6FD46247612}" destId="{06938E58-7C50-3E4A-846D-EB7978F0C8B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88E9606-C3EC-6646-819B-131FDB37D0C8}"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ES"/>
        </a:p>
      </dgm:t>
    </dgm:pt>
    <dgm:pt modelId="{7528C9F9-110D-D542-B2D7-1C10244CD228}">
      <dgm:prSet phldrT="[Texto]"/>
      <dgm:spPr/>
      <dgm:t>
        <a:bodyPr/>
        <a:lstStyle/>
        <a:p>
          <a:r>
            <a:rPr lang="es-ES" dirty="0"/>
            <a:t>Entrevista con directivos (visión y misión) y contraste con objetivos de RSE</a:t>
          </a:r>
        </a:p>
      </dgm:t>
    </dgm:pt>
    <dgm:pt modelId="{1A40831D-DBA4-8C41-A4D3-136D86EB270C}" type="parTrans" cxnId="{3717E543-08B0-0045-B6CF-922377D23D58}">
      <dgm:prSet/>
      <dgm:spPr/>
      <dgm:t>
        <a:bodyPr/>
        <a:lstStyle/>
        <a:p>
          <a:endParaRPr lang="es-ES"/>
        </a:p>
      </dgm:t>
    </dgm:pt>
    <dgm:pt modelId="{9B7528F0-76F6-2647-9B10-FA206E10FB0A}" type="sibTrans" cxnId="{3717E543-08B0-0045-B6CF-922377D23D58}">
      <dgm:prSet/>
      <dgm:spPr/>
      <dgm:t>
        <a:bodyPr/>
        <a:lstStyle/>
        <a:p>
          <a:endParaRPr lang="es-ES"/>
        </a:p>
      </dgm:t>
    </dgm:pt>
    <dgm:pt modelId="{C08211F9-75FF-6B49-9F30-6EE56DD1B71B}">
      <dgm:prSet phldrT="[Texto]"/>
      <dgm:spPr/>
      <dgm:t>
        <a:bodyPr/>
        <a:lstStyle/>
        <a:p>
          <a:r>
            <a:rPr lang="es-ES" dirty="0"/>
            <a:t>Detección de procedimientos clave</a:t>
          </a:r>
        </a:p>
      </dgm:t>
    </dgm:pt>
    <dgm:pt modelId="{9BE7A55B-D622-884B-BA65-EF01AC389FA6}" type="parTrans" cxnId="{16602880-E2E8-5441-8472-47F457B95B0A}">
      <dgm:prSet/>
      <dgm:spPr/>
      <dgm:t>
        <a:bodyPr/>
        <a:lstStyle/>
        <a:p>
          <a:endParaRPr lang="es-ES"/>
        </a:p>
      </dgm:t>
    </dgm:pt>
    <dgm:pt modelId="{9BD575F7-4313-7042-BC39-39DFF4B445AA}" type="sibTrans" cxnId="{16602880-E2E8-5441-8472-47F457B95B0A}">
      <dgm:prSet/>
      <dgm:spPr/>
      <dgm:t>
        <a:bodyPr/>
        <a:lstStyle/>
        <a:p>
          <a:endParaRPr lang="es-ES"/>
        </a:p>
      </dgm:t>
    </dgm:pt>
    <dgm:pt modelId="{B73D2653-0BB6-FE48-B342-7356076B940D}">
      <dgm:prSet phldrT="[Texto]"/>
      <dgm:spPr/>
      <dgm:t>
        <a:bodyPr/>
        <a:lstStyle/>
        <a:p>
          <a:r>
            <a:rPr lang="es-ES" dirty="0"/>
            <a:t>Levantamiento de datos para detección de FD y </a:t>
          </a:r>
          <a:r>
            <a:rPr lang="es-ES" dirty="0" err="1"/>
            <a:t>Stakeholders</a:t>
          </a:r>
          <a:endParaRPr lang="es-ES" dirty="0"/>
        </a:p>
      </dgm:t>
    </dgm:pt>
    <dgm:pt modelId="{F94AF692-0FB0-5542-BB86-A0D9826E3EB8}" type="parTrans" cxnId="{762C58AE-B44D-E44D-960B-A6473321364C}">
      <dgm:prSet/>
      <dgm:spPr/>
      <dgm:t>
        <a:bodyPr/>
        <a:lstStyle/>
        <a:p>
          <a:endParaRPr lang="es-ES"/>
        </a:p>
      </dgm:t>
    </dgm:pt>
    <dgm:pt modelId="{B19A7D1D-43C1-F342-97CB-D26228B057FE}" type="sibTrans" cxnId="{762C58AE-B44D-E44D-960B-A6473321364C}">
      <dgm:prSet/>
      <dgm:spPr/>
      <dgm:t>
        <a:bodyPr/>
        <a:lstStyle/>
        <a:p>
          <a:endParaRPr lang="es-ES"/>
        </a:p>
      </dgm:t>
    </dgm:pt>
    <dgm:pt modelId="{0FC81812-3166-9740-8A91-1F55DF52A0FB}">
      <dgm:prSet phldrT="[Texto]"/>
      <dgm:spPr/>
      <dgm:t>
        <a:bodyPr/>
        <a:lstStyle/>
        <a:p>
          <a:r>
            <a:rPr lang="es-ES" dirty="0"/>
            <a:t>Análisis de resultados</a:t>
          </a:r>
        </a:p>
      </dgm:t>
    </dgm:pt>
    <dgm:pt modelId="{F1CFFC23-12BB-9044-8076-D4E82CBF7057}" type="parTrans" cxnId="{352EA273-D782-5C4C-8509-B40F32961FDD}">
      <dgm:prSet/>
      <dgm:spPr/>
      <dgm:t>
        <a:bodyPr/>
        <a:lstStyle/>
        <a:p>
          <a:endParaRPr lang="es-ES"/>
        </a:p>
      </dgm:t>
    </dgm:pt>
    <dgm:pt modelId="{0E75DB9C-7485-B94D-9688-F4C96CF83A07}" type="sibTrans" cxnId="{352EA273-D782-5C4C-8509-B40F32961FDD}">
      <dgm:prSet/>
      <dgm:spPr/>
      <dgm:t>
        <a:bodyPr/>
        <a:lstStyle/>
        <a:p>
          <a:endParaRPr lang="es-ES"/>
        </a:p>
      </dgm:t>
    </dgm:pt>
    <dgm:pt modelId="{B0941F50-0F24-064A-BCCA-4975BAC7A56C}" type="pres">
      <dgm:prSet presAssocID="{A88E9606-C3EC-6646-819B-131FDB37D0C8}" presName="Name0" presStyleCnt="0">
        <dgm:presLayoutVars>
          <dgm:chMax val="7"/>
          <dgm:chPref val="7"/>
          <dgm:dir/>
        </dgm:presLayoutVars>
      </dgm:prSet>
      <dgm:spPr/>
    </dgm:pt>
    <dgm:pt modelId="{D6F51AB0-7009-F249-A14D-0942E25CB892}" type="pres">
      <dgm:prSet presAssocID="{A88E9606-C3EC-6646-819B-131FDB37D0C8}" presName="Name1" presStyleCnt="0"/>
      <dgm:spPr/>
    </dgm:pt>
    <dgm:pt modelId="{60162606-5A71-A243-81D1-55C7BCDE078F}" type="pres">
      <dgm:prSet presAssocID="{A88E9606-C3EC-6646-819B-131FDB37D0C8}" presName="cycle" presStyleCnt="0"/>
      <dgm:spPr/>
    </dgm:pt>
    <dgm:pt modelId="{2B973E83-6507-1546-9D5C-4495C8BDB650}" type="pres">
      <dgm:prSet presAssocID="{A88E9606-C3EC-6646-819B-131FDB37D0C8}" presName="srcNode" presStyleLbl="node1" presStyleIdx="0" presStyleCnt="4"/>
      <dgm:spPr/>
    </dgm:pt>
    <dgm:pt modelId="{774E5C42-2AFB-BC4B-B47F-E473D828D27C}" type="pres">
      <dgm:prSet presAssocID="{A88E9606-C3EC-6646-819B-131FDB37D0C8}" presName="conn" presStyleLbl="parChTrans1D2" presStyleIdx="0" presStyleCnt="1"/>
      <dgm:spPr/>
    </dgm:pt>
    <dgm:pt modelId="{A20714CE-FE59-2D48-875C-6FFCFA75A7C8}" type="pres">
      <dgm:prSet presAssocID="{A88E9606-C3EC-6646-819B-131FDB37D0C8}" presName="extraNode" presStyleLbl="node1" presStyleIdx="0" presStyleCnt="4"/>
      <dgm:spPr/>
    </dgm:pt>
    <dgm:pt modelId="{17D62EA8-17DD-8D47-84C7-74C9FF658E5D}" type="pres">
      <dgm:prSet presAssocID="{A88E9606-C3EC-6646-819B-131FDB37D0C8}" presName="dstNode" presStyleLbl="node1" presStyleIdx="0" presStyleCnt="4"/>
      <dgm:spPr/>
    </dgm:pt>
    <dgm:pt modelId="{40396DCA-2243-9449-BA47-93236F3BEE4F}" type="pres">
      <dgm:prSet presAssocID="{7528C9F9-110D-D542-B2D7-1C10244CD228}" presName="text_1" presStyleLbl="node1" presStyleIdx="0" presStyleCnt="4">
        <dgm:presLayoutVars>
          <dgm:bulletEnabled val="1"/>
        </dgm:presLayoutVars>
      </dgm:prSet>
      <dgm:spPr/>
    </dgm:pt>
    <dgm:pt modelId="{AB54482C-DE0D-064B-9E8D-D795BB18B2DA}" type="pres">
      <dgm:prSet presAssocID="{7528C9F9-110D-D542-B2D7-1C10244CD228}" presName="accent_1" presStyleCnt="0"/>
      <dgm:spPr/>
    </dgm:pt>
    <dgm:pt modelId="{99405E3D-12ED-A64E-8284-515A7231D3B4}" type="pres">
      <dgm:prSet presAssocID="{7528C9F9-110D-D542-B2D7-1C10244CD228}" presName="accentRepeatNode" presStyleLbl="solidFgAcc1" presStyleIdx="0" presStyleCnt="4"/>
      <dgm:spPr>
        <a:blipFill rotWithShape="0">
          <a:blip xmlns:r="http://schemas.openxmlformats.org/officeDocument/2006/relationships" r:embed="rId1">
            <a:extLst>
              <a:ext uri="{28A0092B-C50C-407E-A947-70E740481C1C}">
                <a14:useLocalDpi xmlns:a14="http://schemas.microsoft.com/office/drawing/2010/main" val="0"/>
              </a:ext>
            </a:extLst>
          </a:blip>
          <a:srcRect/>
          <a:stretch>
            <a:fillRect l="-26000" r="-26000"/>
          </a:stretch>
        </a:blipFill>
      </dgm:spPr>
    </dgm:pt>
    <dgm:pt modelId="{0030940D-6776-0A40-8FB5-E2230B94AEC5}" type="pres">
      <dgm:prSet presAssocID="{C08211F9-75FF-6B49-9F30-6EE56DD1B71B}" presName="text_2" presStyleLbl="node1" presStyleIdx="1" presStyleCnt="4">
        <dgm:presLayoutVars>
          <dgm:bulletEnabled val="1"/>
        </dgm:presLayoutVars>
      </dgm:prSet>
      <dgm:spPr/>
    </dgm:pt>
    <dgm:pt modelId="{A59F9AFE-19D9-2248-B8D9-6D988B62B861}" type="pres">
      <dgm:prSet presAssocID="{C08211F9-75FF-6B49-9F30-6EE56DD1B71B}" presName="accent_2" presStyleCnt="0"/>
      <dgm:spPr/>
    </dgm:pt>
    <dgm:pt modelId="{5B972D9F-F526-BB45-A7C7-05185959CD39}" type="pres">
      <dgm:prSet presAssocID="{C08211F9-75FF-6B49-9F30-6EE56DD1B71B}" presName="accentRepeatNode" presStyleLbl="solidFgAcc1" presStyleIdx="1" presStyleCnt="4"/>
      <dgm:spPr>
        <a:blipFill rotWithShape="0">
          <a:blip xmlns:r="http://schemas.openxmlformats.org/officeDocument/2006/relationships" r:embed="rId2">
            <a:extLst>
              <a:ext uri="{28A0092B-C50C-407E-A947-70E740481C1C}">
                <a14:useLocalDpi xmlns:a14="http://schemas.microsoft.com/office/drawing/2010/main" val="0"/>
              </a:ext>
            </a:extLst>
          </a:blip>
          <a:srcRect/>
          <a:stretch>
            <a:fillRect l="-42000" r="-42000"/>
          </a:stretch>
        </a:blipFill>
      </dgm:spPr>
    </dgm:pt>
    <dgm:pt modelId="{B2BE78A3-86BF-324B-97F7-3664D3B045E3}" type="pres">
      <dgm:prSet presAssocID="{B73D2653-0BB6-FE48-B342-7356076B940D}" presName="text_3" presStyleLbl="node1" presStyleIdx="2" presStyleCnt="4">
        <dgm:presLayoutVars>
          <dgm:bulletEnabled val="1"/>
        </dgm:presLayoutVars>
      </dgm:prSet>
      <dgm:spPr/>
    </dgm:pt>
    <dgm:pt modelId="{9DD4132F-4F81-CA4A-87AF-85E6174F2052}" type="pres">
      <dgm:prSet presAssocID="{B73D2653-0BB6-FE48-B342-7356076B940D}" presName="accent_3" presStyleCnt="0"/>
      <dgm:spPr/>
    </dgm:pt>
    <dgm:pt modelId="{A40F2A5F-CA7E-4A4E-B4E5-E619F5EAB60D}" type="pres">
      <dgm:prSet presAssocID="{B73D2653-0BB6-FE48-B342-7356076B940D}" presName="accentRepeatNode" presStyleLbl="solidFgAcc1" presStyleIdx="2" presStyleCnt="4"/>
      <dgm:spPr>
        <a:blipFill rotWithShape="0">
          <a:blip xmlns:r="http://schemas.openxmlformats.org/officeDocument/2006/relationships" r:embed="rId3">
            <a:extLst>
              <a:ext uri="{28A0092B-C50C-407E-A947-70E740481C1C}">
                <a14:useLocalDpi xmlns:a14="http://schemas.microsoft.com/office/drawing/2010/main" val="0"/>
              </a:ext>
            </a:extLst>
          </a:blip>
          <a:srcRect/>
          <a:stretch>
            <a:fillRect l="-25000" r="-25000"/>
          </a:stretch>
        </a:blipFill>
      </dgm:spPr>
    </dgm:pt>
    <dgm:pt modelId="{6C7D4598-E237-5E46-A07F-437302DB41C9}" type="pres">
      <dgm:prSet presAssocID="{0FC81812-3166-9740-8A91-1F55DF52A0FB}" presName="text_4" presStyleLbl="node1" presStyleIdx="3" presStyleCnt="4">
        <dgm:presLayoutVars>
          <dgm:bulletEnabled val="1"/>
        </dgm:presLayoutVars>
      </dgm:prSet>
      <dgm:spPr/>
    </dgm:pt>
    <dgm:pt modelId="{26B17CA8-8D5D-194F-B2CA-42803129D0FB}" type="pres">
      <dgm:prSet presAssocID="{0FC81812-3166-9740-8A91-1F55DF52A0FB}" presName="accent_4" presStyleCnt="0"/>
      <dgm:spPr/>
    </dgm:pt>
    <dgm:pt modelId="{3EBE8B7C-2BB1-1C46-A855-3AE023E73EAA}" type="pres">
      <dgm:prSet presAssocID="{0FC81812-3166-9740-8A91-1F55DF52A0FB}" presName="accentRepeatNode" presStyleLbl="solidFgAcc1" presStyleIdx="3" presStyleCnt="4"/>
      <dgm:spPr>
        <a:blipFill rotWithShape="0">
          <a:blip xmlns:r="http://schemas.openxmlformats.org/officeDocument/2006/relationships" r:embed="rId4">
            <a:extLst>
              <a:ext uri="{28A0092B-C50C-407E-A947-70E740481C1C}">
                <a14:useLocalDpi xmlns:a14="http://schemas.microsoft.com/office/drawing/2010/main" val="0"/>
              </a:ext>
            </a:extLst>
          </a:blip>
          <a:srcRect/>
          <a:stretch>
            <a:fillRect l="-50000" r="-50000"/>
          </a:stretch>
        </a:blipFill>
      </dgm:spPr>
    </dgm:pt>
  </dgm:ptLst>
  <dgm:cxnLst>
    <dgm:cxn modelId="{89295F3D-D76E-AF4B-A918-2F39B9C29C21}" type="presOf" srcId="{0FC81812-3166-9740-8A91-1F55DF52A0FB}" destId="{6C7D4598-E237-5E46-A07F-437302DB41C9}" srcOrd="0" destOrd="0" presId="urn:microsoft.com/office/officeart/2008/layout/VerticalCurvedList"/>
    <dgm:cxn modelId="{3717E543-08B0-0045-B6CF-922377D23D58}" srcId="{A88E9606-C3EC-6646-819B-131FDB37D0C8}" destId="{7528C9F9-110D-D542-B2D7-1C10244CD228}" srcOrd="0" destOrd="0" parTransId="{1A40831D-DBA4-8C41-A4D3-136D86EB270C}" sibTransId="{9B7528F0-76F6-2647-9B10-FA206E10FB0A}"/>
    <dgm:cxn modelId="{4B83914D-E6BB-D64D-8B15-05AD508CDA43}" type="presOf" srcId="{C08211F9-75FF-6B49-9F30-6EE56DD1B71B}" destId="{0030940D-6776-0A40-8FB5-E2230B94AEC5}" srcOrd="0" destOrd="0" presId="urn:microsoft.com/office/officeart/2008/layout/VerticalCurvedList"/>
    <dgm:cxn modelId="{F171CE5D-5CB9-DE40-9369-DBF37FB4EB96}" type="presOf" srcId="{7528C9F9-110D-D542-B2D7-1C10244CD228}" destId="{40396DCA-2243-9449-BA47-93236F3BEE4F}" srcOrd="0" destOrd="0" presId="urn:microsoft.com/office/officeart/2008/layout/VerticalCurvedList"/>
    <dgm:cxn modelId="{352EA273-D782-5C4C-8509-B40F32961FDD}" srcId="{A88E9606-C3EC-6646-819B-131FDB37D0C8}" destId="{0FC81812-3166-9740-8A91-1F55DF52A0FB}" srcOrd="3" destOrd="0" parTransId="{F1CFFC23-12BB-9044-8076-D4E82CBF7057}" sibTransId="{0E75DB9C-7485-B94D-9688-F4C96CF83A07}"/>
    <dgm:cxn modelId="{11C3D07E-E448-C940-A695-65E00BB19385}" type="presOf" srcId="{9B7528F0-76F6-2647-9B10-FA206E10FB0A}" destId="{774E5C42-2AFB-BC4B-B47F-E473D828D27C}" srcOrd="0" destOrd="0" presId="urn:microsoft.com/office/officeart/2008/layout/VerticalCurvedList"/>
    <dgm:cxn modelId="{16602880-E2E8-5441-8472-47F457B95B0A}" srcId="{A88E9606-C3EC-6646-819B-131FDB37D0C8}" destId="{C08211F9-75FF-6B49-9F30-6EE56DD1B71B}" srcOrd="1" destOrd="0" parTransId="{9BE7A55B-D622-884B-BA65-EF01AC389FA6}" sibTransId="{9BD575F7-4313-7042-BC39-39DFF4B445AA}"/>
    <dgm:cxn modelId="{762C58AE-B44D-E44D-960B-A6473321364C}" srcId="{A88E9606-C3EC-6646-819B-131FDB37D0C8}" destId="{B73D2653-0BB6-FE48-B342-7356076B940D}" srcOrd="2" destOrd="0" parTransId="{F94AF692-0FB0-5542-BB86-A0D9826E3EB8}" sibTransId="{B19A7D1D-43C1-F342-97CB-D26228B057FE}"/>
    <dgm:cxn modelId="{63A0AFB1-DC69-5B4D-B0ED-D1C01A5603EE}" type="presOf" srcId="{B73D2653-0BB6-FE48-B342-7356076B940D}" destId="{B2BE78A3-86BF-324B-97F7-3664D3B045E3}" srcOrd="0" destOrd="0" presId="urn:microsoft.com/office/officeart/2008/layout/VerticalCurvedList"/>
    <dgm:cxn modelId="{96F5D8C7-E7D7-D045-B354-F0BB4B202148}" type="presOf" srcId="{A88E9606-C3EC-6646-819B-131FDB37D0C8}" destId="{B0941F50-0F24-064A-BCCA-4975BAC7A56C}" srcOrd="0" destOrd="0" presId="urn:microsoft.com/office/officeart/2008/layout/VerticalCurvedList"/>
    <dgm:cxn modelId="{3AB221FB-7F09-AC44-80AF-111300A9FB77}" type="presParOf" srcId="{B0941F50-0F24-064A-BCCA-4975BAC7A56C}" destId="{D6F51AB0-7009-F249-A14D-0942E25CB892}" srcOrd="0" destOrd="0" presId="urn:microsoft.com/office/officeart/2008/layout/VerticalCurvedList"/>
    <dgm:cxn modelId="{616EC58E-E4A3-2D44-8E9E-C4E5BD9DFE62}" type="presParOf" srcId="{D6F51AB0-7009-F249-A14D-0942E25CB892}" destId="{60162606-5A71-A243-81D1-55C7BCDE078F}" srcOrd="0" destOrd="0" presId="urn:microsoft.com/office/officeart/2008/layout/VerticalCurvedList"/>
    <dgm:cxn modelId="{E8676A72-6AA6-C142-AA36-40DB4D02BB69}" type="presParOf" srcId="{60162606-5A71-A243-81D1-55C7BCDE078F}" destId="{2B973E83-6507-1546-9D5C-4495C8BDB650}" srcOrd="0" destOrd="0" presId="urn:microsoft.com/office/officeart/2008/layout/VerticalCurvedList"/>
    <dgm:cxn modelId="{57495BA8-1A58-C040-98DC-CC3987422C3D}" type="presParOf" srcId="{60162606-5A71-A243-81D1-55C7BCDE078F}" destId="{774E5C42-2AFB-BC4B-B47F-E473D828D27C}" srcOrd="1" destOrd="0" presId="urn:microsoft.com/office/officeart/2008/layout/VerticalCurvedList"/>
    <dgm:cxn modelId="{D4623CC1-6AD8-1C4D-B878-8DA6A63CCC29}" type="presParOf" srcId="{60162606-5A71-A243-81D1-55C7BCDE078F}" destId="{A20714CE-FE59-2D48-875C-6FFCFA75A7C8}" srcOrd="2" destOrd="0" presId="urn:microsoft.com/office/officeart/2008/layout/VerticalCurvedList"/>
    <dgm:cxn modelId="{58B5C3BE-9ADD-BE4D-8655-89CA3C2BFEB5}" type="presParOf" srcId="{60162606-5A71-A243-81D1-55C7BCDE078F}" destId="{17D62EA8-17DD-8D47-84C7-74C9FF658E5D}" srcOrd="3" destOrd="0" presId="urn:microsoft.com/office/officeart/2008/layout/VerticalCurvedList"/>
    <dgm:cxn modelId="{D2C973E6-FDE2-C340-89EF-BB8E7DBE8D1C}" type="presParOf" srcId="{D6F51AB0-7009-F249-A14D-0942E25CB892}" destId="{40396DCA-2243-9449-BA47-93236F3BEE4F}" srcOrd="1" destOrd="0" presId="urn:microsoft.com/office/officeart/2008/layout/VerticalCurvedList"/>
    <dgm:cxn modelId="{6FAE8C97-7805-F147-9D82-714456C74E1F}" type="presParOf" srcId="{D6F51AB0-7009-F249-A14D-0942E25CB892}" destId="{AB54482C-DE0D-064B-9E8D-D795BB18B2DA}" srcOrd="2" destOrd="0" presId="urn:microsoft.com/office/officeart/2008/layout/VerticalCurvedList"/>
    <dgm:cxn modelId="{7CD8C22F-6995-2643-B472-A86B218C0389}" type="presParOf" srcId="{AB54482C-DE0D-064B-9E8D-D795BB18B2DA}" destId="{99405E3D-12ED-A64E-8284-515A7231D3B4}" srcOrd="0" destOrd="0" presId="urn:microsoft.com/office/officeart/2008/layout/VerticalCurvedList"/>
    <dgm:cxn modelId="{5DE1D9D4-58F7-CB44-A6D4-8FEC57668616}" type="presParOf" srcId="{D6F51AB0-7009-F249-A14D-0942E25CB892}" destId="{0030940D-6776-0A40-8FB5-E2230B94AEC5}" srcOrd="3" destOrd="0" presId="urn:microsoft.com/office/officeart/2008/layout/VerticalCurvedList"/>
    <dgm:cxn modelId="{9CA02935-C636-0649-871A-F13B946507E0}" type="presParOf" srcId="{D6F51AB0-7009-F249-A14D-0942E25CB892}" destId="{A59F9AFE-19D9-2248-B8D9-6D988B62B861}" srcOrd="4" destOrd="0" presId="urn:microsoft.com/office/officeart/2008/layout/VerticalCurvedList"/>
    <dgm:cxn modelId="{EDB7BD1C-79D9-D540-8B40-8D89C44806FB}" type="presParOf" srcId="{A59F9AFE-19D9-2248-B8D9-6D988B62B861}" destId="{5B972D9F-F526-BB45-A7C7-05185959CD39}" srcOrd="0" destOrd="0" presId="urn:microsoft.com/office/officeart/2008/layout/VerticalCurvedList"/>
    <dgm:cxn modelId="{8F013D29-B9B9-D848-9254-C668C58FC804}" type="presParOf" srcId="{D6F51AB0-7009-F249-A14D-0942E25CB892}" destId="{B2BE78A3-86BF-324B-97F7-3664D3B045E3}" srcOrd="5" destOrd="0" presId="urn:microsoft.com/office/officeart/2008/layout/VerticalCurvedList"/>
    <dgm:cxn modelId="{745DBF50-13C4-064A-AC50-887ED9010A3D}" type="presParOf" srcId="{D6F51AB0-7009-F249-A14D-0942E25CB892}" destId="{9DD4132F-4F81-CA4A-87AF-85E6174F2052}" srcOrd="6" destOrd="0" presId="urn:microsoft.com/office/officeart/2008/layout/VerticalCurvedList"/>
    <dgm:cxn modelId="{CA4B31FF-F062-9B4C-8DB4-25560F8C92DB}" type="presParOf" srcId="{9DD4132F-4F81-CA4A-87AF-85E6174F2052}" destId="{A40F2A5F-CA7E-4A4E-B4E5-E619F5EAB60D}" srcOrd="0" destOrd="0" presId="urn:microsoft.com/office/officeart/2008/layout/VerticalCurvedList"/>
    <dgm:cxn modelId="{A0EB7725-604E-D348-9BC3-3A0DB6D470F2}" type="presParOf" srcId="{D6F51AB0-7009-F249-A14D-0942E25CB892}" destId="{6C7D4598-E237-5E46-A07F-437302DB41C9}" srcOrd="7" destOrd="0" presId="urn:microsoft.com/office/officeart/2008/layout/VerticalCurvedList"/>
    <dgm:cxn modelId="{2FA165A8-BFE3-0E44-8DD4-4F32597F2D8B}" type="presParOf" srcId="{D6F51AB0-7009-F249-A14D-0942E25CB892}" destId="{26B17CA8-8D5D-194F-B2CA-42803129D0FB}" srcOrd="8" destOrd="0" presId="urn:microsoft.com/office/officeart/2008/layout/VerticalCurvedList"/>
    <dgm:cxn modelId="{1CA16B61-89A8-D545-B970-5126119DD5F3}" type="presParOf" srcId="{26B17CA8-8D5D-194F-B2CA-42803129D0FB}" destId="{3EBE8B7C-2BB1-1C46-A855-3AE023E73EA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88E9606-C3EC-6646-819B-131FDB37D0C8}"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ES"/>
        </a:p>
      </dgm:t>
    </dgm:pt>
    <dgm:pt modelId="{7528C9F9-110D-D542-B2D7-1C10244CD228}">
      <dgm:prSet phldrT="[Texto]"/>
      <dgm:spPr/>
      <dgm:t>
        <a:bodyPr/>
        <a:lstStyle/>
        <a:p>
          <a:r>
            <a:rPr lang="es-ES" dirty="0"/>
            <a:t>Antecedentes</a:t>
          </a:r>
        </a:p>
      </dgm:t>
    </dgm:pt>
    <dgm:pt modelId="{1A40831D-DBA4-8C41-A4D3-136D86EB270C}" type="parTrans" cxnId="{3717E543-08B0-0045-B6CF-922377D23D58}">
      <dgm:prSet/>
      <dgm:spPr/>
      <dgm:t>
        <a:bodyPr/>
        <a:lstStyle/>
        <a:p>
          <a:endParaRPr lang="es-ES"/>
        </a:p>
      </dgm:t>
    </dgm:pt>
    <dgm:pt modelId="{9B7528F0-76F6-2647-9B10-FA206E10FB0A}" type="sibTrans" cxnId="{3717E543-08B0-0045-B6CF-922377D23D58}">
      <dgm:prSet/>
      <dgm:spPr/>
      <dgm:t>
        <a:bodyPr/>
        <a:lstStyle/>
        <a:p>
          <a:endParaRPr lang="es-ES"/>
        </a:p>
      </dgm:t>
    </dgm:pt>
    <dgm:pt modelId="{C08211F9-75FF-6B49-9F30-6EE56DD1B71B}">
      <dgm:prSet phldrT="[Texto]"/>
      <dgm:spPr/>
      <dgm:t>
        <a:bodyPr/>
        <a:lstStyle/>
        <a:p>
          <a:r>
            <a:rPr lang="es-ES" dirty="0"/>
            <a:t>Análisis de fortalezas y oportunidades</a:t>
          </a:r>
        </a:p>
      </dgm:t>
    </dgm:pt>
    <dgm:pt modelId="{9BE7A55B-D622-884B-BA65-EF01AC389FA6}" type="parTrans" cxnId="{16602880-E2E8-5441-8472-47F457B95B0A}">
      <dgm:prSet/>
      <dgm:spPr/>
      <dgm:t>
        <a:bodyPr/>
        <a:lstStyle/>
        <a:p>
          <a:endParaRPr lang="es-ES"/>
        </a:p>
      </dgm:t>
    </dgm:pt>
    <dgm:pt modelId="{9BD575F7-4313-7042-BC39-39DFF4B445AA}" type="sibTrans" cxnId="{16602880-E2E8-5441-8472-47F457B95B0A}">
      <dgm:prSet/>
      <dgm:spPr/>
      <dgm:t>
        <a:bodyPr/>
        <a:lstStyle/>
        <a:p>
          <a:endParaRPr lang="es-ES"/>
        </a:p>
      </dgm:t>
    </dgm:pt>
    <dgm:pt modelId="{B73D2653-0BB6-FE48-B342-7356076B940D}">
      <dgm:prSet phldrT="[Texto]"/>
      <dgm:spPr/>
      <dgm:t>
        <a:bodyPr/>
        <a:lstStyle/>
        <a:p>
          <a:r>
            <a:rPr lang="es-ES" dirty="0"/>
            <a:t>Detección de </a:t>
          </a:r>
          <a:r>
            <a:rPr lang="es-ES" dirty="0" err="1"/>
            <a:t>Stakeholders</a:t>
          </a:r>
          <a:r>
            <a:rPr lang="es-ES" dirty="0"/>
            <a:t> más importantes</a:t>
          </a:r>
        </a:p>
      </dgm:t>
    </dgm:pt>
    <dgm:pt modelId="{F94AF692-0FB0-5542-BB86-A0D9826E3EB8}" type="parTrans" cxnId="{762C58AE-B44D-E44D-960B-A6473321364C}">
      <dgm:prSet/>
      <dgm:spPr/>
      <dgm:t>
        <a:bodyPr/>
        <a:lstStyle/>
        <a:p>
          <a:endParaRPr lang="es-ES"/>
        </a:p>
      </dgm:t>
    </dgm:pt>
    <dgm:pt modelId="{B19A7D1D-43C1-F342-97CB-D26228B057FE}" type="sibTrans" cxnId="{762C58AE-B44D-E44D-960B-A6473321364C}">
      <dgm:prSet/>
      <dgm:spPr/>
      <dgm:t>
        <a:bodyPr/>
        <a:lstStyle/>
        <a:p>
          <a:endParaRPr lang="es-ES"/>
        </a:p>
      </dgm:t>
    </dgm:pt>
    <dgm:pt modelId="{0FC81812-3166-9740-8A91-1F55DF52A0FB}">
      <dgm:prSet phldrT="[Texto]"/>
      <dgm:spPr/>
      <dgm:t>
        <a:bodyPr/>
        <a:lstStyle/>
        <a:p>
          <a:r>
            <a:rPr lang="es-ES" dirty="0"/>
            <a:t>Propuesta de mejora sobre prioridades</a:t>
          </a:r>
        </a:p>
      </dgm:t>
    </dgm:pt>
    <dgm:pt modelId="{F1CFFC23-12BB-9044-8076-D4E82CBF7057}" type="parTrans" cxnId="{352EA273-D782-5C4C-8509-B40F32961FDD}">
      <dgm:prSet/>
      <dgm:spPr/>
      <dgm:t>
        <a:bodyPr/>
        <a:lstStyle/>
        <a:p>
          <a:endParaRPr lang="es-ES"/>
        </a:p>
      </dgm:t>
    </dgm:pt>
    <dgm:pt modelId="{0E75DB9C-7485-B94D-9688-F4C96CF83A07}" type="sibTrans" cxnId="{352EA273-D782-5C4C-8509-B40F32961FDD}">
      <dgm:prSet/>
      <dgm:spPr/>
      <dgm:t>
        <a:bodyPr/>
        <a:lstStyle/>
        <a:p>
          <a:endParaRPr lang="es-ES"/>
        </a:p>
      </dgm:t>
    </dgm:pt>
    <dgm:pt modelId="{B0941F50-0F24-064A-BCCA-4975BAC7A56C}" type="pres">
      <dgm:prSet presAssocID="{A88E9606-C3EC-6646-819B-131FDB37D0C8}" presName="Name0" presStyleCnt="0">
        <dgm:presLayoutVars>
          <dgm:chMax val="7"/>
          <dgm:chPref val="7"/>
          <dgm:dir/>
        </dgm:presLayoutVars>
      </dgm:prSet>
      <dgm:spPr/>
    </dgm:pt>
    <dgm:pt modelId="{D6F51AB0-7009-F249-A14D-0942E25CB892}" type="pres">
      <dgm:prSet presAssocID="{A88E9606-C3EC-6646-819B-131FDB37D0C8}" presName="Name1" presStyleCnt="0"/>
      <dgm:spPr/>
    </dgm:pt>
    <dgm:pt modelId="{60162606-5A71-A243-81D1-55C7BCDE078F}" type="pres">
      <dgm:prSet presAssocID="{A88E9606-C3EC-6646-819B-131FDB37D0C8}" presName="cycle" presStyleCnt="0"/>
      <dgm:spPr/>
    </dgm:pt>
    <dgm:pt modelId="{2B973E83-6507-1546-9D5C-4495C8BDB650}" type="pres">
      <dgm:prSet presAssocID="{A88E9606-C3EC-6646-819B-131FDB37D0C8}" presName="srcNode" presStyleLbl="node1" presStyleIdx="0" presStyleCnt="4"/>
      <dgm:spPr/>
    </dgm:pt>
    <dgm:pt modelId="{774E5C42-2AFB-BC4B-B47F-E473D828D27C}" type="pres">
      <dgm:prSet presAssocID="{A88E9606-C3EC-6646-819B-131FDB37D0C8}" presName="conn" presStyleLbl="parChTrans1D2" presStyleIdx="0" presStyleCnt="1"/>
      <dgm:spPr/>
    </dgm:pt>
    <dgm:pt modelId="{A20714CE-FE59-2D48-875C-6FFCFA75A7C8}" type="pres">
      <dgm:prSet presAssocID="{A88E9606-C3EC-6646-819B-131FDB37D0C8}" presName="extraNode" presStyleLbl="node1" presStyleIdx="0" presStyleCnt="4"/>
      <dgm:spPr/>
    </dgm:pt>
    <dgm:pt modelId="{17D62EA8-17DD-8D47-84C7-74C9FF658E5D}" type="pres">
      <dgm:prSet presAssocID="{A88E9606-C3EC-6646-819B-131FDB37D0C8}" presName="dstNode" presStyleLbl="node1" presStyleIdx="0" presStyleCnt="4"/>
      <dgm:spPr/>
    </dgm:pt>
    <dgm:pt modelId="{40396DCA-2243-9449-BA47-93236F3BEE4F}" type="pres">
      <dgm:prSet presAssocID="{7528C9F9-110D-D542-B2D7-1C10244CD228}" presName="text_1" presStyleLbl="node1" presStyleIdx="0" presStyleCnt="4">
        <dgm:presLayoutVars>
          <dgm:bulletEnabled val="1"/>
        </dgm:presLayoutVars>
      </dgm:prSet>
      <dgm:spPr/>
    </dgm:pt>
    <dgm:pt modelId="{AB54482C-DE0D-064B-9E8D-D795BB18B2DA}" type="pres">
      <dgm:prSet presAssocID="{7528C9F9-110D-D542-B2D7-1C10244CD228}" presName="accent_1" presStyleCnt="0"/>
      <dgm:spPr/>
    </dgm:pt>
    <dgm:pt modelId="{99405E3D-12ED-A64E-8284-515A7231D3B4}" type="pres">
      <dgm:prSet presAssocID="{7528C9F9-110D-D542-B2D7-1C10244CD228}" presName="accentRepeatNode" presStyleLbl="solidFgAcc1" presStyleIdx="0" presStyleCnt="4"/>
      <dgm:spPr>
        <a:blipFill rotWithShape="0">
          <a:blip xmlns:r="http://schemas.openxmlformats.org/officeDocument/2006/relationships" r:embed="rId1">
            <a:extLst>
              <a:ext uri="{28A0092B-C50C-407E-A947-70E740481C1C}">
                <a14:useLocalDpi xmlns:a14="http://schemas.microsoft.com/office/drawing/2010/main" val="0"/>
              </a:ext>
            </a:extLst>
          </a:blip>
          <a:srcRect/>
          <a:stretch>
            <a:fillRect l="-11000" r="-11000"/>
          </a:stretch>
        </a:blipFill>
      </dgm:spPr>
    </dgm:pt>
    <dgm:pt modelId="{0030940D-6776-0A40-8FB5-E2230B94AEC5}" type="pres">
      <dgm:prSet presAssocID="{C08211F9-75FF-6B49-9F30-6EE56DD1B71B}" presName="text_2" presStyleLbl="node1" presStyleIdx="1" presStyleCnt="4">
        <dgm:presLayoutVars>
          <dgm:bulletEnabled val="1"/>
        </dgm:presLayoutVars>
      </dgm:prSet>
      <dgm:spPr/>
    </dgm:pt>
    <dgm:pt modelId="{A59F9AFE-19D9-2248-B8D9-6D988B62B861}" type="pres">
      <dgm:prSet presAssocID="{C08211F9-75FF-6B49-9F30-6EE56DD1B71B}" presName="accent_2" presStyleCnt="0"/>
      <dgm:spPr/>
    </dgm:pt>
    <dgm:pt modelId="{5B972D9F-F526-BB45-A7C7-05185959CD39}" type="pres">
      <dgm:prSet presAssocID="{C08211F9-75FF-6B49-9F30-6EE56DD1B71B}" presName="accentRepeatNode" presStyleLbl="solidFgAcc1" presStyleIdx="1" presStyleCnt="4"/>
      <dgm:spPr>
        <a:blipFill rotWithShape="0">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B2BE78A3-86BF-324B-97F7-3664D3B045E3}" type="pres">
      <dgm:prSet presAssocID="{B73D2653-0BB6-FE48-B342-7356076B940D}" presName="text_3" presStyleLbl="node1" presStyleIdx="2" presStyleCnt="4">
        <dgm:presLayoutVars>
          <dgm:bulletEnabled val="1"/>
        </dgm:presLayoutVars>
      </dgm:prSet>
      <dgm:spPr/>
    </dgm:pt>
    <dgm:pt modelId="{9DD4132F-4F81-CA4A-87AF-85E6174F2052}" type="pres">
      <dgm:prSet presAssocID="{B73D2653-0BB6-FE48-B342-7356076B940D}" presName="accent_3" presStyleCnt="0"/>
      <dgm:spPr/>
    </dgm:pt>
    <dgm:pt modelId="{A40F2A5F-CA7E-4A4E-B4E5-E619F5EAB60D}" type="pres">
      <dgm:prSet presAssocID="{B73D2653-0BB6-FE48-B342-7356076B940D}" presName="accentRepeatNode" presStyleLbl="solidFgAcc1" presStyleIdx="2" presStyleCnt="4"/>
      <dgm:spPr>
        <a:blipFill rotWithShape="0">
          <a:blip xmlns:r="http://schemas.openxmlformats.org/officeDocument/2006/relationships"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l="-50000" r="-50000"/>
          </a:stretch>
        </a:blipFill>
      </dgm:spPr>
    </dgm:pt>
    <dgm:pt modelId="{6C7D4598-E237-5E46-A07F-437302DB41C9}" type="pres">
      <dgm:prSet presAssocID="{0FC81812-3166-9740-8A91-1F55DF52A0FB}" presName="text_4" presStyleLbl="node1" presStyleIdx="3" presStyleCnt="4">
        <dgm:presLayoutVars>
          <dgm:bulletEnabled val="1"/>
        </dgm:presLayoutVars>
      </dgm:prSet>
      <dgm:spPr/>
    </dgm:pt>
    <dgm:pt modelId="{26B17CA8-8D5D-194F-B2CA-42803129D0FB}" type="pres">
      <dgm:prSet presAssocID="{0FC81812-3166-9740-8A91-1F55DF52A0FB}" presName="accent_4" presStyleCnt="0"/>
      <dgm:spPr/>
    </dgm:pt>
    <dgm:pt modelId="{3EBE8B7C-2BB1-1C46-A855-3AE023E73EAA}" type="pres">
      <dgm:prSet presAssocID="{0FC81812-3166-9740-8A91-1F55DF52A0FB}" presName="accentRepeatNode" presStyleLbl="solidFgAcc1" presStyleIdx="3" presStyleCnt="4"/>
      <dgm:spPr>
        <a:blipFill rotWithShape="0">
          <a:blip xmlns:r="http://schemas.openxmlformats.org/officeDocument/2006/relationships"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l="-17000" r="-17000"/>
          </a:stretch>
        </a:blipFill>
      </dgm:spPr>
    </dgm:pt>
  </dgm:ptLst>
  <dgm:cxnLst>
    <dgm:cxn modelId="{89295F3D-D76E-AF4B-A918-2F39B9C29C21}" type="presOf" srcId="{0FC81812-3166-9740-8A91-1F55DF52A0FB}" destId="{6C7D4598-E237-5E46-A07F-437302DB41C9}" srcOrd="0" destOrd="0" presId="urn:microsoft.com/office/officeart/2008/layout/VerticalCurvedList"/>
    <dgm:cxn modelId="{3717E543-08B0-0045-B6CF-922377D23D58}" srcId="{A88E9606-C3EC-6646-819B-131FDB37D0C8}" destId="{7528C9F9-110D-D542-B2D7-1C10244CD228}" srcOrd="0" destOrd="0" parTransId="{1A40831D-DBA4-8C41-A4D3-136D86EB270C}" sibTransId="{9B7528F0-76F6-2647-9B10-FA206E10FB0A}"/>
    <dgm:cxn modelId="{4B83914D-E6BB-D64D-8B15-05AD508CDA43}" type="presOf" srcId="{C08211F9-75FF-6B49-9F30-6EE56DD1B71B}" destId="{0030940D-6776-0A40-8FB5-E2230B94AEC5}" srcOrd="0" destOrd="0" presId="urn:microsoft.com/office/officeart/2008/layout/VerticalCurvedList"/>
    <dgm:cxn modelId="{F171CE5D-5CB9-DE40-9369-DBF37FB4EB96}" type="presOf" srcId="{7528C9F9-110D-D542-B2D7-1C10244CD228}" destId="{40396DCA-2243-9449-BA47-93236F3BEE4F}" srcOrd="0" destOrd="0" presId="urn:microsoft.com/office/officeart/2008/layout/VerticalCurvedList"/>
    <dgm:cxn modelId="{352EA273-D782-5C4C-8509-B40F32961FDD}" srcId="{A88E9606-C3EC-6646-819B-131FDB37D0C8}" destId="{0FC81812-3166-9740-8A91-1F55DF52A0FB}" srcOrd="3" destOrd="0" parTransId="{F1CFFC23-12BB-9044-8076-D4E82CBF7057}" sibTransId="{0E75DB9C-7485-B94D-9688-F4C96CF83A07}"/>
    <dgm:cxn modelId="{11C3D07E-E448-C940-A695-65E00BB19385}" type="presOf" srcId="{9B7528F0-76F6-2647-9B10-FA206E10FB0A}" destId="{774E5C42-2AFB-BC4B-B47F-E473D828D27C}" srcOrd="0" destOrd="0" presId="urn:microsoft.com/office/officeart/2008/layout/VerticalCurvedList"/>
    <dgm:cxn modelId="{16602880-E2E8-5441-8472-47F457B95B0A}" srcId="{A88E9606-C3EC-6646-819B-131FDB37D0C8}" destId="{C08211F9-75FF-6B49-9F30-6EE56DD1B71B}" srcOrd="1" destOrd="0" parTransId="{9BE7A55B-D622-884B-BA65-EF01AC389FA6}" sibTransId="{9BD575F7-4313-7042-BC39-39DFF4B445AA}"/>
    <dgm:cxn modelId="{762C58AE-B44D-E44D-960B-A6473321364C}" srcId="{A88E9606-C3EC-6646-819B-131FDB37D0C8}" destId="{B73D2653-0BB6-FE48-B342-7356076B940D}" srcOrd="2" destOrd="0" parTransId="{F94AF692-0FB0-5542-BB86-A0D9826E3EB8}" sibTransId="{B19A7D1D-43C1-F342-97CB-D26228B057FE}"/>
    <dgm:cxn modelId="{63A0AFB1-DC69-5B4D-B0ED-D1C01A5603EE}" type="presOf" srcId="{B73D2653-0BB6-FE48-B342-7356076B940D}" destId="{B2BE78A3-86BF-324B-97F7-3664D3B045E3}" srcOrd="0" destOrd="0" presId="urn:microsoft.com/office/officeart/2008/layout/VerticalCurvedList"/>
    <dgm:cxn modelId="{96F5D8C7-E7D7-D045-B354-F0BB4B202148}" type="presOf" srcId="{A88E9606-C3EC-6646-819B-131FDB37D0C8}" destId="{B0941F50-0F24-064A-BCCA-4975BAC7A56C}" srcOrd="0" destOrd="0" presId="urn:microsoft.com/office/officeart/2008/layout/VerticalCurvedList"/>
    <dgm:cxn modelId="{3AB221FB-7F09-AC44-80AF-111300A9FB77}" type="presParOf" srcId="{B0941F50-0F24-064A-BCCA-4975BAC7A56C}" destId="{D6F51AB0-7009-F249-A14D-0942E25CB892}" srcOrd="0" destOrd="0" presId="urn:microsoft.com/office/officeart/2008/layout/VerticalCurvedList"/>
    <dgm:cxn modelId="{616EC58E-E4A3-2D44-8E9E-C4E5BD9DFE62}" type="presParOf" srcId="{D6F51AB0-7009-F249-A14D-0942E25CB892}" destId="{60162606-5A71-A243-81D1-55C7BCDE078F}" srcOrd="0" destOrd="0" presId="urn:microsoft.com/office/officeart/2008/layout/VerticalCurvedList"/>
    <dgm:cxn modelId="{E8676A72-6AA6-C142-AA36-40DB4D02BB69}" type="presParOf" srcId="{60162606-5A71-A243-81D1-55C7BCDE078F}" destId="{2B973E83-6507-1546-9D5C-4495C8BDB650}" srcOrd="0" destOrd="0" presId="urn:microsoft.com/office/officeart/2008/layout/VerticalCurvedList"/>
    <dgm:cxn modelId="{57495BA8-1A58-C040-98DC-CC3987422C3D}" type="presParOf" srcId="{60162606-5A71-A243-81D1-55C7BCDE078F}" destId="{774E5C42-2AFB-BC4B-B47F-E473D828D27C}" srcOrd="1" destOrd="0" presId="urn:microsoft.com/office/officeart/2008/layout/VerticalCurvedList"/>
    <dgm:cxn modelId="{D4623CC1-6AD8-1C4D-B878-8DA6A63CCC29}" type="presParOf" srcId="{60162606-5A71-A243-81D1-55C7BCDE078F}" destId="{A20714CE-FE59-2D48-875C-6FFCFA75A7C8}" srcOrd="2" destOrd="0" presId="urn:microsoft.com/office/officeart/2008/layout/VerticalCurvedList"/>
    <dgm:cxn modelId="{58B5C3BE-9ADD-BE4D-8655-89CA3C2BFEB5}" type="presParOf" srcId="{60162606-5A71-A243-81D1-55C7BCDE078F}" destId="{17D62EA8-17DD-8D47-84C7-74C9FF658E5D}" srcOrd="3" destOrd="0" presId="urn:microsoft.com/office/officeart/2008/layout/VerticalCurvedList"/>
    <dgm:cxn modelId="{D2C973E6-FDE2-C340-89EF-BB8E7DBE8D1C}" type="presParOf" srcId="{D6F51AB0-7009-F249-A14D-0942E25CB892}" destId="{40396DCA-2243-9449-BA47-93236F3BEE4F}" srcOrd="1" destOrd="0" presId="urn:microsoft.com/office/officeart/2008/layout/VerticalCurvedList"/>
    <dgm:cxn modelId="{6FAE8C97-7805-F147-9D82-714456C74E1F}" type="presParOf" srcId="{D6F51AB0-7009-F249-A14D-0942E25CB892}" destId="{AB54482C-DE0D-064B-9E8D-D795BB18B2DA}" srcOrd="2" destOrd="0" presId="urn:microsoft.com/office/officeart/2008/layout/VerticalCurvedList"/>
    <dgm:cxn modelId="{7CD8C22F-6995-2643-B472-A86B218C0389}" type="presParOf" srcId="{AB54482C-DE0D-064B-9E8D-D795BB18B2DA}" destId="{99405E3D-12ED-A64E-8284-515A7231D3B4}" srcOrd="0" destOrd="0" presId="urn:microsoft.com/office/officeart/2008/layout/VerticalCurvedList"/>
    <dgm:cxn modelId="{5DE1D9D4-58F7-CB44-A6D4-8FEC57668616}" type="presParOf" srcId="{D6F51AB0-7009-F249-A14D-0942E25CB892}" destId="{0030940D-6776-0A40-8FB5-E2230B94AEC5}" srcOrd="3" destOrd="0" presId="urn:microsoft.com/office/officeart/2008/layout/VerticalCurvedList"/>
    <dgm:cxn modelId="{9CA02935-C636-0649-871A-F13B946507E0}" type="presParOf" srcId="{D6F51AB0-7009-F249-A14D-0942E25CB892}" destId="{A59F9AFE-19D9-2248-B8D9-6D988B62B861}" srcOrd="4" destOrd="0" presId="urn:microsoft.com/office/officeart/2008/layout/VerticalCurvedList"/>
    <dgm:cxn modelId="{EDB7BD1C-79D9-D540-8B40-8D89C44806FB}" type="presParOf" srcId="{A59F9AFE-19D9-2248-B8D9-6D988B62B861}" destId="{5B972D9F-F526-BB45-A7C7-05185959CD39}" srcOrd="0" destOrd="0" presId="urn:microsoft.com/office/officeart/2008/layout/VerticalCurvedList"/>
    <dgm:cxn modelId="{8F013D29-B9B9-D848-9254-C668C58FC804}" type="presParOf" srcId="{D6F51AB0-7009-F249-A14D-0942E25CB892}" destId="{B2BE78A3-86BF-324B-97F7-3664D3B045E3}" srcOrd="5" destOrd="0" presId="urn:microsoft.com/office/officeart/2008/layout/VerticalCurvedList"/>
    <dgm:cxn modelId="{745DBF50-13C4-064A-AC50-887ED9010A3D}" type="presParOf" srcId="{D6F51AB0-7009-F249-A14D-0942E25CB892}" destId="{9DD4132F-4F81-CA4A-87AF-85E6174F2052}" srcOrd="6" destOrd="0" presId="urn:microsoft.com/office/officeart/2008/layout/VerticalCurvedList"/>
    <dgm:cxn modelId="{CA4B31FF-F062-9B4C-8DB4-25560F8C92DB}" type="presParOf" srcId="{9DD4132F-4F81-CA4A-87AF-85E6174F2052}" destId="{A40F2A5F-CA7E-4A4E-B4E5-E619F5EAB60D}" srcOrd="0" destOrd="0" presId="urn:microsoft.com/office/officeart/2008/layout/VerticalCurvedList"/>
    <dgm:cxn modelId="{A0EB7725-604E-D348-9BC3-3A0DB6D470F2}" type="presParOf" srcId="{D6F51AB0-7009-F249-A14D-0942E25CB892}" destId="{6C7D4598-E237-5E46-A07F-437302DB41C9}" srcOrd="7" destOrd="0" presId="urn:microsoft.com/office/officeart/2008/layout/VerticalCurvedList"/>
    <dgm:cxn modelId="{2FA165A8-BFE3-0E44-8DD4-4F32597F2D8B}" type="presParOf" srcId="{D6F51AB0-7009-F249-A14D-0942E25CB892}" destId="{26B17CA8-8D5D-194F-B2CA-42803129D0FB}" srcOrd="8" destOrd="0" presId="urn:microsoft.com/office/officeart/2008/layout/VerticalCurvedList"/>
    <dgm:cxn modelId="{1CA16B61-89A8-D545-B970-5126119DD5F3}" type="presParOf" srcId="{26B17CA8-8D5D-194F-B2CA-42803129D0FB}" destId="{3EBE8B7C-2BB1-1C46-A855-3AE023E73EA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88E9606-C3EC-6646-819B-131FDB37D0C8}"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ES"/>
        </a:p>
      </dgm:t>
    </dgm:pt>
    <dgm:pt modelId="{7528C9F9-110D-D542-B2D7-1C10244CD228}">
      <dgm:prSet phldrT="[Texto]" custT="1"/>
      <dgm:spPr/>
      <dgm:t>
        <a:bodyPr/>
        <a:lstStyle/>
        <a:p>
          <a:r>
            <a:rPr lang="es-ES" sz="2800" dirty="0"/>
            <a:t>Determinar cuáles son los principales hallazgos</a:t>
          </a:r>
        </a:p>
      </dgm:t>
    </dgm:pt>
    <dgm:pt modelId="{1A40831D-DBA4-8C41-A4D3-136D86EB270C}" type="parTrans" cxnId="{3717E543-08B0-0045-B6CF-922377D23D58}">
      <dgm:prSet/>
      <dgm:spPr/>
      <dgm:t>
        <a:bodyPr/>
        <a:lstStyle/>
        <a:p>
          <a:endParaRPr lang="es-ES" sz="2400"/>
        </a:p>
      </dgm:t>
    </dgm:pt>
    <dgm:pt modelId="{9B7528F0-76F6-2647-9B10-FA206E10FB0A}" type="sibTrans" cxnId="{3717E543-08B0-0045-B6CF-922377D23D58}">
      <dgm:prSet/>
      <dgm:spPr/>
      <dgm:t>
        <a:bodyPr/>
        <a:lstStyle/>
        <a:p>
          <a:endParaRPr lang="es-ES" sz="2400"/>
        </a:p>
      </dgm:t>
    </dgm:pt>
    <dgm:pt modelId="{C08211F9-75FF-6B49-9F30-6EE56DD1B71B}">
      <dgm:prSet phldrT="[Texto]" custT="1"/>
      <dgm:spPr/>
      <dgm:t>
        <a:bodyPr/>
        <a:lstStyle/>
        <a:p>
          <a:r>
            <a:rPr lang="es-ES" sz="2800" dirty="0"/>
            <a:t>Determinar cuál es el principal problema (ley de </a:t>
          </a:r>
          <a:r>
            <a:rPr lang="es-ES" sz="2800" dirty="0" err="1"/>
            <a:t>paretto</a:t>
          </a:r>
          <a:r>
            <a:rPr lang="es-ES" sz="2800" dirty="0"/>
            <a:t>) en las tres dimensiones</a:t>
          </a:r>
        </a:p>
      </dgm:t>
    </dgm:pt>
    <dgm:pt modelId="{9BE7A55B-D622-884B-BA65-EF01AC389FA6}" type="parTrans" cxnId="{16602880-E2E8-5441-8472-47F457B95B0A}">
      <dgm:prSet/>
      <dgm:spPr/>
      <dgm:t>
        <a:bodyPr/>
        <a:lstStyle/>
        <a:p>
          <a:endParaRPr lang="es-ES" sz="2400"/>
        </a:p>
      </dgm:t>
    </dgm:pt>
    <dgm:pt modelId="{9BD575F7-4313-7042-BC39-39DFF4B445AA}" type="sibTrans" cxnId="{16602880-E2E8-5441-8472-47F457B95B0A}">
      <dgm:prSet/>
      <dgm:spPr/>
      <dgm:t>
        <a:bodyPr/>
        <a:lstStyle/>
        <a:p>
          <a:endParaRPr lang="es-ES" sz="2400"/>
        </a:p>
      </dgm:t>
    </dgm:pt>
    <dgm:pt modelId="{B73D2653-0BB6-FE48-B342-7356076B940D}">
      <dgm:prSet phldrT="[Texto]" custT="1"/>
      <dgm:spPr/>
      <dgm:t>
        <a:bodyPr/>
        <a:lstStyle/>
        <a:p>
          <a:r>
            <a:rPr lang="es-ES" sz="2800" dirty="0"/>
            <a:t>Realizar el informe considerando a quién se le va a comunicar y los </a:t>
          </a:r>
          <a:r>
            <a:rPr lang="es-ES" sz="2800" dirty="0" err="1"/>
            <a:t>stakeholders</a:t>
          </a:r>
          <a:r>
            <a:rPr lang="es-ES" sz="2800" dirty="0"/>
            <a:t> prioritarios</a:t>
          </a:r>
        </a:p>
      </dgm:t>
    </dgm:pt>
    <dgm:pt modelId="{F94AF692-0FB0-5542-BB86-A0D9826E3EB8}" type="parTrans" cxnId="{762C58AE-B44D-E44D-960B-A6473321364C}">
      <dgm:prSet/>
      <dgm:spPr/>
      <dgm:t>
        <a:bodyPr/>
        <a:lstStyle/>
        <a:p>
          <a:endParaRPr lang="es-ES" sz="2400"/>
        </a:p>
      </dgm:t>
    </dgm:pt>
    <dgm:pt modelId="{B19A7D1D-43C1-F342-97CB-D26228B057FE}" type="sibTrans" cxnId="{762C58AE-B44D-E44D-960B-A6473321364C}">
      <dgm:prSet/>
      <dgm:spPr/>
      <dgm:t>
        <a:bodyPr/>
        <a:lstStyle/>
        <a:p>
          <a:endParaRPr lang="es-ES" sz="2400"/>
        </a:p>
      </dgm:t>
    </dgm:pt>
    <dgm:pt modelId="{0FC81812-3166-9740-8A91-1F55DF52A0FB}">
      <dgm:prSet phldrT="[Texto]" custT="1"/>
      <dgm:spPr/>
      <dgm:t>
        <a:bodyPr/>
        <a:lstStyle/>
        <a:p>
          <a:r>
            <a:rPr lang="es-ES" sz="2800" dirty="0"/>
            <a:t>Hacerlo de una manera didáctica, utilizando gráficos y figuras</a:t>
          </a:r>
        </a:p>
      </dgm:t>
    </dgm:pt>
    <dgm:pt modelId="{F1CFFC23-12BB-9044-8076-D4E82CBF7057}" type="parTrans" cxnId="{352EA273-D782-5C4C-8509-B40F32961FDD}">
      <dgm:prSet/>
      <dgm:spPr/>
      <dgm:t>
        <a:bodyPr/>
        <a:lstStyle/>
        <a:p>
          <a:endParaRPr lang="es-ES" sz="2400"/>
        </a:p>
      </dgm:t>
    </dgm:pt>
    <dgm:pt modelId="{0E75DB9C-7485-B94D-9688-F4C96CF83A07}" type="sibTrans" cxnId="{352EA273-D782-5C4C-8509-B40F32961FDD}">
      <dgm:prSet/>
      <dgm:spPr/>
      <dgm:t>
        <a:bodyPr/>
        <a:lstStyle/>
        <a:p>
          <a:endParaRPr lang="es-ES" sz="2400"/>
        </a:p>
      </dgm:t>
    </dgm:pt>
    <dgm:pt modelId="{B0941F50-0F24-064A-BCCA-4975BAC7A56C}" type="pres">
      <dgm:prSet presAssocID="{A88E9606-C3EC-6646-819B-131FDB37D0C8}" presName="Name0" presStyleCnt="0">
        <dgm:presLayoutVars>
          <dgm:chMax val="7"/>
          <dgm:chPref val="7"/>
          <dgm:dir/>
        </dgm:presLayoutVars>
      </dgm:prSet>
      <dgm:spPr/>
    </dgm:pt>
    <dgm:pt modelId="{D6F51AB0-7009-F249-A14D-0942E25CB892}" type="pres">
      <dgm:prSet presAssocID="{A88E9606-C3EC-6646-819B-131FDB37D0C8}" presName="Name1" presStyleCnt="0"/>
      <dgm:spPr/>
    </dgm:pt>
    <dgm:pt modelId="{60162606-5A71-A243-81D1-55C7BCDE078F}" type="pres">
      <dgm:prSet presAssocID="{A88E9606-C3EC-6646-819B-131FDB37D0C8}" presName="cycle" presStyleCnt="0"/>
      <dgm:spPr/>
    </dgm:pt>
    <dgm:pt modelId="{2B973E83-6507-1546-9D5C-4495C8BDB650}" type="pres">
      <dgm:prSet presAssocID="{A88E9606-C3EC-6646-819B-131FDB37D0C8}" presName="srcNode" presStyleLbl="node1" presStyleIdx="0" presStyleCnt="4"/>
      <dgm:spPr/>
    </dgm:pt>
    <dgm:pt modelId="{774E5C42-2AFB-BC4B-B47F-E473D828D27C}" type="pres">
      <dgm:prSet presAssocID="{A88E9606-C3EC-6646-819B-131FDB37D0C8}" presName="conn" presStyleLbl="parChTrans1D2" presStyleIdx="0" presStyleCnt="1"/>
      <dgm:spPr/>
    </dgm:pt>
    <dgm:pt modelId="{A20714CE-FE59-2D48-875C-6FFCFA75A7C8}" type="pres">
      <dgm:prSet presAssocID="{A88E9606-C3EC-6646-819B-131FDB37D0C8}" presName="extraNode" presStyleLbl="node1" presStyleIdx="0" presStyleCnt="4"/>
      <dgm:spPr/>
    </dgm:pt>
    <dgm:pt modelId="{17D62EA8-17DD-8D47-84C7-74C9FF658E5D}" type="pres">
      <dgm:prSet presAssocID="{A88E9606-C3EC-6646-819B-131FDB37D0C8}" presName="dstNode" presStyleLbl="node1" presStyleIdx="0" presStyleCnt="4"/>
      <dgm:spPr/>
    </dgm:pt>
    <dgm:pt modelId="{40396DCA-2243-9449-BA47-93236F3BEE4F}" type="pres">
      <dgm:prSet presAssocID="{7528C9F9-110D-D542-B2D7-1C10244CD228}" presName="text_1" presStyleLbl="node1" presStyleIdx="0" presStyleCnt="4">
        <dgm:presLayoutVars>
          <dgm:bulletEnabled val="1"/>
        </dgm:presLayoutVars>
      </dgm:prSet>
      <dgm:spPr/>
    </dgm:pt>
    <dgm:pt modelId="{AB54482C-DE0D-064B-9E8D-D795BB18B2DA}" type="pres">
      <dgm:prSet presAssocID="{7528C9F9-110D-D542-B2D7-1C10244CD228}" presName="accent_1" presStyleCnt="0"/>
      <dgm:spPr/>
    </dgm:pt>
    <dgm:pt modelId="{99405E3D-12ED-A64E-8284-515A7231D3B4}" type="pres">
      <dgm:prSet presAssocID="{7528C9F9-110D-D542-B2D7-1C10244CD228}" presName="accentRepeatNode" presStyleLbl="solidFgAcc1" presStyleIdx="0" presStyleCnt="4"/>
      <dgm:spPr>
        <a:blipFill rotWithShape="0">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pt>
    <dgm:pt modelId="{0030940D-6776-0A40-8FB5-E2230B94AEC5}" type="pres">
      <dgm:prSet presAssocID="{C08211F9-75FF-6B49-9F30-6EE56DD1B71B}" presName="text_2" presStyleLbl="node1" presStyleIdx="1" presStyleCnt="4">
        <dgm:presLayoutVars>
          <dgm:bulletEnabled val="1"/>
        </dgm:presLayoutVars>
      </dgm:prSet>
      <dgm:spPr/>
    </dgm:pt>
    <dgm:pt modelId="{A59F9AFE-19D9-2248-B8D9-6D988B62B861}" type="pres">
      <dgm:prSet presAssocID="{C08211F9-75FF-6B49-9F30-6EE56DD1B71B}" presName="accent_2" presStyleCnt="0"/>
      <dgm:spPr/>
    </dgm:pt>
    <dgm:pt modelId="{5B972D9F-F526-BB45-A7C7-05185959CD39}" type="pres">
      <dgm:prSet presAssocID="{C08211F9-75FF-6B49-9F30-6EE56DD1B71B}" presName="accentRepeatNode" presStyleLbl="solidFgAcc1" presStyleIdx="1" presStyleCnt="4"/>
      <dgm:spPr>
        <a:blipFill rotWithShape="0">
          <a:blip xmlns:r="http://schemas.openxmlformats.org/officeDocument/2006/relationships" r:embed="rId2">
            <a:extLst>
              <a:ext uri="{28A0092B-C50C-407E-A947-70E740481C1C}">
                <a14:useLocalDpi xmlns:a14="http://schemas.microsoft.com/office/drawing/2010/main" val="0"/>
              </a:ext>
            </a:extLst>
          </a:blip>
          <a:srcRect/>
          <a:stretch>
            <a:fillRect t="-11000" b="-11000"/>
          </a:stretch>
        </a:blipFill>
      </dgm:spPr>
    </dgm:pt>
    <dgm:pt modelId="{B2BE78A3-86BF-324B-97F7-3664D3B045E3}" type="pres">
      <dgm:prSet presAssocID="{B73D2653-0BB6-FE48-B342-7356076B940D}" presName="text_3" presStyleLbl="node1" presStyleIdx="2" presStyleCnt="4">
        <dgm:presLayoutVars>
          <dgm:bulletEnabled val="1"/>
        </dgm:presLayoutVars>
      </dgm:prSet>
      <dgm:spPr/>
    </dgm:pt>
    <dgm:pt modelId="{9DD4132F-4F81-CA4A-87AF-85E6174F2052}" type="pres">
      <dgm:prSet presAssocID="{B73D2653-0BB6-FE48-B342-7356076B940D}" presName="accent_3" presStyleCnt="0"/>
      <dgm:spPr/>
    </dgm:pt>
    <dgm:pt modelId="{A40F2A5F-CA7E-4A4E-B4E5-E619F5EAB60D}" type="pres">
      <dgm:prSet presAssocID="{B73D2653-0BB6-FE48-B342-7356076B940D}" presName="accentRepeatNode" presStyleLbl="solidFgAcc1" presStyleIdx="2" presStyleCnt="4"/>
      <dgm:spPr/>
    </dgm:pt>
    <dgm:pt modelId="{6C7D4598-E237-5E46-A07F-437302DB41C9}" type="pres">
      <dgm:prSet presAssocID="{0FC81812-3166-9740-8A91-1F55DF52A0FB}" presName="text_4" presStyleLbl="node1" presStyleIdx="3" presStyleCnt="4">
        <dgm:presLayoutVars>
          <dgm:bulletEnabled val="1"/>
        </dgm:presLayoutVars>
      </dgm:prSet>
      <dgm:spPr/>
    </dgm:pt>
    <dgm:pt modelId="{26B17CA8-8D5D-194F-B2CA-42803129D0FB}" type="pres">
      <dgm:prSet presAssocID="{0FC81812-3166-9740-8A91-1F55DF52A0FB}" presName="accent_4" presStyleCnt="0"/>
      <dgm:spPr/>
    </dgm:pt>
    <dgm:pt modelId="{3EBE8B7C-2BB1-1C46-A855-3AE023E73EAA}" type="pres">
      <dgm:prSet presAssocID="{0FC81812-3166-9740-8A91-1F55DF52A0FB}" presName="accentRepeatNode" presStyleLbl="solidFgAcc1" presStyleIdx="3" presStyleCnt="4"/>
      <dgm:spPr/>
    </dgm:pt>
  </dgm:ptLst>
  <dgm:cxnLst>
    <dgm:cxn modelId="{89295F3D-D76E-AF4B-A918-2F39B9C29C21}" type="presOf" srcId="{0FC81812-3166-9740-8A91-1F55DF52A0FB}" destId="{6C7D4598-E237-5E46-A07F-437302DB41C9}" srcOrd="0" destOrd="0" presId="urn:microsoft.com/office/officeart/2008/layout/VerticalCurvedList"/>
    <dgm:cxn modelId="{3717E543-08B0-0045-B6CF-922377D23D58}" srcId="{A88E9606-C3EC-6646-819B-131FDB37D0C8}" destId="{7528C9F9-110D-D542-B2D7-1C10244CD228}" srcOrd="0" destOrd="0" parTransId="{1A40831D-DBA4-8C41-A4D3-136D86EB270C}" sibTransId="{9B7528F0-76F6-2647-9B10-FA206E10FB0A}"/>
    <dgm:cxn modelId="{4B83914D-E6BB-D64D-8B15-05AD508CDA43}" type="presOf" srcId="{C08211F9-75FF-6B49-9F30-6EE56DD1B71B}" destId="{0030940D-6776-0A40-8FB5-E2230B94AEC5}" srcOrd="0" destOrd="0" presId="urn:microsoft.com/office/officeart/2008/layout/VerticalCurvedList"/>
    <dgm:cxn modelId="{F171CE5D-5CB9-DE40-9369-DBF37FB4EB96}" type="presOf" srcId="{7528C9F9-110D-D542-B2D7-1C10244CD228}" destId="{40396DCA-2243-9449-BA47-93236F3BEE4F}" srcOrd="0" destOrd="0" presId="urn:microsoft.com/office/officeart/2008/layout/VerticalCurvedList"/>
    <dgm:cxn modelId="{352EA273-D782-5C4C-8509-B40F32961FDD}" srcId="{A88E9606-C3EC-6646-819B-131FDB37D0C8}" destId="{0FC81812-3166-9740-8A91-1F55DF52A0FB}" srcOrd="3" destOrd="0" parTransId="{F1CFFC23-12BB-9044-8076-D4E82CBF7057}" sibTransId="{0E75DB9C-7485-B94D-9688-F4C96CF83A07}"/>
    <dgm:cxn modelId="{11C3D07E-E448-C940-A695-65E00BB19385}" type="presOf" srcId="{9B7528F0-76F6-2647-9B10-FA206E10FB0A}" destId="{774E5C42-2AFB-BC4B-B47F-E473D828D27C}" srcOrd="0" destOrd="0" presId="urn:microsoft.com/office/officeart/2008/layout/VerticalCurvedList"/>
    <dgm:cxn modelId="{16602880-E2E8-5441-8472-47F457B95B0A}" srcId="{A88E9606-C3EC-6646-819B-131FDB37D0C8}" destId="{C08211F9-75FF-6B49-9F30-6EE56DD1B71B}" srcOrd="1" destOrd="0" parTransId="{9BE7A55B-D622-884B-BA65-EF01AC389FA6}" sibTransId="{9BD575F7-4313-7042-BC39-39DFF4B445AA}"/>
    <dgm:cxn modelId="{762C58AE-B44D-E44D-960B-A6473321364C}" srcId="{A88E9606-C3EC-6646-819B-131FDB37D0C8}" destId="{B73D2653-0BB6-FE48-B342-7356076B940D}" srcOrd="2" destOrd="0" parTransId="{F94AF692-0FB0-5542-BB86-A0D9826E3EB8}" sibTransId="{B19A7D1D-43C1-F342-97CB-D26228B057FE}"/>
    <dgm:cxn modelId="{63A0AFB1-DC69-5B4D-B0ED-D1C01A5603EE}" type="presOf" srcId="{B73D2653-0BB6-FE48-B342-7356076B940D}" destId="{B2BE78A3-86BF-324B-97F7-3664D3B045E3}" srcOrd="0" destOrd="0" presId="urn:microsoft.com/office/officeart/2008/layout/VerticalCurvedList"/>
    <dgm:cxn modelId="{96F5D8C7-E7D7-D045-B354-F0BB4B202148}" type="presOf" srcId="{A88E9606-C3EC-6646-819B-131FDB37D0C8}" destId="{B0941F50-0F24-064A-BCCA-4975BAC7A56C}" srcOrd="0" destOrd="0" presId="urn:microsoft.com/office/officeart/2008/layout/VerticalCurvedList"/>
    <dgm:cxn modelId="{3AB221FB-7F09-AC44-80AF-111300A9FB77}" type="presParOf" srcId="{B0941F50-0F24-064A-BCCA-4975BAC7A56C}" destId="{D6F51AB0-7009-F249-A14D-0942E25CB892}" srcOrd="0" destOrd="0" presId="urn:microsoft.com/office/officeart/2008/layout/VerticalCurvedList"/>
    <dgm:cxn modelId="{616EC58E-E4A3-2D44-8E9E-C4E5BD9DFE62}" type="presParOf" srcId="{D6F51AB0-7009-F249-A14D-0942E25CB892}" destId="{60162606-5A71-A243-81D1-55C7BCDE078F}" srcOrd="0" destOrd="0" presId="urn:microsoft.com/office/officeart/2008/layout/VerticalCurvedList"/>
    <dgm:cxn modelId="{E8676A72-6AA6-C142-AA36-40DB4D02BB69}" type="presParOf" srcId="{60162606-5A71-A243-81D1-55C7BCDE078F}" destId="{2B973E83-6507-1546-9D5C-4495C8BDB650}" srcOrd="0" destOrd="0" presId="urn:microsoft.com/office/officeart/2008/layout/VerticalCurvedList"/>
    <dgm:cxn modelId="{57495BA8-1A58-C040-98DC-CC3987422C3D}" type="presParOf" srcId="{60162606-5A71-A243-81D1-55C7BCDE078F}" destId="{774E5C42-2AFB-BC4B-B47F-E473D828D27C}" srcOrd="1" destOrd="0" presId="urn:microsoft.com/office/officeart/2008/layout/VerticalCurvedList"/>
    <dgm:cxn modelId="{D4623CC1-6AD8-1C4D-B878-8DA6A63CCC29}" type="presParOf" srcId="{60162606-5A71-A243-81D1-55C7BCDE078F}" destId="{A20714CE-FE59-2D48-875C-6FFCFA75A7C8}" srcOrd="2" destOrd="0" presId="urn:microsoft.com/office/officeart/2008/layout/VerticalCurvedList"/>
    <dgm:cxn modelId="{58B5C3BE-9ADD-BE4D-8655-89CA3C2BFEB5}" type="presParOf" srcId="{60162606-5A71-A243-81D1-55C7BCDE078F}" destId="{17D62EA8-17DD-8D47-84C7-74C9FF658E5D}" srcOrd="3" destOrd="0" presId="urn:microsoft.com/office/officeart/2008/layout/VerticalCurvedList"/>
    <dgm:cxn modelId="{D2C973E6-FDE2-C340-89EF-BB8E7DBE8D1C}" type="presParOf" srcId="{D6F51AB0-7009-F249-A14D-0942E25CB892}" destId="{40396DCA-2243-9449-BA47-93236F3BEE4F}" srcOrd="1" destOrd="0" presId="urn:microsoft.com/office/officeart/2008/layout/VerticalCurvedList"/>
    <dgm:cxn modelId="{6FAE8C97-7805-F147-9D82-714456C74E1F}" type="presParOf" srcId="{D6F51AB0-7009-F249-A14D-0942E25CB892}" destId="{AB54482C-DE0D-064B-9E8D-D795BB18B2DA}" srcOrd="2" destOrd="0" presId="urn:microsoft.com/office/officeart/2008/layout/VerticalCurvedList"/>
    <dgm:cxn modelId="{7CD8C22F-6995-2643-B472-A86B218C0389}" type="presParOf" srcId="{AB54482C-DE0D-064B-9E8D-D795BB18B2DA}" destId="{99405E3D-12ED-A64E-8284-515A7231D3B4}" srcOrd="0" destOrd="0" presId="urn:microsoft.com/office/officeart/2008/layout/VerticalCurvedList"/>
    <dgm:cxn modelId="{5DE1D9D4-58F7-CB44-A6D4-8FEC57668616}" type="presParOf" srcId="{D6F51AB0-7009-F249-A14D-0942E25CB892}" destId="{0030940D-6776-0A40-8FB5-E2230B94AEC5}" srcOrd="3" destOrd="0" presId="urn:microsoft.com/office/officeart/2008/layout/VerticalCurvedList"/>
    <dgm:cxn modelId="{9CA02935-C636-0649-871A-F13B946507E0}" type="presParOf" srcId="{D6F51AB0-7009-F249-A14D-0942E25CB892}" destId="{A59F9AFE-19D9-2248-B8D9-6D988B62B861}" srcOrd="4" destOrd="0" presId="urn:microsoft.com/office/officeart/2008/layout/VerticalCurvedList"/>
    <dgm:cxn modelId="{EDB7BD1C-79D9-D540-8B40-8D89C44806FB}" type="presParOf" srcId="{A59F9AFE-19D9-2248-B8D9-6D988B62B861}" destId="{5B972D9F-F526-BB45-A7C7-05185959CD39}" srcOrd="0" destOrd="0" presId="urn:microsoft.com/office/officeart/2008/layout/VerticalCurvedList"/>
    <dgm:cxn modelId="{8F013D29-B9B9-D848-9254-C668C58FC804}" type="presParOf" srcId="{D6F51AB0-7009-F249-A14D-0942E25CB892}" destId="{B2BE78A3-86BF-324B-97F7-3664D3B045E3}" srcOrd="5" destOrd="0" presId="urn:microsoft.com/office/officeart/2008/layout/VerticalCurvedList"/>
    <dgm:cxn modelId="{745DBF50-13C4-064A-AC50-887ED9010A3D}" type="presParOf" srcId="{D6F51AB0-7009-F249-A14D-0942E25CB892}" destId="{9DD4132F-4F81-CA4A-87AF-85E6174F2052}" srcOrd="6" destOrd="0" presId="urn:microsoft.com/office/officeart/2008/layout/VerticalCurvedList"/>
    <dgm:cxn modelId="{CA4B31FF-F062-9B4C-8DB4-25560F8C92DB}" type="presParOf" srcId="{9DD4132F-4F81-CA4A-87AF-85E6174F2052}" destId="{A40F2A5F-CA7E-4A4E-B4E5-E619F5EAB60D}" srcOrd="0" destOrd="0" presId="urn:microsoft.com/office/officeart/2008/layout/VerticalCurvedList"/>
    <dgm:cxn modelId="{A0EB7725-604E-D348-9BC3-3A0DB6D470F2}" type="presParOf" srcId="{D6F51AB0-7009-F249-A14D-0942E25CB892}" destId="{6C7D4598-E237-5E46-A07F-437302DB41C9}" srcOrd="7" destOrd="0" presId="urn:microsoft.com/office/officeart/2008/layout/VerticalCurvedList"/>
    <dgm:cxn modelId="{2FA165A8-BFE3-0E44-8DD4-4F32597F2D8B}" type="presParOf" srcId="{D6F51AB0-7009-F249-A14D-0942E25CB892}" destId="{26B17CA8-8D5D-194F-B2CA-42803129D0FB}" srcOrd="8" destOrd="0" presId="urn:microsoft.com/office/officeart/2008/layout/VerticalCurvedList"/>
    <dgm:cxn modelId="{1CA16B61-89A8-D545-B970-5126119DD5F3}" type="presParOf" srcId="{26B17CA8-8D5D-194F-B2CA-42803129D0FB}" destId="{3EBE8B7C-2BB1-1C46-A855-3AE023E73EA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907B74-D197-774A-A9CE-762D30B21D01}">
      <dsp:nvSpPr>
        <dsp:cNvPr id="0" name=""/>
        <dsp:cNvSpPr/>
      </dsp:nvSpPr>
      <dsp:spPr>
        <a:xfrm>
          <a:off x="1807" y="0"/>
          <a:ext cx="1894639" cy="4688785"/>
        </a:xfrm>
        <a:prstGeom prst="roundRect">
          <a:avLst>
            <a:gd name="adj" fmla="val 10000"/>
          </a:avLst>
        </a:prstGeom>
        <a:solidFill>
          <a:schemeClr val="accent1">
            <a:shade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s-ES" sz="1900" kern="1200" dirty="0"/>
            <a:t>Observar dónde están las fortalezas y debilidades de la empresa en RSE</a:t>
          </a:r>
        </a:p>
      </dsp:txBody>
      <dsp:txXfrm>
        <a:off x="1807" y="1875514"/>
        <a:ext cx="1894639" cy="1875514"/>
      </dsp:txXfrm>
    </dsp:sp>
    <dsp:sp modelId="{98DC9EBE-1433-4B41-A575-4B9C4A1588FD}">
      <dsp:nvSpPr>
        <dsp:cNvPr id="0" name=""/>
        <dsp:cNvSpPr/>
      </dsp:nvSpPr>
      <dsp:spPr>
        <a:xfrm>
          <a:off x="168444" y="281327"/>
          <a:ext cx="1561365" cy="1561365"/>
        </a:xfrm>
        <a:prstGeom prst="ellipse">
          <a:avLst/>
        </a:prstGeom>
        <a:blipFill rotWithShape="1">
          <a:blip xmlns:r="http://schemas.openxmlformats.org/officeDocument/2006/relationships" r:embed="rId1"/>
          <a:srcRect/>
          <a:stretch>
            <a:fillRect l="-37000" r="-37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69E04F4-BA8A-0B49-B4B8-C170B881EA4E}">
      <dsp:nvSpPr>
        <dsp:cNvPr id="0" name=""/>
        <dsp:cNvSpPr/>
      </dsp:nvSpPr>
      <dsp:spPr>
        <a:xfrm>
          <a:off x="1953286" y="0"/>
          <a:ext cx="1894639" cy="4688785"/>
        </a:xfrm>
        <a:prstGeom prst="roundRect">
          <a:avLst>
            <a:gd name="adj" fmla="val 10000"/>
          </a:avLst>
        </a:prstGeom>
        <a:solidFill>
          <a:schemeClr val="accent1">
            <a:shade val="80000"/>
            <a:hueOff val="5820"/>
            <a:satOff val="-16034"/>
            <a:lumOff val="1178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s-ES" sz="1900" kern="1200" dirty="0"/>
            <a:t>Construir una visión clara y comprensible de la situación actual de la empresa en RSE</a:t>
          </a:r>
        </a:p>
      </dsp:txBody>
      <dsp:txXfrm>
        <a:off x="1953286" y="1875514"/>
        <a:ext cx="1894639" cy="1875514"/>
      </dsp:txXfrm>
    </dsp:sp>
    <dsp:sp modelId="{49CBA45D-6AB2-5244-9BFF-39767250685C}">
      <dsp:nvSpPr>
        <dsp:cNvPr id="0" name=""/>
        <dsp:cNvSpPr/>
      </dsp:nvSpPr>
      <dsp:spPr>
        <a:xfrm>
          <a:off x="2119923" y="281327"/>
          <a:ext cx="1561365" cy="1561365"/>
        </a:xfrm>
        <a:prstGeom prst="ellipse">
          <a:avLst/>
        </a:prstGeom>
        <a:blipFill rotWithShape="1">
          <a:blip xmlns:r="http://schemas.openxmlformats.org/officeDocument/2006/relationships" r:embed="rId2"/>
          <a:srcRect/>
          <a:stretch>
            <a:fillRect l="-25000" r="-25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A95746D-74A1-FE42-B878-CB430582FABC}">
      <dsp:nvSpPr>
        <dsp:cNvPr id="0" name=""/>
        <dsp:cNvSpPr/>
      </dsp:nvSpPr>
      <dsp:spPr>
        <a:xfrm>
          <a:off x="3904765" y="0"/>
          <a:ext cx="1894639" cy="4688785"/>
        </a:xfrm>
        <a:prstGeom prst="roundRect">
          <a:avLst>
            <a:gd name="adj" fmla="val 10000"/>
          </a:avLst>
        </a:prstGeom>
        <a:solidFill>
          <a:schemeClr val="accent1">
            <a:shade val="80000"/>
            <a:hueOff val="11639"/>
            <a:satOff val="-32068"/>
            <a:lumOff val="23574"/>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s-ES" sz="1900" kern="1200" dirty="0"/>
            <a:t>Detectar necesidades de formación específica en RSE</a:t>
          </a:r>
        </a:p>
      </dsp:txBody>
      <dsp:txXfrm>
        <a:off x="3904765" y="1875514"/>
        <a:ext cx="1894639" cy="1875514"/>
      </dsp:txXfrm>
    </dsp:sp>
    <dsp:sp modelId="{0E17846C-2028-D24E-93AB-58E298EF786E}">
      <dsp:nvSpPr>
        <dsp:cNvPr id="0" name=""/>
        <dsp:cNvSpPr/>
      </dsp:nvSpPr>
      <dsp:spPr>
        <a:xfrm>
          <a:off x="4071402" y="281327"/>
          <a:ext cx="1561365" cy="1561365"/>
        </a:xfrm>
        <a:prstGeom prst="ellipse">
          <a:avLst/>
        </a:prstGeom>
        <a:blipFill rotWithShape="1">
          <a:blip xmlns:r="http://schemas.openxmlformats.org/officeDocument/2006/relationships" r:embed="rId3"/>
          <a:srcRect/>
          <a:stretch>
            <a:fillRect l="-34000" r="-34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E90CD0D-88A0-D64A-BAFA-BE477812774E}">
      <dsp:nvSpPr>
        <dsp:cNvPr id="0" name=""/>
        <dsp:cNvSpPr/>
      </dsp:nvSpPr>
      <dsp:spPr>
        <a:xfrm>
          <a:off x="5856243" y="0"/>
          <a:ext cx="1894639" cy="4688785"/>
        </a:xfrm>
        <a:prstGeom prst="roundRect">
          <a:avLst>
            <a:gd name="adj" fmla="val 10000"/>
          </a:avLst>
        </a:prstGeom>
        <a:solidFill>
          <a:schemeClr val="accent1">
            <a:shade val="80000"/>
            <a:hueOff val="17459"/>
            <a:satOff val="-48102"/>
            <a:lumOff val="35361"/>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s-ES" sz="1900" kern="1200" dirty="0"/>
            <a:t>Definir prioridades para un futuro plan de acción</a:t>
          </a:r>
        </a:p>
      </dsp:txBody>
      <dsp:txXfrm>
        <a:off x="5856243" y="1875514"/>
        <a:ext cx="1894639" cy="1875514"/>
      </dsp:txXfrm>
    </dsp:sp>
    <dsp:sp modelId="{C1FB9226-F479-D34E-961B-BEEF5742FC7A}">
      <dsp:nvSpPr>
        <dsp:cNvPr id="0" name=""/>
        <dsp:cNvSpPr/>
      </dsp:nvSpPr>
      <dsp:spPr>
        <a:xfrm>
          <a:off x="6022880" y="281327"/>
          <a:ext cx="1561365" cy="1561365"/>
        </a:xfrm>
        <a:prstGeom prst="ellipse">
          <a:avLst/>
        </a:prstGeom>
        <a:blipFill rotWithShape="1">
          <a:blip xmlns:r="http://schemas.openxmlformats.org/officeDocument/2006/relationships" r:embed="rId4"/>
          <a:srcRect/>
          <a:stretch>
            <a:fillRect l="-92000" r="-92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96FC02-87BE-AE4C-9915-D991C18A3D67}">
      <dsp:nvSpPr>
        <dsp:cNvPr id="0" name=""/>
        <dsp:cNvSpPr/>
      </dsp:nvSpPr>
      <dsp:spPr>
        <a:xfrm>
          <a:off x="310107" y="3751028"/>
          <a:ext cx="7132475" cy="703317"/>
        </a:xfrm>
        <a:prstGeom prst="leftRightArrow">
          <a:avLst/>
        </a:prstGeom>
        <a:solidFill>
          <a:schemeClr val="accent1">
            <a:tint val="4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EDC303-F080-3E4F-8551-03802609E7AE}">
      <dsp:nvSpPr>
        <dsp:cNvPr id="0" name=""/>
        <dsp:cNvSpPr/>
      </dsp:nvSpPr>
      <dsp:spPr>
        <a:xfrm rot="5400000">
          <a:off x="6395142" y="-2668663"/>
          <a:ext cx="868751" cy="6427782"/>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MX" sz="1500" kern="1200" dirty="0"/>
            <a:t>Sensibilización sobre la importancia de la RSE</a:t>
          </a:r>
        </a:p>
        <a:p>
          <a:pPr marL="114300" lvl="1" indent="-114300" algn="l" defTabSz="666750">
            <a:lnSpc>
              <a:spcPct val="90000"/>
            </a:lnSpc>
            <a:spcBef>
              <a:spcPct val="0"/>
            </a:spcBef>
            <a:spcAft>
              <a:spcPct val="15000"/>
            </a:spcAft>
            <a:buChar char="•"/>
          </a:pPr>
          <a:r>
            <a:rPr lang="es-MX" sz="1500" kern="1200" baseline="0" dirty="0"/>
            <a:t>Revisión con la Dirección</a:t>
          </a:r>
          <a:endParaRPr lang="es-MX" sz="1500" kern="1200" dirty="0"/>
        </a:p>
      </dsp:txBody>
      <dsp:txXfrm rot="-5400000">
        <a:off x="3615627" y="153261"/>
        <a:ext cx="6385373" cy="783933"/>
      </dsp:txXfrm>
    </dsp:sp>
    <dsp:sp modelId="{7EC388B8-36CA-1E45-9014-61162FF444F6}">
      <dsp:nvSpPr>
        <dsp:cNvPr id="0" name=""/>
        <dsp:cNvSpPr/>
      </dsp:nvSpPr>
      <dsp:spPr>
        <a:xfrm>
          <a:off x="0" y="2257"/>
          <a:ext cx="3615627" cy="108593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marL="0" lvl="0" indent="0" algn="ctr" defTabSz="1111250">
            <a:lnSpc>
              <a:spcPct val="90000"/>
            </a:lnSpc>
            <a:spcBef>
              <a:spcPct val="0"/>
            </a:spcBef>
            <a:spcAft>
              <a:spcPct val="35000"/>
            </a:spcAft>
            <a:buNone/>
          </a:pPr>
          <a:r>
            <a:rPr lang="es-MX" sz="2500" kern="1200" baseline="0" dirty="0"/>
            <a:t>Fase 1:  formación-</a:t>
          </a:r>
          <a:r>
            <a:rPr lang="es-MX" sz="2000" kern="1200" baseline="0" dirty="0"/>
            <a:t>s</a:t>
          </a:r>
          <a:r>
            <a:rPr lang="es-MX" sz="1800" kern="1200" baseline="0" dirty="0"/>
            <a:t>ensibilización y revisión</a:t>
          </a:r>
          <a:endParaRPr lang="es-MX" sz="2500" kern="1200" dirty="0"/>
        </a:p>
      </dsp:txBody>
      <dsp:txXfrm>
        <a:off x="53011" y="55268"/>
        <a:ext cx="3509605" cy="979917"/>
      </dsp:txXfrm>
    </dsp:sp>
    <dsp:sp modelId="{D554500B-25B9-0A49-8134-09467D7A1A9D}">
      <dsp:nvSpPr>
        <dsp:cNvPr id="0" name=""/>
        <dsp:cNvSpPr/>
      </dsp:nvSpPr>
      <dsp:spPr>
        <a:xfrm rot="5400000">
          <a:off x="6395142" y="-1528427"/>
          <a:ext cx="868751" cy="6427782"/>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MX" sz="1500" kern="1200" dirty="0"/>
            <a:t>Revisión de la misión y visión de la organización</a:t>
          </a:r>
        </a:p>
        <a:p>
          <a:pPr marL="114300" lvl="1" indent="-114300" algn="l" defTabSz="666750">
            <a:lnSpc>
              <a:spcPct val="90000"/>
            </a:lnSpc>
            <a:spcBef>
              <a:spcPct val="0"/>
            </a:spcBef>
            <a:spcAft>
              <a:spcPct val="15000"/>
            </a:spcAft>
            <a:buChar char="•"/>
          </a:pPr>
          <a:r>
            <a:rPr lang="es-MX" sz="1500" kern="1200" dirty="0"/>
            <a:t>Contraste con los objetivos de la RSE</a:t>
          </a:r>
        </a:p>
        <a:p>
          <a:pPr marL="114300" lvl="1" indent="-114300" algn="l" defTabSz="666750">
            <a:lnSpc>
              <a:spcPct val="90000"/>
            </a:lnSpc>
            <a:spcBef>
              <a:spcPct val="0"/>
            </a:spcBef>
            <a:spcAft>
              <a:spcPct val="15000"/>
            </a:spcAft>
            <a:buChar char="•"/>
          </a:pPr>
          <a:r>
            <a:rPr lang="es-MX" sz="1500" kern="1200" dirty="0"/>
            <a:t>Detección de fortalezas y debilidades</a:t>
          </a:r>
        </a:p>
      </dsp:txBody>
      <dsp:txXfrm rot="-5400000">
        <a:off x="3615627" y="1293497"/>
        <a:ext cx="6385373" cy="783933"/>
      </dsp:txXfrm>
    </dsp:sp>
    <dsp:sp modelId="{E82B819F-7B95-5745-BB3E-9AA12741B6DD}">
      <dsp:nvSpPr>
        <dsp:cNvPr id="0" name=""/>
        <dsp:cNvSpPr/>
      </dsp:nvSpPr>
      <dsp:spPr>
        <a:xfrm>
          <a:off x="0" y="1142494"/>
          <a:ext cx="3615627" cy="108593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ctr" defTabSz="933450">
            <a:lnSpc>
              <a:spcPct val="90000"/>
            </a:lnSpc>
            <a:spcBef>
              <a:spcPct val="0"/>
            </a:spcBef>
            <a:spcAft>
              <a:spcPts val="0"/>
            </a:spcAft>
            <a:buNone/>
          </a:pPr>
          <a:r>
            <a:rPr lang="es-MX" sz="2100" kern="1200" dirty="0"/>
            <a:t>Fase 2:  Elaboración del diagnóstico RSE- </a:t>
          </a:r>
        </a:p>
        <a:p>
          <a:pPr marL="0" lvl="0" indent="0" algn="ctr" defTabSz="933450">
            <a:lnSpc>
              <a:spcPct val="90000"/>
            </a:lnSpc>
            <a:spcBef>
              <a:spcPct val="0"/>
            </a:spcBef>
            <a:spcAft>
              <a:spcPct val="35000"/>
            </a:spcAft>
            <a:buNone/>
          </a:pPr>
          <a:r>
            <a:rPr lang="es-MX" sz="1800" kern="1200" dirty="0"/>
            <a:t>revisión, contraste y detección</a:t>
          </a:r>
          <a:endParaRPr lang="es-MX" sz="2800" kern="1200" dirty="0"/>
        </a:p>
      </dsp:txBody>
      <dsp:txXfrm>
        <a:off x="53011" y="1195505"/>
        <a:ext cx="3509605" cy="979917"/>
      </dsp:txXfrm>
    </dsp:sp>
    <dsp:sp modelId="{8D6658C3-382E-1949-B0C6-3148384BF59A}">
      <dsp:nvSpPr>
        <dsp:cNvPr id="0" name=""/>
        <dsp:cNvSpPr/>
      </dsp:nvSpPr>
      <dsp:spPr>
        <a:xfrm rot="5400000">
          <a:off x="6395142" y="-388190"/>
          <a:ext cx="868751" cy="6427782"/>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MX" sz="1500" kern="1200" dirty="0"/>
            <a:t>Identificando quiénes son los Stakeholders</a:t>
          </a:r>
        </a:p>
        <a:p>
          <a:pPr marL="114300" lvl="1" indent="-114300" algn="l" defTabSz="666750">
            <a:lnSpc>
              <a:spcPct val="90000"/>
            </a:lnSpc>
            <a:spcBef>
              <a:spcPct val="0"/>
            </a:spcBef>
            <a:spcAft>
              <a:spcPct val="15000"/>
            </a:spcAft>
            <a:buChar char="•"/>
          </a:pPr>
          <a:r>
            <a:rPr lang="es-MX" sz="1500" kern="1200" dirty="0"/>
            <a:t>Priorizar sobre los más importantes</a:t>
          </a:r>
        </a:p>
        <a:p>
          <a:pPr marL="114300" lvl="1" indent="-114300" algn="l" defTabSz="666750">
            <a:lnSpc>
              <a:spcPct val="90000"/>
            </a:lnSpc>
            <a:spcBef>
              <a:spcPct val="0"/>
            </a:spcBef>
            <a:spcAft>
              <a:spcPct val="15000"/>
            </a:spcAft>
            <a:buChar char="•"/>
          </a:pPr>
          <a:r>
            <a:rPr lang="es-MX" sz="1500" kern="1200" dirty="0"/>
            <a:t>Considerando quién lo solicitó</a:t>
          </a:r>
        </a:p>
      </dsp:txBody>
      <dsp:txXfrm rot="-5400000">
        <a:off x="3615627" y="2433734"/>
        <a:ext cx="6385373" cy="783933"/>
      </dsp:txXfrm>
    </dsp:sp>
    <dsp:sp modelId="{AB7E49C8-DD4A-B644-A9B3-61DAD590369A}">
      <dsp:nvSpPr>
        <dsp:cNvPr id="0" name=""/>
        <dsp:cNvSpPr/>
      </dsp:nvSpPr>
      <dsp:spPr>
        <a:xfrm>
          <a:off x="0" y="2282730"/>
          <a:ext cx="3615627" cy="108593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ctr" defTabSz="933450">
            <a:lnSpc>
              <a:spcPct val="90000"/>
            </a:lnSpc>
            <a:spcBef>
              <a:spcPct val="0"/>
            </a:spcBef>
            <a:spcAft>
              <a:spcPts val="0"/>
            </a:spcAft>
            <a:buNone/>
          </a:pPr>
          <a:r>
            <a:rPr lang="es-MX" sz="2100" kern="1200" dirty="0"/>
            <a:t>Fase 3: Redacción del informe-</a:t>
          </a:r>
        </a:p>
        <a:p>
          <a:pPr marL="0" lvl="0" indent="0" algn="ctr" defTabSz="933450">
            <a:lnSpc>
              <a:spcPct val="90000"/>
            </a:lnSpc>
            <a:spcBef>
              <a:spcPct val="0"/>
            </a:spcBef>
            <a:spcAft>
              <a:spcPct val="35000"/>
            </a:spcAft>
            <a:buNone/>
          </a:pPr>
          <a:r>
            <a:rPr lang="es-MX" sz="2100" kern="1200" dirty="0"/>
            <a:t> </a:t>
          </a:r>
          <a:r>
            <a:rPr lang="es-MX" sz="1600" kern="1200" dirty="0"/>
            <a:t>identificación y priorización Stakeholders</a:t>
          </a:r>
          <a:endParaRPr lang="es-MX" sz="2100" kern="1200" dirty="0"/>
        </a:p>
      </dsp:txBody>
      <dsp:txXfrm>
        <a:off x="53011" y="2335741"/>
        <a:ext cx="3509605" cy="979917"/>
      </dsp:txXfrm>
    </dsp:sp>
    <dsp:sp modelId="{4F01D677-2213-174A-A2E2-965002E0DD4C}">
      <dsp:nvSpPr>
        <dsp:cNvPr id="0" name=""/>
        <dsp:cNvSpPr/>
      </dsp:nvSpPr>
      <dsp:spPr>
        <a:xfrm rot="5400000">
          <a:off x="6395142" y="752046"/>
          <a:ext cx="868751" cy="6427782"/>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MX" sz="1500" kern="1200" dirty="0"/>
            <a:t>Principales hallazgos en la dimensión económica</a:t>
          </a:r>
        </a:p>
        <a:p>
          <a:pPr marL="114300" lvl="1" indent="-114300" algn="l" defTabSz="666750">
            <a:lnSpc>
              <a:spcPct val="90000"/>
            </a:lnSpc>
            <a:spcBef>
              <a:spcPct val="0"/>
            </a:spcBef>
            <a:spcAft>
              <a:spcPct val="15000"/>
            </a:spcAft>
            <a:buChar char="•"/>
          </a:pPr>
          <a:r>
            <a:rPr lang="es-MX" sz="1500" kern="1200" dirty="0"/>
            <a:t>Principales hallazgos en la dimensión ambiental</a:t>
          </a:r>
        </a:p>
        <a:p>
          <a:pPr marL="114300" lvl="1" indent="-114300" algn="l" defTabSz="666750">
            <a:lnSpc>
              <a:spcPct val="90000"/>
            </a:lnSpc>
            <a:spcBef>
              <a:spcPct val="0"/>
            </a:spcBef>
            <a:spcAft>
              <a:spcPct val="15000"/>
            </a:spcAft>
            <a:buChar char="•"/>
          </a:pPr>
          <a:r>
            <a:rPr lang="es-MX" sz="1500" kern="1200" dirty="0"/>
            <a:t>Principales hallazgos en la dimensión social</a:t>
          </a:r>
        </a:p>
      </dsp:txBody>
      <dsp:txXfrm rot="-5400000">
        <a:off x="3615627" y="3573971"/>
        <a:ext cx="6385373" cy="783933"/>
      </dsp:txXfrm>
    </dsp:sp>
    <dsp:sp modelId="{746C2FAD-87C5-0145-832C-A13B4D446D10}">
      <dsp:nvSpPr>
        <dsp:cNvPr id="0" name=""/>
        <dsp:cNvSpPr/>
      </dsp:nvSpPr>
      <dsp:spPr>
        <a:xfrm>
          <a:off x="0" y="3422967"/>
          <a:ext cx="3615627" cy="108593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s-MX" sz="2800" kern="1200" dirty="0"/>
            <a:t>Fase 4: Conclusiones </a:t>
          </a:r>
          <a:r>
            <a:rPr lang="es-MX" sz="1800" kern="1200" dirty="0"/>
            <a:t>análisis y priorización</a:t>
          </a:r>
          <a:endParaRPr lang="es-MX" sz="2800" kern="1200" dirty="0"/>
        </a:p>
      </dsp:txBody>
      <dsp:txXfrm>
        <a:off x="53011" y="3475978"/>
        <a:ext cx="3509605" cy="9799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4E5C42-2AFB-BC4B-B47F-E473D828D27C}">
      <dsp:nvSpPr>
        <dsp:cNvPr id="0" name=""/>
        <dsp:cNvSpPr/>
      </dsp:nvSpPr>
      <dsp:spPr>
        <a:xfrm>
          <a:off x="-5395488" y="-826204"/>
          <a:ext cx="6424527" cy="6424527"/>
        </a:xfrm>
        <a:prstGeom prst="blockArc">
          <a:avLst>
            <a:gd name="adj1" fmla="val 18900000"/>
            <a:gd name="adj2" fmla="val 2700000"/>
            <a:gd name="adj3" fmla="val 336"/>
          </a:avLst>
        </a:pr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396DCA-2243-9449-BA47-93236F3BEE4F}">
      <dsp:nvSpPr>
        <dsp:cNvPr id="0" name=""/>
        <dsp:cNvSpPr/>
      </dsp:nvSpPr>
      <dsp:spPr>
        <a:xfrm>
          <a:off x="541640" y="298161"/>
          <a:ext cx="8588716" cy="59670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3635" tIns="78740" rIns="78740" bIns="78740" numCol="1" spcCol="1270" anchor="ctr" anchorCtr="0">
          <a:noAutofit/>
        </a:bodyPr>
        <a:lstStyle/>
        <a:p>
          <a:pPr marL="0" lvl="0" indent="0" algn="l" defTabSz="1377950">
            <a:lnSpc>
              <a:spcPct val="90000"/>
            </a:lnSpc>
            <a:spcBef>
              <a:spcPct val="0"/>
            </a:spcBef>
            <a:spcAft>
              <a:spcPct val="35000"/>
            </a:spcAft>
            <a:buNone/>
          </a:pPr>
          <a:r>
            <a:rPr lang="es-ES" sz="3100" kern="1200" dirty="0"/>
            <a:t>Revisión del compromiso con la gerencia</a:t>
          </a:r>
        </a:p>
      </dsp:txBody>
      <dsp:txXfrm>
        <a:off x="541640" y="298161"/>
        <a:ext cx="8588716" cy="596705"/>
      </dsp:txXfrm>
    </dsp:sp>
    <dsp:sp modelId="{99405E3D-12ED-A64E-8284-515A7231D3B4}">
      <dsp:nvSpPr>
        <dsp:cNvPr id="0" name=""/>
        <dsp:cNvSpPr/>
      </dsp:nvSpPr>
      <dsp:spPr>
        <a:xfrm>
          <a:off x="77031" y="223573"/>
          <a:ext cx="745882" cy="745882"/>
        </a:xfrm>
        <a:prstGeom prst="ellipse">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030940D-6776-0A40-8FB5-E2230B94AEC5}">
      <dsp:nvSpPr>
        <dsp:cNvPr id="0" name=""/>
        <dsp:cNvSpPr/>
      </dsp:nvSpPr>
      <dsp:spPr>
        <a:xfrm>
          <a:off x="935381" y="1192934"/>
          <a:ext cx="8228816" cy="59670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3635" tIns="78740" rIns="78740" bIns="78740" numCol="1" spcCol="1270" anchor="ctr" anchorCtr="0">
          <a:noAutofit/>
        </a:bodyPr>
        <a:lstStyle/>
        <a:p>
          <a:pPr marL="0" lvl="0" indent="0" algn="l" defTabSz="1377950">
            <a:lnSpc>
              <a:spcPct val="90000"/>
            </a:lnSpc>
            <a:spcBef>
              <a:spcPct val="0"/>
            </a:spcBef>
            <a:spcAft>
              <a:spcPct val="35000"/>
            </a:spcAft>
            <a:buNone/>
          </a:pPr>
          <a:r>
            <a:rPr lang="es-ES" sz="3100" kern="1200" dirty="0"/>
            <a:t>Presentación de la metodología</a:t>
          </a:r>
        </a:p>
      </dsp:txBody>
      <dsp:txXfrm>
        <a:off x="935381" y="1192934"/>
        <a:ext cx="8228816" cy="596705"/>
      </dsp:txXfrm>
    </dsp:sp>
    <dsp:sp modelId="{5B972D9F-F526-BB45-A7C7-05185959CD39}">
      <dsp:nvSpPr>
        <dsp:cNvPr id="0" name=""/>
        <dsp:cNvSpPr/>
      </dsp:nvSpPr>
      <dsp:spPr>
        <a:xfrm>
          <a:off x="504613" y="1118346"/>
          <a:ext cx="745882" cy="745882"/>
        </a:xfrm>
        <a:prstGeom prst="ellipse">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BE78A3-86BF-324B-97F7-3664D3B045E3}">
      <dsp:nvSpPr>
        <dsp:cNvPr id="0" name=""/>
        <dsp:cNvSpPr/>
      </dsp:nvSpPr>
      <dsp:spPr>
        <a:xfrm>
          <a:off x="1008787" y="2087706"/>
          <a:ext cx="8213237" cy="59670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3635" tIns="78740" rIns="78740" bIns="78740" numCol="1" spcCol="1270" anchor="ctr" anchorCtr="0">
          <a:noAutofit/>
        </a:bodyPr>
        <a:lstStyle/>
        <a:p>
          <a:pPr marL="0" lvl="0" indent="0" algn="l" defTabSz="1377950">
            <a:lnSpc>
              <a:spcPct val="90000"/>
            </a:lnSpc>
            <a:spcBef>
              <a:spcPct val="0"/>
            </a:spcBef>
            <a:spcAft>
              <a:spcPct val="35000"/>
            </a:spcAft>
            <a:buNone/>
          </a:pPr>
          <a:r>
            <a:rPr lang="es-ES" sz="3100" kern="1200" dirty="0"/>
            <a:t>Formación inicial a la gerencia</a:t>
          </a:r>
        </a:p>
      </dsp:txBody>
      <dsp:txXfrm>
        <a:off x="1008787" y="2087706"/>
        <a:ext cx="8213237" cy="596705"/>
      </dsp:txXfrm>
    </dsp:sp>
    <dsp:sp modelId="{A40F2A5F-CA7E-4A4E-B4E5-E619F5EAB60D}">
      <dsp:nvSpPr>
        <dsp:cNvPr id="0" name=""/>
        <dsp:cNvSpPr/>
      </dsp:nvSpPr>
      <dsp:spPr>
        <a:xfrm>
          <a:off x="635846" y="2013118"/>
          <a:ext cx="745882" cy="745882"/>
        </a:xfrm>
        <a:prstGeom prst="ellipse">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7D4598-E237-5E46-A07F-437302DB41C9}">
      <dsp:nvSpPr>
        <dsp:cNvPr id="0" name=""/>
        <dsp:cNvSpPr/>
      </dsp:nvSpPr>
      <dsp:spPr>
        <a:xfrm>
          <a:off x="877554" y="2982478"/>
          <a:ext cx="8344470" cy="59670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3635" tIns="78740" rIns="78740" bIns="78740" numCol="1" spcCol="1270" anchor="ctr" anchorCtr="0">
          <a:noAutofit/>
        </a:bodyPr>
        <a:lstStyle/>
        <a:p>
          <a:pPr marL="0" lvl="0" indent="0" algn="l" defTabSz="1377950">
            <a:lnSpc>
              <a:spcPct val="90000"/>
            </a:lnSpc>
            <a:spcBef>
              <a:spcPct val="0"/>
            </a:spcBef>
            <a:spcAft>
              <a:spcPct val="35000"/>
            </a:spcAft>
            <a:buNone/>
          </a:pPr>
          <a:r>
            <a:rPr lang="es-ES" sz="3100" kern="1200" dirty="0"/>
            <a:t>Visión de las tres dimensiones de RSE</a:t>
          </a:r>
        </a:p>
      </dsp:txBody>
      <dsp:txXfrm>
        <a:off x="877554" y="2982478"/>
        <a:ext cx="8344470" cy="596705"/>
      </dsp:txXfrm>
    </dsp:sp>
    <dsp:sp modelId="{3EBE8B7C-2BB1-1C46-A855-3AE023E73EAA}">
      <dsp:nvSpPr>
        <dsp:cNvPr id="0" name=""/>
        <dsp:cNvSpPr/>
      </dsp:nvSpPr>
      <dsp:spPr>
        <a:xfrm>
          <a:off x="504613" y="2907890"/>
          <a:ext cx="745882" cy="745882"/>
        </a:xfrm>
        <a:prstGeom prst="ellipse">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B911B10-8757-6E48-B659-928024715578}">
      <dsp:nvSpPr>
        <dsp:cNvPr id="0" name=""/>
        <dsp:cNvSpPr/>
      </dsp:nvSpPr>
      <dsp:spPr>
        <a:xfrm>
          <a:off x="449972" y="3877251"/>
          <a:ext cx="8772052" cy="59670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3635" tIns="78740" rIns="78740" bIns="78740" numCol="1" spcCol="1270" anchor="ctr" anchorCtr="0">
          <a:noAutofit/>
        </a:bodyPr>
        <a:lstStyle/>
        <a:p>
          <a:pPr marL="0" lvl="0" indent="0" algn="l" defTabSz="1377950">
            <a:lnSpc>
              <a:spcPct val="90000"/>
            </a:lnSpc>
            <a:spcBef>
              <a:spcPct val="0"/>
            </a:spcBef>
            <a:spcAft>
              <a:spcPct val="35000"/>
            </a:spcAft>
            <a:buNone/>
          </a:pPr>
          <a:r>
            <a:rPr lang="es-ES" sz="3100" kern="1200" dirty="0"/>
            <a:t>Definición del cronograma de trabajo</a:t>
          </a:r>
        </a:p>
      </dsp:txBody>
      <dsp:txXfrm>
        <a:off x="449972" y="3877251"/>
        <a:ext cx="8772052" cy="596705"/>
      </dsp:txXfrm>
    </dsp:sp>
    <dsp:sp modelId="{06938E58-7C50-3E4A-846D-EB7978F0C8B8}">
      <dsp:nvSpPr>
        <dsp:cNvPr id="0" name=""/>
        <dsp:cNvSpPr/>
      </dsp:nvSpPr>
      <dsp:spPr>
        <a:xfrm>
          <a:off x="77031" y="3802663"/>
          <a:ext cx="745882" cy="745882"/>
        </a:xfrm>
        <a:prstGeom prst="ellipse">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4E5C42-2AFB-BC4B-B47F-E473D828D27C}">
      <dsp:nvSpPr>
        <dsp:cNvPr id="0" name=""/>
        <dsp:cNvSpPr/>
      </dsp:nvSpPr>
      <dsp:spPr>
        <a:xfrm>
          <a:off x="-5073256" y="-777216"/>
          <a:ext cx="6041739" cy="6041739"/>
        </a:xfrm>
        <a:prstGeom prst="blockArc">
          <a:avLst>
            <a:gd name="adj1" fmla="val 18900000"/>
            <a:gd name="adj2" fmla="val 2700000"/>
            <a:gd name="adj3" fmla="val 358"/>
          </a:avLst>
        </a:pr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396DCA-2243-9449-BA47-93236F3BEE4F}">
      <dsp:nvSpPr>
        <dsp:cNvPr id="0" name=""/>
        <dsp:cNvSpPr/>
      </dsp:nvSpPr>
      <dsp:spPr>
        <a:xfrm>
          <a:off x="507118" y="344984"/>
          <a:ext cx="8215245" cy="690327"/>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7947" tIns="50800" rIns="50800" bIns="50800" numCol="1" spcCol="1270" anchor="ctr" anchorCtr="0">
          <a:noAutofit/>
        </a:bodyPr>
        <a:lstStyle/>
        <a:p>
          <a:pPr marL="0" lvl="0" indent="0" algn="l" defTabSz="889000">
            <a:lnSpc>
              <a:spcPct val="90000"/>
            </a:lnSpc>
            <a:spcBef>
              <a:spcPct val="0"/>
            </a:spcBef>
            <a:spcAft>
              <a:spcPct val="35000"/>
            </a:spcAft>
            <a:buNone/>
          </a:pPr>
          <a:r>
            <a:rPr lang="es-ES" sz="2000" kern="1200" dirty="0"/>
            <a:t>Entrevista con directivos (visión y misión) y contraste con objetivos de RSE</a:t>
          </a:r>
        </a:p>
      </dsp:txBody>
      <dsp:txXfrm>
        <a:off x="507118" y="344984"/>
        <a:ext cx="8215245" cy="690327"/>
      </dsp:txXfrm>
    </dsp:sp>
    <dsp:sp modelId="{99405E3D-12ED-A64E-8284-515A7231D3B4}">
      <dsp:nvSpPr>
        <dsp:cNvPr id="0" name=""/>
        <dsp:cNvSpPr/>
      </dsp:nvSpPr>
      <dsp:spPr>
        <a:xfrm>
          <a:off x="75663" y="258693"/>
          <a:ext cx="862908" cy="862908"/>
        </a:xfrm>
        <a:prstGeom prst="ellipse">
          <a:avLst/>
        </a:prstGeom>
        <a:blipFill rotWithShape="0">
          <a:blip xmlns:r="http://schemas.openxmlformats.org/officeDocument/2006/relationships" r:embed="rId1">
            <a:extLst>
              <a:ext uri="{28A0092B-C50C-407E-A947-70E740481C1C}">
                <a14:useLocalDpi xmlns:a14="http://schemas.microsoft.com/office/drawing/2010/main" val="0"/>
              </a:ext>
            </a:extLst>
          </a:blip>
          <a:srcRect/>
          <a:stretch>
            <a:fillRect l="-26000" r="-26000"/>
          </a:stretch>
        </a:blip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030940D-6776-0A40-8FB5-E2230B94AEC5}">
      <dsp:nvSpPr>
        <dsp:cNvPr id="0" name=""/>
        <dsp:cNvSpPr/>
      </dsp:nvSpPr>
      <dsp:spPr>
        <a:xfrm>
          <a:off x="902898" y="1380654"/>
          <a:ext cx="7819465" cy="690327"/>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7947" tIns="50800" rIns="50800" bIns="50800" numCol="1" spcCol="1270" anchor="ctr" anchorCtr="0">
          <a:noAutofit/>
        </a:bodyPr>
        <a:lstStyle/>
        <a:p>
          <a:pPr marL="0" lvl="0" indent="0" algn="l" defTabSz="889000">
            <a:lnSpc>
              <a:spcPct val="90000"/>
            </a:lnSpc>
            <a:spcBef>
              <a:spcPct val="0"/>
            </a:spcBef>
            <a:spcAft>
              <a:spcPct val="35000"/>
            </a:spcAft>
            <a:buNone/>
          </a:pPr>
          <a:r>
            <a:rPr lang="es-ES" sz="2000" kern="1200" dirty="0"/>
            <a:t>Detección de procedimientos clave</a:t>
          </a:r>
        </a:p>
      </dsp:txBody>
      <dsp:txXfrm>
        <a:off x="902898" y="1380654"/>
        <a:ext cx="7819465" cy="690327"/>
      </dsp:txXfrm>
    </dsp:sp>
    <dsp:sp modelId="{5B972D9F-F526-BB45-A7C7-05185959CD39}">
      <dsp:nvSpPr>
        <dsp:cNvPr id="0" name=""/>
        <dsp:cNvSpPr/>
      </dsp:nvSpPr>
      <dsp:spPr>
        <a:xfrm>
          <a:off x="471444" y="1294363"/>
          <a:ext cx="862908" cy="862908"/>
        </a:xfrm>
        <a:prstGeom prst="ellipse">
          <a:avLst/>
        </a:prstGeom>
        <a:blipFill rotWithShape="0">
          <a:blip xmlns:r="http://schemas.openxmlformats.org/officeDocument/2006/relationships" r:embed="rId2">
            <a:extLst>
              <a:ext uri="{28A0092B-C50C-407E-A947-70E740481C1C}">
                <a14:useLocalDpi xmlns:a14="http://schemas.microsoft.com/office/drawing/2010/main" val="0"/>
              </a:ext>
            </a:extLst>
          </a:blip>
          <a:srcRect/>
          <a:stretch>
            <a:fillRect l="-42000" r="-42000"/>
          </a:stretch>
        </a:blip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BE78A3-86BF-324B-97F7-3664D3B045E3}">
      <dsp:nvSpPr>
        <dsp:cNvPr id="0" name=""/>
        <dsp:cNvSpPr/>
      </dsp:nvSpPr>
      <dsp:spPr>
        <a:xfrm>
          <a:off x="902898" y="2416324"/>
          <a:ext cx="7819465" cy="690327"/>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7947" tIns="50800" rIns="50800" bIns="50800" numCol="1" spcCol="1270" anchor="ctr" anchorCtr="0">
          <a:noAutofit/>
        </a:bodyPr>
        <a:lstStyle/>
        <a:p>
          <a:pPr marL="0" lvl="0" indent="0" algn="l" defTabSz="889000">
            <a:lnSpc>
              <a:spcPct val="90000"/>
            </a:lnSpc>
            <a:spcBef>
              <a:spcPct val="0"/>
            </a:spcBef>
            <a:spcAft>
              <a:spcPct val="35000"/>
            </a:spcAft>
            <a:buNone/>
          </a:pPr>
          <a:r>
            <a:rPr lang="es-ES" sz="2000" kern="1200" dirty="0"/>
            <a:t>Levantamiento de datos para detección de FD y </a:t>
          </a:r>
          <a:r>
            <a:rPr lang="es-ES" sz="2000" kern="1200" dirty="0" err="1"/>
            <a:t>Stakeholders</a:t>
          </a:r>
          <a:endParaRPr lang="es-ES" sz="2000" kern="1200" dirty="0"/>
        </a:p>
      </dsp:txBody>
      <dsp:txXfrm>
        <a:off x="902898" y="2416324"/>
        <a:ext cx="7819465" cy="690327"/>
      </dsp:txXfrm>
    </dsp:sp>
    <dsp:sp modelId="{A40F2A5F-CA7E-4A4E-B4E5-E619F5EAB60D}">
      <dsp:nvSpPr>
        <dsp:cNvPr id="0" name=""/>
        <dsp:cNvSpPr/>
      </dsp:nvSpPr>
      <dsp:spPr>
        <a:xfrm>
          <a:off x="471444" y="2330033"/>
          <a:ext cx="862908" cy="862908"/>
        </a:xfrm>
        <a:prstGeom prst="ellipse">
          <a:avLst/>
        </a:prstGeom>
        <a:blipFill rotWithShape="0">
          <a:blip xmlns:r="http://schemas.openxmlformats.org/officeDocument/2006/relationships" r:embed="rId3">
            <a:extLst>
              <a:ext uri="{28A0092B-C50C-407E-A947-70E740481C1C}">
                <a14:useLocalDpi xmlns:a14="http://schemas.microsoft.com/office/drawing/2010/main" val="0"/>
              </a:ext>
            </a:extLst>
          </a:blip>
          <a:srcRect/>
          <a:stretch>
            <a:fillRect l="-25000" r="-25000"/>
          </a:stretch>
        </a:blip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7D4598-E237-5E46-A07F-437302DB41C9}">
      <dsp:nvSpPr>
        <dsp:cNvPr id="0" name=""/>
        <dsp:cNvSpPr/>
      </dsp:nvSpPr>
      <dsp:spPr>
        <a:xfrm>
          <a:off x="507118" y="3451994"/>
          <a:ext cx="8215245" cy="690327"/>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7947" tIns="50800" rIns="50800" bIns="50800" numCol="1" spcCol="1270" anchor="ctr" anchorCtr="0">
          <a:noAutofit/>
        </a:bodyPr>
        <a:lstStyle/>
        <a:p>
          <a:pPr marL="0" lvl="0" indent="0" algn="l" defTabSz="889000">
            <a:lnSpc>
              <a:spcPct val="90000"/>
            </a:lnSpc>
            <a:spcBef>
              <a:spcPct val="0"/>
            </a:spcBef>
            <a:spcAft>
              <a:spcPct val="35000"/>
            </a:spcAft>
            <a:buNone/>
          </a:pPr>
          <a:r>
            <a:rPr lang="es-ES" sz="2000" kern="1200" dirty="0"/>
            <a:t>Análisis de resultados</a:t>
          </a:r>
        </a:p>
      </dsp:txBody>
      <dsp:txXfrm>
        <a:off x="507118" y="3451994"/>
        <a:ext cx="8215245" cy="690327"/>
      </dsp:txXfrm>
    </dsp:sp>
    <dsp:sp modelId="{3EBE8B7C-2BB1-1C46-A855-3AE023E73EAA}">
      <dsp:nvSpPr>
        <dsp:cNvPr id="0" name=""/>
        <dsp:cNvSpPr/>
      </dsp:nvSpPr>
      <dsp:spPr>
        <a:xfrm>
          <a:off x="75663" y="3365703"/>
          <a:ext cx="862908" cy="862908"/>
        </a:xfrm>
        <a:prstGeom prst="ellipse">
          <a:avLst/>
        </a:prstGeom>
        <a:blipFill rotWithShape="0">
          <a:blip xmlns:r="http://schemas.openxmlformats.org/officeDocument/2006/relationships" r:embed="rId4">
            <a:extLst>
              <a:ext uri="{28A0092B-C50C-407E-A947-70E740481C1C}">
                <a14:useLocalDpi xmlns:a14="http://schemas.microsoft.com/office/drawing/2010/main" val="0"/>
              </a:ext>
            </a:extLst>
          </a:blip>
          <a:srcRect/>
          <a:stretch>
            <a:fillRect l="-50000" r="-50000"/>
          </a:stretch>
        </a:blip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4E5C42-2AFB-BC4B-B47F-E473D828D27C}">
      <dsp:nvSpPr>
        <dsp:cNvPr id="0" name=""/>
        <dsp:cNvSpPr/>
      </dsp:nvSpPr>
      <dsp:spPr>
        <a:xfrm>
          <a:off x="-5073256" y="-777216"/>
          <a:ext cx="6041739" cy="6041739"/>
        </a:xfrm>
        <a:prstGeom prst="blockArc">
          <a:avLst>
            <a:gd name="adj1" fmla="val 18900000"/>
            <a:gd name="adj2" fmla="val 2700000"/>
            <a:gd name="adj3" fmla="val 358"/>
          </a:avLst>
        </a:pr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396DCA-2243-9449-BA47-93236F3BEE4F}">
      <dsp:nvSpPr>
        <dsp:cNvPr id="0" name=""/>
        <dsp:cNvSpPr/>
      </dsp:nvSpPr>
      <dsp:spPr>
        <a:xfrm>
          <a:off x="507118" y="344984"/>
          <a:ext cx="8545029" cy="690327"/>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7947" tIns="81280" rIns="81280" bIns="81280" numCol="1" spcCol="1270" anchor="ctr" anchorCtr="0">
          <a:noAutofit/>
        </a:bodyPr>
        <a:lstStyle/>
        <a:p>
          <a:pPr marL="0" lvl="0" indent="0" algn="l" defTabSz="1422400">
            <a:lnSpc>
              <a:spcPct val="90000"/>
            </a:lnSpc>
            <a:spcBef>
              <a:spcPct val="0"/>
            </a:spcBef>
            <a:spcAft>
              <a:spcPct val="35000"/>
            </a:spcAft>
            <a:buNone/>
          </a:pPr>
          <a:r>
            <a:rPr lang="es-ES" sz="3200" kern="1200" dirty="0"/>
            <a:t>Antecedentes</a:t>
          </a:r>
        </a:p>
      </dsp:txBody>
      <dsp:txXfrm>
        <a:off x="507118" y="344984"/>
        <a:ext cx="8545029" cy="690327"/>
      </dsp:txXfrm>
    </dsp:sp>
    <dsp:sp modelId="{99405E3D-12ED-A64E-8284-515A7231D3B4}">
      <dsp:nvSpPr>
        <dsp:cNvPr id="0" name=""/>
        <dsp:cNvSpPr/>
      </dsp:nvSpPr>
      <dsp:spPr>
        <a:xfrm>
          <a:off x="75663" y="258693"/>
          <a:ext cx="862908" cy="862908"/>
        </a:xfrm>
        <a:prstGeom prst="ellipse">
          <a:avLst/>
        </a:prstGeom>
        <a:blipFill rotWithShape="0">
          <a:blip xmlns:r="http://schemas.openxmlformats.org/officeDocument/2006/relationships" r:embed="rId1">
            <a:extLst>
              <a:ext uri="{28A0092B-C50C-407E-A947-70E740481C1C}">
                <a14:useLocalDpi xmlns:a14="http://schemas.microsoft.com/office/drawing/2010/main" val="0"/>
              </a:ext>
            </a:extLst>
          </a:blip>
          <a:srcRect/>
          <a:stretch>
            <a:fillRect l="-11000" r="-11000"/>
          </a:stretch>
        </a:blip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030940D-6776-0A40-8FB5-E2230B94AEC5}">
      <dsp:nvSpPr>
        <dsp:cNvPr id="0" name=""/>
        <dsp:cNvSpPr/>
      </dsp:nvSpPr>
      <dsp:spPr>
        <a:xfrm>
          <a:off x="902898" y="1380654"/>
          <a:ext cx="8149249" cy="690327"/>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7947" tIns="81280" rIns="81280" bIns="81280" numCol="1" spcCol="1270" anchor="ctr" anchorCtr="0">
          <a:noAutofit/>
        </a:bodyPr>
        <a:lstStyle/>
        <a:p>
          <a:pPr marL="0" lvl="0" indent="0" algn="l" defTabSz="1422400">
            <a:lnSpc>
              <a:spcPct val="90000"/>
            </a:lnSpc>
            <a:spcBef>
              <a:spcPct val="0"/>
            </a:spcBef>
            <a:spcAft>
              <a:spcPct val="35000"/>
            </a:spcAft>
            <a:buNone/>
          </a:pPr>
          <a:r>
            <a:rPr lang="es-ES" sz="3200" kern="1200" dirty="0"/>
            <a:t>Análisis de fortalezas y oportunidades</a:t>
          </a:r>
        </a:p>
      </dsp:txBody>
      <dsp:txXfrm>
        <a:off x="902898" y="1380654"/>
        <a:ext cx="8149249" cy="690327"/>
      </dsp:txXfrm>
    </dsp:sp>
    <dsp:sp modelId="{5B972D9F-F526-BB45-A7C7-05185959CD39}">
      <dsp:nvSpPr>
        <dsp:cNvPr id="0" name=""/>
        <dsp:cNvSpPr/>
      </dsp:nvSpPr>
      <dsp:spPr>
        <a:xfrm>
          <a:off x="471444" y="1294363"/>
          <a:ext cx="862908" cy="862908"/>
        </a:xfrm>
        <a:prstGeom prst="ellipse">
          <a:avLst/>
        </a:prstGeom>
        <a:blipFill rotWithShape="0">
          <a:blip xmlns:r="http://schemas.openxmlformats.org/officeDocument/2006/relationships" r:embed="rId2">
            <a:extLst>
              <a:ext uri="{28A0092B-C50C-407E-A947-70E740481C1C}">
                <a14:useLocalDpi xmlns:a14="http://schemas.microsoft.com/office/drawing/2010/main" val="0"/>
              </a:ext>
            </a:extLst>
          </a:blip>
          <a:srcRect/>
          <a:stretch>
            <a:fillRect/>
          </a:stretch>
        </a:blip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BE78A3-86BF-324B-97F7-3664D3B045E3}">
      <dsp:nvSpPr>
        <dsp:cNvPr id="0" name=""/>
        <dsp:cNvSpPr/>
      </dsp:nvSpPr>
      <dsp:spPr>
        <a:xfrm>
          <a:off x="902898" y="2416324"/>
          <a:ext cx="8149249" cy="690327"/>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7947" tIns="81280" rIns="81280" bIns="81280" numCol="1" spcCol="1270" anchor="ctr" anchorCtr="0">
          <a:noAutofit/>
        </a:bodyPr>
        <a:lstStyle/>
        <a:p>
          <a:pPr marL="0" lvl="0" indent="0" algn="l" defTabSz="1422400">
            <a:lnSpc>
              <a:spcPct val="90000"/>
            </a:lnSpc>
            <a:spcBef>
              <a:spcPct val="0"/>
            </a:spcBef>
            <a:spcAft>
              <a:spcPct val="35000"/>
            </a:spcAft>
            <a:buNone/>
          </a:pPr>
          <a:r>
            <a:rPr lang="es-ES" sz="3200" kern="1200" dirty="0"/>
            <a:t>Detección de </a:t>
          </a:r>
          <a:r>
            <a:rPr lang="es-ES" sz="3200" kern="1200" dirty="0" err="1"/>
            <a:t>Stakeholders</a:t>
          </a:r>
          <a:r>
            <a:rPr lang="es-ES" sz="3200" kern="1200" dirty="0"/>
            <a:t> más importantes</a:t>
          </a:r>
        </a:p>
      </dsp:txBody>
      <dsp:txXfrm>
        <a:off x="902898" y="2416324"/>
        <a:ext cx="8149249" cy="690327"/>
      </dsp:txXfrm>
    </dsp:sp>
    <dsp:sp modelId="{A40F2A5F-CA7E-4A4E-B4E5-E619F5EAB60D}">
      <dsp:nvSpPr>
        <dsp:cNvPr id="0" name=""/>
        <dsp:cNvSpPr/>
      </dsp:nvSpPr>
      <dsp:spPr>
        <a:xfrm>
          <a:off x="471444" y="2330033"/>
          <a:ext cx="862908" cy="862908"/>
        </a:xfrm>
        <a:prstGeom prst="ellipse">
          <a:avLst/>
        </a:prstGeom>
        <a:blipFill rotWithShape="0">
          <a:blip xmlns:r="http://schemas.openxmlformats.org/officeDocument/2006/relationships"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l="-50000" r="-50000"/>
          </a:stretch>
        </a:blip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7D4598-E237-5E46-A07F-437302DB41C9}">
      <dsp:nvSpPr>
        <dsp:cNvPr id="0" name=""/>
        <dsp:cNvSpPr/>
      </dsp:nvSpPr>
      <dsp:spPr>
        <a:xfrm>
          <a:off x="507118" y="3451994"/>
          <a:ext cx="8545029" cy="690327"/>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7947" tIns="81280" rIns="81280" bIns="81280" numCol="1" spcCol="1270" anchor="ctr" anchorCtr="0">
          <a:noAutofit/>
        </a:bodyPr>
        <a:lstStyle/>
        <a:p>
          <a:pPr marL="0" lvl="0" indent="0" algn="l" defTabSz="1422400">
            <a:lnSpc>
              <a:spcPct val="90000"/>
            </a:lnSpc>
            <a:spcBef>
              <a:spcPct val="0"/>
            </a:spcBef>
            <a:spcAft>
              <a:spcPct val="35000"/>
            </a:spcAft>
            <a:buNone/>
          </a:pPr>
          <a:r>
            <a:rPr lang="es-ES" sz="3200" kern="1200" dirty="0"/>
            <a:t>Propuesta de mejora sobre prioridades</a:t>
          </a:r>
        </a:p>
      </dsp:txBody>
      <dsp:txXfrm>
        <a:off x="507118" y="3451994"/>
        <a:ext cx="8545029" cy="690327"/>
      </dsp:txXfrm>
    </dsp:sp>
    <dsp:sp modelId="{3EBE8B7C-2BB1-1C46-A855-3AE023E73EAA}">
      <dsp:nvSpPr>
        <dsp:cNvPr id="0" name=""/>
        <dsp:cNvSpPr/>
      </dsp:nvSpPr>
      <dsp:spPr>
        <a:xfrm>
          <a:off x="75663" y="3365703"/>
          <a:ext cx="862908" cy="862908"/>
        </a:xfrm>
        <a:prstGeom prst="ellipse">
          <a:avLst/>
        </a:prstGeom>
        <a:blipFill rotWithShape="0">
          <a:blip xmlns:r="http://schemas.openxmlformats.org/officeDocument/2006/relationships"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l="-17000" r="-17000"/>
          </a:stretch>
        </a:blip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4E5C42-2AFB-BC4B-B47F-E473D828D27C}">
      <dsp:nvSpPr>
        <dsp:cNvPr id="0" name=""/>
        <dsp:cNvSpPr/>
      </dsp:nvSpPr>
      <dsp:spPr>
        <a:xfrm>
          <a:off x="-5327649" y="-815891"/>
          <a:ext cx="6343940" cy="6343940"/>
        </a:xfrm>
        <a:prstGeom prst="blockArc">
          <a:avLst>
            <a:gd name="adj1" fmla="val 18900000"/>
            <a:gd name="adj2" fmla="val 2700000"/>
            <a:gd name="adj3" fmla="val 340"/>
          </a:avLst>
        </a:pr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396DCA-2243-9449-BA47-93236F3BEE4F}">
      <dsp:nvSpPr>
        <dsp:cNvPr id="0" name=""/>
        <dsp:cNvSpPr/>
      </dsp:nvSpPr>
      <dsp:spPr>
        <a:xfrm>
          <a:off x="532078" y="362270"/>
          <a:ext cx="8516518" cy="72491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5404" tIns="71120" rIns="71120" bIns="71120" numCol="1" spcCol="1270" anchor="ctr" anchorCtr="0">
          <a:noAutofit/>
        </a:bodyPr>
        <a:lstStyle/>
        <a:p>
          <a:pPr marL="0" lvl="0" indent="0" algn="l" defTabSz="1244600">
            <a:lnSpc>
              <a:spcPct val="90000"/>
            </a:lnSpc>
            <a:spcBef>
              <a:spcPct val="0"/>
            </a:spcBef>
            <a:spcAft>
              <a:spcPct val="35000"/>
            </a:spcAft>
            <a:buNone/>
          </a:pPr>
          <a:r>
            <a:rPr lang="es-ES" sz="2800" kern="1200" dirty="0"/>
            <a:t>Determinar cuáles son los principales hallazgos</a:t>
          </a:r>
        </a:p>
      </dsp:txBody>
      <dsp:txXfrm>
        <a:off x="532078" y="362270"/>
        <a:ext cx="8516518" cy="724918"/>
      </dsp:txXfrm>
    </dsp:sp>
    <dsp:sp modelId="{99405E3D-12ED-A64E-8284-515A7231D3B4}">
      <dsp:nvSpPr>
        <dsp:cNvPr id="0" name=""/>
        <dsp:cNvSpPr/>
      </dsp:nvSpPr>
      <dsp:spPr>
        <a:xfrm>
          <a:off x="79004" y="271655"/>
          <a:ext cx="906147" cy="906147"/>
        </a:xfrm>
        <a:prstGeom prst="ellipse">
          <a:avLst/>
        </a:prstGeom>
        <a:blipFill rotWithShape="0">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030940D-6776-0A40-8FB5-E2230B94AEC5}">
      <dsp:nvSpPr>
        <dsp:cNvPr id="0" name=""/>
        <dsp:cNvSpPr/>
      </dsp:nvSpPr>
      <dsp:spPr>
        <a:xfrm>
          <a:off x="947690" y="1449836"/>
          <a:ext cx="8100906" cy="72491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5404" tIns="71120" rIns="71120" bIns="71120" numCol="1" spcCol="1270" anchor="ctr" anchorCtr="0">
          <a:noAutofit/>
        </a:bodyPr>
        <a:lstStyle/>
        <a:p>
          <a:pPr marL="0" lvl="0" indent="0" algn="l" defTabSz="1244600">
            <a:lnSpc>
              <a:spcPct val="90000"/>
            </a:lnSpc>
            <a:spcBef>
              <a:spcPct val="0"/>
            </a:spcBef>
            <a:spcAft>
              <a:spcPct val="35000"/>
            </a:spcAft>
            <a:buNone/>
          </a:pPr>
          <a:r>
            <a:rPr lang="es-ES" sz="2800" kern="1200" dirty="0"/>
            <a:t>Determinar cuál es el principal problema (ley de </a:t>
          </a:r>
          <a:r>
            <a:rPr lang="es-ES" sz="2800" kern="1200" dirty="0" err="1"/>
            <a:t>paretto</a:t>
          </a:r>
          <a:r>
            <a:rPr lang="es-ES" sz="2800" kern="1200" dirty="0"/>
            <a:t>) en las tres dimensiones</a:t>
          </a:r>
        </a:p>
      </dsp:txBody>
      <dsp:txXfrm>
        <a:off x="947690" y="1449836"/>
        <a:ext cx="8100906" cy="724918"/>
      </dsp:txXfrm>
    </dsp:sp>
    <dsp:sp modelId="{5B972D9F-F526-BB45-A7C7-05185959CD39}">
      <dsp:nvSpPr>
        <dsp:cNvPr id="0" name=""/>
        <dsp:cNvSpPr/>
      </dsp:nvSpPr>
      <dsp:spPr>
        <a:xfrm>
          <a:off x="494616" y="1359221"/>
          <a:ext cx="906147" cy="906147"/>
        </a:xfrm>
        <a:prstGeom prst="ellipse">
          <a:avLst/>
        </a:prstGeom>
        <a:blipFill rotWithShape="0">
          <a:blip xmlns:r="http://schemas.openxmlformats.org/officeDocument/2006/relationships" r:embed="rId2">
            <a:extLst>
              <a:ext uri="{28A0092B-C50C-407E-A947-70E740481C1C}">
                <a14:useLocalDpi xmlns:a14="http://schemas.microsoft.com/office/drawing/2010/main" val="0"/>
              </a:ext>
            </a:extLst>
          </a:blip>
          <a:srcRect/>
          <a:stretch>
            <a:fillRect t="-11000" b="-11000"/>
          </a:stretch>
        </a:blip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BE78A3-86BF-324B-97F7-3664D3B045E3}">
      <dsp:nvSpPr>
        <dsp:cNvPr id="0" name=""/>
        <dsp:cNvSpPr/>
      </dsp:nvSpPr>
      <dsp:spPr>
        <a:xfrm>
          <a:off x="947690" y="2537402"/>
          <a:ext cx="8100906" cy="72491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5404" tIns="71120" rIns="71120" bIns="71120" numCol="1" spcCol="1270" anchor="ctr" anchorCtr="0">
          <a:noAutofit/>
        </a:bodyPr>
        <a:lstStyle/>
        <a:p>
          <a:pPr marL="0" lvl="0" indent="0" algn="l" defTabSz="1244600">
            <a:lnSpc>
              <a:spcPct val="90000"/>
            </a:lnSpc>
            <a:spcBef>
              <a:spcPct val="0"/>
            </a:spcBef>
            <a:spcAft>
              <a:spcPct val="35000"/>
            </a:spcAft>
            <a:buNone/>
          </a:pPr>
          <a:r>
            <a:rPr lang="es-ES" sz="2800" kern="1200" dirty="0"/>
            <a:t>Realizar el informe considerando a quién se le va a comunicar y los </a:t>
          </a:r>
          <a:r>
            <a:rPr lang="es-ES" sz="2800" kern="1200" dirty="0" err="1"/>
            <a:t>stakeholders</a:t>
          </a:r>
          <a:r>
            <a:rPr lang="es-ES" sz="2800" kern="1200" dirty="0"/>
            <a:t> prioritarios</a:t>
          </a:r>
        </a:p>
      </dsp:txBody>
      <dsp:txXfrm>
        <a:off x="947690" y="2537402"/>
        <a:ext cx="8100906" cy="724918"/>
      </dsp:txXfrm>
    </dsp:sp>
    <dsp:sp modelId="{A40F2A5F-CA7E-4A4E-B4E5-E619F5EAB60D}">
      <dsp:nvSpPr>
        <dsp:cNvPr id="0" name=""/>
        <dsp:cNvSpPr/>
      </dsp:nvSpPr>
      <dsp:spPr>
        <a:xfrm>
          <a:off x="494616" y="2446788"/>
          <a:ext cx="906147" cy="906147"/>
        </a:xfrm>
        <a:prstGeom prst="ellipse">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7D4598-E237-5E46-A07F-437302DB41C9}">
      <dsp:nvSpPr>
        <dsp:cNvPr id="0" name=""/>
        <dsp:cNvSpPr/>
      </dsp:nvSpPr>
      <dsp:spPr>
        <a:xfrm>
          <a:off x="532078" y="3624968"/>
          <a:ext cx="8516518" cy="72491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5404" tIns="71120" rIns="71120" bIns="71120" numCol="1" spcCol="1270" anchor="ctr" anchorCtr="0">
          <a:noAutofit/>
        </a:bodyPr>
        <a:lstStyle/>
        <a:p>
          <a:pPr marL="0" lvl="0" indent="0" algn="l" defTabSz="1244600">
            <a:lnSpc>
              <a:spcPct val="90000"/>
            </a:lnSpc>
            <a:spcBef>
              <a:spcPct val="0"/>
            </a:spcBef>
            <a:spcAft>
              <a:spcPct val="35000"/>
            </a:spcAft>
            <a:buNone/>
          </a:pPr>
          <a:r>
            <a:rPr lang="es-ES" sz="2800" kern="1200" dirty="0"/>
            <a:t>Hacerlo de una manera didáctica, utilizando gráficos y figuras</a:t>
          </a:r>
        </a:p>
      </dsp:txBody>
      <dsp:txXfrm>
        <a:off x="532078" y="3624968"/>
        <a:ext cx="8516518" cy="724918"/>
      </dsp:txXfrm>
    </dsp:sp>
    <dsp:sp modelId="{3EBE8B7C-2BB1-1C46-A855-3AE023E73EAA}">
      <dsp:nvSpPr>
        <dsp:cNvPr id="0" name=""/>
        <dsp:cNvSpPr/>
      </dsp:nvSpPr>
      <dsp:spPr>
        <a:xfrm>
          <a:off x="79004" y="3534354"/>
          <a:ext cx="906147" cy="906147"/>
        </a:xfrm>
        <a:prstGeom prst="ellipse">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s-ES"/>
              <a:t>Haga clic para modificar el estilo de título del patrón</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F7AFFB9B-9FB8-469E-96F9-4D32314110B6}" type="datetimeFigureOut">
              <a:rPr lang="en-US" smtClean="0"/>
              <a:t>9/13/18</a:t>
            </a:fld>
            <a:endParaRPr lang="en-US" dirty="0"/>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en-US" dirty="0"/>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6D22F896-40B5-4ADD-8801-0D06FADFA095}" type="slidenum">
              <a:rPr lang="en-US" smtClean="0"/>
              <a:pPr/>
              <a:t>‹Nº›</a:t>
            </a:fld>
            <a:endParaRPr lang="en-US" dirty="0"/>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7666061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
Segundo nivel
Tercer nivel
Cuarto nivel
Quinto nivel</a:t>
            </a:r>
            <a:endParaRPr lang="en-US" dirty="0"/>
          </a:p>
        </p:txBody>
      </p:sp>
      <p:sp>
        <p:nvSpPr>
          <p:cNvPr id="5" name="Date Placeholder 4"/>
          <p:cNvSpPr>
            <a:spLocks noGrp="1"/>
          </p:cNvSpPr>
          <p:nvPr>
            <p:ph type="dt" sz="half" idx="10"/>
          </p:nvPr>
        </p:nvSpPr>
        <p:spPr/>
        <p:txBody>
          <a:bodyPr/>
          <a:lstStyle/>
          <a:p>
            <a:fld id="{341D2AC3-6A0B-4169-B1EA-E3AE8B351BDD}" type="datetimeFigureOut">
              <a:rPr lang="en-US" smtClean="0"/>
              <a:t>9/13/18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8060310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
Segundo nivel
Tercer nivel
Cuarto nivel
Quinto nivel</a:t>
            </a:r>
            <a:endParaRPr lang="en-US" dirty="0"/>
          </a:p>
        </p:txBody>
      </p:sp>
      <p:sp>
        <p:nvSpPr>
          <p:cNvPr id="5" name="Date Placeholder 4"/>
          <p:cNvSpPr>
            <a:spLocks noGrp="1"/>
          </p:cNvSpPr>
          <p:nvPr>
            <p:ph type="dt" sz="half" idx="10"/>
          </p:nvPr>
        </p:nvSpPr>
        <p:spPr/>
        <p:txBody>
          <a:bodyPr/>
          <a:lstStyle/>
          <a:p>
            <a:fld id="{DD4B9363-8B87-41B7-9F8E-64519CBB8F34}" type="datetimeFigureOut">
              <a:rPr lang="en-US" smtClean="0"/>
              <a:t>9/13/18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5475539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
Segundo nivel
Tercer nivel
Cuarto nivel
Quinto nivel</a:t>
            </a:r>
            <a:endParaRPr lang="en-US" dirty="0"/>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
Segundo nivel
Tercer nivel
Cuarto nivel
Quinto nivel</a:t>
            </a:r>
            <a:endParaRPr lang="en-US" dirty="0"/>
          </a:p>
        </p:txBody>
      </p:sp>
      <p:sp>
        <p:nvSpPr>
          <p:cNvPr id="5" name="Date Placeholder 4"/>
          <p:cNvSpPr>
            <a:spLocks noGrp="1"/>
          </p:cNvSpPr>
          <p:nvPr>
            <p:ph type="dt" sz="half" idx="10"/>
          </p:nvPr>
        </p:nvSpPr>
        <p:spPr/>
        <p:txBody>
          <a:bodyPr/>
          <a:lstStyle/>
          <a:p>
            <a:fld id="{EAEF5746-5284-4951-9F37-7AE924EDBCB7}" type="datetimeFigureOut">
              <a:rPr lang="en-US" smtClean="0"/>
              <a:t>9/13/18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5924521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
Segundo nivel
Tercer nivel
Cuarto nivel
Quinto nivel</a:t>
            </a:r>
            <a:endParaRPr lang="en-US" dirty="0"/>
          </a:p>
        </p:txBody>
      </p:sp>
      <p:sp>
        <p:nvSpPr>
          <p:cNvPr id="5" name="Date Placeholder 4"/>
          <p:cNvSpPr>
            <a:spLocks noGrp="1"/>
          </p:cNvSpPr>
          <p:nvPr>
            <p:ph type="dt" sz="half" idx="10"/>
          </p:nvPr>
        </p:nvSpPr>
        <p:spPr/>
        <p:txBody>
          <a:bodyPr/>
          <a:lstStyle/>
          <a:p>
            <a:fld id="{02398B29-7265-4A65-A2A4-6703C057B7C1}" type="datetimeFigureOut">
              <a:rPr lang="en-US" smtClean="0"/>
              <a:t>9/13/18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4075271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s-ES"/>
              <a:t>Haga clic para modificar el estilo de título del patrón</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
Segundo nivel
Tercer nivel
Cuarto nivel
Quinto nivel</a:t>
            </a:r>
            <a:endParaRPr lang="en-US" dirty="0"/>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
Segundo nivel
Tercer nivel
Cuarto nivel
Quinto nivel</a:t>
            </a:r>
            <a:endParaRPr lang="en-US" dirty="0"/>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
Segundo nivel
Tercer nivel
Cuarto nivel
Quinto nivel</a:t>
            </a:r>
            <a:endParaRPr lang="en-US" dirty="0"/>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
Segundo nivel
Tercer nivel
Cuarto nivel
Quinto nivel</a:t>
            </a:r>
            <a:endParaRPr lang="en-US" dirty="0"/>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
Segundo nivel
Tercer nivel
Cuarto nivel
Quinto nivel</a:t>
            </a:r>
            <a:endParaRPr lang="en-US" dirty="0"/>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
Segundo nivel
Tercer nivel
Cuarto nivel
Quinto nivel</a:t>
            </a:r>
            <a:endParaRPr lang="en-US" dirty="0"/>
          </a:p>
        </p:txBody>
      </p:sp>
      <p:sp>
        <p:nvSpPr>
          <p:cNvPr id="3" name="Date Placeholder 2"/>
          <p:cNvSpPr>
            <a:spLocks noGrp="1"/>
          </p:cNvSpPr>
          <p:nvPr>
            <p:ph type="dt" sz="half" idx="10"/>
          </p:nvPr>
        </p:nvSpPr>
        <p:spPr/>
        <p:txBody>
          <a:bodyPr/>
          <a:lstStyle/>
          <a:p>
            <a:fld id="{28FBA082-94DF-4C4B-A041-6624924AB0A8}" type="datetimeFigureOut">
              <a:rPr lang="en-US" smtClean="0"/>
              <a:t>9/13/18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2944323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s-ES"/>
              <a:t>Haga clic para modificar el estilo de título del patrón</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
Segundo nivel
Tercer nivel
Cuarto nivel
Quinto nivel</a:t>
            </a:r>
            <a:endParaRPr lang="en-US" dirty="0"/>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
Segundo nivel
Tercer nivel
Cuarto nivel
Quinto nivel</a:t>
            </a:r>
            <a:endParaRPr lang="en-US" dirty="0"/>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
Segundo nivel
Tercer nivel
Cuarto nivel
Quinto nivel</a:t>
            </a:r>
            <a:endParaRPr lang="en-US" dirty="0"/>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
Segundo nivel
Tercer nivel
Cuarto nivel
Quinto nivel</a:t>
            </a:r>
            <a:endParaRPr lang="en-US" dirty="0"/>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
Segundo nivel
Tercer nivel
Cuarto nivel
Quinto nivel</a:t>
            </a:r>
            <a:endParaRPr lang="en-US" dirty="0"/>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
Segundo nivel
Tercer nivel
Cuarto nivel
Quinto nivel</a:t>
            </a:r>
            <a:endParaRPr lang="en-US" dirty="0"/>
          </a:p>
        </p:txBody>
      </p:sp>
      <p:sp>
        <p:nvSpPr>
          <p:cNvPr id="3" name="Date Placeholder 2"/>
          <p:cNvSpPr>
            <a:spLocks noGrp="1"/>
          </p:cNvSpPr>
          <p:nvPr>
            <p:ph type="dt" sz="half" idx="10"/>
          </p:nvPr>
        </p:nvSpPr>
        <p:spPr/>
        <p:txBody>
          <a:bodyPr/>
          <a:lstStyle/>
          <a:p>
            <a:fld id="{B27686C4-3AB5-4E0C-86CA-FB108C350AA9}" type="datetimeFigureOut">
              <a:rPr lang="en-US" smtClean="0"/>
              <a:t>9/13/18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4058412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s-ES"/>
              <a:t>Haga clic para modificar el estilo de título del patrón</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49FF1211-4E0C-4AB3-B04F-585959BDAFE8}" type="datetimeFigureOut">
              <a:rPr lang="en-US" smtClean="0"/>
              <a:t>9/13/18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8610528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s-ES"/>
              <a:t>Haga clic para modificar el estilo de título del patrón</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28BDECAF-D3BE-4069-9C78-642ECCD01477}" type="datetimeFigureOut">
              <a:rPr lang="en-US" smtClean="0"/>
              <a:t>9/13/18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480764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8EFBDC27-E420-4878-9EE6-7B9656D6442A}" type="datetimeFigureOut">
              <a:rPr lang="en-US" smtClean="0"/>
              <a:t>9/13/18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0049295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0F7F47CF-67C9-420C-80A5-E2069FF0C2DF}" type="datetimeFigureOut">
              <a:rPr lang="en-US" smtClean="0"/>
              <a:t>9/13/18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643896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s-ES"/>
              <a:t>Editar los estilos de texto del patrón
Segundo nivel
Tercer nivel
Cuarto nivel
Quinto nivel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s-ES"/>
              <a:t>Editar los estilos de texto del patrón
Segundo nivel
Tercer nivel
Cuarto nivel
Quinto nivel</a:t>
            </a:r>
            <a:endParaRPr lang="en-US" dirty="0"/>
          </a:p>
        </p:txBody>
      </p:sp>
      <p:sp>
        <p:nvSpPr>
          <p:cNvPr id="5" name="Date Placeholder 4"/>
          <p:cNvSpPr>
            <a:spLocks noGrp="1"/>
          </p:cNvSpPr>
          <p:nvPr>
            <p:ph type="dt" sz="half" idx="10"/>
          </p:nvPr>
        </p:nvSpPr>
        <p:spPr/>
        <p:txBody>
          <a:bodyPr/>
          <a:lstStyle/>
          <a:p>
            <a:fld id="{AE22DC73-F065-42F5-A9F2-D90B2E42A0B3}" type="datetimeFigureOut">
              <a:rPr lang="en-US" smtClean="0"/>
              <a:t>9/13/18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3287614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
Segundo nivel
Tercer nivel
Cuarto nivel
Quinto nivel</a:t>
            </a:r>
            <a:endParaRPr lang="en-US" dirty="0"/>
          </a:p>
        </p:txBody>
      </p:sp>
      <p:sp>
        <p:nvSpPr>
          <p:cNvPr id="12" name="Content Placeholder 3"/>
          <p:cNvSpPr>
            <a:spLocks noGrp="1"/>
          </p:cNvSpPr>
          <p:nvPr>
            <p:ph sz="quarter" idx="13"/>
          </p:nvPr>
        </p:nvSpPr>
        <p:spPr>
          <a:xfrm>
            <a:off x="685802" y="2861733"/>
            <a:ext cx="5088712" cy="2512852"/>
          </a:xfrm>
        </p:spPr>
        <p:txBody>
          <a:bodyPr anchor="t"/>
          <a:lstStyle/>
          <a:p>
            <a:pPr lvl="0"/>
            <a:r>
              <a:rPr lang="es-ES"/>
              <a:t>Editar los estilos de texto del patrón
Segundo nivel
Tercer nivel
Cuarto nivel
Quinto nivel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
Segundo nivel
Tercer nivel
Cuarto nivel
Quinto nivel</a:t>
            </a:r>
            <a:endParaRPr lang="en-US" dirty="0"/>
          </a:p>
        </p:txBody>
      </p:sp>
      <p:sp>
        <p:nvSpPr>
          <p:cNvPr id="13" name="Content Placeholder 5"/>
          <p:cNvSpPr>
            <a:spLocks noGrp="1"/>
          </p:cNvSpPr>
          <p:nvPr>
            <p:ph sz="quarter" idx="14"/>
          </p:nvPr>
        </p:nvSpPr>
        <p:spPr>
          <a:xfrm>
            <a:off x="5993969" y="2861733"/>
            <a:ext cx="5088713" cy="2512852"/>
          </a:xfrm>
        </p:spPr>
        <p:txBody>
          <a:bodyPr anchor="t"/>
          <a:lstStyle/>
          <a:p>
            <a:pPr lvl="0"/>
            <a:r>
              <a:rPr lang="es-ES"/>
              <a:t>Editar los estilos de texto del patrón
Segundo nivel
Tercer nivel
Cuarto nivel
Quinto nivel</a:t>
            </a:r>
            <a:endParaRPr lang="en-US" dirty="0"/>
          </a:p>
        </p:txBody>
      </p:sp>
      <p:sp>
        <p:nvSpPr>
          <p:cNvPr id="7" name="Date Placeholder 6"/>
          <p:cNvSpPr>
            <a:spLocks noGrp="1"/>
          </p:cNvSpPr>
          <p:nvPr>
            <p:ph type="dt" sz="half" idx="10"/>
          </p:nvPr>
        </p:nvSpPr>
        <p:spPr/>
        <p:txBody>
          <a:bodyPr/>
          <a:lstStyle/>
          <a:p>
            <a:fld id="{76BEA702-9B29-41CC-9BCC-3DF8A0D379FE}" type="datetimeFigureOut">
              <a:rPr lang="en-US" smtClean="0"/>
              <a:t>9/13/18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093362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097649AC-CB8F-4FF1-9A34-5861C74DD0A7}" type="datetimeFigureOut">
              <a:rPr lang="en-US" smtClean="0"/>
              <a:t>9/13/18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741126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5CECA-2D3A-4680-9B49-752200DE467C}" type="datetimeFigureOut">
              <a:rPr lang="en-US" smtClean="0"/>
              <a:t>9/13/18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008319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s-ES"/>
              <a:t>Haga clic para modificar el estilo de título del patrón</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s-ES"/>
              <a:t>Editar los estilos de texto del patrón
Segundo nivel
Tercer nivel
Cuarto nivel
Quinto nivel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
Segundo nivel
Tercer nivel
Cuarto nivel
Quinto nivel</a:t>
            </a:r>
            <a:endParaRPr lang="en-US" dirty="0"/>
          </a:p>
        </p:txBody>
      </p:sp>
      <p:sp>
        <p:nvSpPr>
          <p:cNvPr id="5" name="Date Placeholder 4"/>
          <p:cNvSpPr>
            <a:spLocks noGrp="1"/>
          </p:cNvSpPr>
          <p:nvPr>
            <p:ph type="dt" sz="half" idx="10"/>
          </p:nvPr>
        </p:nvSpPr>
        <p:spPr/>
        <p:txBody>
          <a:bodyPr/>
          <a:lstStyle/>
          <a:p>
            <a:fld id="{50C3BFE2-83B7-4B0A-B9D3-AB28331082B3}" type="datetimeFigureOut">
              <a:rPr lang="en-US" smtClean="0"/>
              <a:t>9/13/18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237525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
Segundo nivel
Tercer nivel
Cuarto nivel
Quinto nivel</a:t>
            </a:r>
            <a:endParaRPr lang="en-US" dirty="0"/>
          </a:p>
        </p:txBody>
      </p:sp>
      <p:sp>
        <p:nvSpPr>
          <p:cNvPr id="5" name="Date Placeholder 4"/>
          <p:cNvSpPr>
            <a:spLocks noGrp="1"/>
          </p:cNvSpPr>
          <p:nvPr>
            <p:ph type="dt" sz="half" idx="10"/>
          </p:nvPr>
        </p:nvSpPr>
        <p:spPr/>
        <p:txBody>
          <a:bodyPr/>
          <a:lstStyle/>
          <a:p>
            <a:fld id="{12EF78E3-FDA3-4D28-AAA2-0B81F349A39D}" type="datetimeFigureOut">
              <a:rPr lang="en-US" smtClean="0"/>
              <a:t>9/13/18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653019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C35BB1C6-BF8F-4481-8AB2-603A1C8A906A}" type="datetimeFigureOut">
              <a:rPr lang="en-US" smtClean="0"/>
              <a:t>9/13/18</a:t>
            </a:fld>
            <a:endParaRPr lang="en-US" dirty="0"/>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en-US" dirty="0"/>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92020387"/>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Lst>
  <p:hf sldNum="0" hdr="0" ftr="0" dt="0"/>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Layout" Target="../diagrams/layout2.xml"/><Relationship Id="rId7" Type="http://schemas.openxmlformats.org/officeDocument/2006/relationships/image" Target="../media/image14.png"/><Relationship Id="rId2" Type="http://schemas.openxmlformats.org/officeDocument/2006/relationships/diagramData" Target="../diagrams/data2.xml"/><Relationship Id="rId1" Type="http://schemas.openxmlformats.org/officeDocument/2006/relationships/slideLayout" Target="../slideLayouts/slideLayout9.xml"/><Relationship Id="rId6" Type="http://schemas.microsoft.com/office/2007/relationships/diagramDrawing" Target="../diagrams/drawing2.xml"/><Relationship Id="rId11" Type="http://schemas.microsoft.com/office/2007/relationships/hdphoto" Target="../media/hdphoto1.wdp"/><Relationship Id="rId5" Type="http://schemas.openxmlformats.org/officeDocument/2006/relationships/diagramColors" Target="../diagrams/colors2.xml"/><Relationship Id="rId10" Type="http://schemas.openxmlformats.org/officeDocument/2006/relationships/image" Target="../media/image8.png"/><Relationship Id="rId4" Type="http://schemas.openxmlformats.org/officeDocument/2006/relationships/diagramQuickStyle" Target="../diagrams/quickStyle2.xml"/><Relationship Id="rId9" Type="http://schemas.openxmlformats.org/officeDocument/2006/relationships/image" Target="../media/image16.png"/></Relationships>
</file>

<file path=ppt/slides/_rels/slide11.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diagramLayout" Target="../diagrams/layout3.xml"/><Relationship Id="rId7" Type="http://schemas.openxmlformats.org/officeDocument/2006/relationships/image" Target="../media/image14.png"/><Relationship Id="rId12" Type="http://schemas.openxmlformats.org/officeDocument/2006/relationships/image" Target="../media/image21.png"/><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11" Type="http://schemas.openxmlformats.org/officeDocument/2006/relationships/image" Target="../media/image20.jpeg"/><Relationship Id="rId5" Type="http://schemas.openxmlformats.org/officeDocument/2006/relationships/diagramColors" Target="../diagrams/colors3.xml"/><Relationship Id="rId10" Type="http://schemas.openxmlformats.org/officeDocument/2006/relationships/image" Target="../media/image19.png"/><Relationship Id="rId4" Type="http://schemas.openxmlformats.org/officeDocument/2006/relationships/diagramQuickStyle" Target="../diagrams/quickStyle3.xml"/><Relationship Id="rId9" Type="http://schemas.openxmlformats.org/officeDocument/2006/relationships/image" Target="../media/image18.jpeg"/></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diagramLayout" Target="../diagrams/layout4.xml"/><Relationship Id="rId7" Type="http://schemas.openxmlformats.org/officeDocument/2006/relationships/image" Target="../media/image8.png"/><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6.png"/><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diagramLayout" Target="../diagrams/layout6.xml"/><Relationship Id="rId7" Type="http://schemas.openxmlformats.org/officeDocument/2006/relationships/image" Target="../media/image15.png"/><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microsoft.com/office/2007/relationships/diagramDrawing" Target="../diagrams/drawing6.xml"/><Relationship Id="rId5" Type="http://schemas.openxmlformats.org/officeDocument/2006/relationships/diagramColors" Target="../diagrams/colors6.xml"/><Relationship Id="rId10" Type="http://schemas.microsoft.com/office/2007/relationships/hdphoto" Target="../media/hdphoto2.wdp"/><Relationship Id="rId4" Type="http://schemas.openxmlformats.org/officeDocument/2006/relationships/diagramQuickStyle" Target="../diagrams/quickStyle6.xml"/><Relationship Id="rId9" Type="http://schemas.openxmlformats.org/officeDocument/2006/relationships/image" Target="../media/image33.png"/></Relationships>
</file>

<file path=ppt/slides/_rels/slide3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A05A11-D553-5D4B-889E-298B5522F2B6}"/>
              </a:ext>
            </a:extLst>
          </p:cNvPr>
          <p:cNvSpPr>
            <a:spLocks noGrp="1"/>
          </p:cNvSpPr>
          <p:nvPr>
            <p:ph type="title"/>
          </p:nvPr>
        </p:nvSpPr>
        <p:spPr>
          <a:xfrm>
            <a:off x="685779" y="2410891"/>
            <a:ext cx="10396902" cy="1695442"/>
          </a:xfrm>
        </p:spPr>
        <p:txBody>
          <a:bodyPr/>
          <a:lstStyle/>
          <a:p>
            <a:r>
              <a:rPr lang="es-MX" dirty="0"/>
              <a:t>Diagnóstico de responsabilidad social empresarial</a:t>
            </a:r>
          </a:p>
        </p:txBody>
      </p:sp>
      <p:sp>
        <p:nvSpPr>
          <p:cNvPr id="3" name="Marcador de texto 2">
            <a:extLst>
              <a:ext uri="{FF2B5EF4-FFF2-40B4-BE49-F238E27FC236}">
                <a16:creationId xmlns:a16="http://schemas.microsoft.com/office/drawing/2014/main" id="{7BEB7D1C-1950-C247-8BB3-DB98625196BC}"/>
              </a:ext>
            </a:extLst>
          </p:cNvPr>
          <p:cNvSpPr>
            <a:spLocks noGrp="1"/>
          </p:cNvSpPr>
          <p:nvPr>
            <p:ph type="body" sz="half" idx="2"/>
          </p:nvPr>
        </p:nvSpPr>
        <p:spPr>
          <a:xfrm>
            <a:off x="685779" y="4106333"/>
            <a:ext cx="10394729" cy="651647"/>
          </a:xfrm>
        </p:spPr>
        <p:txBody>
          <a:bodyPr/>
          <a:lstStyle/>
          <a:p>
            <a:r>
              <a:rPr lang="es-MX" dirty="0"/>
              <a:t>Responsabilidad social y ética empresarial</a:t>
            </a:r>
          </a:p>
        </p:txBody>
      </p:sp>
      <p:pic>
        <p:nvPicPr>
          <p:cNvPr id="4" name="Imagen 50">
            <a:extLst>
              <a:ext uri="{FF2B5EF4-FFF2-40B4-BE49-F238E27FC236}">
                <a16:creationId xmlns:a16="http://schemas.microsoft.com/office/drawing/2014/main" id="{ED689655-E619-F54F-89D0-49F84D75D6CE}"/>
              </a:ext>
            </a:extLst>
          </p:cNvPr>
          <p:cNvPicPr>
            <a:picLocks noChangeAspect="1" noChangeArrowheads="1"/>
          </p:cNvPicPr>
          <p:nvPr/>
        </p:nvPicPr>
        <p:blipFill rotWithShape="1">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l="5637" t="5090" r="84664" b="88689"/>
          <a:stretch/>
        </p:blipFill>
        <p:spPr bwMode="auto">
          <a:xfrm>
            <a:off x="530124" y="408131"/>
            <a:ext cx="1446022" cy="1201509"/>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a:extLst>
              <a:ext uri="{FF2B5EF4-FFF2-40B4-BE49-F238E27FC236}">
                <a16:creationId xmlns:a16="http://schemas.microsoft.com/office/drawing/2014/main" id="{C26AEF52-A34C-0445-A6ED-7C68BC8E9848}"/>
              </a:ext>
            </a:extLst>
          </p:cNvPr>
          <p:cNvSpPr txBox="1"/>
          <p:nvPr/>
        </p:nvSpPr>
        <p:spPr>
          <a:xfrm>
            <a:off x="1976146" y="439500"/>
            <a:ext cx="5423280" cy="1138773"/>
          </a:xfrm>
          <a:prstGeom prst="rect">
            <a:avLst/>
          </a:prstGeom>
          <a:noFill/>
        </p:spPr>
        <p:txBody>
          <a:bodyPr wrap="none" rtlCol="0">
            <a:spAutoFit/>
          </a:bodyPr>
          <a:lstStyle/>
          <a:p>
            <a:r>
              <a:rPr lang="es-MX" dirty="0"/>
              <a:t>Universidad Autónoma del Estado de México</a:t>
            </a:r>
          </a:p>
          <a:p>
            <a:r>
              <a:rPr lang="es-MX" sz="1600" dirty="0"/>
              <a:t>Facultad de Turismo y Gastronomía</a:t>
            </a:r>
          </a:p>
          <a:p>
            <a:r>
              <a:rPr lang="es-MX" sz="1600" dirty="0"/>
              <a:t>Facultad de Contaduría y Administración</a:t>
            </a:r>
          </a:p>
          <a:p>
            <a:r>
              <a:rPr lang="es-MX" u="sng" dirty="0"/>
              <a:t>Especialidad en Administración de Empresas Turísticas</a:t>
            </a:r>
          </a:p>
        </p:txBody>
      </p:sp>
      <p:sp>
        <p:nvSpPr>
          <p:cNvPr id="6" name="CuadroTexto 5">
            <a:extLst>
              <a:ext uri="{FF2B5EF4-FFF2-40B4-BE49-F238E27FC236}">
                <a16:creationId xmlns:a16="http://schemas.microsoft.com/office/drawing/2014/main" id="{5E618379-7BC5-5244-B155-CC60B93BAD64}"/>
              </a:ext>
            </a:extLst>
          </p:cNvPr>
          <p:cNvSpPr txBox="1"/>
          <p:nvPr/>
        </p:nvSpPr>
        <p:spPr>
          <a:xfrm>
            <a:off x="6898721" y="5731065"/>
            <a:ext cx="3538700" cy="646331"/>
          </a:xfrm>
          <a:prstGeom prst="rect">
            <a:avLst/>
          </a:prstGeom>
          <a:noFill/>
        </p:spPr>
        <p:txBody>
          <a:bodyPr wrap="square" rtlCol="0">
            <a:spAutoFit/>
          </a:bodyPr>
          <a:lstStyle/>
          <a:p>
            <a:pPr algn="r"/>
            <a:r>
              <a:rPr lang="es-MX" dirty="0">
                <a:solidFill>
                  <a:schemeClr val="bg1"/>
                </a:solidFill>
              </a:rPr>
              <a:t>Rosa María Nava Rogel</a:t>
            </a:r>
          </a:p>
          <a:p>
            <a:pPr algn="r"/>
            <a:r>
              <a:rPr lang="es-MX" dirty="0">
                <a:solidFill>
                  <a:schemeClr val="bg1"/>
                </a:solidFill>
              </a:rPr>
              <a:t>Septiembre de 2018</a:t>
            </a:r>
          </a:p>
        </p:txBody>
      </p:sp>
    </p:spTree>
    <p:extLst>
      <p:ext uri="{BB962C8B-B14F-4D97-AF65-F5344CB8AC3E}">
        <p14:creationId xmlns:p14="http://schemas.microsoft.com/office/powerpoint/2010/main" val="36880443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D35646C-E5AF-9847-8578-18CF45AF7BE3}"/>
              </a:ext>
            </a:extLst>
          </p:cNvPr>
          <p:cNvSpPr>
            <a:spLocks noGrp="1"/>
          </p:cNvSpPr>
          <p:nvPr>
            <p:ph type="title"/>
          </p:nvPr>
        </p:nvSpPr>
        <p:spPr>
          <a:xfrm>
            <a:off x="460948" y="376738"/>
            <a:ext cx="4051092" cy="483433"/>
          </a:xfrm>
        </p:spPr>
        <p:txBody>
          <a:bodyPr>
            <a:normAutofit fontScale="90000"/>
          </a:bodyPr>
          <a:lstStyle/>
          <a:p>
            <a:r>
              <a:rPr lang="es-MX" dirty="0"/>
              <a:t>Fases del proceso</a:t>
            </a:r>
          </a:p>
        </p:txBody>
      </p:sp>
      <p:graphicFrame>
        <p:nvGraphicFramePr>
          <p:cNvPr id="6" name="Diagrama 5">
            <a:extLst>
              <a:ext uri="{FF2B5EF4-FFF2-40B4-BE49-F238E27FC236}">
                <a16:creationId xmlns:a16="http://schemas.microsoft.com/office/drawing/2014/main" id="{4E135009-090F-C143-94C9-BDB64C554975}"/>
              </a:ext>
            </a:extLst>
          </p:cNvPr>
          <p:cNvGraphicFramePr/>
          <p:nvPr>
            <p:extLst>
              <p:ext uri="{D42A27DB-BD31-4B8C-83A1-F6EECF244321}">
                <p14:modId xmlns:p14="http://schemas.microsoft.com/office/powerpoint/2010/main" val="2015136972"/>
              </p:ext>
            </p:extLst>
          </p:nvPr>
        </p:nvGraphicFramePr>
        <p:xfrm>
          <a:off x="1558977" y="860171"/>
          <a:ext cx="10043410" cy="45111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Marcador de posición de imagen 4">
            <a:extLst>
              <a:ext uri="{FF2B5EF4-FFF2-40B4-BE49-F238E27FC236}">
                <a16:creationId xmlns:a16="http://schemas.microsoft.com/office/drawing/2014/main" id="{DF862766-4969-A94B-AFCB-93DEAB92EC6D}"/>
              </a:ext>
            </a:extLst>
          </p:cNvPr>
          <p:cNvPicPr>
            <a:picLocks noChangeAspect="1"/>
          </p:cNvPicPr>
          <p:nvPr/>
        </p:nvPicPr>
        <p:blipFill>
          <a:blip r:embed="rId7"/>
          <a:srcRect l="15594" r="15594"/>
          <a:stretch>
            <a:fillRect/>
          </a:stretch>
        </p:blipFill>
        <p:spPr>
          <a:xfrm>
            <a:off x="1033859" y="1039290"/>
            <a:ext cx="870355" cy="1226752"/>
          </a:xfrm>
          <a:prstGeom prst="rect">
            <a:avLst/>
          </a:prstGeom>
        </p:spPr>
      </p:pic>
      <p:sp>
        <p:nvSpPr>
          <p:cNvPr id="10" name="Elipse 9">
            <a:extLst>
              <a:ext uri="{FF2B5EF4-FFF2-40B4-BE49-F238E27FC236}">
                <a16:creationId xmlns:a16="http://schemas.microsoft.com/office/drawing/2014/main" id="{A20EFD13-BC11-4F4C-866F-B78F945AEE8E}"/>
              </a:ext>
            </a:extLst>
          </p:cNvPr>
          <p:cNvSpPr/>
          <p:nvPr/>
        </p:nvSpPr>
        <p:spPr>
          <a:xfrm>
            <a:off x="1018869" y="4461222"/>
            <a:ext cx="861535" cy="800325"/>
          </a:xfrm>
          <a:prstGeom prst="ellipse">
            <a:avLst/>
          </a:prstGeom>
          <a:blipFill rotWithShape="1">
            <a:blip r:embed="rId8"/>
            <a:stretch>
              <a:fillRect/>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11" name="Elipse 10">
            <a:extLst>
              <a:ext uri="{FF2B5EF4-FFF2-40B4-BE49-F238E27FC236}">
                <a16:creationId xmlns:a16="http://schemas.microsoft.com/office/drawing/2014/main" id="{735F69C4-F44F-C248-944D-0F7FC12A024A}"/>
              </a:ext>
            </a:extLst>
          </p:cNvPr>
          <p:cNvSpPr/>
          <p:nvPr/>
        </p:nvSpPr>
        <p:spPr>
          <a:xfrm>
            <a:off x="1033859" y="3364413"/>
            <a:ext cx="796115" cy="828744"/>
          </a:xfrm>
          <a:prstGeom prst="ellipse">
            <a:avLst/>
          </a:prstGeom>
          <a:blipFill rotWithShape="1">
            <a:blip r:embed="rId9"/>
            <a:stretch>
              <a:fillRect/>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pic>
        <p:nvPicPr>
          <p:cNvPr id="12" name="Imagen 11">
            <a:extLst>
              <a:ext uri="{FF2B5EF4-FFF2-40B4-BE49-F238E27FC236}">
                <a16:creationId xmlns:a16="http://schemas.microsoft.com/office/drawing/2014/main" id="{6AB3AFD8-90A4-1945-8ADE-FF7BB66BF2CE}"/>
              </a:ext>
            </a:extLst>
          </p:cNvPr>
          <p:cNvPicPr>
            <a:picLocks noChangeAspect="1"/>
          </p:cNvPicPr>
          <p:nvPr/>
        </p:nvPicPr>
        <p:blipFill rotWithShape="1">
          <a:blip r:embed="rId10">
            <a:clrChange>
              <a:clrFrom>
                <a:srgbClr val="F8FCFF"/>
              </a:clrFrom>
              <a:clrTo>
                <a:srgbClr val="F8FCFF">
                  <a:alpha val="0"/>
                </a:srgbClr>
              </a:clrTo>
            </a:clrChange>
            <a:extLst>
              <a:ext uri="{BEBA8EAE-BF5A-486C-A8C5-ECC9F3942E4B}">
                <a14:imgProps xmlns:a14="http://schemas.microsoft.com/office/drawing/2010/main">
                  <a14:imgLayer r:embed="rId11">
                    <a14:imgEffect>
                      <a14:backgroundRemoval t="1000" b="100000" l="0" r="100000">
                        <a14:foregroundMark x1="92667" y1="18000" x2="92667" y2="18000"/>
                        <a14:foregroundMark x1="87067" y1="38800" x2="87067" y2="38800"/>
                        <a14:foregroundMark x1="93733" y1="32600" x2="93733" y2="32600"/>
                        <a14:foregroundMark x1="79333" y1="29600" x2="79333" y2="29600"/>
                        <a14:foregroundMark x1="78267" y1="20400" x2="78267" y2="20400"/>
                        <a14:foregroundMark x1="78800" y1="9600" x2="78800" y2="9600"/>
                        <a14:foregroundMark x1="84000" y1="7200" x2="84000" y2="7200"/>
                        <a14:foregroundMark x1="90133" y1="35600" x2="90133" y2="35600"/>
                        <a14:foregroundMark x1="62400" y1="38800" x2="62400" y2="38800"/>
                        <a14:foregroundMark x1="33733" y1="78000" x2="33733" y2="78000"/>
                        <a14:foregroundMark x1="11200" y1="21800" x2="11200" y2="21800"/>
                        <a14:foregroundMark x1="11733" y1="34200" x2="11733" y2="34200"/>
                        <a14:foregroundMark x1="15333" y1="10400" x2="15333" y2="10400"/>
                        <a14:foregroundMark x1="9600" y1="5800" x2="9600" y2="5800"/>
                        <a14:foregroundMark x1="4533" y1="10400" x2="4533" y2="10400"/>
                        <a14:foregroundMark x1="12267" y1="14200" x2="12267" y2="14200"/>
                        <a14:foregroundMark x1="18400" y1="18800" x2="18400" y2="18800"/>
                        <a14:foregroundMark x1="58800" y1="21000" x2="58800" y2="21000"/>
                        <a14:foregroundMark x1="63467" y1="10400" x2="63467" y2="10400"/>
                        <a14:foregroundMark x1="65467" y1="71800" x2="65467" y2="71800"/>
                        <a14:foregroundMark x1="70667" y1="92600" x2="70667" y2="92600"/>
                        <a14:foregroundMark x1="84000" y1="31800" x2="84000" y2="31800"/>
                        <a14:foregroundMark x1="89067" y1="7200" x2="89067" y2="7200"/>
                        <a14:foregroundMark x1="68000" y1="82600" x2="68000" y2="82600"/>
                        <a14:foregroundMark x1="94133" y1="27200" x2="94133" y2="27200"/>
                        <a14:foregroundMark x1="67067" y1="20400" x2="67067" y2="20400"/>
                        <a14:foregroundMark x1="56267" y1="13400" x2="56267" y2="13400"/>
                        <a14:foregroundMark x1="56267" y1="30400" x2="56267" y2="30400"/>
                        <a14:foregroundMark x1="85467" y1="17200" x2="85467" y2="17200"/>
                        <a14:foregroundMark x1="67733" y1="13400" x2="67733" y2="13400"/>
                        <a14:foregroundMark x1="66400" y1="9200" x2="66400" y2="9200"/>
                        <a14:foregroundMark x1="69067" y1="16600" x2="69067" y2="16600"/>
                        <a14:foregroundMark x1="67733" y1="11200" x2="67733" y2="11200"/>
                        <a14:foregroundMark x1="84533" y1="39600" x2="84533" y2="39600"/>
                        <a14:foregroundMark x1="88667" y1="27200" x2="88667" y2="27200"/>
                        <a14:foregroundMark x1="94533" y1="10800" x2="94533" y2="10800"/>
                        <a14:foregroundMark x1="90000" y1="4600" x2="90000" y2="4600"/>
                        <a14:foregroundMark x1="86000" y1="2800" x2="86000" y2="2800"/>
                        <a14:foregroundMark x1="81467" y1="5400" x2="81467" y2="5400"/>
                        <a14:foregroundMark x1="78533" y1="13600" x2="78533" y2="13600"/>
                        <a14:foregroundMark x1="90533" y1="31200" x2="90533" y2="31200"/>
                        <a14:foregroundMark x1="98000" y1="33200" x2="98000" y2="33200"/>
                        <a14:foregroundMark x1="98400" y1="38200" x2="98400" y2="38200"/>
                        <a14:foregroundMark x1="96800" y1="28000" x2="96800" y2="28000"/>
                        <a14:backgroundMark x1="67867" y1="78600" x2="67867" y2="78600"/>
                      </a14:backgroundRemoval>
                    </a14:imgEffect>
                  </a14:imgLayer>
                </a14:imgProps>
              </a:ext>
            </a:extLst>
          </a:blip>
          <a:srcRect r="25288"/>
          <a:stretch/>
        </p:blipFill>
        <p:spPr>
          <a:xfrm>
            <a:off x="1004961" y="2360171"/>
            <a:ext cx="825013" cy="736177"/>
          </a:xfrm>
          <a:prstGeom prst="ellipse">
            <a:avLst/>
          </a:prstGeom>
        </p:spPr>
      </p:pic>
    </p:spTree>
    <p:extLst>
      <p:ext uri="{BB962C8B-B14F-4D97-AF65-F5344CB8AC3E}">
        <p14:creationId xmlns:p14="http://schemas.microsoft.com/office/powerpoint/2010/main" val="777161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ítulo 1">
            <a:extLst>
              <a:ext uri="{FF2B5EF4-FFF2-40B4-BE49-F238E27FC236}">
                <a16:creationId xmlns:a16="http://schemas.microsoft.com/office/drawing/2014/main" id="{FE2F17FA-3C0C-944D-BE06-A84F6EAC673F}"/>
              </a:ext>
            </a:extLst>
          </p:cNvPr>
          <p:cNvSpPr txBox="1">
            <a:spLocks/>
          </p:cNvSpPr>
          <p:nvPr/>
        </p:nvSpPr>
        <p:spPr>
          <a:xfrm>
            <a:off x="139001" y="1556854"/>
            <a:ext cx="2193556" cy="1231315"/>
          </a:xfrm>
          <a:prstGeom prst="rect">
            <a:avLst/>
          </a:prstGeom>
        </p:spPr>
        <p:txBody>
          <a:bodyPr spcFirstLastPara="1" vert="horz" lIns="91440" tIns="45720" rIns="91440" bIns="45720" numCol="1" rtlCol="0" anchor="b">
            <a:prstTxWarp prst="textArchUp">
              <a:avLst>
                <a:gd name="adj" fmla="val 12544940"/>
              </a:avLst>
            </a:prstTxWarp>
            <a:no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r>
              <a:rPr lang="es-MX" sz="3600">
                <a:ln>
                  <a:solidFill>
                    <a:sysClr val="windowText" lastClr="000000"/>
                  </a:solidFill>
                </a:ln>
              </a:rPr>
              <a:t>formación</a:t>
            </a:r>
            <a:endParaRPr lang="es-MX" sz="3600" dirty="0">
              <a:ln>
                <a:solidFill>
                  <a:sysClr val="windowText" lastClr="000000"/>
                </a:solidFill>
              </a:ln>
            </a:endParaRPr>
          </a:p>
        </p:txBody>
      </p:sp>
      <p:graphicFrame>
        <p:nvGraphicFramePr>
          <p:cNvPr id="15" name="Marcador de contenido 3">
            <a:extLst>
              <a:ext uri="{FF2B5EF4-FFF2-40B4-BE49-F238E27FC236}">
                <a16:creationId xmlns:a16="http://schemas.microsoft.com/office/drawing/2014/main" id="{D1E55C19-6DD2-6745-A3AB-5378FD4E5D90}"/>
              </a:ext>
            </a:extLst>
          </p:cNvPr>
          <p:cNvGraphicFramePr>
            <a:graphicFrameLocks/>
          </p:cNvGraphicFramePr>
          <p:nvPr>
            <p:extLst>
              <p:ext uri="{D42A27DB-BD31-4B8C-83A1-F6EECF244321}">
                <p14:modId xmlns:p14="http://schemas.microsoft.com/office/powerpoint/2010/main" val="4205214052"/>
              </p:ext>
            </p:extLst>
          </p:nvPr>
        </p:nvGraphicFramePr>
        <p:xfrm>
          <a:off x="1797294" y="489428"/>
          <a:ext cx="9288396" cy="47721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6" name="Marcador de posición de imagen 4">
            <a:extLst>
              <a:ext uri="{FF2B5EF4-FFF2-40B4-BE49-F238E27FC236}">
                <a16:creationId xmlns:a16="http://schemas.microsoft.com/office/drawing/2014/main" id="{1E63EE5B-4D59-EF4C-B3ED-30CEC679CD32}"/>
              </a:ext>
            </a:extLst>
          </p:cNvPr>
          <p:cNvPicPr>
            <a:picLocks noChangeAspect="1"/>
          </p:cNvPicPr>
          <p:nvPr/>
        </p:nvPicPr>
        <p:blipFill>
          <a:blip r:embed="rId7"/>
          <a:srcRect l="15594" r="15594"/>
          <a:stretch>
            <a:fillRect/>
          </a:stretch>
        </p:blipFill>
        <p:spPr>
          <a:xfrm>
            <a:off x="69501" y="1231635"/>
            <a:ext cx="2332556" cy="3287703"/>
          </a:xfrm>
          <a:prstGeom prst="rect">
            <a:avLst/>
          </a:prstGeom>
        </p:spPr>
      </p:pic>
      <p:pic>
        <p:nvPicPr>
          <p:cNvPr id="17" name="Picture 4" descr="Imagen relacionada">
            <a:extLst>
              <a:ext uri="{FF2B5EF4-FFF2-40B4-BE49-F238E27FC236}">
                <a16:creationId xmlns:a16="http://schemas.microsoft.com/office/drawing/2014/main" id="{C298B083-8FBE-E240-B494-8BE6A6628204}"/>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23654" r="15561"/>
          <a:stretch/>
        </p:blipFill>
        <p:spPr bwMode="auto">
          <a:xfrm>
            <a:off x="1875296" y="741213"/>
            <a:ext cx="762215" cy="705647"/>
          </a:xfrm>
          <a:prstGeom prst="ellipse">
            <a:avLst/>
          </a:prstGeom>
          <a:noFill/>
          <a:extLst>
            <a:ext uri="{909E8E84-426E-40DD-AFC4-6F175D3DCCD1}">
              <a14:hiddenFill xmlns:a14="http://schemas.microsoft.com/office/drawing/2010/main">
                <a:solidFill>
                  <a:srgbClr val="FFFFFF"/>
                </a:solidFill>
              </a14:hiddenFill>
            </a:ext>
          </a:extLst>
        </p:spPr>
      </p:pic>
      <p:pic>
        <p:nvPicPr>
          <p:cNvPr id="18" name="Picture 2" descr="Imagen relacionada">
            <a:extLst>
              <a:ext uri="{FF2B5EF4-FFF2-40B4-BE49-F238E27FC236}">
                <a16:creationId xmlns:a16="http://schemas.microsoft.com/office/drawing/2014/main" id="{04B70E4F-90C5-AC4D-A910-C4EEEBE90E96}"/>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14845" r="10687" b="5066"/>
          <a:stretch/>
        </p:blipFill>
        <p:spPr bwMode="auto">
          <a:xfrm>
            <a:off x="2332557" y="1650635"/>
            <a:ext cx="700308" cy="661809"/>
          </a:xfrm>
          <a:prstGeom prst="ellipse">
            <a:avLst/>
          </a:prstGeom>
          <a:noFill/>
          <a:extLst>
            <a:ext uri="{909E8E84-426E-40DD-AFC4-6F175D3DCCD1}">
              <a14:hiddenFill xmlns:a14="http://schemas.microsoft.com/office/drawing/2010/main">
                <a:solidFill>
                  <a:srgbClr val="FFFFFF"/>
                </a:solidFill>
              </a14:hiddenFill>
            </a:ext>
          </a:extLst>
        </p:spPr>
      </p:pic>
      <p:pic>
        <p:nvPicPr>
          <p:cNvPr id="19" name="Picture 6" descr="Imagen relacionada">
            <a:extLst>
              <a:ext uri="{FF2B5EF4-FFF2-40B4-BE49-F238E27FC236}">
                <a16:creationId xmlns:a16="http://schemas.microsoft.com/office/drawing/2014/main" id="{A4E1A06D-E6D4-2D41-A98A-1F900F94F98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71061" y="2557514"/>
            <a:ext cx="980914" cy="63594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Resultado de imagen para misión y visión">
            <a:extLst>
              <a:ext uri="{FF2B5EF4-FFF2-40B4-BE49-F238E27FC236}">
                <a16:creationId xmlns:a16="http://schemas.microsoft.com/office/drawing/2014/main" id="{81267BCE-C758-454C-AD80-E623DCC7FAA7}"/>
              </a:ext>
            </a:extLst>
          </p:cNvPr>
          <p:cNvPicPr>
            <a:picLocks noChangeAspect="1" noChangeArrowheads="1"/>
          </p:cNvPicPr>
          <p:nvPr/>
        </p:nvPicPr>
        <p:blipFill>
          <a:blip r:embed="rId11">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2187174" y="3278591"/>
            <a:ext cx="991073" cy="99107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8" descr="Resultado de imagen para cronograma">
            <a:extLst>
              <a:ext uri="{FF2B5EF4-FFF2-40B4-BE49-F238E27FC236}">
                <a16:creationId xmlns:a16="http://schemas.microsoft.com/office/drawing/2014/main" id="{105A6ECE-10E6-A44A-B461-A4D88B5E668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715250" y="4451588"/>
            <a:ext cx="967460" cy="543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22338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quina doblada 5">
            <a:extLst>
              <a:ext uri="{FF2B5EF4-FFF2-40B4-BE49-F238E27FC236}">
                <a16:creationId xmlns:a16="http://schemas.microsoft.com/office/drawing/2014/main" id="{75EF464D-BDB3-5346-B0B0-3FB253EE5B53}"/>
              </a:ext>
            </a:extLst>
          </p:cNvPr>
          <p:cNvSpPr/>
          <p:nvPr/>
        </p:nvSpPr>
        <p:spPr>
          <a:xfrm>
            <a:off x="2169459" y="44674"/>
            <a:ext cx="9144304" cy="6123651"/>
          </a:xfrm>
          <a:prstGeom prst="foldedCorner">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
        <p:nvSpPr>
          <p:cNvPr id="2" name="Título 1">
            <a:extLst>
              <a:ext uri="{FF2B5EF4-FFF2-40B4-BE49-F238E27FC236}">
                <a16:creationId xmlns:a16="http://schemas.microsoft.com/office/drawing/2014/main" id="{AF326888-7AB5-354F-AA5A-127507A3AB6B}"/>
              </a:ext>
            </a:extLst>
          </p:cNvPr>
          <p:cNvSpPr>
            <a:spLocks noGrp="1"/>
          </p:cNvSpPr>
          <p:nvPr>
            <p:ph type="title"/>
          </p:nvPr>
        </p:nvSpPr>
        <p:spPr>
          <a:xfrm rot="16200000">
            <a:off x="-1673431" y="2206917"/>
            <a:ext cx="5565716" cy="1582183"/>
          </a:xfrm>
        </p:spPr>
        <p:style>
          <a:lnRef idx="3">
            <a:schemeClr val="lt1"/>
          </a:lnRef>
          <a:fillRef idx="1">
            <a:schemeClr val="accent1"/>
          </a:fillRef>
          <a:effectRef idx="1">
            <a:schemeClr val="accent1"/>
          </a:effectRef>
          <a:fontRef idx="minor">
            <a:schemeClr val="lt1"/>
          </a:fontRef>
        </p:style>
        <p:txBody>
          <a:bodyPr>
            <a:noAutofit/>
          </a:bodyPr>
          <a:lstStyle/>
          <a:p>
            <a:r>
              <a:rPr lang="es-MX" sz="3600" dirty="0"/>
              <a:t>REVISIÓN DEL COMPROMISO CON LA GERENCIA</a:t>
            </a:r>
          </a:p>
        </p:txBody>
      </p:sp>
      <p:sp>
        <p:nvSpPr>
          <p:cNvPr id="5" name="Marcador de contenido 4">
            <a:extLst>
              <a:ext uri="{FF2B5EF4-FFF2-40B4-BE49-F238E27FC236}">
                <a16:creationId xmlns:a16="http://schemas.microsoft.com/office/drawing/2014/main" id="{F34B13B2-C222-4947-AB8A-11A237C0A645}"/>
              </a:ext>
            </a:extLst>
          </p:cNvPr>
          <p:cNvSpPr>
            <a:spLocks noGrp="1"/>
          </p:cNvSpPr>
          <p:nvPr>
            <p:ph sz="quarter" idx="13"/>
          </p:nvPr>
        </p:nvSpPr>
        <p:spPr>
          <a:xfrm>
            <a:off x="2169459" y="44674"/>
            <a:ext cx="8911048" cy="5736194"/>
          </a:xfrm>
        </p:spPr>
        <p:txBody>
          <a:bodyPr anchor="t">
            <a:normAutofit fontScale="92500"/>
          </a:bodyPr>
          <a:lstStyle/>
          <a:p>
            <a:pPr marL="0" indent="0" algn="just">
              <a:spcBef>
                <a:spcPts val="600"/>
              </a:spcBef>
              <a:buNone/>
            </a:pPr>
            <a:r>
              <a:rPr lang="es-MX" sz="1600" cap="none" dirty="0">
                <a:latin typeface="Arial" panose="020B0604020202020204" pitchFamily="34" charset="0"/>
                <a:cs typeface="Arial" panose="020B0604020202020204" pitchFamily="34" charset="0"/>
              </a:rPr>
              <a:t>Yo, (Nombre), quien funge como (Cargo del Director o Gerente) y como representante de (nombre de la empresa), doy fe que a través de este documento, se evidencia el compromiso asumido por la empresa para avanzar en el desarrollo en integración de la Responsabilidad Social Empresarial como un camino de mejora en cuanto a la sostenibilidad económica, ambiental y social.</a:t>
            </a:r>
          </a:p>
          <a:p>
            <a:pPr marL="0" indent="0" algn="just">
              <a:spcBef>
                <a:spcPts val="600"/>
              </a:spcBef>
              <a:buNone/>
            </a:pPr>
            <a:r>
              <a:rPr lang="es-MX" sz="1600" cap="none" dirty="0">
                <a:latin typeface="Arial" panose="020B0604020202020204" pitchFamily="34" charset="0"/>
                <a:cs typeface="Arial" panose="020B0604020202020204" pitchFamily="34" charset="0"/>
              </a:rPr>
              <a:t>Para ello, la empresa se compromete a:</a:t>
            </a:r>
          </a:p>
          <a:p>
            <a:pPr marL="457200" indent="-457200" algn="just">
              <a:spcBef>
                <a:spcPts val="600"/>
              </a:spcBef>
              <a:buAutoNum type="arabicPeriod"/>
            </a:pPr>
            <a:r>
              <a:rPr lang="es-MX" sz="1600" cap="none" dirty="0">
                <a:latin typeface="Arial" panose="020B0604020202020204" pitchFamily="34" charset="0"/>
                <a:cs typeface="Arial" panose="020B0604020202020204" pitchFamily="34" charset="0"/>
              </a:rPr>
              <a:t>Aplicar la metodología recomendada por el consultor, para la realización de un “diagnóstico de RSE”, utilizando la guía que se presenta adjunta.</a:t>
            </a:r>
          </a:p>
          <a:p>
            <a:pPr marL="457200" indent="-457200" algn="just">
              <a:spcBef>
                <a:spcPts val="600"/>
              </a:spcBef>
              <a:buAutoNum type="arabicPeriod"/>
            </a:pPr>
            <a:r>
              <a:rPr lang="es-MX" sz="1600" cap="none" dirty="0">
                <a:latin typeface="Arial" panose="020B0604020202020204" pitchFamily="34" charset="0"/>
                <a:cs typeface="Arial" panose="020B0604020202020204" pitchFamily="34" charset="0"/>
              </a:rPr>
              <a:t>Designar a (nombre de la persona responsable), quien funge como (cargo) en la empresa, como persona responsable del proceso de implementación de RSE con disponibilidad de tiempo y recursos suficientes para liderar el proceso de realización del diagnótico.</a:t>
            </a:r>
          </a:p>
          <a:p>
            <a:pPr marL="457200" indent="-457200" algn="just">
              <a:spcBef>
                <a:spcPts val="600"/>
              </a:spcBef>
              <a:buAutoNum type="arabicPeriod"/>
            </a:pPr>
            <a:r>
              <a:rPr lang="es-MX" sz="1600" cap="none" dirty="0">
                <a:latin typeface="Arial" panose="020B0604020202020204" pitchFamily="34" charset="0"/>
                <a:cs typeface="Arial" panose="020B0604020202020204" pitchFamily="34" charset="0"/>
              </a:rPr>
              <a:t>Comunicar el desarrollo del proceso de implantación a todas las persona de la organización, al menos en dos momentos:</a:t>
            </a:r>
          </a:p>
          <a:p>
            <a:pPr lvl="1" algn="just">
              <a:spcBef>
                <a:spcPts val="600"/>
              </a:spcBef>
            </a:pPr>
            <a:r>
              <a:rPr lang="es-MX" sz="1400" cap="none" dirty="0">
                <a:latin typeface="Arial" panose="020B0604020202020204" pitchFamily="34" charset="0"/>
                <a:cs typeface="Arial" panose="020B0604020202020204" pitchFamily="34" charset="0"/>
              </a:rPr>
              <a:t>Fase inicial y de formación en la empresa</a:t>
            </a:r>
          </a:p>
          <a:p>
            <a:pPr lvl="1" algn="just">
              <a:spcBef>
                <a:spcPts val="600"/>
              </a:spcBef>
            </a:pPr>
            <a:r>
              <a:rPr lang="es-MX" sz="1400" cap="none" dirty="0">
                <a:latin typeface="Arial" panose="020B0604020202020204" pitchFamily="34" charset="0"/>
                <a:cs typeface="Arial" panose="020B0604020202020204" pitchFamily="34" charset="0"/>
              </a:rPr>
              <a:t>Fase final de elaboración del informe de diagnóstico</a:t>
            </a:r>
          </a:p>
          <a:p>
            <a:pPr marL="457200" indent="-457200" algn="just">
              <a:spcBef>
                <a:spcPts val="600"/>
              </a:spcBef>
              <a:buAutoNum type="arabicPeriod"/>
            </a:pPr>
            <a:r>
              <a:rPr lang="es-MX" sz="1600" cap="none" dirty="0">
                <a:latin typeface="Arial" panose="020B0604020202020204" pitchFamily="34" charset="0"/>
                <a:cs typeface="Arial" panose="020B0604020202020204" pitchFamily="34" charset="0"/>
              </a:rPr>
              <a:t>Utilizar conclusiones obtenidas en el diagnóstico de RS, que establece y prioriza las oportunidades de mejora, para dar continuidad a la mejora en acciones de RS de la empresa.</a:t>
            </a:r>
          </a:p>
          <a:p>
            <a:pPr marL="0" indent="0" algn="just">
              <a:spcBef>
                <a:spcPts val="600"/>
              </a:spcBef>
              <a:buNone/>
            </a:pPr>
            <a:r>
              <a:rPr lang="es-MX" sz="1600" cap="none" dirty="0">
                <a:latin typeface="Arial" panose="020B0604020202020204" pitchFamily="34" charset="0"/>
                <a:cs typeface="Arial" panose="020B0604020202020204" pitchFamily="34" charset="0"/>
              </a:rPr>
              <a:t>	______________________</a:t>
            </a:r>
          </a:p>
          <a:p>
            <a:pPr marL="0" indent="0" algn="just">
              <a:spcBef>
                <a:spcPts val="600"/>
              </a:spcBef>
              <a:buNone/>
            </a:pPr>
            <a:r>
              <a:rPr lang="es-MX" sz="1600" cap="none" dirty="0">
                <a:latin typeface="Arial" panose="020B0604020202020204" pitchFamily="34" charset="0"/>
                <a:cs typeface="Arial" panose="020B0604020202020204" pitchFamily="34" charset="0"/>
              </a:rPr>
              <a:t>	Firma del Director o Gerente		Sello de la empresa</a:t>
            </a:r>
          </a:p>
        </p:txBody>
      </p:sp>
      <p:pic>
        <p:nvPicPr>
          <p:cNvPr id="7" name="Picture 4" descr="Imagen relacionada">
            <a:extLst>
              <a:ext uri="{FF2B5EF4-FFF2-40B4-BE49-F238E27FC236}">
                <a16:creationId xmlns:a16="http://schemas.microsoft.com/office/drawing/2014/main" id="{A9B0A918-A84D-D848-9FC6-E1573D9FB72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654" r="15561"/>
          <a:stretch/>
        </p:blipFill>
        <p:spPr bwMode="auto">
          <a:xfrm>
            <a:off x="993996" y="44674"/>
            <a:ext cx="1023151" cy="947218"/>
          </a:xfrm>
          <a:prstGeom prst="ellipse">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0048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326888-7AB5-354F-AA5A-127507A3AB6B}"/>
              </a:ext>
            </a:extLst>
          </p:cNvPr>
          <p:cNvSpPr>
            <a:spLocks noGrp="1"/>
          </p:cNvSpPr>
          <p:nvPr>
            <p:ph type="title"/>
          </p:nvPr>
        </p:nvSpPr>
        <p:spPr>
          <a:xfrm rot="16200000">
            <a:off x="-1553090" y="2086577"/>
            <a:ext cx="5325033" cy="1582183"/>
          </a:xfrm>
        </p:spPr>
        <p:style>
          <a:lnRef idx="3">
            <a:schemeClr val="lt1"/>
          </a:lnRef>
          <a:fillRef idx="1">
            <a:schemeClr val="accent1"/>
          </a:fillRef>
          <a:effectRef idx="1">
            <a:schemeClr val="accent1"/>
          </a:effectRef>
          <a:fontRef idx="minor">
            <a:schemeClr val="lt1"/>
          </a:fontRef>
        </p:style>
        <p:txBody>
          <a:bodyPr>
            <a:noAutofit/>
          </a:bodyPr>
          <a:lstStyle/>
          <a:p>
            <a:r>
              <a:rPr lang="es-MX" sz="3600" dirty="0"/>
              <a:t>Presentación de</a:t>
            </a:r>
            <a:br>
              <a:rPr lang="es-MX" sz="3600" dirty="0"/>
            </a:br>
            <a:r>
              <a:rPr lang="es-MX" sz="3600" dirty="0"/>
              <a:t>la metodología</a:t>
            </a:r>
          </a:p>
        </p:txBody>
      </p:sp>
      <p:sp>
        <p:nvSpPr>
          <p:cNvPr id="4" name="Marcador de contenido 3">
            <a:extLst>
              <a:ext uri="{FF2B5EF4-FFF2-40B4-BE49-F238E27FC236}">
                <a16:creationId xmlns:a16="http://schemas.microsoft.com/office/drawing/2014/main" id="{75E199C9-FCC9-4446-9140-ADBD1121EE82}"/>
              </a:ext>
            </a:extLst>
          </p:cNvPr>
          <p:cNvSpPr>
            <a:spLocks noGrp="1"/>
          </p:cNvSpPr>
          <p:nvPr>
            <p:ph sz="quarter" idx="13"/>
          </p:nvPr>
        </p:nvSpPr>
        <p:spPr>
          <a:xfrm>
            <a:off x="2185261" y="215153"/>
            <a:ext cx="9318872" cy="5097440"/>
          </a:xfrm>
        </p:spPr>
        <p:txBody>
          <a:bodyPr>
            <a:normAutofit/>
          </a:bodyPr>
          <a:lstStyle/>
          <a:p>
            <a:r>
              <a:rPr lang="es-MX" sz="2400" dirty="0"/>
              <a:t>Presentación del equipo de trabajo que realizará el diagnóstico de RSE</a:t>
            </a:r>
          </a:p>
          <a:p>
            <a:r>
              <a:rPr lang="es-MX" sz="2400" dirty="0"/>
              <a:t>Explicación sobre la metodología que se realizará para obtener el diagnóstico</a:t>
            </a:r>
          </a:p>
          <a:p>
            <a:r>
              <a:rPr lang="es-MX" sz="2400" dirty="0"/>
              <a:t>Presentación de la propuesta del plan de trabajo con las fechas y horas en las que se levantarán datos a partir de entrevistas y observación directa (alrededor de 30 horas)</a:t>
            </a:r>
          </a:p>
          <a:p>
            <a:r>
              <a:rPr lang="es-MX" sz="2400" dirty="0"/>
              <a:t>Considerar las observaciones que los directivos pudieran tener en la propuesta para modificarla de acuerdo a sus tiempos</a:t>
            </a:r>
          </a:p>
        </p:txBody>
      </p:sp>
      <p:grpSp>
        <p:nvGrpSpPr>
          <p:cNvPr id="8" name="Grupo 7">
            <a:extLst>
              <a:ext uri="{FF2B5EF4-FFF2-40B4-BE49-F238E27FC236}">
                <a16:creationId xmlns:a16="http://schemas.microsoft.com/office/drawing/2014/main" id="{B749EE55-B395-F648-9B8F-F9DAD09F4BA0}"/>
              </a:ext>
            </a:extLst>
          </p:cNvPr>
          <p:cNvGrpSpPr/>
          <p:nvPr/>
        </p:nvGrpSpPr>
        <p:grpSpPr>
          <a:xfrm>
            <a:off x="260587" y="323638"/>
            <a:ext cx="1658319" cy="1567153"/>
            <a:chOff x="3301139" y="622300"/>
            <a:chExt cx="1658319" cy="1764439"/>
          </a:xfrm>
        </p:grpSpPr>
        <p:pic>
          <p:nvPicPr>
            <p:cNvPr id="3074" name="Picture 2" descr="Imagen relacionada">
              <a:extLst>
                <a:ext uri="{FF2B5EF4-FFF2-40B4-BE49-F238E27FC236}">
                  <a16:creationId xmlns:a16="http://schemas.microsoft.com/office/drawing/2014/main" id="{91EBDABD-D6C3-7F42-9CEF-DC915D19F16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845" r="10687" b="5066"/>
            <a:stretch/>
          </p:blipFill>
          <p:spPr bwMode="auto">
            <a:xfrm>
              <a:off x="3301139" y="622300"/>
              <a:ext cx="1658319" cy="1764439"/>
            </a:xfrm>
            <a:prstGeom prst="ellipse">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C39A074C-A64A-754A-9058-FE0EDF3E5A37}"/>
                </a:ext>
              </a:extLst>
            </p:cNvPr>
            <p:cNvSpPr txBox="1"/>
            <p:nvPr/>
          </p:nvSpPr>
          <p:spPr>
            <a:xfrm>
              <a:off x="3522538" y="1088479"/>
              <a:ext cx="694583" cy="461665"/>
            </a:xfrm>
            <a:prstGeom prst="rect">
              <a:avLst/>
            </a:prstGeom>
            <a:solidFill>
              <a:schemeClr val="bg1"/>
            </a:solidFill>
          </p:spPr>
          <p:txBody>
            <a:bodyPr wrap="square" rtlCol="0">
              <a:spAutoFit/>
            </a:bodyPr>
            <a:lstStyle/>
            <a:p>
              <a:pPr algn="ctr"/>
              <a:r>
                <a:rPr lang="es-MX" sz="2400" dirty="0"/>
                <a:t>RSE</a:t>
              </a:r>
            </a:p>
          </p:txBody>
        </p:sp>
      </p:grpSp>
    </p:spTree>
    <p:extLst>
      <p:ext uri="{BB962C8B-B14F-4D97-AF65-F5344CB8AC3E}">
        <p14:creationId xmlns:p14="http://schemas.microsoft.com/office/powerpoint/2010/main" val="13404007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326888-7AB5-354F-AA5A-127507A3AB6B}"/>
              </a:ext>
            </a:extLst>
          </p:cNvPr>
          <p:cNvSpPr>
            <a:spLocks noGrp="1"/>
          </p:cNvSpPr>
          <p:nvPr>
            <p:ph type="title"/>
          </p:nvPr>
        </p:nvSpPr>
        <p:spPr>
          <a:xfrm rot="16200000">
            <a:off x="-1553090" y="2086577"/>
            <a:ext cx="5325033" cy="1582183"/>
          </a:xfrm>
        </p:spPr>
        <p:style>
          <a:lnRef idx="3">
            <a:schemeClr val="lt1"/>
          </a:lnRef>
          <a:fillRef idx="1">
            <a:schemeClr val="accent1"/>
          </a:fillRef>
          <a:effectRef idx="1">
            <a:schemeClr val="accent1"/>
          </a:effectRef>
          <a:fontRef idx="minor">
            <a:schemeClr val="lt1"/>
          </a:fontRef>
        </p:style>
        <p:txBody>
          <a:bodyPr>
            <a:noAutofit/>
          </a:bodyPr>
          <a:lstStyle/>
          <a:p>
            <a:r>
              <a:rPr lang="es-MX" sz="3600" dirty="0"/>
              <a:t>Formación inicial</a:t>
            </a:r>
          </a:p>
        </p:txBody>
      </p:sp>
      <p:sp>
        <p:nvSpPr>
          <p:cNvPr id="4" name="Marcador de contenido 3">
            <a:extLst>
              <a:ext uri="{FF2B5EF4-FFF2-40B4-BE49-F238E27FC236}">
                <a16:creationId xmlns:a16="http://schemas.microsoft.com/office/drawing/2014/main" id="{75E199C9-FCC9-4446-9140-ADBD1121EE82}"/>
              </a:ext>
            </a:extLst>
          </p:cNvPr>
          <p:cNvSpPr>
            <a:spLocks noGrp="1"/>
          </p:cNvSpPr>
          <p:nvPr>
            <p:ph sz="quarter" idx="13"/>
          </p:nvPr>
        </p:nvSpPr>
        <p:spPr>
          <a:xfrm>
            <a:off x="2185261" y="215153"/>
            <a:ext cx="9318872" cy="5097440"/>
          </a:xfrm>
        </p:spPr>
        <p:txBody>
          <a:bodyPr>
            <a:normAutofit/>
          </a:bodyPr>
          <a:lstStyle/>
          <a:p>
            <a:r>
              <a:rPr lang="es-MX" sz="2400" dirty="0"/>
              <a:t>Introducción: </a:t>
            </a:r>
          </a:p>
          <a:p>
            <a:pPr lvl="1"/>
            <a:r>
              <a:rPr lang="es-MX" sz="2000" dirty="0"/>
              <a:t>¿Por qué es necesaria la formación?</a:t>
            </a:r>
          </a:p>
          <a:p>
            <a:pPr lvl="1"/>
            <a:r>
              <a:rPr lang="es-MX" sz="2000" dirty="0"/>
              <a:t>Contenido</a:t>
            </a:r>
          </a:p>
          <a:p>
            <a:r>
              <a:rPr lang="es-MX" sz="2400" dirty="0"/>
              <a:t>¿qué es la RSE y para qué sirve?</a:t>
            </a:r>
          </a:p>
          <a:p>
            <a:r>
              <a:rPr lang="es-MX" sz="2400" dirty="0"/>
              <a:t>Comentarios y debate sobre el papel de la RSE en la empresa</a:t>
            </a:r>
          </a:p>
          <a:p>
            <a:r>
              <a:rPr lang="es-MX" sz="2400" dirty="0"/>
              <a:t>¿Cuál es la visión y misión de la empresa? ¿cómo las perciben?</a:t>
            </a:r>
          </a:p>
          <a:p>
            <a:r>
              <a:rPr lang="es-MX" sz="2400" dirty="0"/>
              <a:t>Determinar cuáles son los grupos de interés, determinando las acciones de RSE que se están realizando para satisfacer sus demandas</a:t>
            </a:r>
          </a:p>
        </p:txBody>
      </p:sp>
      <p:pic>
        <p:nvPicPr>
          <p:cNvPr id="5" name="Picture 6" descr="Imagen relacionada">
            <a:extLst>
              <a:ext uri="{FF2B5EF4-FFF2-40B4-BE49-F238E27FC236}">
                <a16:creationId xmlns:a16="http://schemas.microsoft.com/office/drawing/2014/main" id="{BF3E3221-8820-5840-85DF-477CECD030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78862" y="215152"/>
            <a:ext cx="3613777" cy="2342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36468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326888-7AB5-354F-AA5A-127507A3AB6B}"/>
              </a:ext>
            </a:extLst>
          </p:cNvPr>
          <p:cNvSpPr>
            <a:spLocks noGrp="1"/>
          </p:cNvSpPr>
          <p:nvPr>
            <p:ph type="title"/>
          </p:nvPr>
        </p:nvSpPr>
        <p:spPr>
          <a:xfrm rot="16200000">
            <a:off x="-1553090" y="2086577"/>
            <a:ext cx="5325033" cy="1582183"/>
          </a:xfrm>
        </p:spPr>
        <p:style>
          <a:lnRef idx="3">
            <a:schemeClr val="lt1"/>
          </a:lnRef>
          <a:fillRef idx="1">
            <a:schemeClr val="accent1"/>
          </a:fillRef>
          <a:effectRef idx="1">
            <a:schemeClr val="accent1"/>
          </a:effectRef>
          <a:fontRef idx="minor">
            <a:schemeClr val="lt1"/>
          </a:fontRef>
        </p:style>
        <p:txBody>
          <a:bodyPr>
            <a:noAutofit/>
          </a:bodyPr>
          <a:lstStyle/>
          <a:p>
            <a:r>
              <a:rPr lang="es-MX" sz="3600" dirty="0"/>
              <a:t>Formación inicial</a:t>
            </a:r>
          </a:p>
        </p:txBody>
      </p:sp>
      <p:graphicFrame>
        <p:nvGraphicFramePr>
          <p:cNvPr id="3" name="Tabla 2">
            <a:extLst>
              <a:ext uri="{FF2B5EF4-FFF2-40B4-BE49-F238E27FC236}">
                <a16:creationId xmlns:a16="http://schemas.microsoft.com/office/drawing/2014/main" id="{E59C89AA-E276-684B-8E06-325412DE075D}"/>
              </a:ext>
            </a:extLst>
          </p:cNvPr>
          <p:cNvGraphicFramePr>
            <a:graphicFrameLocks noGrp="1"/>
          </p:cNvGraphicFramePr>
          <p:nvPr>
            <p:extLst>
              <p:ext uri="{D42A27DB-BD31-4B8C-83A1-F6EECF244321}">
                <p14:modId xmlns:p14="http://schemas.microsoft.com/office/powerpoint/2010/main" val="1134739593"/>
              </p:ext>
            </p:extLst>
          </p:nvPr>
        </p:nvGraphicFramePr>
        <p:xfrm>
          <a:off x="2020711" y="123715"/>
          <a:ext cx="9629422" cy="5974108"/>
        </p:xfrm>
        <a:graphic>
          <a:graphicData uri="http://schemas.openxmlformats.org/drawingml/2006/table">
            <a:tbl>
              <a:tblPr firstRow="1" bandRow="1">
                <a:tableStyleId>{5C22544A-7EE6-4342-B048-85BDC9FD1C3A}</a:tableStyleId>
              </a:tblPr>
              <a:tblGrid>
                <a:gridCol w="4222044">
                  <a:extLst>
                    <a:ext uri="{9D8B030D-6E8A-4147-A177-3AD203B41FA5}">
                      <a16:colId xmlns:a16="http://schemas.microsoft.com/office/drawing/2014/main" val="2482401127"/>
                    </a:ext>
                  </a:extLst>
                </a:gridCol>
                <a:gridCol w="2675467">
                  <a:extLst>
                    <a:ext uri="{9D8B030D-6E8A-4147-A177-3AD203B41FA5}">
                      <a16:colId xmlns:a16="http://schemas.microsoft.com/office/drawing/2014/main" val="682913747"/>
                    </a:ext>
                  </a:extLst>
                </a:gridCol>
                <a:gridCol w="2731911">
                  <a:extLst>
                    <a:ext uri="{9D8B030D-6E8A-4147-A177-3AD203B41FA5}">
                      <a16:colId xmlns:a16="http://schemas.microsoft.com/office/drawing/2014/main" val="302993565"/>
                    </a:ext>
                  </a:extLst>
                </a:gridCol>
              </a:tblGrid>
              <a:tr h="246372">
                <a:tc>
                  <a:txBody>
                    <a:bodyPr/>
                    <a:lstStyle/>
                    <a:p>
                      <a:r>
                        <a:rPr lang="es-MX" sz="1600" dirty="0"/>
                        <a:t>Grupos de interés</a:t>
                      </a:r>
                    </a:p>
                  </a:txBody>
                  <a:tcPr/>
                </a:tc>
                <a:tc>
                  <a:txBody>
                    <a:bodyPr/>
                    <a:lstStyle/>
                    <a:p>
                      <a:r>
                        <a:rPr lang="es-MX" sz="1600" dirty="0"/>
                        <a:t>¿Qué impactos tiene mi actividad en este grupo?</a:t>
                      </a:r>
                    </a:p>
                  </a:txBody>
                  <a:tcPr/>
                </a:tc>
                <a:tc>
                  <a:txBody>
                    <a:bodyPr/>
                    <a:lstStyle/>
                    <a:p>
                      <a:r>
                        <a:rPr lang="es-MX" sz="1600" dirty="0"/>
                        <a:t>Aspectos relevantes que deben tomarse en cuenta</a:t>
                      </a:r>
                    </a:p>
                  </a:txBody>
                  <a:tcPr/>
                </a:tc>
                <a:extLst>
                  <a:ext uri="{0D108BD9-81ED-4DB2-BD59-A6C34878D82A}">
                    <a16:rowId xmlns:a16="http://schemas.microsoft.com/office/drawing/2014/main" val="941119023"/>
                  </a:ext>
                </a:extLst>
              </a:tr>
              <a:tr h="143832">
                <a:tc>
                  <a:txBody>
                    <a:bodyPr/>
                    <a:lstStyle/>
                    <a:p>
                      <a:r>
                        <a:rPr lang="es-MX" sz="1600" dirty="0"/>
                        <a:t>Propietarios</a:t>
                      </a:r>
                    </a:p>
                  </a:txBody>
                  <a:tcPr/>
                </a:tc>
                <a:tc>
                  <a:txBody>
                    <a:bodyPr/>
                    <a:lstStyle/>
                    <a:p>
                      <a:endParaRPr lang="es-MX" sz="1600"/>
                    </a:p>
                  </a:txBody>
                  <a:tcPr/>
                </a:tc>
                <a:tc>
                  <a:txBody>
                    <a:bodyPr/>
                    <a:lstStyle/>
                    <a:p>
                      <a:endParaRPr lang="es-MX" sz="1600"/>
                    </a:p>
                  </a:txBody>
                  <a:tcPr/>
                </a:tc>
                <a:extLst>
                  <a:ext uri="{0D108BD9-81ED-4DB2-BD59-A6C34878D82A}">
                    <a16:rowId xmlns:a16="http://schemas.microsoft.com/office/drawing/2014/main" val="1882852700"/>
                  </a:ext>
                </a:extLst>
              </a:tr>
              <a:tr h="150577">
                <a:tc>
                  <a:txBody>
                    <a:bodyPr/>
                    <a:lstStyle/>
                    <a:p>
                      <a:r>
                        <a:rPr lang="es-MX" sz="1600" dirty="0"/>
                        <a:t>Accionistas e inversores</a:t>
                      </a:r>
                    </a:p>
                  </a:txBody>
                  <a:tcPr/>
                </a:tc>
                <a:tc>
                  <a:txBody>
                    <a:bodyPr/>
                    <a:lstStyle/>
                    <a:p>
                      <a:endParaRPr lang="es-MX" sz="1600"/>
                    </a:p>
                  </a:txBody>
                  <a:tcPr/>
                </a:tc>
                <a:tc>
                  <a:txBody>
                    <a:bodyPr/>
                    <a:lstStyle/>
                    <a:p>
                      <a:endParaRPr lang="es-MX" sz="1600"/>
                    </a:p>
                  </a:txBody>
                  <a:tcPr/>
                </a:tc>
                <a:extLst>
                  <a:ext uri="{0D108BD9-81ED-4DB2-BD59-A6C34878D82A}">
                    <a16:rowId xmlns:a16="http://schemas.microsoft.com/office/drawing/2014/main" val="132999469"/>
                  </a:ext>
                </a:extLst>
              </a:tr>
              <a:tr h="236345">
                <a:tc>
                  <a:txBody>
                    <a:bodyPr/>
                    <a:lstStyle/>
                    <a:p>
                      <a:r>
                        <a:rPr lang="es-MX" sz="1600" dirty="0"/>
                        <a:t>Miembros del Consejo de Administración</a:t>
                      </a:r>
                    </a:p>
                  </a:txBody>
                  <a:tcPr/>
                </a:tc>
                <a:tc>
                  <a:txBody>
                    <a:bodyPr/>
                    <a:lstStyle/>
                    <a:p>
                      <a:endParaRPr lang="es-MX" sz="1600"/>
                    </a:p>
                  </a:txBody>
                  <a:tcPr/>
                </a:tc>
                <a:tc>
                  <a:txBody>
                    <a:bodyPr/>
                    <a:lstStyle/>
                    <a:p>
                      <a:endParaRPr lang="es-MX" sz="1600"/>
                    </a:p>
                  </a:txBody>
                  <a:tcPr/>
                </a:tc>
                <a:extLst>
                  <a:ext uri="{0D108BD9-81ED-4DB2-BD59-A6C34878D82A}">
                    <a16:rowId xmlns:a16="http://schemas.microsoft.com/office/drawing/2014/main" val="3494512914"/>
                  </a:ext>
                </a:extLst>
              </a:tr>
              <a:tr h="254379">
                <a:tc>
                  <a:txBody>
                    <a:bodyPr/>
                    <a:lstStyle/>
                    <a:p>
                      <a:r>
                        <a:rPr lang="es-MX" sz="1600" dirty="0"/>
                        <a:t>Trabajadores</a:t>
                      </a:r>
                    </a:p>
                  </a:txBody>
                  <a:tcPr/>
                </a:tc>
                <a:tc>
                  <a:txBody>
                    <a:bodyPr/>
                    <a:lstStyle/>
                    <a:p>
                      <a:endParaRPr lang="es-MX" sz="1600"/>
                    </a:p>
                  </a:txBody>
                  <a:tcPr/>
                </a:tc>
                <a:tc>
                  <a:txBody>
                    <a:bodyPr/>
                    <a:lstStyle/>
                    <a:p>
                      <a:endParaRPr lang="es-MX" sz="1600"/>
                    </a:p>
                  </a:txBody>
                  <a:tcPr/>
                </a:tc>
                <a:extLst>
                  <a:ext uri="{0D108BD9-81ED-4DB2-BD59-A6C34878D82A}">
                    <a16:rowId xmlns:a16="http://schemas.microsoft.com/office/drawing/2014/main" val="3184027866"/>
                  </a:ext>
                </a:extLst>
              </a:tr>
              <a:tr h="249836">
                <a:tc>
                  <a:txBody>
                    <a:bodyPr/>
                    <a:lstStyle/>
                    <a:p>
                      <a:r>
                        <a:rPr lang="es-MX" sz="1600" dirty="0"/>
                        <a:t>Sindicatos</a:t>
                      </a:r>
                    </a:p>
                  </a:txBody>
                  <a:tcPr/>
                </a:tc>
                <a:tc>
                  <a:txBody>
                    <a:bodyPr/>
                    <a:lstStyle/>
                    <a:p>
                      <a:endParaRPr lang="es-MX" sz="1600" dirty="0"/>
                    </a:p>
                  </a:txBody>
                  <a:tcPr/>
                </a:tc>
                <a:tc>
                  <a:txBody>
                    <a:bodyPr/>
                    <a:lstStyle/>
                    <a:p>
                      <a:endParaRPr lang="es-MX" sz="1600"/>
                    </a:p>
                  </a:txBody>
                  <a:tcPr/>
                </a:tc>
                <a:extLst>
                  <a:ext uri="{0D108BD9-81ED-4DB2-BD59-A6C34878D82A}">
                    <a16:rowId xmlns:a16="http://schemas.microsoft.com/office/drawing/2014/main" val="1541167886"/>
                  </a:ext>
                </a:extLst>
              </a:tr>
              <a:tr h="279159">
                <a:tc>
                  <a:txBody>
                    <a:bodyPr/>
                    <a:lstStyle/>
                    <a:p>
                      <a:r>
                        <a:rPr lang="es-MX" sz="1600" dirty="0"/>
                        <a:t>Proveedores</a:t>
                      </a:r>
                    </a:p>
                  </a:txBody>
                  <a:tcPr/>
                </a:tc>
                <a:tc>
                  <a:txBody>
                    <a:bodyPr/>
                    <a:lstStyle/>
                    <a:p>
                      <a:endParaRPr lang="es-MX" sz="1600" dirty="0"/>
                    </a:p>
                  </a:txBody>
                  <a:tcPr/>
                </a:tc>
                <a:tc>
                  <a:txBody>
                    <a:bodyPr/>
                    <a:lstStyle/>
                    <a:p>
                      <a:endParaRPr lang="es-MX" sz="1600"/>
                    </a:p>
                  </a:txBody>
                  <a:tcPr/>
                </a:tc>
                <a:extLst>
                  <a:ext uri="{0D108BD9-81ED-4DB2-BD59-A6C34878D82A}">
                    <a16:rowId xmlns:a16="http://schemas.microsoft.com/office/drawing/2014/main" val="3654134168"/>
                  </a:ext>
                </a:extLst>
              </a:tr>
              <a:tr h="218171">
                <a:tc>
                  <a:txBody>
                    <a:bodyPr/>
                    <a:lstStyle/>
                    <a:p>
                      <a:r>
                        <a:rPr lang="es-MX" sz="1600" dirty="0"/>
                        <a:t>Clientes</a:t>
                      </a:r>
                    </a:p>
                  </a:txBody>
                  <a:tcPr/>
                </a:tc>
                <a:tc>
                  <a:txBody>
                    <a:bodyPr/>
                    <a:lstStyle/>
                    <a:p>
                      <a:endParaRPr lang="es-MX" sz="1600" dirty="0"/>
                    </a:p>
                  </a:txBody>
                  <a:tcPr/>
                </a:tc>
                <a:tc>
                  <a:txBody>
                    <a:bodyPr/>
                    <a:lstStyle/>
                    <a:p>
                      <a:endParaRPr lang="es-MX" sz="1600" dirty="0"/>
                    </a:p>
                  </a:txBody>
                  <a:tcPr/>
                </a:tc>
                <a:extLst>
                  <a:ext uri="{0D108BD9-81ED-4DB2-BD59-A6C34878D82A}">
                    <a16:rowId xmlns:a16="http://schemas.microsoft.com/office/drawing/2014/main" val="1647667967"/>
                  </a:ext>
                </a:extLst>
              </a:tr>
              <a:tr h="270072">
                <a:tc>
                  <a:txBody>
                    <a:bodyPr/>
                    <a:lstStyle/>
                    <a:p>
                      <a:r>
                        <a:rPr lang="es-MX" sz="1600" dirty="0"/>
                        <a:t>Consumidores</a:t>
                      </a:r>
                    </a:p>
                  </a:txBody>
                  <a:tcPr/>
                </a:tc>
                <a:tc>
                  <a:txBody>
                    <a:bodyPr/>
                    <a:lstStyle/>
                    <a:p>
                      <a:endParaRPr lang="es-MX" sz="1600" dirty="0"/>
                    </a:p>
                  </a:txBody>
                  <a:tcPr/>
                </a:tc>
                <a:tc>
                  <a:txBody>
                    <a:bodyPr/>
                    <a:lstStyle/>
                    <a:p>
                      <a:endParaRPr lang="es-MX" sz="1600" dirty="0"/>
                    </a:p>
                  </a:txBody>
                  <a:tcPr/>
                </a:tc>
                <a:extLst>
                  <a:ext uri="{0D108BD9-81ED-4DB2-BD59-A6C34878D82A}">
                    <a16:rowId xmlns:a16="http://schemas.microsoft.com/office/drawing/2014/main" val="2304021596"/>
                  </a:ext>
                </a:extLst>
              </a:tr>
              <a:tr h="265528">
                <a:tc>
                  <a:txBody>
                    <a:bodyPr/>
                    <a:lstStyle/>
                    <a:p>
                      <a:r>
                        <a:rPr lang="es-MX" sz="1600" dirty="0"/>
                        <a:t>Competidores</a:t>
                      </a:r>
                    </a:p>
                  </a:txBody>
                  <a:tcPr/>
                </a:tc>
                <a:tc>
                  <a:txBody>
                    <a:bodyPr/>
                    <a:lstStyle/>
                    <a:p>
                      <a:endParaRPr lang="es-MX" sz="1600" dirty="0"/>
                    </a:p>
                  </a:txBody>
                  <a:tcPr/>
                </a:tc>
                <a:tc>
                  <a:txBody>
                    <a:bodyPr/>
                    <a:lstStyle/>
                    <a:p>
                      <a:endParaRPr lang="es-MX" sz="1600" dirty="0"/>
                    </a:p>
                  </a:txBody>
                  <a:tcPr/>
                </a:tc>
                <a:extLst>
                  <a:ext uri="{0D108BD9-81ED-4DB2-BD59-A6C34878D82A}">
                    <a16:rowId xmlns:a16="http://schemas.microsoft.com/office/drawing/2014/main" val="3900644705"/>
                  </a:ext>
                </a:extLst>
              </a:tr>
              <a:tr h="193251">
                <a:tc>
                  <a:txBody>
                    <a:bodyPr/>
                    <a:lstStyle/>
                    <a:p>
                      <a:r>
                        <a:rPr lang="es-MX" sz="1600" dirty="0"/>
                        <a:t>Administración municipal</a:t>
                      </a:r>
                    </a:p>
                  </a:txBody>
                  <a:tcPr/>
                </a:tc>
                <a:tc>
                  <a:txBody>
                    <a:bodyPr/>
                    <a:lstStyle/>
                    <a:p>
                      <a:endParaRPr lang="es-MX" sz="1600" dirty="0"/>
                    </a:p>
                  </a:txBody>
                  <a:tcPr/>
                </a:tc>
                <a:tc>
                  <a:txBody>
                    <a:bodyPr/>
                    <a:lstStyle/>
                    <a:p>
                      <a:endParaRPr lang="es-MX" sz="1600" dirty="0"/>
                    </a:p>
                  </a:txBody>
                  <a:tcPr/>
                </a:tc>
                <a:extLst>
                  <a:ext uri="{0D108BD9-81ED-4DB2-BD59-A6C34878D82A}">
                    <a16:rowId xmlns:a16="http://schemas.microsoft.com/office/drawing/2014/main" val="525418565"/>
                  </a:ext>
                </a:extLst>
              </a:tr>
              <a:tr h="0">
                <a:tc>
                  <a:txBody>
                    <a:bodyPr/>
                    <a:lstStyle/>
                    <a:p>
                      <a:r>
                        <a:rPr lang="es-MX" sz="1600" dirty="0"/>
                        <a:t>Administración estatal</a:t>
                      </a:r>
                    </a:p>
                  </a:txBody>
                  <a:tcPr/>
                </a:tc>
                <a:tc>
                  <a:txBody>
                    <a:bodyPr/>
                    <a:lstStyle/>
                    <a:p>
                      <a:endParaRPr lang="es-MX" sz="1600" dirty="0"/>
                    </a:p>
                  </a:txBody>
                  <a:tcPr/>
                </a:tc>
                <a:tc>
                  <a:txBody>
                    <a:bodyPr/>
                    <a:lstStyle/>
                    <a:p>
                      <a:endParaRPr lang="es-MX" sz="1600" dirty="0"/>
                    </a:p>
                  </a:txBody>
                  <a:tcPr/>
                </a:tc>
                <a:extLst>
                  <a:ext uri="{0D108BD9-81ED-4DB2-BD59-A6C34878D82A}">
                    <a16:rowId xmlns:a16="http://schemas.microsoft.com/office/drawing/2014/main" val="3267494181"/>
                  </a:ext>
                </a:extLst>
              </a:tr>
              <a:tr h="0">
                <a:tc>
                  <a:txBody>
                    <a:bodyPr/>
                    <a:lstStyle/>
                    <a:p>
                      <a:r>
                        <a:rPr lang="es-MX" sz="1600" dirty="0"/>
                        <a:t>ONGs</a:t>
                      </a:r>
                    </a:p>
                  </a:txBody>
                  <a:tcPr/>
                </a:tc>
                <a:tc>
                  <a:txBody>
                    <a:bodyPr/>
                    <a:lstStyle/>
                    <a:p>
                      <a:endParaRPr lang="es-MX" sz="1600" dirty="0"/>
                    </a:p>
                  </a:txBody>
                  <a:tcPr/>
                </a:tc>
                <a:tc>
                  <a:txBody>
                    <a:bodyPr/>
                    <a:lstStyle/>
                    <a:p>
                      <a:endParaRPr lang="es-MX" sz="1600" dirty="0"/>
                    </a:p>
                  </a:txBody>
                  <a:tcPr/>
                </a:tc>
                <a:extLst>
                  <a:ext uri="{0D108BD9-81ED-4DB2-BD59-A6C34878D82A}">
                    <a16:rowId xmlns:a16="http://schemas.microsoft.com/office/drawing/2014/main" val="2591608707"/>
                  </a:ext>
                </a:extLst>
              </a:tr>
              <a:tr h="269932">
                <a:tc>
                  <a:txBody>
                    <a:bodyPr/>
                    <a:lstStyle/>
                    <a:p>
                      <a:r>
                        <a:rPr lang="es-MX" sz="1600" dirty="0"/>
                        <a:t>Comunidad</a:t>
                      </a:r>
                    </a:p>
                  </a:txBody>
                  <a:tcPr/>
                </a:tc>
                <a:tc>
                  <a:txBody>
                    <a:bodyPr/>
                    <a:lstStyle/>
                    <a:p>
                      <a:endParaRPr lang="es-MX" sz="1600" dirty="0"/>
                    </a:p>
                  </a:txBody>
                  <a:tcPr/>
                </a:tc>
                <a:tc>
                  <a:txBody>
                    <a:bodyPr/>
                    <a:lstStyle/>
                    <a:p>
                      <a:endParaRPr lang="es-MX" sz="1600" dirty="0"/>
                    </a:p>
                  </a:txBody>
                  <a:tcPr/>
                </a:tc>
                <a:extLst>
                  <a:ext uri="{0D108BD9-81ED-4DB2-BD59-A6C34878D82A}">
                    <a16:rowId xmlns:a16="http://schemas.microsoft.com/office/drawing/2014/main" val="1291719644"/>
                  </a:ext>
                </a:extLst>
              </a:tr>
              <a:tr h="287966">
                <a:tc>
                  <a:txBody>
                    <a:bodyPr/>
                    <a:lstStyle/>
                    <a:p>
                      <a:r>
                        <a:rPr lang="es-MX" sz="1600" dirty="0"/>
                        <a:t>Medios de comunicación</a:t>
                      </a:r>
                    </a:p>
                  </a:txBody>
                  <a:tcPr/>
                </a:tc>
                <a:tc>
                  <a:txBody>
                    <a:bodyPr/>
                    <a:lstStyle/>
                    <a:p>
                      <a:endParaRPr lang="es-MX" sz="1600" dirty="0"/>
                    </a:p>
                  </a:txBody>
                  <a:tcPr/>
                </a:tc>
                <a:tc>
                  <a:txBody>
                    <a:bodyPr/>
                    <a:lstStyle/>
                    <a:p>
                      <a:endParaRPr lang="es-MX" sz="1600" dirty="0"/>
                    </a:p>
                  </a:txBody>
                  <a:tcPr/>
                </a:tc>
                <a:extLst>
                  <a:ext uri="{0D108BD9-81ED-4DB2-BD59-A6C34878D82A}">
                    <a16:rowId xmlns:a16="http://schemas.microsoft.com/office/drawing/2014/main" val="2871383550"/>
                  </a:ext>
                </a:extLst>
              </a:tr>
              <a:tr h="294711">
                <a:tc>
                  <a:txBody>
                    <a:bodyPr/>
                    <a:lstStyle/>
                    <a:p>
                      <a:r>
                        <a:rPr lang="es-MX" sz="1600" dirty="0"/>
                        <a:t>Generaciones futuras</a:t>
                      </a:r>
                    </a:p>
                  </a:txBody>
                  <a:tcPr/>
                </a:tc>
                <a:tc>
                  <a:txBody>
                    <a:bodyPr/>
                    <a:lstStyle/>
                    <a:p>
                      <a:endParaRPr lang="es-MX" sz="1600" dirty="0"/>
                    </a:p>
                  </a:txBody>
                  <a:tcPr/>
                </a:tc>
                <a:tc>
                  <a:txBody>
                    <a:bodyPr/>
                    <a:lstStyle/>
                    <a:p>
                      <a:endParaRPr lang="es-MX" sz="1600" dirty="0"/>
                    </a:p>
                  </a:txBody>
                  <a:tcPr/>
                </a:tc>
                <a:extLst>
                  <a:ext uri="{0D108BD9-81ED-4DB2-BD59-A6C34878D82A}">
                    <a16:rowId xmlns:a16="http://schemas.microsoft.com/office/drawing/2014/main" val="2942531965"/>
                  </a:ext>
                </a:extLst>
              </a:tr>
              <a:tr h="365788">
                <a:tc>
                  <a:txBody>
                    <a:bodyPr/>
                    <a:lstStyle/>
                    <a:p>
                      <a:r>
                        <a:rPr lang="es-MX" sz="1600" dirty="0"/>
                        <a:t>Otros específicos de mi empresa</a:t>
                      </a:r>
                    </a:p>
                  </a:txBody>
                  <a:tcPr/>
                </a:tc>
                <a:tc>
                  <a:txBody>
                    <a:bodyPr/>
                    <a:lstStyle/>
                    <a:p>
                      <a:endParaRPr lang="es-MX" sz="1600" dirty="0"/>
                    </a:p>
                  </a:txBody>
                  <a:tcPr/>
                </a:tc>
                <a:tc>
                  <a:txBody>
                    <a:bodyPr/>
                    <a:lstStyle/>
                    <a:p>
                      <a:endParaRPr lang="es-MX" sz="1600" dirty="0"/>
                    </a:p>
                  </a:txBody>
                  <a:tcPr/>
                </a:tc>
                <a:extLst>
                  <a:ext uri="{0D108BD9-81ED-4DB2-BD59-A6C34878D82A}">
                    <a16:rowId xmlns:a16="http://schemas.microsoft.com/office/drawing/2014/main" val="2297209154"/>
                  </a:ext>
                </a:extLst>
              </a:tr>
            </a:tbl>
          </a:graphicData>
        </a:graphic>
      </p:graphicFrame>
      <p:pic>
        <p:nvPicPr>
          <p:cNvPr id="5" name="Picture 6" descr="Imagen relacionada">
            <a:extLst>
              <a:ext uri="{FF2B5EF4-FFF2-40B4-BE49-F238E27FC236}">
                <a16:creationId xmlns:a16="http://schemas.microsoft.com/office/drawing/2014/main" id="{BF3E3221-8820-5840-85DF-477CECD030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060" y="340962"/>
            <a:ext cx="1811634" cy="1174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5945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326888-7AB5-354F-AA5A-127507A3AB6B}"/>
              </a:ext>
            </a:extLst>
          </p:cNvPr>
          <p:cNvSpPr>
            <a:spLocks noGrp="1"/>
          </p:cNvSpPr>
          <p:nvPr>
            <p:ph type="title"/>
          </p:nvPr>
        </p:nvSpPr>
        <p:spPr>
          <a:xfrm rot="16200000">
            <a:off x="-1553090" y="2086577"/>
            <a:ext cx="5325033" cy="1582183"/>
          </a:xfrm>
        </p:spPr>
        <p:style>
          <a:lnRef idx="3">
            <a:schemeClr val="lt1"/>
          </a:lnRef>
          <a:fillRef idx="1">
            <a:schemeClr val="accent1"/>
          </a:fillRef>
          <a:effectRef idx="1">
            <a:schemeClr val="accent1"/>
          </a:effectRef>
          <a:fontRef idx="minor">
            <a:schemeClr val="lt1"/>
          </a:fontRef>
        </p:style>
        <p:txBody>
          <a:bodyPr>
            <a:noAutofit/>
          </a:bodyPr>
          <a:lstStyle/>
          <a:p>
            <a:r>
              <a:rPr lang="es-MX" sz="3600" dirty="0"/>
              <a:t>Misión y Visión vs. </a:t>
            </a:r>
            <a:br>
              <a:rPr lang="es-MX" sz="3600" dirty="0"/>
            </a:br>
            <a:r>
              <a:rPr lang="es-MX" sz="3600" dirty="0"/>
              <a:t>las dimensiones RSE</a:t>
            </a:r>
          </a:p>
        </p:txBody>
      </p:sp>
      <p:sp>
        <p:nvSpPr>
          <p:cNvPr id="4" name="Marcador de contenido 3">
            <a:extLst>
              <a:ext uri="{FF2B5EF4-FFF2-40B4-BE49-F238E27FC236}">
                <a16:creationId xmlns:a16="http://schemas.microsoft.com/office/drawing/2014/main" id="{75E199C9-FCC9-4446-9140-ADBD1121EE82}"/>
              </a:ext>
            </a:extLst>
          </p:cNvPr>
          <p:cNvSpPr>
            <a:spLocks noGrp="1"/>
          </p:cNvSpPr>
          <p:nvPr>
            <p:ph sz="quarter" idx="13"/>
          </p:nvPr>
        </p:nvSpPr>
        <p:spPr>
          <a:xfrm>
            <a:off x="2185261" y="215153"/>
            <a:ext cx="9318872" cy="5097440"/>
          </a:xfrm>
        </p:spPr>
        <p:txBody>
          <a:bodyPr>
            <a:normAutofit/>
          </a:bodyPr>
          <a:lstStyle/>
          <a:p>
            <a:r>
              <a:rPr lang="es-MX" sz="2400" dirty="0"/>
              <a:t>Analizar la misión y visión</a:t>
            </a:r>
          </a:p>
          <a:p>
            <a:pPr lvl="1"/>
            <a:r>
              <a:rPr lang="es-MX" sz="2200" dirty="0"/>
              <a:t>Misión: facilitar servicios de asesoría en gestión turística que permitan a nuestros clientes gestionar a las personas que integran sus equipos de manera eficiente y responsable</a:t>
            </a:r>
          </a:p>
          <a:p>
            <a:pPr lvl="1"/>
            <a:r>
              <a:rPr lang="es-MX" sz="2200" dirty="0"/>
              <a:t>Visión: ser reconocida entre las cinco mejores empresas en nuestro sector en México, por la calidad de nuestro servicio y la fidelidad de nuestro clientes</a:t>
            </a:r>
          </a:p>
          <a:p>
            <a:r>
              <a:rPr lang="es-MX" sz="2400" dirty="0"/>
              <a:t>Analizar su perspectiva de rSE.</a:t>
            </a:r>
          </a:p>
          <a:p>
            <a:r>
              <a:rPr lang="es-MX" sz="2400" dirty="0"/>
              <a:t>Compartir con las personas involucradas</a:t>
            </a:r>
          </a:p>
        </p:txBody>
      </p:sp>
      <p:pic>
        <p:nvPicPr>
          <p:cNvPr id="5122" name="Picture 2" descr="Resultado de imagen para misión y visión">
            <a:extLst>
              <a:ext uri="{FF2B5EF4-FFF2-40B4-BE49-F238E27FC236}">
                <a16:creationId xmlns:a16="http://schemas.microsoft.com/office/drawing/2014/main" id="{C3414C89-264A-E744-B89D-444A47E84EEA}"/>
              </a:ext>
            </a:extLst>
          </p:cNvPr>
          <p:cNvPicPr>
            <a:picLocks noChangeAspect="1" noChangeArrowheads="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23986" y="-154983"/>
            <a:ext cx="1890794" cy="1890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86269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326888-7AB5-354F-AA5A-127507A3AB6B}"/>
              </a:ext>
            </a:extLst>
          </p:cNvPr>
          <p:cNvSpPr>
            <a:spLocks noGrp="1"/>
          </p:cNvSpPr>
          <p:nvPr>
            <p:ph type="title"/>
          </p:nvPr>
        </p:nvSpPr>
        <p:spPr>
          <a:xfrm rot="16200000">
            <a:off x="-1553090" y="2086577"/>
            <a:ext cx="5325033" cy="1582183"/>
          </a:xfrm>
        </p:spPr>
        <p:style>
          <a:lnRef idx="3">
            <a:schemeClr val="lt1"/>
          </a:lnRef>
          <a:fillRef idx="1">
            <a:schemeClr val="accent1"/>
          </a:fillRef>
          <a:effectRef idx="1">
            <a:schemeClr val="accent1"/>
          </a:effectRef>
          <a:fontRef idx="minor">
            <a:schemeClr val="lt1"/>
          </a:fontRef>
        </p:style>
        <p:txBody>
          <a:bodyPr>
            <a:noAutofit/>
          </a:bodyPr>
          <a:lstStyle/>
          <a:p>
            <a:r>
              <a:rPr lang="es-MX" sz="3600" dirty="0"/>
              <a:t>Misión y Visión vs. </a:t>
            </a:r>
            <a:br>
              <a:rPr lang="es-MX" sz="3600" dirty="0"/>
            </a:br>
            <a:r>
              <a:rPr lang="es-MX" sz="3600" dirty="0"/>
              <a:t>las dimensiones RSE</a:t>
            </a:r>
          </a:p>
        </p:txBody>
      </p:sp>
      <p:graphicFrame>
        <p:nvGraphicFramePr>
          <p:cNvPr id="3" name="Marcador de contenido 2">
            <a:extLst>
              <a:ext uri="{FF2B5EF4-FFF2-40B4-BE49-F238E27FC236}">
                <a16:creationId xmlns:a16="http://schemas.microsoft.com/office/drawing/2014/main" id="{12EEF2B0-1BFC-F745-BE2B-9BFC9C2EF67A}"/>
              </a:ext>
            </a:extLst>
          </p:cNvPr>
          <p:cNvGraphicFramePr>
            <a:graphicFrameLocks noGrp="1"/>
          </p:cNvGraphicFramePr>
          <p:nvPr>
            <p:ph sz="quarter" idx="13"/>
            <p:extLst>
              <p:ext uri="{D42A27DB-BD31-4B8C-83A1-F6EECF244321}">
                <p14:modId xmlns:p14="http://schemas.microsoft.com/office/powerpoint/2010/main" val="3775743542"/>
              </p:ext>
            </p:extLst>
          </p:nvPr>
        </p:nvGraphicFramePr>
        <p:xfrm>
          <a:off x="2185988" y="215900"/>
          <a:ext cx="9318624" cy="5770880"/>
        </p:xfrm>
        <a:graphic>
          <a:graphicData uri="http://schemas.openxmlformats.org/drawingml/2006/table">
            <a:tbl>
              <a:tblPr firstRow="1" bandRow="1">
                <a:tableStyleId>{5C22544A-7EE6-4342-B048-85BDC9FD1C3A}</a:tableStyleId>
              </a:tblPr>
              <a:tblGrid>
                <a:gridCol w="1254636">
                  <a:extLst>
                    <a:ext uri="{9D8B030D-6E8A-4147-A177-3AD203B41FA5}">
                      <a16:colId xmlns:a16="http://schemas.microsoft.com/office/drawing/2014/main" val="2345461423"/>
                    </a:ext>
                  </a:extLst>
                </a:gridCol>
                <a:gridCol w="6664271">
                  <a:extLst>
                    <a:ext uri="{9D8B030D-6E8A-4147-A177-3AD203B41FA5}">
                      <a16:colId xmlns:a16="http://schemas.microsoft.com/office/drawing/2014/main" val="3901975966"/>
                    </a:ext>
                  </a:extLst>
                </a:gridCol>
                <a:gridCol w="1399717">
                  <a:extLst>
                    <a:ext uri="{9D8B030D-6E8A-4147-A177-3AD203B41FA5}">
                      <a16:colId xmlns:a16="http://schemas.microsoft.com/office/drawing/2014/main" val="4047068010"/>
                    </a:ext>
                  </a:extLst>
                </a:gridCol>
              </a:tblGrid>
              <a:tr h="370840">
                <a:tc>
                  <a:txBody>
                    <a:bodyPr/>
                    <a:lstStyle/>
                    <a:p>
                      <a:r>
                        <a:rPr lang="es-MX" dirty="0"/>
                        <a:t>Dimensión</a:t>
                      </a:r>
                    </a:p>
                  </a:txBody>
                  <a:tcPr/>
                </a:tc>
                <a:tc>
                  <a:txBody>
                    <a:bodyPr/>
                    <a:lstStyle/>
                    <a:p>
                      <a:r>
                        <a:rPr lang="es-MX" dirty="0"/>
                        <a:t>Buenas prácticas</a:t>
                      </a:r>
                    </a:p>
                  </a:txBody>
                  <a:tcPr/>
                </a:tc>
                <a:tc>
                  <a:txBody>
                    <a:bodyPr/>
                    <a:lstStyle/>
                    <a:p>
                      <a:r>
                        <a:rPr lang="es-MX" dirty="0"/>
                        <a:t>Frecuencia</a:t>
                      </a:r>
                    </a:p>
                  </a:txBody>
                  <a:tcPr/>
                </a:tc>
                <a:extLst>
                  <a:ext uri="{0D108BD9-81ED-4DB2-BD59-A6C34878D82A}">
                    <a16:rowId xmlns:a16="http://schemas.microsoft.com/office/drawing/2014/main" val="3969929049"/>
                  </a:ext>
                </a:extLst>
              </a:tr>
              <a:tr h="370840">
                <a:tc rowSpan="5">
                  <a:txBody>
                    <a:bodyPr/>
                    <a:lstStyle/>
                    <a:p>
                      <a:r>
                        <a:rPr lang="es-MX" dirty="0"/>
                        <a:t>Económica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600" b="0" dirty="0"/>
                        <a:t>Retribuciones con sistemas de determinación salarial, medición de satisfacción del personal y política de distribución de beneficios</a:t>
                      </a:r>
                    </a:p>
                  </a:txBody>
                  <a:tcPr/>
                </a:tc>
                <a:tc>
                  <a:txBody>
                    <a:bodyPr/>
                    <a:lstStyle/>
                    <a:p>
                      <a:r>
                        <a:rPr lang="es-MX" sz="1600" b="0" dirty="0"/>
                        <a:t>22%</a:t>
                      </a:r>
                    </a:p>
                  </a:txBody>
                  <a:tcPr/>
                </a:tc>
                <a:extLst>
                  <a:ext uri="{0D108BD9-81ED-4DB2-BD59-A6C34878D82A}">
                    <a16:rowId xmlns:a16="http://schemas.microsoft.com/office/drawing/2014/main" val="3440877272"/>
                  </a:ext>
                </a:extLst>
              </a:tr>
              <a:tr h="370840">
                <a:tc vMerge="1">
                  <a:txBody>
                    <a:bodyPr/>
                    <a:lstStyle/>
                    <a:p>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600" b="0" dirty="0"/>
                        <a:t>Gestión de costos de producción</a:t>
                      </a:r>
                    </a:p>
                  </a:txBody>
                  <a:tcPr/>
                </a:tc>
                <a:tc>
                  <a:txBody>
                    <a:bodyPr/>
                    <a:lstStyle/>
                    <a:p>
                      <a:r>
                        <a:rPr lang="es-MX" sz="1600" b="0" dirty="0"/>
                        <a:t>16%</a:t>
                      </a:r>
                    </a:p>
                  </a:txBody>
                  <a:tcPr/>
                </a:tc>
                <a:extLst>
                  <a:ext uri="{0D108BD9-81ED-4DB2-BD59-A6C34878D82A}">
                    <a16:rowId xmlns:a16="http://schemas.microsoft.com/office/drawing/2014/main" val="2588221300"/>
                  </a:ext>
                </a:extLst>
              </a:tr>
              <a:tr h="370840">
                <a:tc vMerge="1">
                  <a:txBody>
                    <a:bodyPr/>
                    <a:lstStyle/>
                    <a:p>
                      <a:endParaRPr lang="es-MX" dirty="0"/>
                    </a:p>
                  </a:txBody>
                  <a:tcPr/>
                </a:tc>
                <a:tc>
                  <a:txBody>
                    <a:bodyPr/>
                    <a:lstStyle/>
                    <a:p>
                      <a:r>
                        <a:rPr lang="es-MX" sz="1600" b="0" dirty="0"/>
                        <a:t>Criterios de buen gobierno</a:t>
                      </a:r>
                    </a:p>
                  </a:txBody>
                  <a:tcPr/>
                </a:tc>
                <a:tc>
                  <a:txBody>
                    <a:bodyPr/>
                    <a:lstStyle/>
                    <a:p>
                      <a:r>
                        <a:rPr lang="es-MX" sz="1600" b="0" dirty="0"/>
                        <a:t>11%</a:t>
                      </a:r>
                    </a:p>
                  </a:txBody>
                  <a:tcPr/>
                </a:tc>
                <a:extLst>
                  <a:ext uri="{0D108BD9-81ED-4DB2-BD59-A6C34878D82A}">
                    <a16:rowId xmlns:a16="http://schemas.microsoft.com/office/drawing/2014/main" val="2016136932"/>
                  </a:ext>
                </a:extLst>
              </a:tr>
              <a:tr h="370840">
                <a:tc vMerge="1">
                  <a:txBody>
                    <a:bodyPr/>
                    <a:lstStyle/>
                    <a:p>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600" b="0" dirty="0"/>
                        <a:t>Planeación de inversiones</a:t>
                      </a:r>
                    </a:p>
                  </a:txBody>
                  <a:tcPr/>
                </a:tc>
                <a:tc>
                  <a:txBody>
                    <a:bodyPr/>
                    <a:lstStyle/>
                    <a:p>
                      <a:r>
                        <a:rPr lang="es-MX" sz="1600" b="0" dirty="0"/>
                        <a:t>11%</a:t>
                      </a:r>
                    </a:p>
                  </a:txBody>
                  <a:tcPr/>
                </a:tc>
                <a:extLst>
                  <a:ext uri="{0D108BD9-81ED-4DB2-BD59-A6C34878D82A}">
                    <a16:rowId xmlns:a16="http://schemas.microsoft.com/office/drawing/2014/main" val="3440753712"/>
                  </a:ext>
                </a:extLst>
              </a:tr>
              <a:tr h="370840">
                <a:tc vMerge="1">
                  <a:txBody>
                    <a:bodyPr/>
                    <a:lstStyle/>
                    <a:p>
                      <a:endParaRPr lang="es-MX" dirty="0"/>
                    </a:p>
                  </a:txBody>
                  <a:tcPr/>
                </a:tc>
                <a:tc>
                  <a:txBody>
                    <a:bodyPr/>
                    <a:lstStyle/>
                    <a:p>
                      <a:r>
                        <a:rPr lang="es-MX" sz="1600" b="0" dirty="0"/>
                        <a:t>Mejora de condiciones de pago a empresas proveedoras</a:t>
                      </a:r>
                    </a:p>
                  </a:txBody>
                  <a:tcPr/>
                </a:tc>
                <a:tc>
                  <a:txBody>
                    <a:bodyPr/>
                    <a:lstStyle/>
                    <a:p>
                      <a:r>
                        <a:rPr lang="es-MX" sz="1600" b="0" dirty="0"/>
                        <a:t>  3%</a:t>
                      </a:r>
                    </a:p>
                  </a:txBody>
                  <a:tcPr/>
                </a:tc>
                <a:extLst>
                  <a:ext uri="{0D108BD9-81ED-4DB2-BD59-A6C34878D82A}">
                    <a16:rowId xmlns:a16="http://schemas.microsoft.com/office/drawing/2014/main" val="2284513094"/>
                  </a:ext>
                </a:extLst>
              </a:tr>
              <a:tr h="370840">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Ambiental</a:t>
                      </a:r>
                    </a:p>
                  </a:txBody>
                  <a:tcPr/>
                </a:tc>
                <a:tc>
                  <a:txBody>
                    <a:bodyPr/>
                    <a:lstStyle/>
                    <a:p>
                      <a:r>
                        <a:rPr lang="es-MX" sz="1600" b="0" dirty="0"/>
                        <a:t>Uso de indicadores de consumo (agua, energía, combustible)</a:t>
                      </a:r>
                    </a:p>
                  </a:txBody>
                  <a:tcPr/>
                </a:tc>
                <a:tc>
                  <a:txBody>
                    <a:bodyPr/>
                    <a:lstStyle/>
                    <a:p>
                      <a:r>
                        <a:rPr lang="es-MX" sz="1600" b="0" dirty="0"/>
                        <a:t>36%</a:t>
                      </a:r>
                    </a:p>
                  </a:txBody>
                  <a:tcPr/>
                </a:tc>
                <a:extLst>
                  <a:ext uri="{0D108BD9-81ED-4DB2-BD59-A6C34878D82A}">
                    <a16:rowId xmlns:a16="http://schemas.microsoft.com/office/drawing/2014/main" val="2118863959"/>
                  </a:ext>
                </a:extLst>
              </a:tr>
              <a:tr h="370840">
                <a:tc vMerge="1">
                  <a:txBody>
                    <a:bodyPr/>
                    <a:lstStyle/>
                    <a:p>
                      <a:endParaRPr lang="es-MX" dirty="0"/>
                    </a:p>
                  </a:txBody>
                  <a:tcPr/>
                </a:tc>
                <a:tc>
                  <a:txBody>
                    <a:bodyPr/>
                    <a:lstStyle/>
                    <a:p>
                      <a:r>
                        <a:rPr lang="es-MX" sz="1600" b="0" dirty="0"/>
                        <a:t>Certificación y formación ambiental</a:t>
                      </a:r>
                    </a:p>
                  </a:txBody>
                  <a:tcPr/>
                </a:tc>
                <a:tc>
                  <a:txBody>
                    <a:bodyPr/>
                    <a:lstStyle/>
                    <a:p>
                      <a:r>
                        <a:rPr lang="es-MX" sz="1600" b="0" dirty="0"/>
                        <a:t>27%</a:t>
                      </a:r>
                    </a:p>
                  </a:txBody>
                  <a:tcPr/>
                </a:tc>
                <a:extLst>
                  <a:ext uri="{0D108BD9-81ED-4DB2-BD59-A6C34878D82A}">
                    <a16:rowId xmlns:a16="http://schemas.microsoft.com/office/drawing/2014/main" val="525980221"/>
                  </a:ext>
                </a:extLst>
              </a:tr>
              <a:tr h="370840">
                <a:tc vMerge="1">
                  <a:txBody>
                    <a:bodyPr/>
                    <a:lstStyle/>
                    <a:p>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600" b="0" dirty="0"/>
                        <a:t>Uso de indicadores de control y reducción de residuos y vertientes</a:t>
                      </a:r>
                    </a:p>
                  </a:txBody>
                  <a:tcPr/>
                </a:tc>
                <a:tc>
                  <a:txBody>
                    <a:bodyPr/>
                    <a:lstStyle/>
                    <a:p>
                      <a:r>
                        <a:rPr lang="es-MX" sz="1600" b="0" dirty="0"/>
                        <a:t>13%</a:t>
                      </a:r>
                    </a:p>
                  </a:txBody>
                  <a:tcPr/>
                </a:tc>
                <a:extLst>
                  <a:ext uri="{0D108BD9-81ED-4DB2-BD59-A6C34878D82A}">
                    <a16:rowId xmlns:a16="http://schemas.microsoft.com/office/drawing/2014/main" val="3463700849"/>
                  </a:ext>
                </a:extLst>
              </a:tr>
              <a:tr h="370840">
                <a:tc vMerge="1">
                  <a:txBody>
                    <a:bodyPr/>
                    <a:lstStyle/>
                    <a:p>
                      <a:endParaRPr lang="es-MX" dirty="0"/>
                    </a:p>
                  </a:txBody>
                  <a:tcPr/>
                </a:tc>
                <a:tc>
                  <a:txBody>
                    <a:bodyPr/>
                    <a:lstStyle/>
                    <a:p>
                      <a:r>
                        <a:rPr lang="es-MX" sz="1600" b="0" dirty="0"/>
                        <a:t>Criterios ambientales para la homologación de proveedores</a:t>
                      </a:r>
                    </a:p>
                  </a:txBody>
                  <a:tcPr/>
                </a:tc>
                <a:tc>
                  <a:txBody>
                    <a:bodyPr/>
                    <a:lstStyle/>
                    <a:p>
                      <a:r>
                        <a:rPr lang="es-MX" sz="1600" b="0" dirty="0"/>
                        <a:t>  4%</a:t>
                      </a:r>
                    </a:p>
                  </a:txBody>
                  <a:tcPr/>
                </a:tc>
                <a:extLst>
                  <a:ext uri="{0D108BD9-81ED-4DB2-BD59-A6C34878D82A}">
                    <a16:rowId xmlns:a16="http://schemas.microsoft.com/office/drawing/2014/main" val="2186344831"/>
                  </a:ext>
                </a:extLst>
              </a:tr>
              <a:tr h="370840">
                <a:tc rowSpan="5">
                  <a:txBody>
                    <a:bodyPr/>
                    <a:lstStyle/>
                    <a:p>
                      <a:r>
                        <a:rPr lang="es-MX" dirty="0"/>
                        <a:t>Social</a:t>
                      </a:r>
                    </a:p>
                  </a:txBody>
                  <a:tcPr/>
                </a:tc>
                <a:tc>
                  <a:txBody>
                    <a:bodyPr/>
                    <a:lstStyle/>
                    <a:p>
                      <a:r>
                        <a:rPr lang="es-MX" sz="1600" b="0" dirty="0"/>
                        <a:t>Medidas de conciliación entre la vida personal y laboral</a:t>
                      </a:r>
                    </a:p>
                  </a:txBody>
                  <a:tcPr/>
                </a:tc>
                <a:tc>
                  <a:txBody>
                    <a:bodyPr/>
                    <a:lstStyle/>
                    <a:p>
                      <a:r>
                        <a:rPr lang="es-MX" sz="1600" b="0" dirty="0"/>
                        <a:t>15%</a:t>
                      </a:r>
                    </a:p>
                  </a:txBody>
                  <a:tcPr/>
                </a:tc>
                <a:extLst>
                  <a:ext uri="{0D108BD9-81ED-4DB2-BD59-A6C34878D82A}">
                    <a16:rowId xmlns:a16="http://schemas.microsoft.com/office/drawing/2014/main" val="1834509982"/>
                  </a:ext>
                </a:extLst>
              </a:tr>
              <a:tr h="370840">
                <a:tc vMerge="1">
                  <a:txBody>
                    <a:bodyPr/>
                    <a:lstStyle/>
                    <a:p>
                      <a:endParaRPr lang="es-MX" dirty="0"/>
                    </a:p>
                  </a:txBody>
                  <a:tcPr/>
                </a:tc>
                <a:tc>
                  <a:txBody>
                    <a:bodyPr/>
                    <a:lstStyle/>
                    <a:p>
                      <a:r>
                        <a:rPr lang="es-MX" sz="1600" b="0" dirty="0"/>
                        <a:t>Contratación de personas desfavorecidas o en riesgo de exclusión social</a:t>
                      </a:r>
                    </a:p>
                  </a:txBody>
                  <a:tcPr/>
                </a:tc>
                <a:tc>
                  <a:txBody>
                    <a:bodyPr/>
                    <a:lstStyle/>
                    <a:p>
                      <a:r>
                        <a:rPr lang="es-MX" sz="1600" b="0" dirty="0"/>
                        <a:t>15%</a:t>
                      </a:r>
                    </a:p>
                  </a:txBody>
                  <a:tcPr/>
                </a:tc>
                <a:extLst>
                  <a:ext uri="{0D108BD9-81ED-4DB2-BD59-A6C34878D82A}">
                    <a16:rowId xmlns:a16="http://schemas.microsoft.com/office/drawing/2014/main" val="3595685041"/>
                  </a:ext>
                </a:extLst>
              </a:tr>
              <a:tr h="370840">
                <a:tc vMerge="1">
                  <a:txBody>
                    <a:bodyPr/>
                    <a:lstStyle/>
                    <a:p>
                      <a:endParaRPr lang="es-MX" dirty="0"/>
                    </a:p>
                  </a:txBody>
                  <a:tcPr/>
                </a:tc>
                <a:tc>
                  <a:txBody>
                    <a:bodyPr/>
                    <a:lstStyle/>
                    <a:p>
                      <a:r>
                        <a:rPr lang="es-MX" sz="1600" b="0" dirty="0"/>
                        <a:t>Colaboración con proyectos sociales y ONGs</a:t>
                      </a:r>
                    </a:p>
                  </a:txBody>
                  <a:tcPr/>
                </a:tc>
                <a:tc>
                  <a:txBody>
                    <a:bodyPr/>
                    <a:lstStyle/>
                    <a:p>
                      <a:r>
                        <a:rPr lang="es-MX" sz="1600" b="0" dirty="0"/>
                        <a:t>14%</a:t>
                      </a:r>
                    </a:p>
                  </a:txBody>
                  <a:tcPr/>
                </a:tc>
                <a:extLst>
                  <a:ext uri="{0D108BD9-81ED-4DB2-BD59-A6C34878D82A}">
                    <a16:rowId xmlns:a16="http://schemas.microsoft.com/office/drawing/2014/main" val="3397011935"/>
                  </a:ext>
                </a:extLst>
              </a:tr>
              <a:tr h="370840">
                <a:tc vMerge="1">
                  <a:txBody>
                    <a:bodyPr/>
                    <a:lstStyle/>
                    <a:p>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600" b="0" dirty="0"/>
                        <a:t>Políticas de Seguridad y Salud Laboral y medidas de igualdad de género</a:t>
                      </a:r>
                    </a:p>
                  </a:txBody>
                  <a:tcPr/>
                </a:tc>
                <a:tc>
                  <a:txBody>
                    <a:bodyPr/>
                    <a:lstStyle/>
                    <a:p>
                      <a:r>
                        <a:rPr lang="es-MX" sz="1600" b="0" dirty="0"/>
                        <a:t>14%</a:t>
                      </a:r>
                    </a:p>
                  </a:txBody>
                  <a:tcPr/>
                </a:tc>
                <a:extLst>
                  <a:ext uri="{0D108BD9-81ED-4DB2-BD59-A6C34878D82A}">
                    <a16:rowId xmlns:a16="http://schemas.microsoft.com/office/drawing/2014/main" val="2498644631"/>
                  </a:ext>
                </a:extLst>
              </a:tr>
              <a:tr h="370840">
                <a:tc vMerge="1">
                  <a:txBody>
                    <a:bodyPr/>
                    <a:lstStyle/>
                    <a:p>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600" b="0" dirty="0"/>
                        <a:t>Medición de satisfacción del cliente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600" b="0" dirty="0"/>
                        <a:t>13%</a:t>
                      </a:r>
                    </a:p>
                  </a:txBody>
                  <a:tcPr/>
                </a:tc>
                <a:extLst>
                  <a:ext uri="{0D108BD9-81ED-4DB2-BD59-A6C34878D82A}">
                    <a16:rowId xmlns:a16="http://schemas.microsoft.com/office/drawing/2014/main" val="397457088"/>
                  </a:ext>
                </a:extLst>
              </a:tr>
            </a:tbl>
          </a:graphicData>
        </a:graphic>
      </p:graphicFrame>
      <p:pic>
        <p:nvPicPr>
          <p:cNvPr id="5122" name="Picture 2" descr="Resultado de imagen para misión y visión">
            <a:extLst>
              <a:ext uri="{FF2B5EF4-FFF2-40B4-BE49-F238E27FC236}">
                <a16:creationId xmlns:a16="http://schemas.microsoft.com/office/drawing/2014/main" id="{C3414C89-264A-E744-B89D-444A47E84EEA}"/>
              </a:ext>
            </a:extLst>
          </p:cNvPr>
          <p:cNvPicPr>
            <a:picLocks noChangeAspect="1" noChangeArrowheads="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23986" y="-154983"/>
            <a:ext cx="1890794" cy="1890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6805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326888-7AB5-354F-AA5A-127507A3AB6B}"/>
              </a:ext>
            </a:extLst>
          </p:cNvPr>
          <p:cNvSpPr>
            <a:spLocks noGrp="1"/>
          </p:cNvSpPr>
          <p:nvPr>
            <p:ph type="title"/>
          </p:nvPr>
        </p:nvSpPr>
        <p:spPr>
          <a:xfrm rot="16200000">
            <a:off x="-1553090" y="2086577"/>
            <a:ext cx="5325033" cy="1582183"/>
          </a:xfrm>
        </p:spPr>
        <p:style>
          <a:lnRef idx="3">
            <a:schemeClr val="lt1"/>
          </a:lnRef>
          <a:fillRef idx="1">
            <a:schemeClr val="accent1"/>
          </a:fillRef>
          <a:effectRef idx="1">
            <a:schemeClr val="accent1"/>
          </a:effectRef>
          <a:fontRef idx="minor">
            <a:schemeClr val="lt1"/>
          </a:fontRef>
        </p:style>
        <p:txBody>
          <a:bodyPr>
            <a:noAutofit/>
          </a:bodyPr>
          <a:lstStyle/>
          <a:p>
            <a:r>
              <a:rPr lang="es-MX" sz="3600" dirty="0"/>
              <a:t>Cronograma de actividades</a:t>
            </a:r>
          </a:p>
        </p:txBody>
      </p:sp>
      <p:sp>
        <p:nvSpPr>
          <p:cNvPr id="4" name="Marcador de contenido 3">
            <a:extLst>
              <a:ext uri="{FF2B5EF4-FFF2-40B4-BE49-F238E27FC236}">
                <a16:creationId xmlns:a16="http://schemas.microsoft.com/office/drawing/2014/main" id="{75E199C9-FCC9-4446-9140-ADBD1121EE82}"/>
              </a:ext>
            </a:extLst>
          </p:cNvPr>
          <p:cNvSpPr>
            <a:spLocks noGrp="1"/>
          </p:cNvSpPr>
          <p:nvPr>
            <p:ph sz="quarter" idx="13"/>
          </p:nvPr>
        </p:nvSpPr>
        <p:spPr>
          <a:xfrm>
            <a:off x="2185261" y="1069383"/>
            <a:ext cx="9318872" cy="4243210"/>
          </a:xfrm>
        </p:spPr>
        <p:txBody>
          <a:bodyPr>
            <a:normAutofit/>
          </a:bodyPr>
          <a:lstStyle/>
          <a:p>
            <a:r>
              <a:rPr lang="es-MX" sz="2400" dirty="0"/>
              <a:t>Llevar una propuesta inicial</a:t>
            </a:r>
          </a:p>
          <a:p>
            <a:r>
              <a:rPr lang="es-MX" sz="2400" dirty="0"/>
              <a:t>Adecuarla según los tiempos y actividades de los involucrados</a:t>
            </a:r>
          </a:p>
          <a:p>
            <a:r>
              <a:rPr lang="es-MX" sz="2400" dirty="0"/>
              <a:t>Establecer compromisos y fechas</a:t>
            </a:r>
          </a:p>
          <a:p>
            <a:r>
              <a:rPr lang="es-MX" sz="2400" dirty="0"/>
              <a:t>Establecer cascada de compromisos</a:t>
            </a:r>
          </a:p>
        </p:txBody>
      </p:sp>
      <p:pic>
        <p:nvPicPr>
          <p:cNvPr id="6146" name="Picture 2" descr="Resultado de imagen para cronograma">
            <a:extLst>
              <a:ext uri="{FF2B5EF4-FFF2-40B4-BE49-F238E27FC236}">
                <a16:creationId xmlns:a16="http://schemas.microsoft.com/office/drawing/2014/main" id="{CF214774-845E-644D-BEFE-42105D8C65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1032" y="0"/>
            <a:ext cx="4253101" cy="23873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9007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ítulo 1">
            <a:extLst>
              <a:ext uri="{FF2B5EF4-FFF2-40B4-BE49-F238E27FC236}">
                <a16:creationId xmlns:a16="http://schemas.microsoft.com/office/drawing/2014/main" id="{C0D1B4C0-DB5C-2241-B319-87E208853403}"/>
              </a:ext>
            </a:extLst>
          </p:cNvPr>
          <p:cNvSpPr txBox="1">
            <a:spLocks/>
          </p:cNvSpPr>
          <p:nvPr/>
        </p:nvSpPr>
        <p:spPr>
          <a:xfrm>
            <a:off x="139001" y="1364106"/>
            <a:ext cx="2193556" cy="1424064"/>
          </a:xfrm>
          <a:prstGeom prst="rect">
            <a:avLst/>
          </a:prstGeom>
        </p:spPr>
        <p:txBody>
          <a:bodyPr spcFirstLastPara="1" vert="horz" lIns="91440" tIns="45720" rIns="91440" bIns="45720" numCol="1" rtlCol="0" anchor="b">
            <a:prstTxWarp prst="textArchUp">
              <a:avLst>
                <a:gd name="adj" fmla="val 10425524"/>
              </a:avLst>
            </a:prstTxWarp>
            <a:no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r>
              <a:rPr lang="es-MX" sz="3600">
                <a:ln>
                  <a:solidFill>
                    <a:sysClr val="windowText" lastClr="000000"/>
                  </a:solidFill>
                </a:ln>
              </a:rPr>
              <a:t>ELABORACión diagnóstico</a:t>
            </a:r>
            <a:endParaRPr lang="es-MX" sz="3600" dirty="0">
              <a:ln>
                <a:solidFill>
                  <a:sysClr val="windowText" lastClr="000000"/>
                </a:solidFill>
              </a:ln>
            </a:endParaRPr>
          </a:p>
        </p:txBody>
      </p:sp>
      <p:graphicFrame>
        <p:nvGraphicFramePr>
          <p:cNvPr id="14" name="Marcador de contenido 3">
            <a:extLst>
              <a:ext uri="{FF2B5EF4-FFF2-40B4-BE49-F238E27FC236}">
                <a16:creationId xmlns:a16="http://schemas.microsoft.com/office/drawing/2014/main" id="{28E07AAA-1462-AA42-B5ED-393720C7639E}"/>
              </a:ext>
            </a:extLst>
          </p:cNvPr>
          <p:cNvGraphicFramePr>
            <a:graphicFrameLocks/>
          </p:cNvGraphicFramePr>
          <p:nvPr>
            <p:extLst>
              <p:ext uri="{D42A27DB-BD31-4B8C-83A1-F6EECF244321}">
                <p14:modId xmlns:p14="http://schemas.microsoft.com/office/powerpoint/2010/main" val="1429188712"/>
              </p:ext>
            </p:extLst>
          </p:nvPr>
        </p:nvGraphicFramePr>
        <p:xfrm>
          <a:off x="2203554" y="489429"/>
          <a:ext cx="8784236" cy="44873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5" name="Imagen 14">
            <a:extLst>
              <a:ext uri="{FF2B5EF4-FFF2-40B4-BE49-F238E27FC236}">
                <a16:creationId xmlns:a16="http://schemas.microsoft.com/office/drawing/2014/main" id="{B05C6F1C-63E8-344A-9DC4-7960692DBE94}"/>
              </a:ext>
            </a:extLst>
          </p:cNvPr>
          <p:cNvPicPr>
            <a:picLocks noChangeAspect="1"/>
          </p:cNvPicPr>
          <p:nvPr/>
        </p:nvPicPr>
        <p:blipFill rotWithShape="1">
          <a:blip r:embed="rId7">
            <a:clrChange>
              <a:clrFrom>
                <a:srgbClr val="F8FCFF"/>
              </a:clrFrom>
              <a:clrTo>
                <a:srgbClr val="F8FCFF">
                  <a:alpha val="0"/>
                </a:srgbClr>
              </a:clrTo>
            </a:clrChange>
            <a:extLst>
              <a:ext uri="{BEBA8EAE-BF5A-486C-A8C5-ECC9F3942E4B}">
                <a14:imgProps xmlns:a14="http://schemas.microsoft.com/office/drawing/2010/main">
                  <a14:imgLayer r:embed="rId8">
                    <a14:imgEffect>
                      <a14:backgroundRemoval t="1000" b="100000" l="0" r="100000">
                        <a14:foregroundMark x1="92667" y1="18000" x2="92667" y2="18000"/>
                        <a14:foregroundMark x1="87067" y1="38800" x2="87067" y2="38800"/>
                        <a14:foregroundMark x1="93733" y1="32600" x2="93733" y2="32600"/>
                        <a14:foregroundMark x1="79333" y1="29600" x2="79333" y2="29600"/>
                        <a14:foregroundMark x1="78267" y1="20400" x2="78267" y2="20400"/>
                        <a14:foregroundMark x1="78800" y1="9600" x2="78800" y2="9600"/>
                        <a14:foregroundMark x1="84000" y1="7200" x2="84000" y2="7200"/>
                        <a14:foregroundMark x1="90133" y1="35600" x2="90133" y2="35600"/>
                        <a14:foregroundMark x1="62400" y1="38800" x2="62400" y2="38800"/>
                        <a14:foregroundMark x1="33733" y1="78000" x2="33733" y2="78000"/>
                        <a14:foregroundMark x1="11200" y1="21800" x2="11200" y2="21800"/>
                        <a14:foregroundMark x1="11733" y1="34200" x2="11733" y2="34200"/>
                        <a14:foregroundMark x1="15333" y1="10400" x2="15333" y2="10400"/>
                        <a14:foregroundMark x1="9600" y1="5800" x2="9600" y2="5800"/>
                        <a14:foregroundMark x1="4533" y1="10400" x2="4533" y2="10400"/>
                        <a14:foregroundMark x1="12267" y1="14200" x2="12267" y2="14200"/>
                        <a14:foregroundMark x1="18400" y1="18800" x2="18400" y2="18800"/>
                        <a14:foregroundMark x1="58800" y1="21000" x2="58800" y2="21000"/>
                        <a14:foregroundMark x1="63467" y1="10400" x2="63467" y2="10400"/>
                        <a14:foregroundMark x1="65467" y1="71800" x2="65467" y2="71800"/>
                        <a14:foregroundMark x1="70667" y1="92600" x2="70667" y2="92600"/>
                        <a14:foregroundMark x1="84000" y1="31800" x2="84000" y2="31800"/>
                        <a14:foregroundMark x1="89067" y1="7200" x2="89067" y2="7200"/>
                        <a14:foregroundMark x1="68000" y1="82600" x2="68000" y2="82600"/>
                        <a14:foregroundMark x1="94133" y1="27200" x2="94133" y2="27200"/>
                        <a14:foregroundMark x1="67067" y1="20400" x2="67067" y2="20400"/>
                        <a14:foregroundMark x1="56267" y1="13400" x2="56267" y2="13400"/>
                        <a14:foregroundMark x1="56267" y1="30400" x2="56267" y2="30400"/>
                        <a14:foregroundMark x1="85467" y1="17200" x2="85467" y2="17200"/>
                        <a14:foregroundMark x1="67733" y1="13400" x2="67733" y2="13400"/>
                        <a14:foregroundMark x1="66400" y1="9200" x2="66400" y2="9200"/>
                        <a14:foregroundMark x1="69067" y1="16600" x2="69067" y2="16600"/>
                        <a14:foregroundMark x1="67733" y1="11200" x2="67733" y2="11200"/>
                        <a14:foregroundMark x1="84533" y1="39600" x2="84533" y2="39600"/>
                        <a14:foregroundMark x1="88667" y1="27200" x2="88667" y2="27200"/>
                        <a14:foregroundMark x1="94533" y1="10800" x2="94533" y2="10800"/>
                        <a14:foregroundMark x1="90000" y1="4600" x2="90000" y2="4600"/>
                        <a14:foregroundMark x1="86000" y1="2800" x2="86000" y2="2800"/>
                        <a14:foregroundMark x1="81467" y1="5400" x2="81467" y2="5400"/>
                        <a14:foregroundMark x1="78533" y1="13600" x2="78533" y2="13600"/>
                        <a14:foregroundMark x1="90533" y1="31200" x2="90533" y2="31200"/>
                        <a14:foregroundMark x1="98000" y1="33200" x2="98000" y2="33200"/>
                        <a14:foregroundMark x1="98400" y1="38200" x2="98400" y2="38200"/>
                        <a14:foregroundMark x1="96800" y1="28000" x2="96800" y2="28000"/>
                        <a14:backgroundMark x1="67867" y1="78600" x2="67867" y2="78600"/>
                      </a14:backgroundRemoval>
                    </a14:imgEffect>
                  </a14:imgLayer>
                </a14:imgProps>
              </a:ext>
            </a:extLst>
          </a:blip>
          <a:srcRect r="25288"/>
          <a:stretch/>
        </p:blipFill>
        <p:spPr>
          <a:xfrm>
            <a:off x="193768" y="1737140"/>
            <a:ext cx="2232248" cy="1991883"/>
          </a:xfrm>
          <a:prstGeom prst="rect">
            <a:avLst/>
          </a:prstGeom>
        </p:spPr>
      </p:pic>
    </p:spTree>
    <p:extLst>
      <p:ext uri="{BB962C8B-B14F-4D97-AF65-F5344CB8AC3E}">
        <p14:creationId xmlns:p14="http://schemas.microsoft.com/office/powerpoint/2010/main" val="25158803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B48814A-58F4-D044-8F69-342E39864579}"/>
              </a:ext>
            </a:extLst>
          </p:cNvPr>
          <p:cNvSpPr>
            <a:spLocks noGrp="1"/>
          </p:cNvSpPr>
          <p:nvPr>
            <p:ph type="title"/>
          </p:nvPr>
        </p:nvSpPr>
        <p:spPr>
          <a:xfrm>
            <a:off x="3190475" y="375834"/>
            <a:ext cx="7890032" cy="1151965"/>
          </a:xfrm>
        </p:spPr>
        <p:txBody>
          <a:bodyPr/>
          <a:lstStyle/>
          <a:p>
            <a:r>
              <a:rPr lang="es-MX" dirty="0"/>
              <a:t>Guión explicativo</a:t>
            </a:r>
          </a:p>
        </p:txBody>
      </p:sp>
      <p:sp>
        <p:nvSpPr>
          <p:cNvPr id="3" name="Marcador de contenido 2">
            <a:extLst>
              <a:ext uri="{FF2B5EF4-FFF2-40B4-BE49-F238E27FC236}">
                <a16:creationId xmlns:a16="http://schemas.microsoft.com/office/drawing/2014/main" id="{DE509384-E0A7-1344-86AF-4073F4B3E06E}"/>
              </a:ext>
            </a:extLst>
          </p:cNvPr>
          <p:cNvSpPr>
            <a:spLocks noGrp="1"/>
          </p:cNvSpPr>
          <p:nvPr>
            <p:ph sz="quarter" idx="13"/>
          </p:nvPr>
        </p:nvSpPr>
        <p:spPr>
          <a:xfrm>
            <a:off x="685800" y="1837766"/>
            <a:ext cx="10394707" cy="3536820"/>
          </a:xfrm>
        </p:spPr>
        <p:txBody>
          <a:bodyPr>
            <a:normAutofit lnSpcReduction="10000"/>
          </a:bodyPr>
          <a:lstStyle/>
          <a:p>
            <a:r>
              <a:rPr lang="es-MX" dirty="0"/>
              <a:t>Los cambios sociales, económicos, políticos ambientales y tecnológicos, han posicionado al conocimiento como la plataforma más importante para el desarrollo de los individuos y sus comunidades.</a:t>
            </a:r>
          </a:p>
          <a:p>
            <a:r>
              <a:rPr lang="es-MX" dirty="0"/>
              <a:t>La especialidad en Empresas Turísticas responde a la necesidad formar especialistas en administración turística, comprometidos y con un alto sentido de responsabilidad social. </a:t>
            </a:r>
          </a:p>
          <a:p>
            <a:r>
              <a:rPr lang="es-MX" dirty="0"/>
              <a:t>Por ello, esta unidad de aprendizaje es fundamental en su formación, cuyo objetivo es analizar los criterios éticos y de responsabilidad social  para la valoración y transformación que permita mejorar el entorno social, económico y ambiental.</a:t>
            </a:r>
          </a:p>
          <a:p>
            <a:endParaRPr lang="es-MX" dirty="0"/>
          </a:p>
        </p:txBody>
      </p:sp>
      <p:pic>
        <p:nvPicPr>
          <p:cNvPr id="4" name="Picture 2" descr="Imagen relacionada">
            <a:extLst>
              <a:ext uri="{FF2B5EF4-FFF2-40B4-BE49-F238E27FC236}">
                <a16:creationId xmlns:a16="http://schemas.microsoft.com/office/drawing/2014/main" id="{5D99FF7A-E923-A742-BE2D-9AD52325CFB2}"/>
              </a:ext>
            </a:extLst>
          </p:cNvPr>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02699" y="195005"/>
            <a:ext cx="1332794" cy="1332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35367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326888-7AB5-354F-AA5A-127507A3AB6B}"/>
              </a:ext>
            </a:extLst>
          </p:cNvPr>
          <p:cNvSpPr>
            <a:spLocks noGrp="1"/>
          </p:cNvSpPr>
          <p:nvPr>
            <p:ph type="title"/>
          </p:nvPr>
        </p:nvSpPr>
        <p:spPr>
          <a:xfrm>
            <a:off x="1199213" y="685800"/>
            <a:ext cx="9883470" cy="708285"/>
          </a:xfrm>
        </p:spPr>
        <p:style>
          <a:lnRef idx="3">
            <a:schemeClr val="lt1"/>
          </a:lnRef>
          <a:fillRef idx="1">
            <a:schemeClr val="accent1"/>
          </a:fillRef>
          <a:effectRef idx="1">
            <a:schemeClr val="accent1"/>
          </a:effectRef>
          <a:fontRef idx="minor">
            <a:schemeClr val="lt1"/>
          </a:fontRef>
        </p:style>
        <p:txBody>
          <a:bodyPr>
            <a:normAutofit fontScale="90000"/>
          </a:bodyPr>
          <a:lstStyle/>
          <a:p>
            <a:r>
              <a:rPr lang="es-MX" dirty="0"/>
              <a:t>Entrevista con directivos</a:t>
            </a:r>
          </a:p>
        </p:txBody>
      </p:sp>
      <p:sp>
        <p:nvSpPr>
          <p:cNvPr id="3" name="Marcador de contenido 2">
            <a:extLst>
              <a:ext uri="{FF2B5EF4-FFF2-40B4-BE49-F238E27FC236}">
                <a16:creationId xmlns:a16="http://schemas.microsoft.com/office/drawing/2014/main" id="{153D8F82-E5C2-EE47-B92D-580AAF50EF55}"/>
              </a:ext>
            </a:extLst>
          </p:cNvPr>
          <p:cNvSpPr>
            <a:spLocks noGrp="1"/>
          </p:cNvSpPr>
          <p:nvPr>
            <p:ph sz="quarter" idx="13"/>
          </p:nvPr>
        </p:nvSpPr>
        <p:spPr>
          <a:xfrm>
            <a:off x="685800" y="1514008"/>
            <a:ext cx="10394707" cy="3860578"/>
          </a:xfrm>
        </p:spPr>
        <p:txBody>
          <a:bodyPr>
            <a:normAutofit/>
          </a:bodyPr>
          <a:lstStyle/>
          <a:p>
            <a:r>
              <a:rPr lang="es-MX" sz="2400" dirty="0"/>
              <a:t>¿Disponemos de un sistema de calidad? Apoyémonos en él para avanzar.</a:t>
            </a:r>
          </a:p>
          <a:p>
            <a:r>
              <a:rPr lang="es-MX" sz="2400" dirty="0"/>
              <a:t>¿Ya hacemos determinadas cosas hacia la RSE? Saquémoslas a la luz </a:t>
            </a:r>
          </a:p>
          <a:p>
            <a:r>
              <a:rPr lang="es-MX" sz="2400" dirty="0"/>
              <a:t>¿Tenemos una relación sólida y de confianza con los proveedores? Pongámosla en valor</a:t>
            </a:r>
          </a:p>
          <a:p>
            <a:r>
              <a:rPr lang="es-MX" sz="2400" dirty="0"/>
              <a:t>¿nuestro problema es común a las empresas del sector? Hagamos propuestas sectoriales</a:t>
            </a:r>
          </a:p>
          <a:p>
            <a:r>
              <a:rPr lang="es-MX" sz="2400" dirty="0"/>
              <a:t>¿por qué interesa desarrollar la RSE?</a:t>
            </a:r>
          </a:p>
        </p:txBody>
      </p:sp>
      <p:pic>
        <p:nvPicPr>
          <p:cNvPr id="1026" name="Picture 2" descr="Resultado de imagen para entrevista con directivo">
            <a:extLst>
              <a:ext uri="{FF2B5EF4-FFF2-40B4-BE49-F238E27FC236}">
                <a16:creationId xmlns:a16="http://schemas.microsoft.com/office/drawing/2014/main" id="{4EC01E1E-D912-8246-9372-16F51B35E7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4222" y="4203539"/>
            <a:ext cx="3057878" cy="2037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14370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326888-7AB5-354F-AA5A-127507A3AB6B}"/>
              </a:ext>
            </a:extLst>
          </p:cNvPr>
          <p:cNvSpPr>
            <a:spLocks noGrp="1"/>
          </p:cNvSpPr>
          <p:nvPr>
            <p:ph type="title"/>
          </p:nvPr>
        </p:nvSpPr>
        <p:spPr>
          <a:xfrm>
            <a:off x="1199213" y="685800"/>
            <a:ext cx="9883470" cy="708285"/>
          </a:xfrm>
        </p:spPr>
        <p:style>
          <a:lnRef idx="3">
            <a:schemeClr val="lt1"/>
          </a:lnRef>
          <a:fillRef idx="1">
            <a:schemeClr val="accent1"/>
          </a:fillRef>
          <a:effectRef idx="1">
            <a:schemeClr val="accent1"/>
          </a:effectRef>
          <a:fontRef idx="minor">
            <a:schemeClr val="lt1"/>
          </a:fontRef>
        </p:style>
        <p:txBody>
          <a:bodyPr>
            <a:normAutofit fontScale="90000"/>
          </a:bodyPr>
          <a:lstStyle/>
          <a:p>
            <a:r>
              <a:rPr lang="es-MX" dirty="0"/>
              <a:t>Detección de procedimientos clave</a:t>
            </a:r>
          </a:p>
        </p:txBody>
      </p:sp>
      <p:sp>
        <p:nvSpPr>
          <p:cNvPr id="3" name="Marcador de contenido 2">
            <a:extLst>
              <a:ext uri="{FF2B5EF4-FFF2-40B4-BE49-F238E27FC236}">
                <a16:creationId xmlns:a16="http://schemas.microsoft.com/office/drawing/2014/main" id="{153D8F82-E5C2-EE47-B92D-580AAF50EF55}"/>
              </a:ext>
            </a:extLst>
          </p:cNvPr>
          <p:cNvSpPr>
            <a:spLocks noGrp="1"/>
          </p:cNvSpPr>
          <p:nvPr>
            <p:ph sz="quarter" idx="13"/>
          </p:nvPr>
        </p:nvSpPr>
        <p:spPr>
          <a:xfrm>
            <a:off x="685800" y="1514008"/>
            <a:ext cx="10394707" cy="3860578"/>
          </a:xfrm>
        </p:spPr>
        <p:txBody>
          <a:bodyPr>
            <a:normAutofit/>
          </a:bodyPr>
          <a:lstStyle/>
          <a:p>
            <a:pPr marL="0" indent="0">
              <a:buNone/>
            </a:pPr>
            <a:r>
              <a:rPr lang="es-MX" sz="2800" dirty="0"/>
              <a:t>es importante trascender las prácticas puntuales e integrarlas a una estrategia más amplia que aporte más al modelo de negocio</a:t>
            </a:r>
          </a:p>
          <a:p>
            <a:pPr marL="0" indent="0">
              <a:buNone/>
            </a:pPr>
            <a:r>
              <a:rPr lang="es-MX" sz="2800" dirty="0"/>
              <a:t>Ejemplos:</a:t>
            </a:r>
          </a:p>
          <a:p>
            <a:r>
              <a:rPr lang="es-MX" sz="3600" baseline="30000" dirty="0">
                <a:solidFill>
                  <a:srgbClr val="1A1718"/>
                </a:solidFill>
              </a:rPr>
              <a:t> conciliación laboral</a:t>
            </a:r>
          </a:p>
          <a:p>
            <a:r>
              <a:rPr lang="es-MX" sz="3600" baseline="30000" dirty="0">
                <a:solidFill>
                  <a:srgbClr val="1A1718"/>
                </a:solidFill>
              </a:rPr>
              <a:t>gestión ambiental o </a:t>
            </a:r>
          </a:p>
          <a:p>
            <a:r>
              <a:rPr lang="es-MX" sz="3600" baseline="30000" dirty="0">
                <a:solidFill>
                  <a:srgbClr val="1A1718"/>
                </a:solidFill>
              </a:rPr>
              <a:t>la transparencia</a:t>
            </a:r>
          </a:p>
        </p:txBody>
      </p:sp>
      <p:pic>
        <p:nvPicPr>
          <p:cNvPr id="2050" name="Picture 2" descr="Resultado de imagen para procedimientos clave">
            <a:extLst>
              <a:ext uri="{FF2B5EF4-FFF2-40B4-BE49-F238E27FC236}">
                <a16:creationId xmlns:a16="http://schemas.microsoft.com/office/drawing/2014/main" id="{915D2FCD-275C-914D-98B6-3D4A4ED64DEF}"/>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42089" y="2891009"/>
            <a:ext cx="4775200" cy="260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29692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326888-7AB5-354F-AA5A-127507A3AB6B}"/>
              </a:ext>
            </a:extLst>
          </p:cNvPr>
          <p:cNvSpPr>
            <a:spLocks noGrp="1"/>
          </p:cNvSpPr>
          <p:nvPr>
            <p:ph type="title"/>
          </p:nvPr>
        </p:nvSpPr>
        <p:spPr>
          <a:xfrm>
            <a:off x="1199213" y="685800"/>
            <a:ext cx="9883470" cy="708285"/>
          </a:xfrm>
        </p:spPr>
        <p:style>
          <a:lnRef idx="3">
            <a:schemeClr val="lt1"/>
          </a:lnRef>
          <a:fillRef idx="1">
            <a:schemeClr val="accent1"/>
          </a:fillRef>
          <a:effectRef idx="1">
            <a:schemeClr val="accent1"/>
          </a:effectRef>
          <a:fontRef idx="minor">
            <a:schemeClr val="lt1"/>
          </a:fontRef>
        </p:style>
        <p:txBody>
          <a:bodyPr>
            <a:normAutofit fontScale="90000"/>
          </a:bodyPr>
          <a:lstStyle/>
          <a:p>
            <a:r>
              <a:rPr lang="es-MX" dirty="0"/>
              <a:t>Levantamiento de datos</a:t>
            </a:r>
          </a:p>
        </p:txBody>
      </p:sp>
      <p:sp>
        <p:nvSpPr>
          <p:cNvPr id="3" name="Marcador de contenido 2">
            <a:extLst>
              <a:ext uri="{FF2B5EF4-FFF2-40B4-BE49-F238E27FC236}">
                <a16:creationId xmlns:a16="http://schemas.microsoft.com/office/drawing/2014/main" id="{153D8F82-E5C2-EE47-B92D-580AAF50EF55}"/>
              </a:ext>
            </a:extLst>
          </p:cNvPr>
          <p:cNvSpPr>
            <a:spLocks noGrp="1"/>
          </p:cNvSpPr>
          <p:nvPr>
            <p:ph sz="quarter" idx="13"/>
          </p:nvPr>
        </p:nvSpPr>
        <p:spPr>
          <a:xfrm>
            <a:off x="685801" y="1514008"/>
            <a:ext cx="5511800" cy="3860578"/>
          </a:xfrm>
        </p:spPr>
        <p:txBody>
          <a:bodyPr>
            <a:normAutofit/>
          </a:bodyPr>
          <a:lstStyle/>
          <a:p>
            <a:r>
              <a:rPr lang="es-MX" sz="3600" baseline="30000" dirty="0">
                <a:solidFill>
                  <a:srgbClr val="1A1718"/>
                </a:solidFill>
              </a:rPr>
              <a:t>A directivos</a:t>
            </a:r>
          </a:p>
          <a:p>
            <a:r>
              <a:rPr lang="es-MX" sz="3600" baseline="30000" dirty="0">
                <a:solidFill>
                  <a:srgbClr val="1A1718"/>
                </a:solidFill>
              </a:rPr>
              <a:t>A empleados con tareas vinculadas a clientes</a:t>
            </a:r>
          </a:p>
          <a:p>
            <a:r>
              <a:rPr lang="es-MX" sz="3600" baseline="30000" dirty="0">
                <a:solidFill>
                  <a:srgbClr val="1A1718"/>
                </a:solidFill>
              </a:rPr>
              <a:t>A empleados con tareas vinculadas a proveedores, gobierno, etc.</a:t>
            </a:r>
          </a:p>
          <a:p>
            <a:r>
              <a:rPr lang="es-MX" sz="3600" baseline="30000" dirty="0">
                <a:solidFill>
                  <a:srgbClr val="1A1718"/>
                </a:solidFill>
              </a:rPr>
              <a:t>A clientes cercanos</a:t>
            </a:r>
          </a:p>
        </p:txBody>
      </p:sp>
      <p:pic>
        <p:nvPicPr>
          <p:cNvPr id="3080" name="Picture 8" descr="Imagen relacionada">
            <a:extLst>
              <a:ext uri="{FF2B5EF4-FFF2-40B4-BE49-F238E27FC236}">
                <a16:creationId xmlns:a16="http://schemas.microsoft.com/office/drawing/2014/main" id="{00776ED5-7697-D84F-855A-08FFDEB853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809" y="2175355"/>
            <a:ext cx="3809601" cy="2537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30964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326888-7AB5-354F-AA5A-127507A3AB6B}"/>
              </a:ext>
            </a:extLst>
          </p:cNvPr>
          <p:cNvSpPr>
            <a:spLocks noGrp="1"/>
          </p:cNvSpPr>
          <p:nvPr>
            <p:ph type="title"/>
          </p:nvPr>
        </p:nvSpPr>
        <p:spPr>
          <a:xfrm>
            <a:off x="1199213" y="685800"/>
            <a:ext cx="9883470" cy="708285"/>
          </a:xfrm>
        </p:spPr>
        <p:style>
          <a:lnRef idx="3">
            <a:schemeClr val="lt1"/>
          </a:lnRef>
          <a:fillRef idx="1">
            <a:schemeClr val="accent1"/>
          </a:fillRef>
          <a:effectRef idx="1">
            <a:schemeClr val="accent1"/>
          </a:effectRef>
          <a:fontRef idx="minor">
            <a:schemeClr val="lt1"/>
          </a:fontRef>
        </p:style>
        <p:txBody>
          <a:bodyPr>
            <a:normAutofit fontScale="90000"/>
          </a:bodyPr>
          <a:lstStyle/>
          <a:p>
            <a:r>
              <a:rPr lang="es-MX" dirty="0"/>
              <a:t>Levantamiento de datos</a:t>
            </a:r>
          </a:p>
        </p:txBody>
      </p:sp>
      <p:sp>
        <p:nvSpPr>
          <p:cNvPr id="3" name="Marcador de contenido 2">
            <a:extLst>
              <a:ext uri="{FF2B5EF4-FFF2-40B4-BE49-F238E27FC236}">
                <a16:creationId xmlns:a16="http://schemas.microsoft.com/office/drawing/2014/main" id="{153D8F82-E5C2-EE47-B92D-580AAF50EF55}"/>
              </a:ext>
            </a:extLst>
          </p:cNvPr>
          <p:cNvSpPr>
            <a:spLocks noGrp="1"/>
          </p:cNvSpPr>
          <p:nvPr>
            <p:ph sz="quarter" idx="13"/>
          </p:nvPr>
        </p:nvSpPr>
        <p:spPr>
          <a:xfrm>
            <a:off x="685800" y="1514008"/>
            <a:ext cx="10394707" cy="3860578"/>
          </a:xfrm>
        </p:spPr>
        <p:txBody>
          <a:bodyPr>
            <a:normAutofit lnSpcReduction="10000"/>
          </a:bodyPr>
          <a:lstStyle/>
          <a:p>
            <a:pPr marL="0" indent="0">
              <a:buNone/>
            </a:pPr>
            <a:r>
              <a:rPr lang="es-MX" sz="2800" dirty="0"/>
              <a:t>A partir de la información arrojada de la entrevista con diretivos y de la detección de procedimientos clave, se deberá profundizar más a partir de entrevistas, cuestionarios y observación directa.</a:t>
            </a:r>
          </a:p>
          <a:p>
            <a:pPr marL="0" indent="0">
              <a:buNone/>
            </a:pPr>
            <a:r>
              <a:rPr lang="es-MX" sz="2800" dirty="0"/>
              <a:t>Lo que se debe evidenciar:</a:t>
            </a:r>
          </a:p>
          <a:p>
            <a:r>
              <a:rPr lang="es-MX" sz="3600" baseline="30000" dirty="0">
                <a:solidFill>
                  <a:srgbClr val="1A1718"/>
                </a:solidFill>
              </a:rPr>
              <a:t> fortalezas y debilidades</a:t>
            </a:r>
          </a:p>
          <a:p>
            <a:r>
              <a:rPr lang="es-MX" sz="3600" baseline="30000" dirty="0">
                <a:solidFill>
                  <a:srgbClr val="1A1718"/>
                </a:solidFill>
              </a:rPr>
              <a:t>Stakeholders má importantes</a:t>
            </a:r>
          </a:p>
        </p:txBody>
      </p:sp>
      <p:pic>
        <p:nvPicPr>
          <p:cNvPr id="4" name="Picture 8" descr="Imagen relacionada">
            <a:extLst>
              <a:ext uri="{FF2B5EF4-FFF2-40B4-BE49-F238E27FC236}">
                <a16:creationId xmlns:a16="http://schemas.microsoft.com/office/drawing/2014/main" id="{A8F608B8-5CB7-6F44-B529-366FF85246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58934" y="3113382"/>
            <a:ext cx="3809601" cy="2537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97280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326888-7AB5-354F-AA5A-127507A3AB6B}"/>
              </a:ext>
            </a:extLst>
          </p:cNvPr>
          <p:cNvSpPr>
            <a:spLocks noGrp="1"/>
          </p:cNvSpPr>
          <p:nvPr>
            <p:ph type="title"/>
          </p:nvPr>
        </p:nvSpPr>
        <p:spPr>
          <a:xfrm>
            <a:off x="1199213" y="685800"/>
            <a:ext cx="9883470" cy="708285"/>
          </a:xfrm>
        </p:spPr>
        <p:style>
          <a:lnRef idx="3">
            <a:schemeClr val="lt1"/>
          </a:lnRef>
          <a:fillRef idx="1">
            <a:schemeClr val="accent1"/>
          </a:fillRef>
          <a:effectRef idx="1">
            <a:schemeClr val="accent1"/>
          </a:effectRef>
          <a:fontRef idx="minor">
            <a:schemeClr val="lt1"/>
          </a:fontRef>
        </p:style>
        <p:txBody>
          <a:bodyPr>
            <a:normAutofit fontScale="90000"/>
          </a:bodyPr>
          <a:lstStyle/>
          <a:p>
            <a:r>
              <a:rPr lang="es-MX" dirty="0"/>
              <a:t>Análisis de resultados</a:t>
            </a:r>
          </a:p>
        </p:txBody>
      </p:sp>
      <p:sp>
        <p:nvSpPr>
          <p:cNvPr id="3" name="Marcador de contenido 2">
            <a:extLst>
              <a:ext uri="{FF2B5EF4-FFF2-40B4-BE49-F238E27FC236}">
                <a16:creationId xmlns:a16="http://schemas.microsoft.com/office/drawing/2014/main" id="{153D8F82-E5C2-EE47-B92D-580AAF50EF55}"/>
              </a:ext>
            </a:extLst>
          </p:cNvPr>
          <p:cNvSpPr>
            <a:spLocks noGrp="1"/>
          </p:cNvSpPr>
          <p:nvPr>
            <p:ph sz="quarter" idx="13"/>
          </p:nvPr>
        </p:nvSpPr>
        <p:spPr>
          <a:xfrm>
            <a:off x="685800" y="1514008"/>
            <a:ext cx="10394707" cy="3860578"/>
          </a:xfrm>
        </p:spPr>
        <p:txBody>
          <a:bodyPr>
            <a:normAutofit/>
          </a:bodyPr>
          <a:lstStyle/>
          <a:p>
            <a:r>
              <a:rPr lang="es-MX" sz="2800" dirty="0"/>
              <a:t>Se recomienda realizarlo despúes de tener un conocimiento amplio sobre la historia de la empresa y el dueño, su entorno interno y externo</a:t>
            </a:r>
          </a:p>
          <a:p>
            <a:r>
              <a:rPr lang="es-MX" sz="2800" dirty="0"/>
              <a:t>Si no es posible, se recomienda realizarlo                                                        con el representante de RS</a:t>
            </a:r>
          </a:p>
          <a:p>
            <a:r>
              <a:rPr lang="es-MX" sz="3600" baseline="30000" dirty="0">
                <a:solidFill>
                  <a:srgbClr val="1A1718"/>
                </a:solidFill>
              </a:rPr>
              <a:t>LOS RESULTADOS DEBEN ANALIZARSE DE ACUERDO AL                                                                         CONTEXTO Y CARACTERÍSTICAS DE LA ORGANIZACIÓN</a:t>
            </a:r>
          </a:p>
        </p:txBody>
      </p:sp>
      <p:pic>
        <p:nvPicPr>
          <p:cNvPr id="4" name="Picture 2" descr="Resultado de imagen para análisis de resultados">
            <a:extLst>
              <a:ext uri="{FF2B5EF4-FFF2-40B4-BE49-F238E27FC236}">
                <a16:creationId xmlns:a16="http://schemas.microsoft.com/office/drawing/2014/main" id="{1E98F04A-1460-304C-831D-90A7A3E76823}"/>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283326" y="2100271"/>
            <a:ext cx="4141592" cy="26880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30388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326888-7AB5-354F-AA5A-127507A3AB6B}"/>
              </a:ext>
            </a:extLst>
          </p:cNvPr>
          <p:cNvSpPr>
            <a:spLocks noGrp="1"/>
          </p:cNvSpPr>
          <p:nvPr>
            <p:ph type="title"/>
          </p:nvPr>
        </p:nvSpPr>
        <p:spPr>
          <a:xfrm>
            <a:off x="1199213" y="685800"/>
            <a:ext cx="9883470" cy="708285"/>
          </a:xfrm>
        </p:spPr>
        <p:style>
          <a:lnRef idx="3">
            <a:schemeClr val="lt1"/>
          </a:lnRef>
          <a:fillRef idx="1">
            <a:schemeClr val="accent1"/>
          </a:fillRef>
          <a:effectRef idx="1">
            <a:schemeClr val="accent1"/>
          </a:effectRef>
          <a:fontRef idx="minor">
            <a:schemeClr val="lt1"/>
          </a:fontRef>
        </p:style>
        <p:txBody>
          <a:bodyPr>
            <a:normAutofit fontScale="90000"/>
          </a:bodyPr>
          <a:lstStyle/>
          <a:p>
            <a:r>
              <a:rPr lang="es-MX" dirty="0"/>
              <a:t>Análisis de resultados</a:t>
            </a:r>
          </a:p>
        </p:txBody>
      </p:sp>
      <p:sp>
        <p:nvSpPr>
          <p:cNvPr id="3" name="Marcador de contenido 2">
            <a:extLst>
              <a:ext uri="{FF2B5EF4-FFF2-40B4-BE49-F238E27FC236}">
                <a16:creationId xmlns:a16="http://schemas.microsoft.com/office/drawing/2014/main" id="{153D8F82-E5C2-EE47-B92D-580AAF50EF55}"/>
              </a:ext>
            </a:extLst>
          </p:cNvPr>
          <p:cNvSpPr>
            <a:spLocks noGrp="1"/>
          </p:cNvSpPr>
          <p:nvPr>
            <p:ph sz="quarter" idx="13"/>
          </p:nvPr>
        </p:nvSpPr>
        <p:spPr>
          <a:xfrm>
            <a:off x="685800" y="1514008"/>
            <a:ext cx="6561667" cy="3860578"/>
          </a:xfrm>
        </p:spPr>
        <p:txBody>
          <a:bodyPr>
            <a:normAutofit/>
          </a:bodyPr>
          <a:lstStyle/>
          <a:p>
            <a:r>
              <a:rPr lang="es-MX" sz="3600" baseline="30000" dirty="0">
                <a:solidFill>
                  <a:srgbClr val="1A1718"/>
                </a:solidFill>
              </a:rPr>
              <a:t>Analizar los puntos en común con respecto a los stakeholders detectados</a:t>
            </a:r>
          </a:p>
          <a:p>
            <a:r>
              <a:rPr lang="es-MX" sz="3600" baseline="30000" dirty="0">
                <a:solidFill>
                  <a:srgbClr val="1A1718"/>
                </a:solidFill>
              </a:rPr>
              <a:t>Analizar las fortalezas en las que todos coincidieron</a:t>
            </a:r>
          </a:p>
          <a:p>
            <a:r>
              <a:rPr lang="es-MX" sz="3600" baseline="30000" dirty="0">
                <a:solidFill>
                  <a:srgbClr val="1A1718"/>
                </a:solidFill>
              </a:rPr>
              <a:t>Analizar las debilidades que la mayoría marcó</a:t>
            </a:r>
          </a:p>
          <a:p>
            <a:r>
              <a:rPr lang="es-MX" sz="3600" baseline="30000" dirty="0">
                <a:solidFill>
                  <a:srgbClr val="1A1718"/>
                </a:solidFill>
              </a:rPr>
              <a:t>Explicar desde el entorno interno y externo que vive la organización</a:t>
            </a:r>
          </a:p>
        </p:txBody>
      </p:sp>
      <p:pic>
        <p:nvPicPr>
          <p:cNvPr id="4098" name="Picture 2" descr="Resultado de imagen para análisis de resultados">
            <a:extLst>
              <a:ext uri="{FF2B5EF4-FFF2-40B4-BE49-F238E27FC236}">
                <a16:creationId xmlns:a16="http://schemas.microsoft.com/office/drawing/2014/main" id="{5BBA8B1F-AE4C-E14A-86AB-D11A2316771E}"/>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247467" y="1682045"/>
            <a:ext cx="4141592" cy="26880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67061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FB425CE5-CC8B-9743-A0FA-9987D1D6BBC9}"/>
              </a:ext>
            </a:extLst>
          </p:cNvPr>
          <p:cNvSpPr txBox="1">
            <a:spLocks/>
          </p:cNvSpPr>
          <p:nvPr/>
        </p:nvSpPr>
        <p:spPr>
          <a:xfrm>
            <a:off x="312237" y="1465706"/>
            <a:ext cx="1955817" cy="1424064"/>
          </a:xfrm>
          <a:prstGeom prst="rect">
            <a:avLst/>
          </a:prstGeom>
        </p:spPr>
        <p:txBody>
          <a:bodyPr spcFirstLastPara="1" vert="horz" lIns="91440" tIns="45720" rIns="91440" bIns="45720" numCol="1" rtlCol="0" anchor="b">
            <a:prstTxWarp prst="textArchUp">
              <a:avLst>
                <a:gd name="adj" fmla="val 11137653"/>
              </a:avLst>
            </a:prstTxWarp>
            <a:no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r>
              <a:rPr lang="es-MX" sz="3600">
                <a:ln>
                  <a:solidFill>
                    <a:sysClr val="windowText" lastClr="000000"/>
                  </a:solidFill>
                </a:ln>
              </a:rPr>
              <a:t>RedAcción informe</a:t>
            </a:r>
            <a:endParaRPr lang="es-MX" sz="3600" dirty="0">
              <a:ln>
                <a:solidFill>
                  <a:sysClr val="windowText" lastClr="000000"/>
                </a:solidFill>
              </a:ln>
            </a:endParaRPr>
          </a:p>
        </p:txBody>
      </p:sp>
      <p:graphicFrame>
        <p:nvGraphicFramePr>
          <p:cNvPr id="10" name="Marcador de contenido 3">
            <a:extLst>
              <a:ext uri="{FF2B5EF4-FFF2-40B4-BE49-F238E27FC236}">
                <a16:creationId xmlns:a16="http://schemas.microsoft.com/office/drawing/2014/main" id="{6CD874E1-9A74-7545-8025-0FC9160E3483}"/>
              </a:ext>
            </a:extLst>
          </p:cNvPr>
          <p:cNvGraphicFramePr>
            <a:graphicFrameLocks/>
          </p:cNvGraphicFramePr>
          <p:nvPr>
            <p:extLst>
              <p:ext uri="{D42A27DB-BD31-4B8C-83A1-F6EECF244321}">
                <p14:modId xmlns:p14="http://schemas.microsoft.com/office/powerpoint/2010/main" val="2874007421"/>
              </p:ext>
            </p:extLst>
          </p:nvPr>
        </p:nvGraphicFramePr>
        <p:xfrm>
          <a:off x="2203554" y="489429"/>
          <a:ext cx="9114020" cy="44873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Elipse 10">
            <a:extLst>
              <a:ext uri="{FF2B5EF4-FFF2-40B4-BE49-F238E27FC236}">
                <a16:creationId xmlns:a16="http://schemas.microsoft.com/office/drawing/2014/main" id="{F3AF0F4E-B8B1-D846-B238-7EC0351201FA}"/>
              </a:ext>
            </a:extLst>
          </p:cNvPr>
          <p:cNvSpPr/>
          <p:nvPr/>
        </p:nvSpPr>
        <p:spPr>
          <a:xfrm>
            <a:off x="327067" y="1628081"/>
            <a:ext cx="1926156" cy="1789676"/>
          </a:xfrm>
          <a:prstGeom prst="ellipse">
            <a:avLst/>
          </a:prstGeom>
          <a:blipFill rotWithShape="1">
            <a:blip r:embed="rId7"/>
            <a:stretch>
              <a:fillRect/>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14716741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EDD58D-2342-D84B-BCF7-03B93E649C00}"/>
              </a:ext>
            </a:extLst>
          </p:cNvPr>
          <p:cNvSpPr>
            <a:spLocks noGrp="1"/>
          </p:cNvSpPr>
          <p:nvPr>
            <p:ph type="title"/>
          </p:nvPr>
        </p:nvSpPr>
        <p:spPr>
          <a:xfrm>
            <a:off x="685801" y="685800"/>
            <a:ext cx="10396882" cy="747889"/>
          </a:xfrm>
        </p:spPr>
        <p:style>
          <a:lnRef idx="1">
            <a:schemeClr val="accent1"/>
          </a:lnRef>
          <a:fillRef idx="3">
            <a:schemeClr val="accent1"/>
          </a:fillRef>
          <a:effectRef idx="2">
            <a:schemeClr val="accent1"/>
          </a:effectRef>
          <a:fontRef idx="minor">
            <a:schemeClr val="lt1"/>
          </a:fontRef>
        </p:style>
        <p:txBody>
          <a:bodyPr>
            <a:normAutofit fontScale="90000"/>
          </a:bodyPr>
          <a:lstStyle/>
          <a:p>
            <a:r>
              <a:rPr lang="es-MX" dirty="0"/>
              <a:t>antecedentes</a:t>
            </a:r>
          </a:p>
        </p:txBody>
      </p:sp>
      <p:sp>
        <p:nvSpPr>
          <p:cNvPr id="3" name="Marcador de contenido 2">
            <a:extLst>
              <a:ext uri="{FF2B5EF4-FFF2-40B4-BE49-F238E27FC236}">
                <a16:creationId xmlns:a16="http://schemas.microsoft.com/office/drawing/2014/main" id="{11C32FCE-48FD-0D47-8196-9BE4B6B3B8AA}"/>
              </a:ext>
            </a:extLst>
          </p:cNvPr>
          <p:cNvSpPr>
            <a:spLocks noGrp="1"/>
          </p:cNvSpPr>
          <p:nvPr>
            <p:ph sz="quarter" idx="13"/>
          </p:nvPr>
        </p:nvSpPr>
        <p:spPr>
          <a:xfrm>
            <a:off x="685801" y="1545941"/>
            <a:ext cx="5714999" cy="4048036"/>
          </a:xfrm>
        </p:spPr>
        <p:txBody>
          <a:bodyPr>
            <a:normAutofit lnSpcReduction="10000"/>
          </a:bodyPr>
          <a:lstStyle/>
          <a:p>
            <a:r>
              <a:rPr lang="es-MX" dirty="0"/>
              <a:t>Explicar la principal preocupación del dueño o administrador por reflejar o introducir prácticas de RSE en la organización</a:t>
            </a:r>
          </a:p>
          <a:p>
            <a:r>
              <a:rPr lang="es-MX" dirty="0"/>
              <a:t>PERFIL DE LA ORGANIZACIÓN</a:t>
            </a:r>
          </a:p>
          <a:p>
            <a:r>
              <a:rPr lang="es-MX" dirty="0"/>
              <a:t>BREVE HISTORIA DE LA ORGANIZACIÓN, EXPLICANDO CON MAYOR ÉNFASIS LAS ACCIONES DE RESPONSABILIDAD SOCIAL</a:t>
            </a:r>
          </a:p>
          <a:p>
            <a:r>
              <a:rPr lang="es-MX" dirty="0"/>
              <a:t>ACCIONES DE RESPONSABILIDAD SOCIAL QUE HAN REALIZADO Y EL IMPACTO QUE HAN TENIDO</a:t>
            </a:r>
          </a:p>
          <a:p>
            <a:r>
              <a:rPr lang="es-MX" dirty="0"/>
              <a:t>STAKEHOLDERS BENEFICIADOS</a:t>
            </a:r>
          </a:p>
        </p:txBody>
      </p:sp>
      <p:pic>
        <p:nvPicPr>
          <p:cNvPr id="5122" name="Picture 2" descr="Resultado de imagen para antecedentes de la empresa">
            <a:extLst>
              <a:ext uri="{FF2B5EF4-FFF2-40B4-BE49-F238E27FC236}">
                <a16:creationId xmlns:a16="http://schemas.microsoft.com/office/drawing/2014/main" id="{F514D69F-ABC4-F84B-A13A-AC09F0932A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3688" y="1545940"/>
            <a:ext cx="4380089" cy="36085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44624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326888-7AB5-354F-AA5A-127507A3AB6B}"/>
              </a:ext>
            </a:extLst>
          </p:cNvPr>
          <p:cNvSpPr>
            <a:spLocks noGrp="1"/>
          </p:cNvSpPr>
          <p:nvPr>
            <p:ph type="title"/>
          </p:nvPr>
        </p:nvSpPr>
        <p:spPr>
          <a:xfrm>
            <a:off x="1199213" y="685800"/>
            <a:ext cx="9883470" cy="708285"/>
          </a:xfrm>
        </p:spPr>
        <p:style>
          <a:lnRef idx="3">
            <a:schemeClr val="lt1"/>
          </a:lnRef>
          <a:fillRef idx="1">
            <a:schemeClr val="accent1"/>
          </a:fillRef>
          <a:effectRef idx="1">
            <a:schemeClr val="accent1"/>
          </a:effectRef>
          <a:fontRef idx="minor">
            <a:schemeClr val="lt1"/>
          </a:fontRef>
        </p:style>
        <p:txBody>
          <a:bodyPr>
            <a:normAutofit fontScale="90000"/>
          </a:bodyPr>
          <a:lstStyle/>
          <a:p>
            <a:r>
              <a:rPr lang="es-MX" dirty="0"/>
              <a:t>Detección de fortalezas</a:t>
            </a:r>
          </a:p>
        </p:txBody>
      </p:sp>
      <p:sp>
        <p:nvSpPr>
          <p:cNvPr id="3" name="Marcador de contenido 2">
            <a:extLst>
              <a:ext uri="{FF2B5EF4-FFF2-40B4-BE49-F238E27FC236}">
                <a16:creationId xmlns:a16="http://schemas.microsoft.com/office/drawing/2014/main" id="{153D8F82-E5C2-EE47-B92D-580AAF50EF55}"/>
              </a:ext>
            </a:extLst>
          </p:cNvPr>
          <p:cNvSpPr>
            <a:spLocks noGrp="1"/>
          </p:cNvSpPr>
          <p:nvPr>
            <p:ph sz="quarter" idx="13"/>
          </p:nvPr>
        </p:nvSpPr>
        <p:spPr>
          <a:xfrm>
            <a:off x="685801" y="1514008"/>
            <a:ext cx="6143978" cy="3860578"/>
          </a:xfrm>
        </p:spPr>
        <p:txBody>
          <a:bodyPr/>
          <a:lstStyle/>
          <a:p>
            <a:r>
              <a:rPr lang="es-MX" dirty="0"/>
              <a:t>RECONOCIMIENTO DE TODOS LOS PUNTOS BUENOS QUE LA ORGANIZACIÓN Y SUS INTEGRANTES HAN TENIDO:</a:t>
            </a:r>
          </a:p>
          <a:p>
            <a:r>
              <a:rPr lang="es-MX" dirty="0"/>
              <a:t>¿CÓMO SE LOGRÓ CONSEGUIR A ESE IMPORTANTE CLIENTE? </a:t>
            </a:r>
          </a:p>
          <a:p>
            <a:r>
              <a:rPr lang="es-MX" dirty="0"/>
              <a:t>¿CÓMO SE HA LOGRADO QUE EXISTA UN CLIMA LABORAL AMIGABLE?</a:t>
            </a:r>
          </a:p>
          <a:p>
            <a:r>
              <a:rPr lang="es-MX" dirty="0"/>
              <a:t>¿CUÁLES SON LAS CARACTERÍSTICAS DEL PRODUCTO O SERVICIO ESTRELLA QUE HAN LOGRADO FAVORECER EN EL GUSTO DEL CLIENTE?</a:t>
            </a:r>
          </a:p>
        </p:txBody>
      </p:sp>
      <p:sp>
        <p:nvSpPr>
          <p:cNvPr id="4" name="AutoShape 2" descr="Resultado de imagen para fortalezas y debilidades">
            <a:extLst>
              <a:ext uri="{FF2B5EF4-FFF2-40B4-BE49-F238E27FC236}">
                <a16:creationId xmlns:a16="http://schemas.microsoft.com/office/drawing/2014/main" id="{22E10F53-372A-FC4D-BC79-65376829E310}"/>
              </a:ext>
            </a:extLst>
          </p:cNvPr>
          <p:cNvSpPr>
            <a:spLocks noChangeAspect="1" noChangeArrowheads="1"/>
          </p:cNvSpPr>
          <p:nvPr/>
        </p:nvSpPr>
        <p:spPr bwMode="auto">
          <a:xfrm>
            <a:off x="2032000" y="527050"/>
            <a:ext cx="8128000" cy="58039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150" name="Picture 6" descr="Imagen relacionada">
            <a:extLst>
              <a:ext uri="{FF2B5EF4-FFF2-40B4-BE49-F238E27FC236}">
                <a16:creationId xmlns:a16="http://schemas.microsoft.com/office/drawing/2014/main" id="{7299C0B5-755A-3145-886D-1E0C032BF4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4105" y="1552835"/>
            <a:ext cx="3858682" cy="3858682"/>
          </a:xfrm>
          <a:prstGeom prst="rect">
            <a:avLst/>
          </a:prstGeom>
          <a:noFill/>
          <a:extLst>
            <a:ext uri="{909E8E84-426E-40DD-AFC4-6F175D3DCCD1}">
              <a14:hiddenFill xmlns:a14="http://schemas.microsoft.com/office/drawing/2010/main">
                <a:solidFill>
                  <a:srgbClr val="FFFFFF"/>
                </a:solidFill>
              </a14:hiddenFill>
            </a:ext>
          </a:extLst>
        </p:spPr>
      </p:pic>
      <p:sp>
        <p:nvSpPr>
          <p:cNvPr id="8" name="Rectángulo 7">
            <a:extLst>
              <a:ext uri="{FF2B5EF4-FFF2-40B4-BE49-F238E27FC236}">
                <a16:creationId xmlns:a16="http://schemas.microsoft.com/office/drawing/2014/main" id="{92E84845-A7B9-5944-9B64-CD8C3D337814}"/>
              </a:ext>
            </a:extLst>
          </p:cNvPr>
          <p:cNvSpPr/>
          <p:nvPr/>
        </p:nvSpPr>
        <p:spPr>
          <a:xfrm>
            <a:off x="7134105" y="1552835"/>
            <a:ext cx="1930873" cy="1924143"/>
          </a:xfrm>
          <a:prstGeom prst="rect">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140233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EDD58D-2342-D84B-BCF7-03B93E649C00}"/>
              </a:ext>
            </a:extLst>
          </p:cNvPr>
          <p:cNvSpPr>
            <a:spLocks noGrp="1"/>
          </p:cNvSpPr>
          <p:nvPr>
            <p:ph type="title"/>
          </p:nvPr>
        </p:nvSpPr>
        <p:spPr>
          <a:xfrm>
            <a:off x="685801" y="685800"/>
            <a:ext cx="10396882" cy="747889"/>
          </a:xfrm>
        </p:spPr>
        <p:style>
          <a:lnRef idx="1">
            <a:schemeClr val="accent1"/>
          </a:lnRef>
          <a:fillRef idx="3">
            <a:schemeClr val="accent1"/>
          </a:fillRef>
          <a:effectRef idx="2">
            <a:schemeClr val="accent1"/>
          </a:effectRef>
          <a:fontRef idx="minor">
            <a:schemeClr val="lt1"/>
          </a:fontRef>
        </p:style>
        <p:txBody>
          <a:bodyPr>
            <a:normAutofit fontScale="90000"/>
          </a:bodyPr>
          <a:lstStyle/>
          <a:p>
            <a:r>
              <a:rPr lang="es-MX" dirty="0"/>
              <a:t>DETECCIÓN DE OPORTUNIDADES</a:t>
            </a:r>
          </a:p>
        </p:txBody>
      </p:sp>
      <p:sp>
        <p:nvSpPr>
          <p:cNvPr id="3" name="Marcador de contenido 2">
            <a:extLst>
              <a:ext uri="{FF2B5EF4-FFF2-40B4-BE49-F238E27FC236}">
                <a16:creationId xmlns:a16="http://schemas.microsoft.com/office/drawing/2014/main" id="{11C32FCE-48FD-0D47-8196-9BE4B6B3B8AA}"/>
              </a:ext>
            </a:extLst>
          </p:cNvPr>
          <p:cNvSpPr>
            <a:spLocks noGrp="1"/>
          </p:cNvSpPr>
          <p:nvPr>
            <p:ph sz="quarter" idx="13"/>
          </p:nvPr>
        </p:nvSpPr>
        <p:spPr>
          <a:xfrm>
            <a:off x="685800" y="2063396"/>
            <a:ext cx="6053667" cy="2648089"/>
          </a:xfrm>
        </p:spPr>
        <p:txBody>
          <a:bodyPr/>
          <a:lstStyle/>
          <a:p>
            <a:r>
              <a:rPr lang="es-MX" dirty="0"/>
              <a:t>¿EN QUÉ PUEDE FAVORECERNOS EL ACUERDO BILATERAL MÉXICO-ESTADOS UNIDOS?</a:t>
            </a:r>
          </a:p>
          <a:p>
            <a:r>
              <a:rPr lang="es-MX" dirty="0"/>
              <a:t>¿CÓMO PUEDO APROVECHAR LA PUESTA EN MARCHA DEL TREN MÉXICO- TOLUCA?</a:t>
            </a:r>
          </a:p>
          <a:p>
            <a:r>
              <a:rPr lang="es-MX" dirty="0"/>
              <a:t>¿CÓMO PUEDO ATRAER A LOS CONSUMIDORES RESPONSABLES?</a:t>
            </a:r>
          </a:p>
        </p:txBody>
      </p:sp>
      <p:pic>
        <p:nvPicPr>
          <p:cNvPr id="4" name="Picture 6" descr="Imagen relacionada">
            <a:extLst>
              <a:ext uri="{FF2B5EF4-FFF2-40B4-BE49-F238E27FC236}">
                <a16:creationId xmlns:a16="http://schemas.microsoft.com/office/drawing/2014/main" id="{FD542431-DC90-6E43-B20C-952F943E85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4105" y="1552835"/>
            <a:ext cx="3858682" cy="3858682"/>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a:extLst>
              <a:ext uri="{FF2B5EF4-FFF2-40B4-BE49-F238E27FC236}">
                <a16:creationId xmlns:a16="http://schemas.microsoft.com/office/drawing/2014/main" id="{1015CF7F-D50F-0248-BEE6-39F29474E52F}"/>
              </a:ext>
            </a:extLst>
          </p:cNvPr>
          <p:cNvSpPr/>
          <p:nvPr/>
        </p:nvSpPr>
        <p:spPr>
          <a:xfrm>
            <a:off x="7132573" y="3465856"/>
            <a:ext cx="1930873" cy="1924143"/>
          </a:xfrm>
          <a:prstGeom prst="rect">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610086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B48814A-58F4-D044-8F69-342E39864579}"/>
              </a:ext>
            </a:extLst>
          </p:cNvPr>
          <p:cNvSpPr>
            <a:spLocks noGrp="1"/>
          </p:cNvSpPr>
          <p:nvPr>
            <p:ph type="title"/>
          </p:nvPr>
        </p:nvSpPr>
        <p:spPr>
          <a:xfrm>
            <a:off x="3190475" y="375834"/>
            <a:ext cx="7890032" cy="1151965"/>
          </a:xfrm>
        </p:spPr>
        <p:txBody>
          <a:bodyPr/>
          <a:lstStyle/>
          <a:p>
            <a:r>
              <a:rPr lang="es-MX" dirty="0"/>
              <a:t>Guión explicativo</a:t>
            </a:r>
          </a:p>
        </p:txBody>
      </p:sp>
      <p:sp>
        <p:nvSpPr>
          <p:cNvPr id="3" name="Marcador de contenido 2">
            <a:extLst>
              <a:ext uri="{FF2B5EF4-FFF2-40B4-BE49-F238E27FC236}">
                <a16:creationId xmlns:a16="http://schemas.microsoft.com/office/drawing/2014/main" id="{DE509384-E0A7-1344-86AF-4073F4B3E06E}"/>
              </a:ext>
            </a:extLst>
          </p:cNvPr>
          <p:cNvSpPr>
            <a:spLocks noGrp="1"/>
          </p:cNvSpPr>
          <p:nvPr>
            <p:ph sz="quarter" idx="13"/>
          </p:nvPr>
        </p:nvSpPr>
        <p:spPr>
          <a:xfrm>
            <a:off x="685800" y="1837766"/>
            <a:ext cx="10519475" cy="3536820"/>
          </a:xfrm>
        </p:spPr>
        <p:txBody>
          <a:bodyPr>
            <a:normAutofit/>
          </a:bodyPr>
          <a:lstStyle/>
          <a:p>
            <a:r>
              <a:rPr lang="es-MX" dirty="0"/>
              <a:t>Una de las actividades de aprendizaje de La unidad de aprendizaje “Responsabilidad Social y Ética Empresarial” es Diagnosticar una empresa turística que refleje la situación de su RSE </a:t>
            </a:r>
          </a:p>
          <a:p>
            <a:r>
              <a:rPr lang="es-MX" dirty="0"/>
              <a:t>Por ello, se recomienda que este material se proyecte en la primera unidad temática, en donde se expican las bases y dimensiones de la RSE</a:t>
            </a:r>
          </a:p>
          <a:p>
            <a:r>
              <a:rPr lang="es-MX" dirty="0"/>
              <a:t>Es necesario que junto con el material, los alumnos y el profesor compartan casos en los que reconocen lo que aquí se incluye.</a:t>
            </a:r>
          </a:p>
        </p:txBody>
      </p:sp>
      <p:pic>
        <p:nvPicPr>
          <p:cNvPr id="4" name="Picture 2" descr="Imagen relacionada">
            <a:extLst>
              <a:ext uri="{FF2B5EF4-FFF2-40B4-BE49-F238E27FC236}">
                <a16:creationId xmlns:a16="http://schemas.microsoft.com/office/drawing/2014/main" id="{5D99FF7A-E923-A742-BE2D-9AD52325CFB2}"/>
              </a:ext>
            </a:extLst>
          </p:cNvPr>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02699" y="195005"/>
            <a:ext cx="1332794" cy="1332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29723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EDD58D-2342-D84B-BCF7-03B93E649C00}"/>
              </a:ext>
            </a:extLst>
          </p:cNvPr>
          <p:cNvSpPr>
            <a:spLocks noGrp="1"/>
          </p:cNvSpPr>
          <p:nvPr>
            <p:ph type="title"/>
          </p:nvPr>
        </p:nvSpPr>
        <p:spPr>
          <a:xfrm>
            <a:off x="685801" y="685800"/>
            <a:ext cx="10396882" cy="747889"/>
          </a:xfrm>
        </p:spPr>
        <p:style>
          <a:lnRef idx="1">
            <a:schemeClr val="accent1"/>
          </a:lnRef>
          <a:fillRef idx="3">
            <a:schemeClr val="accent1"/>
          </a:fillRef>
          <a:effectRef idx="2">
            <a:schemeClr val="accent1"/>
          </a:effectRef>
          <a:fontRef idx="minor">
            <a:schemeClr val="lt1"/>
          </a:fontRef>
        </p:style>
        <p:txBody>
          <a:bodyPr>
            <a:normAutofit fontScale="90000"/>
          </a:bodyPr>
          <a:lstStyle/>
          <a:p>
            <a:r>
              <a:rPr lang="es-MX" dirty="0"/>
              <a:t>DETECCIÓN DE stakeholders</a:t>
            </a:r>
          </a:p>
        </p:txBody>
      </p:sp>
      <p:sp>
        <p:nvSpPr>
          <p:cNvPr id="3" name="Marcador de contenido 2">
            <a:extLst>
              <a:ext uri="{FF2B5EF4-FFF2-40B4-BE49-F238E27FC236}">
                <a16:creationId xmlns:a16="http://schemas.microsoft.com/office/drawing/2014/main" id="{11C32FCE-48FD-0D47-8196-9BE4B6B3B8AA}"/>
              </a:ext>
            </a:extLst>
          </p:cNvPr>
          <p:cNvSpPr>
            <a:spLocks noGrp="1"/>
          </p:cNvSpPr>
          <p:nvPr>
            <p:ph sz="quarter" idx="13"/>
          </p:nvPr>
        </p:nvSpPr>
        <p:spPr>
          <a:xfrm>
            <a:off x="434790" y="1342591"/>
            <a:ext cx="6019799" cy="4609975"/>
          </a:xfrm>
        </p:spPr>
        <p:txBody>
          <a:bodyPr>
            <a:normAutofit/>
          </a:bodyPr>
          <a:lstStyle/>
          <a:p>
            <a:r>
              <a:rPr lang="es-MX" dirty="0"/>
              <a:t>Realizar una lista junto con:</a:t>
            </a:r>
          </a:p>
          <a:p>
            <a:pPr lvl="1"/>
            <a:r>
              <a:rPr lang="es-MX" dirty="0"/>
              <a:t>El director</a:t>
            </a:r>
          </a:p>
          <a:p>
            <a:pPr lvl="1"/>
            <a:r>
              <a:rPr lang="es-MX" dirty="0"/>
              <a:t>Los empleados</a:t>
            </a:r>
          </a:p>
          <a:p>
            <a:pPr lvl="1"/>
            <a:r>
              <a:rPr lang="es-MX" dirty="0"/>
              <a:t>Los accionistas</a:t>
            </a:r>
          </a:p>
          <a:p>
            <a:r>
              <a:rPr lang="es-MX" dirty="0"/>
              <a:t>Determinar el tipo de poder que tienen y el interés que hay por la organización</a:t>
            </a:r>
          </a:p>
          <a:p>
            <a:pPr lvl="1"/>
            <a:r>
              <a:rPr lang="es-MX" dirty="0"/>
              <a:t>¿Quiénes SE AFECTAN CON MI OPERACIÓN? ¿CÓMO LOS AFECTA?</a:t>
            </a:r>
          </a:p>
          <a:p>
            <a:pPr lvl="1"/>
            <a:r>
              <a:rPr lang="es-MX" dirty="0"/>
              <a:t>¿QUIÉNES PUEDEN AFECTAR A MI OPERACIÓN? ¿CÓMO?</a:t>
            </a:r>
          </a:p>
          <a:p>
            <a:pPr lvl="1"/>
            <a:r>
              <a:rPr lang="es-MX" dirty="0"/>
              <a:t>¿CUÁLES SON LOS STAKEHOLDERS MÁS PODEROSOS</a:t>
            </a:r>
          </a:p>
        </p:txBody>
      </p:sp>
      <p:pic>
        <p:nvPicPr>
          <p:cNvPr id="7170" name="Picture 2" descr="Resultado de imagen para stakeholders">
            <a:extLst>
              <a:ext uri="{FF2B5EF4-FFF2-40B4-BE49-F238E27FC236}">
                <a16:creationId xmlns:a16="http://schemas.microsoft.com/office/drawing/2014/main" id="{1F27C2EE-0FCF-524D-84D4-14BB805386C5}"/>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21866" y="1521883"/>
            <a:ext cx="5665611" cy="39532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80835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EDD58D-2342-D84B-BCF7-03B93E649C00}"/>
              </a:ext>
            </a:extLst>
          </p:cNvPr>
          <p:cNvSpPr>
            <a:spLocks noGrp="1"/>
          </p:cNvSpPr>
          <p:nvPr>
            <p:ph type="title"/>
          </p:nvPr>
        </p:nvSpPr>
        <p:spPr>
          <a:xfrm>
            <a:off x="135467" y="685800"/>
            <a:ext cx="10947216" cy="747889"/>
          </a:xfrm>
        </p:spPr>
        <p:style>
          <a:lnRef idx="1">
            <a:schemeClr val="accent1"/>
          </a:lnRef>
          <a:fillRef idx="3">
            <a:schemeClr val="accent1"/>
          </a:fillRef>
          <a:effectRef idx="2">
            <a:schemeClr val="accent1"/>
          </a:effectRef>
          <a:fontRef idx="minor">
            <a:schemeClr val="lt1"/>
          </a:fontRef>
        </p:style>
        <p:txBody>
          <a:bodyPr>
            <a:normAutofit fontScale="90000"/>
          </a:bodyPr>
          <a:lstStyle/>
          <a:p>
            <a:r>
              <a:rPr lang="es-MX" dirty="0"/>
              <a:t>Propuesta de mejora sobre prioridades </a:t>
            </a:r>
          </a:p>
        </p:txBody>
      </p:sp>
      <p:sp>
        <p:nvSpPr>
          <p:cNvPr id="3" name="Marcador de contenido 2">
            <a:extLst>
              <a:ext uri="{FF2B5EF4-FFF2-40B4-BE49-F238E27FC236}">
                <a16:creationId xmlns:a16="http://schemas.microsoft.com/office/drawing/2014/main" id="{11C32FCE-48FD-0D47-8196-9BE4B6B3B8AA}"/>
              </a:ext>
            </a:extLst>
          </p:cNvPr>
          <p:cNvSpPr>
            <a:spLocks noGrp="1"/>
          </p:cNvSpPr>
          <p:nvPr>
            <p:ph sz="quarter" idx="13"/>
          </p:nvPr>
        </p:nvSpPr>
        <p:spPr>
          <a:xfrm>
            <a:off x="345959" y="1433688"/>
            <a:ext cx="6145305" cy="4249935"/>
          </a:xfrm>
        </p:spPr>
        <p:txBody>
          <a:bodyPr>
            <a:normAutofit/>
          </a:bodyPr>
          <a:lstStyle/>
          <a:p>
            <a:r>
              <a:rPr lang="es-MX" dirty="0"/>
              <a:t>Hacer una lista de prioridades con el dueño y/o administrador</a:t>
            </a:r>
          </a:p>
          <a:p>
            <a:r>
              <a:rPr lang="es-MX" dirty="0"/>
              <a:t>RETOMAR DE LA ENTREVISTA A DIRECTIVO: ¿POR QUÉ PRETENDE IMPLEMENTAR UNA CULTURA DE RESPONSABILIDAD SOCIAL?</a:t>
            </a:r>
          </a:p>
          <a:p>
            <a:r>
              <a:rPr lang="es-MX" dirty="0"/>
              <a:t>CONSIDERAR LOS ANTECEDENTES Y CARACTERÍSTICAS DE LA ORGANIZACIÓN</a:t>
            </a:r>
          </a:p>
          <a:p>
            <a:r>
              <a:rPr lang="es-MX" dirty="0"/>
              <a:t>Hacer una nueva lista de prioridades</a:t>
            </a:r>
          </a:p>
          <a:p>
            <a:pPr lvl="1"/>
            <a:r>
              <a:rPr lang="es-MX" dirty="0"/>
              <a:t>UTILIZAR FORTALEZA Y OPORTUNIDADES</a:t>
            </a:r>
          </a:p>
          <a:p>
            <a:pPr lvl="1"/>
            <a:r>
              <a:rPr lang="es-MX" dirty="0"/>
              <a:t>PRIORIZAR DE ACUERDO A STAKEHOLDERS MÁS FUERTES</a:t>
            </a:r>
          </a:p>
        </p:txBody>
      </p:sp>
      <p:pic>
        <p:nvPicPr>
          <p:cNvPr id="9218" name="Picture 2" descr="Resultado de imagen para prioridades en la empresa">
            <a:extLst>
              <a:ext uri="{FF2B5EF4-FFF2-40B4-BE49-F238E27FC236}">
                <a16:creationId xmlns:a16="http://schemas.microsoft.com/office/drawing/2014/main" id="{4492F6B4-5839-814F-8163-057DEC2776E3}"/>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91264" y="1811229"/>
            <a:ext cx="4478529" cy="3336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03682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77EA53F5-0079-5545-8931-262C93E6063A}"/>
              </a:ext>
            </a:extLst>
          </p:cNvPr>
          <p:cNvSpPr txBox="1">
            <a:spLocks/>
          </p:cNvSpPr>
          <p:nvPr/>
        </p:nvSpPr>
        <p:spPr>
          <a:xfrm>
            <a:off x="139001" y="1364106"/>
            <a:ext cx="2193556" cy="1424064"/>
          </a:xfrm>
          <a:prstGeom prst="rect">
            <a:avLst/>
          </a:prstGeom>
        </p:spPr>
        <p:txBody>
          <a:bodyPr spcFirstLastPara="1" vert="horz" lIns="91440" tIns="45720" rIns="91440" bIns="45720" numCol="1" rtlCol="0" anchor="b">
            <a:prstTxWarp prst="textArchUp">
              <a:avLst>
                <a:gd name="adj" fmla="val 11137653"/>
              </a:avLst>
            </a:prstTxWarp>
            <a:no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r>
              <a:rPr lang="es-MX" sz="3600">
                <a:ln>
                  <a:solidFill>
                    <a:sysClr val="windowText" lastClr="000000"/>
                  </a:solidFill>
                </a:ln>
              </a:rPr>
              <a:t>Entrega informe</a:t>
            </a:r>
            <a:endParaRPr lang="es-MX" sz="3600" dirty="0">
              <a:ln>
                <a:solidFill>
                  <a:sysClr val="windowText" lastClr="000000"/>
                </a:solidFill>
              </a:ln>
            </a:endParaRPr>
          </a:p>
        </p:txBody>
      </p:sp>
      <p:graphicFrame>
        <p:nvGraphicFramePr>
          <p:cNvPr id="10" name="Marcador de contenido 3">
            <a:extLst>
              <a:ext uri="{FF2B5EF4-FFF2-40B4-BE49-F238E27FC236}">
                <a16:creationId xmlns:a16="http://schemas.microsoft.com/office/drawing/2014/main" id="{C7F28C7F-7F61-6B4F-91C0-E6991221A8BF}"/>
              </a:ext>
            </a:extLst>
          </p:cNvPr>
          <p:cNvGraphicFramePr>
            <a:graphicFrameLocks/>
          </p:cNvGraphicFramePr>
          <p:nvPr>
            <p:extLst>
              <p:ext uri="{D42A27DB-BD31-4B8C-83A1-F6EECF244321}">
                <p14:modId xmlns:p14="http://schemas.microsoft.com/office/powerpoint/2010/main" val="1027396167"/>
              </p:ext>
            </p:extLst>
          </p:nvPr>
        </p:nvGraphicFramePr>
        <p:xfrm>
          <a:off x="2203554" y="489429"/>
          <a:ext cx="9114020" cy="47121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Elipse 10">
            <a:extLst>
              <a:ext uri="{FF2B5EF4-FFF2-40B4-BE49-F238E27FC236}">
                <a16:creationId xmlns:a16="http://schemas.microsoft.com/office/drawing/2014/main" id="{BD032E0F-775D-2D46-9D65-9C5043C77A8E}"/>
              </a:ext>
            </a:extLst>
          </p:cNvPr>
          <p:cNvSpPr/>
          <p:nvPr/>
        </p:nvSpPr>
        <p:spPr>
          <a:xfrm>
            <a:off x="239844" y="1552682"/>
            <a:ext cx="2068639" cy="1925035"/>
          </a:xfrm>
          <a:prstGeom prst="ellipse">
            <a:avLst/>
          </a:prstGeom>
          <a:blipFill rotWithShape="1">
            <a:blip r:embed="rId7"/>
            <a:stretch>
              <a:fillRect/>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pic>
        <p:nvPicPr>
          <p:cNvPr id="5" name="Picture 2" descr="Resultado de imagen para mensaje adecuado al público">
            <a:extLst>
              <a:ext uri="{FF2B5EF4-FFF2-40B4-BE49-F238E27FC236}">
                <a16:creationId xmlns:a16="http://schemas.microsoft.com/office/drawing/2014/main" id="{5CEA9567-2F33-FD44-9EB1-E674D6775713}"/>
              </a:ext>
            </a:extLst>
          </p:cNvPr>
          <p:cNvPicPr>
            <a:picLocks noChangeAspect="1" noChangeArrowheads="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11207" t="36330" r="40802" b="23819"/>
          <a:stretch/>
        </p:blipFill>
        <p:spPr bwMode="auto">
          <a:xfrm>
            <a:off x="2580011" y="2944007"/>
            <a:ext cx="1059660" cy="113913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Resultado de imagen para gráfica de pastel, barras y tendencias">
            <a:extLst>
              <a:ext uri="{FF2B5EF4-FFF2-40B4-BE49-F238E27FC236}">
                <a16:creationId xmlns:a16="http://schemas.microsoft.com/office/drawing/2014/main" id="{8B8917BD-A089-9E44-8626-E4DC13A6D109}"/>
              </a:ext>
            </a:extLst>
          </p:cNvPr>
          <p:cNvPicPr>
            <a:picLocks noChangeAspect="1" noChangeArrowheads="1"/>
          </p:cNvPicPr>
          <p:nvPr/>
        </p:nvPicPr>
        <p:blipFill>
          <a:blip r:embed="rId9">
            <a:extLst>
              <a:ext uri="{BEBA8EAE-BF5A-486C-A8C5-ECC9F3942E4B}">
                <a14:imgProps xmlns:a14="http://schemas.microsoft.com/office/drawing/2010/main">
                  <a14:imgLayer r:embed="rId10">
                    <a14:imgEffect>
                      <a14:backgroundRemoval t="1253" b="98956" l="1411" r="99060">
                        <a14:foregroundMark x1="57210" y1="30689" x2="57210" y2="30689"/>
                        <a14:foregroundMark x1="55016" y1="32777" x2="55016" y2="32777"/>
                        <a14:foregroundMark x1="52351" y1="32359" x2="52351" y2="32359"/>
                        <a14:foregroundMark x1="50470" y1="30898" x2="50470" y2="30898"/>
                        <a14:foregroundMark x1="49060" y1="29854" x2="49060" y2="29854"/>
                        <a14:foregroundMark x1="47335" y1="31315" x2="47335" y2="31315"/>
                        <a14:foregroundMark x1="45768" y1="33194" x2="45768" y2="33194"/>
                        <a14:foregroundMark x1="42006" y1="36743" x2="42006" y2="36743"/>
                        <a14:foregroundMark x1="42947" y1="35699" x2="42947" y2="35699"/>
                        <a14:foregroundMark x1="43887" y1="34656" x2="43887" y2="34656"/>
                        <a14:foregroundMark x1="55799" y1="32150" x2="55799" y2="32150"/>
                        <a14:foregroundMark x1="56270" y1="31733" x2="56270" y2="31733"/>
                        <a14:foregroundMark x1="56583" y1="31315" x2="56583" y2="31315"/>
                        <a14:foregroundMark x1="57524" y1="30271" x2="57524" y2="30271"/>
                        <a14:foregroundMark x1="58150" y1="29645" x2="58150" y2="29645"/>
                        <a14:foregroundMark x1="58777" y1="29019" x2="58777" y2="29019"/>
                        <a14:foregroundMark x1="59091" y1="28601" x2="59091" y2="28601"/>
                        <a14:foregroundMark x1="59718" y1="28184" x2="59718" y2="28184"/>
                        <a14:foregroundMark x1="60188" y1="27557" x2="60188" y2="27557"/>
                        <a14:foregroundMark x1="60502" y1="27140" x2="60502" y2="27140"/>
                        <a14:foregroundMark x1="60815" y1="26931" x2="60815" y2="26931"/>
                        <a14:foregroundMark x1="60972" y1="26722" x2="60972" y2="26722"/>
                        <a14:foregroundMark x1="61285" y1="26514" x2="61285" y2="26514"/>
                        <a14:foregroundMark x1="61599" y1="26096" x2="61599" y2="26096"/>
                        <a14:foregroundMark x1="61912" y1="25678" x2="61912" y2="25678"/>
                        <a14:foregroundMark x1="62382" y1="25261" x2="62382" y2="25261"/>
                        <a14:foregroundMark x1="62696" y1="24843" x2="62696" y2="24843"/>
                        <a14:foregroundMark x1="63323" y1="24426" x2="63323" y2="24426"/>
                        <a14:foregroundMark x1="63793" y1="24008" x2="63793" y2="24008"/>
                        <a14:foregroundMark x1="64263" y1="23382" x2="64263" y2="23382"/>
                        <a14:foregroundMark x1="64577" y1="23173" x2="64577" y2="23173"/>
                        <a14:foregroundMark x1="65204" y1="22547" x2="65204" y2="22547"/>
                        <a14:foregroundMark x1="65517" y1="22129" x2="65517" y2="22129"/>
                        <a14:foregroundMark x1="65831" y1="21921" x2="65831" y2="21921"/>
                        <a14:foregroundMark x1="66144" y1="21503" x2="66144" y2="21503"/>
                        <a14:foregroundMark x1="66614" y1="20668" x2="66614" y2="20668"/>
                        <a14:foregroundMark x1="67085" y1="20459" x2="67085" y2="20459"/>
                        <a14:foregroundMark x1="67555" y1="20042" x2="67555" y2="20042"/>
                        <a14:foregroundMark x1="68182" y1="20459" x2="68182" y2="20459"/>
                        <a14:foregroundMark x1="68495" y1="21086" x2="68495" y2="21086"/>
                        <a14:foregroundMark x1="69122" y1="21503" x2="69122" y2="21503"/>
                        <a14:foregroundMark x1="69592" y1="21921" x2="69592" y2="21921"/>
                        <a14:foregroundMark x1="69749" y1="22338" x2="69749" y2="22338"/>
                        <a14:foregroundMark x1="70376" y1="22756" x2="70376" y2="22756"/>
                        <a14:foregroundMark x1="70690" y1="23173" x2="70690" y2="23173"/>
                        <a14:foregroundMark x1="71160" y1="23591" x2="71160" y2="23591"/>
                        <a14:foregroundMark x1="71787" y1="24217" x2="71787" y2="24217"/>
                        <a14:foregroundMark x1="72884" y1="24635" x2="72884" y2="24635"/>
                        <a14:foregroundMark x1="73197" y1="25261" x2="73197" y2="25261"/>
                        <a14:foregroundMark x1="74138" y1="24426" x2="74138" y2="24426"/>
                        <a14:foregroundMark x1="74608" y1="24008" x2="74608" y2="24008"/>
                        <a14:foregroundMark x1="75078" y1="23591" x2="75078" y2="23591"/>
                        <a14:foregroundMark x1="75862" y1="23173" x2="75862" y2="23173"/>
                        <a14:foregroundMark x1="76176" y1="22547" x2="76176" y2="22547"/>
                        <a14:foregroundMark x1="76803" y1="22129" x2="76803" y2="22129"/>
                        <a14:foregroundMark x1="77273" y1="21921" x2="77273" y2="21921"/>
                        <a14:foregroundMark x1="77743" y1="21503" x2="77743" y2="21503"/>
                        <a14:foregroundMark x1="78370" y1="20877" x2="78370" y2="20877"/>
                        <a14:foregroundMark x1="78997" y1="20459" x2="78997" y2="20459"/>
                        <a14:foregroundMark x1="79154" y1="20042" x2="79154" y2="20042"/>
                        <a14:foregroundMark x1="79781" y1="19833" x2="79781" y2="19833"/>
                        <a14:foregroundMark x1="80251" y1="19624" x2="80251" y2="19624"/>
                        <a14:foregroundMark x1="80878" y1="19207" x2="80878" y2="19207"/>
                        <a14:foregroundMark x1="81191" y1="18789" x2="81191" y2="18789"/>
                        <a14:foregroundMark x1="81975" y1="17954" x2="81975" y2="17954"/>
                        <a14:foregroundMark x1="82288" y1="17537" x2="82288" y2="17537"/>
                        <a14:foregroundMark x1="82915" y1="16910" x2="82915" y2="16910"/>
                        <a14:foregroundMark x1="83542" y1="16910" x2="83542" y2="16910"/>
                        <a14:foregroundMark x1="84169" y1="16493" x2="84169" y2="16493"/>
                        <a14:foregroundMark x1="84796" y1="15866" x2="84796" y2="15866"/>
                        <a14:foregroundMark x1="85580" y1="15449" x2="85580" y2="15449"/>
                        <a14:foregroundMark x1="86364" y1="14614" x2="86364" y2="14614"/>
                        <a14:foregroundMark x1="86677" y1="14196" x2="86677" y2="14196"/>
                        <a14:foregroundMark x1="65204" y1="37787" x2="65204" y2="37787"/>
                        <a14:foregroundMark x1="61129" y1="37578" x2="61129" y2="37578"/>
                        <a14:foregroundMark x1="60031" y1="38622" x2="60031" y2="38622"/>
                        <a14:foregroundMark x1="59561" y1="40919" x2="59561" y2="40919"/>
                        <a14:foregroundMark x1="50940" y1="32150" x2="50940" y2="32150"/>
                        <a14:foregroundMark x1="44357" y1="34238" x2="44357" y2="34238"/>
                        <a14:foregroundMark x1="45925" y1="32150" x2="45925" y2="32150"/>
                        <a14:foregroundMark x1="47806" y1="30480" x2="47806" y2="30480"/>
                        <a14:foregroundMark x1="44514" y1="33820" x2="44514" y2="33820"/>
                        <a14:backgroundMark x1="34639" y1="39457" x2="34639" y2="39457"/>
                        <a14:backgroundMark x1="42633" y1="50104" x2="42633" y2="50104"/>
                        <a14:backgroundMark x1="46395" y1="47808" x2="46395" y2="47808"/>
                        <a14:backgroundMark x1="41223" y1="40710" x2="41223" y2="40710"/>
                        <a14:backgroundMark x1="41693" y1="35073" x2="41693" y2="35073"/>
                        <a14:backgroundMark x1="27116" y1="48225" x2="27116" y2="48225"/>
                        <a14:backgroundMark x1="54075" y1="26305" x2="54075" y2="26305"/>
                        <a14:backgroundMark x1="48589" y1="32777" x2="48589" y2="32777"/>
                        <a14:backgroundMark x1="21944" y1="48017" x2="21944" y2="48017"/>
                        <a14:backgroundMark x1="51411" y1="35073" x2="51411" y2="35073"/>
                        <a14:backgroundMark x1="49530" y1="33194" x2="49530" y2="33194"/>
                        <a14:backgroundMark x1="50784" y1="33612" x2="50784" y2="33612"/>
                        <a14:backgroundMark x1="54389" y1="34864" x2="54389" y2="34864"/>
                        <a14:backgroundMark x1="48589" y1="31733" x2="48589" y2="31733"/>
                        <a14:backgroundMark x1="47022" y1="32985" x2="47022" y2="32985"/>
                        <a14:backgroundMark x1="44671" y1="35491" x2="44671" y2="35491"/>
                        <a14:backgroundMark x1="46238" y1="33612" x2="46238" y2="33612"/>
                        <a14:backgroundMark x1="87461" y1="47808" x2="87461" y2="47808"/>
                        <a14:backgroundMark x1="87931" y1="45303" x2="87931" y2="45303"/>
                        <a14:backgroundMark x1="86207" y1="54697" x2="86207" y2="54697"/>
                        <a14:backgroundMark x1="86991" y1="51983" x2="86991" y2="51983"/>
                        <a14:backgroundMark x1="78840" y1="53862" x2="78840" y2="53862"/>
                        <a14:backgroundMark x1="87461" y1="50104" x2="87461" y2="50104"/>
                      </a14:backgroundRemoval>
                    </a14:imgEffect>
                  </a14:imgLayer>
                </a14:imgProps>
              </a:ext>
              <a:ext uri="{28A0092B-C50C-407E-A947-70E740481C1C}">
                <a14:useLocalDpi xmlns:a14="http://schemas.microsoft.com/office/drawing/2010/main" val="0"/>
              </a:ext>
            </a:extLst>
          </a:blip>
          <a:srcRect/>
          <a:stretch>
            <a:fillRect/>
          </a:stretch>
        </p:blipFill>
        <p:spPr bwMode="auto">
          <a:xfrm>
            <a:off x="2219052" y="3976073"/>
            <a:ext cx="1051623" cy="7891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40537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EDD58D-2342-D84B-BCF7-03B93E649C00}"/>
              </a:ext>
            </a:extLst>
          </p:cNvPr>
          <p:cNvSpPr>
            <a:spLocks noGrp="1"/>
          </p:cNvSpPr>
          <p:nvPr>
            <p:ph type="title"/>
          </p:nvPr>
        </p:nvSpPr>
        <p:spPr>
          <a:xfrm>
            <a:off x="685801" y="685800"/>
            <a:ext cx="10396882" cy="747889"/>
          </a:xfrm>
        </p:spPr>
        <p:style>
          <a:lnRef idx="1">
            <a:schemeClr val="accent1"/>
          </a:lnRef>
          <a:fillRef idx="3">
            <a:schemeClr val="accent1"/>
          </a:fillRef>
          <a:effectRef idx="2">
            <a:schemeClr val="accent1"/>
          </a:effectRef>
          <a:fontRef idx="minor">
            <a:schemeClr val="lt1"/>
          </a:fontRef>
        </p:style>
        <p:txBody>
          <a:bodyPr>
            <a:normAutofit fontScale="90000"/>
          </a:bodyPr>
          <a:lstStyle/>
          <a:p>
            <a:r>
              <a:rPr lang="es-MX" dirty="0"/>
              <a:t>Principales hallazgos</a:t>
            </a:r>
          </a:p>
        </p:txBody>
      </p:sp>
      <p:sp>
        <p:nvSpPr>
          <p:cNvPr id="3" name="Marcador de contenido 2">
            <a:extLst>
              <a:ext uri="{FF2B5EF4-FFF2-40B4-BE49-F238E27FC236}">
                <a16:creationId xmlns:a16="http://schemas.microsoft.com/office/drawing/2014/main" id="{11C32FCE-48FD-0D47-8196-9BE4B6B3B8AA}"/>
              </a:ext>
            </a:extLst>
          </p:cNvPr>
          <p:cNvSpPr>
            <a:spLocks noGrp="1"/>
          </p:cNvSpPr>
          <p:nvPr>
            <p:ph sz="quarter" idx="13"/>
          </p:nvPr>
        </p:nvSpPr>
        <p:spPr>
          <a:xfrm>
            <a:off x="685801" y="1745965"/>
            <a:ext cx="5051612" cy="3282949"/>
          </a:xfrm>
        </p:spPr>
        <p:txBody>
          <a:bodyPr>
            <a:normAutofit/>
          </a:bodyPr>
          <a:lstStyle/>
          <a:p>
            <a:r>
              <a:rPr lang="es-MX" sz="2400" dirty="0"/>
              <a:t>determinar cuáles son las principales causas que afectan la mayoría de los problemas</a:t>
            </a:r>
          </a:p>
          <a:p>
            <a:r>
              <a:rPr lang="es-MX" sz="2400" dirty="0"/>
              <a:t>Explicarlo claro y conciso</a:t>
            </a:r>
          </a:p>
          <a:p>
            <a:r>
              <a:rPr lang="es-MX" sz="2400" dirty="0"/>
              <a:t>Utilizar gráficos, tablas y fotografías</a:t>
            </a:r>
          </a:p>
        </p:txBody>
      </p:sp>
      <p:pic>
        <p:nvPicPr>
          <p:cNvPr id="12290" name="Picture 2" descr="Resultado de imagen para hallazgos">
            <a:extLst>
              <a:ext uri="{FF2B5EF4-FFF2-40B4-BE49-F238E27FC236}">
                <a16:creationId xmlns:a16="http://schemas.microsoft.com/office/drawing/2014/main" id="{6C540BAA-C74B-3349-950F-D9415C3E4B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4666" y="1745965"/>
            <a:ext cx="4928017" cy="3282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1085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EDD58D-2342-D84B-BCF7-03B93E649C00}"/>
              </a:ext>
            </a:extLst>
          </p:cNvPr>
          <p:cNvSpPr>
            <a:spLocks noGrp="1"/>
          </p:cNvSpPr>
          <p:nvPr>
            <p:ph type="title"/>
          </p:nvPr>
        </p:nvSpPr>
        <p:spPr>
          <a:xfrm>
            <a:off x="685801" y="685800"/>
            <a:ext cx="10396882" cy="747889"/>
          </a:xfrm>
        </p:spPr>
        <p:style>
          <a:lnRef idx="1">
            <a:schemeClr val="accent1"/>
          </a:lnRef>
          <a:fillRef idx="3">
            <a:schemeClr val="accent1"/>
          </a:fillRef>
          <a:effectRef idx="2">
            <a:schemeClr val="accent1"/>
          </a:effectRef>
          <a:fontRef idx="minor">
            <a:schemeClr val="lt1"/>
          </a:fontRef>
        </p:style>
        <p:txBody>
          <a:bodyPr>
            <a:normAutofit/>
          </a:bodyPr>
          <a:lstStyle/>
          <a:p>
            <a:r>
              <a:rPr lang="es-MX" sz="4400" dirty="0"/>
              <a:t>COMUNICAR LO POSITIVO DE LOS HALLAZGOS</a:t>
            </a:r>
            <a:endParaRPr lang="es-MX" dirty="0"/>
          </a:p>
        </p:txBody>
      </p:sp>
      <p:sp>
        <p:nvSpPr>
          <p:cNvPr id="3" name="Marcador de contenido 2">
            <a:extLst>
              <a:ext uri="{FF2B5EF4-FFF2-40B4-BE49-F238E27FC236}">
                <a16:creationId xmlns:a16="http://schemas.microsoft.com/office/drawing/2014/main" id="{11C32FCE-48FD-0D47-8196-9BE4B6B3B8AA}"/>
              </a:ext>
            </a:extLst>
          </p:cNvPr>
          <p:cNvSpPr>
            <a:spLocks noGrp="1"/>
          </p:cNvSpPr>
          <p:nvPr>
            <p:ph sz="quarter" idx="13"/>
          </p:nvPr>
        </p:nvSpPr>
        <p:spPr>
          <a:xfrm>
            <a:off x="685800" y="1201271"/>
            <a:ext cx="5804647" cy="4464477"/>
          </a:xfrm>
        </p:spPr>
        <p:txBody>
          <a:bodyPr>
            <a:normAutofit/>
          </a:bodyPr>
          <a:lstStyle/>
          <a:p>
            <a:r>
              <a:rPr lang="es-MX" sz="2800" dirty="0"/>
              <a:t>ACCIONES DETECTADAS DE RS</a:t>
            </a:r>
          </a:p>
          <a:p>
            <a:r>
              <a:rPr lang="es-MX" sz="2800" dirty="0"/>
              <a:t>TALENTOS Y CIUDADANOS ORGANIZACIONALES</a:t>
            </a:r>
          </a:p>
          <a:p>
            <a:r>
              <a:rPr lang="es-MX" sz="2800" dirty="0"/>
              <a:t>IMAGEN DE LA ORGANIZACIÓN</a:t>
            </a:r>
          </a:p>
          <a:p>
            <a:r>
              <a:rPr lang="es-MX" sz="2800" dirty="0"/>
              <a:t>DISPOSICIÓN DE RECURSOS Y PERSONAS</a:t>
            </a:r>
          </a:p>
        </p:txBody>
      </p:sp>
      <p:pic>
        <p:nvPicPr>
          <p:cNvPr id="13314" name="Picture 2" descr="Resultado de imagen para hallazgos">
            <a:extLst>
              <a:ext uri="{FF2B5EF4-FFF2-40B4-BE49-F238E27FC236}">
                <a16:creationId xmlns:a16="http://schemas.microsoft.com/office/drawing/2014/main" id="{935FEA30-207B-9646-9437-8C321AF1A77D}"/>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46550" y="1201271"/>
            <a:ext cx="3711097" cy="44644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93899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EDD58D-2342-D84B-BCF7-03B93E649C00}"/>
              </a:ext>
            </a:extLst>
          </p:cNvPr>
          <p:cNvSpPr>
            <a:spLocks noGrp="1"/>
          </p:cNvSpPr>
          <p:nvPr>
            <p:ph type="title"/>
          </p:nvPr>
        </p:nvSpPr>
        <p:spPr>
          <a:xfrm>
            <a:off x="685800" y="685800"/>
            <a:ext cx="10794999" cy="747889"/>
          </a:xfrm>
        </p:spPr>
        <p:style>
          <a:lnRef idx="1">
            <a:schemeClr val="accent1"/>
          </a:lnRef>
          <a:fillRef idx="3">
            <a:schemeClr val="accent1"/>
          </a:fillRef>
          <a:effectRef idx="2">
            <a:schemeClr val="accent1"/>
          </a:effectRef>
          <a:fontRef idx="minor">
            <a:schemeClr val="lt1"/>
          </a:fontRef>
        </p:style>
        <p:txBody>
          <a:bodyPr>
            <a:normAutofit fontScale="90000"/>
          </a:bodyPr>
          <a:lstStyle/>
          <a:p>
            <a:r>
              <a:rPr lang="es-MX" dirty="0"/>
              <a:t>Principal problema en cada dimensión</a:t>
            </a:r>
          </a:p>
        </p:txBody>
      </p:sp>
      <p:sp>
        <p:nvSpPr>
          <p:cNvPr id="3" name="Marcador de contenido 2">
            <a:extLst>
              <a:ext uri="{FF2B5EF4-FFF2-40B4-BE49-F238E27FC236}">
                <a16:creationId xmlns:a16="http://schemas.microsoft.com/office/drawing/2014/main" id="{11C32FCE-48FD-0D47-8196-9BE4B6B3B8AA}"/>
              </a:ext>
            </a:extLst>
          </p:cNvPr>
          <p:cNvSpPr>
            <a:spLocks noGrp="1"/>
          </p:cNvSpPr>
          <p:nvPr>
            <p:ph sz="quarter" idx="13"/>
          </p:nvPr>
        </p:nvSpPr>
        <p:spPr>
          <a:xfrm>
            <a:off x="685800" y="1561373"/>
            <a:ext cx="4836459" cy="3960886"/>
          </a:xfrm>
        </p:spPr>
        <p:txBody>
          <a:bodyPr>
            <a:normAutofit/>
          </a:bodyPr>
          <a:lstStyle/>
          <a:p>
            <a:r>
              <a:rPr lang="es-MX" dirty="0"/>
              <a:t>el problema que ha persistido en los últimos años</a:t>
            </a:r>
          </a:p>
          <a:p>
            <a:r>
              <a:rPr lang="es-MX" dirty="0"/>
              <a:t>El problema que ha surgido y que preocupa a todos</a:t>
            </a:r>
          </a:p>
          <a:p>
            <a:r>
              <a:rPr lang="es-MX" dirty="0"/>
              <a:t>El problema que requiere mucho tiempo y esfuerzo para controlarlo</a:t>
            </a:r>
          </a:p>
          <a:p>
            <a:r>
              <a:rPr lang="es-MX" dirty="0"/>
              <a:t>COSTOS</a:t>
            </a:r>
          </a:p>
          <a:p>
            <a:r>
              <a:rPr lang="es-MX" dirty="0"/>
              <a:t>REPERCUSIONES A STAKEHOLDERS</a:t>
            </a:r>
          </a:p>
        </p:txBody>
      </p:sp>
      <p:sp>
        <p:nvSpPr>
          <p:cNvPr id="4" name="Cerrar llave 3">
            <a:extLst>
              <a:ext uri="{FF2B5EF4-FFF2-40B4-BE49-F238E27FC236}">
                <a16:creationId xmlns:a16="http://schemas.microsoft.com/office/drawing/2014/main" id="{ECCF958A-F0B2-F143-9579-D9DC984F062F}"/>
              </a:ext>
            </a:extLst>
          </p:cNvPr>
          <p:cNvSpPr/>
          <p:nvPr/>
        </p:nvSpPr>
        <p:spPr>
          <a:xfrm>
            <a:off x="5251326" y="1713918"/>
            <a:ext cx="270933" cy="3664905"/>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dirty="0"/>
          </a:p>
        </p:txBody>
      </p:sp>
      <p:sp>
        <p:nvSpPr>
          <p:cNvPr id="5" name="CuadroTexto 4">
            <a:extLst>
              <a:ext uri="{FF2B5EF4-FFF2-40B4-BE49-F238E27FC236}">
                <a16:creationId xmlns:a16="http://schemas.microsoft.com/office/drawing/2014/main" id="{D8585B03-8E33-1B42-9179-9CA5197D75E9}"/>
              </a:ext>
            </a:extLst>
          </p:cNvPr>
          <p:cNvSpPr txBox="1"/>
          <p:nvPr/>
        </p:nvSpPr>
        <p:spPr>
          <a:xfrm>
            <a:off x="5731436" y="2677640"/>
            <a:ext cx="2515432" cy="1415131"/>
          </a:xfrm>
          <a:prstGeom prst="rect">
            <a:avLst/>
          </a:prstGeom>
          <a:noFill/>
        </p:spPr>
        <p:txBody>
          <a:bodyPr wrap="none" rtlCol="0">
            <a:spAutoFit/>
          </a:bodyPr>
          <a:lstStyle/>
          <a:p>
            <a:pPr>
              <a:lnSpc>
                <a:spcPct val="150000"/>
              </a:lnSpc>
            </a:pPr>
            <a:r>
              <a:rPr lang="es-MX" sz="2000" dirty="0"/>
              <a:t>Dimensión Económica</a:t>
            </a:r>
          </a:p>
          <a:p>
            <a:pPr>
              <a:lnSpc>
                <a:spcPct val="150000"/>
              </a:lnSpc>
            </a:pPr>
            <a:r>
              <a:rPr lang="es-MX" sz="2000" dirty="0"/>
              <a:t>Dimensión Ambiental</a:t>
            </a:r>
          </a:p>
          <a:p>
            <a:pPr>
              <a:lnSpc>
                <a:spcPct val="150000"/>
              </a:lnSpc>
            </a:pPr>
            <a:r>
              <a:rPr lang="es-MX" sz="2000" dirty="0"/>
              <a:t>Dimensión Social</a:t>
            </a:r>
          </a:p>
        </p:txBody>
      </p:sp>
      <p:pic>
        <p:nvPicPr>
          <p:cNvPr id="14338" name="Picture 2" descr="Resultado de imagen para problema principal">
            <a:extLst>
              <a:ext uri="{FF2B5EF4-FFF2-40B4-BE49-F238E27FC236}">
                <a16:creationId xmlns:a16="http://schemas.microsoft.com/office/drawing/2014/main" id="{77CEB5C1-DA4E-2747-9082-59CC702012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6378" y="1433689"/>
            <a:ext cx="3472652" cy="42320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35117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EDD58D-2342-D84B-BCF7-03B93E649C00}"/>
              </a:ext>
            </a:extLst>
          </p:cNvPr>
          <p:cNvSpPr>
            <a:spLocks noGrp="1"/>
          </p:cNvSpPr>
          <p:nvPr>
            <p:ph type="title"/>
          </p:nvPr>
        </p:nvSpPr>
        <p:spPr>
          <a:xfrm>
            <a:off x="685801" y="685800"/>
            <a:ext cx="10396882" cy="747889"/>
          </a:xfrm>
        </p:spPr>
        <p:style>
          <a:lnRef idx="1">
            <a:schemeClr val="accent1"/>
          </a:lnRef>
          <a:fillRef idx="3">
            <a:schemeClr val="accent1"/>
          </a:fillRef>
          <a:effectRef idx="2">
            <a:schemeClr val="accent1"/>
          </a:effectRef>
          <a:fontRef idx="minor">
            <a:schemeClr val="lt1"/>
          </a:fontRef>
        </p:style>
        <p:txBody>
          <a:bodyPr>
            <a:normAutofit fontScale="90000"/>
          </a:bodyPr>
          <a:lstStyle/>
          <a:p>
            <a:r>
              <a:rPr lang="es-MX" dirty="0"/>
              <a:t>Informe confeccionado a interesados</a:t>
            </a:r>
          </a:p>
        </p:txBody>
      </p:sp>
      <p:sp>
        <p:nvSpPr>
          <p:cNvPr id="3" name="Marcador de contenido 2">
            <a:extLst>
              <a:ext uri="{FF2B5EF4-FFF2-40B4-BE49-F238E27FC236}">
                <a16:creationId xmlns:a16="http://schemas.microsoft.com/office/drawing/2014/main" id="{11C32FCE-48FD-0D47-8196-9BE4B6B3B8AA}"/>
              </a:ext>
            </a:extLst>
          </p:cNvPr>
          <p:cNvSpPr>
            <a:spLocks noGrp="1"/>
          </p:cNvSpPr>
          <p:nvPr>
            <p:ph sz="quarter" idx="13"/>
          </p:nvPr>
        </p:nvSpPr>
        <p:spPr>
          <a:xfrm>
            <a:off x="685800" y="2081325"/>
            <a:ext cx="10394707" cy="3476792"/>
          </a:xfrm>
        </p:spPr>
        <p:txBody>
          <a:bodyPr>
            <a:normAutofit fontScale="92500" lnSpcReduction="20000"/>
          </a:bodyPr>
          <a:lstStyle/>
          <a:p>
            <a:pPr marL="0" indent="0">
              <a:buNone/>
            </a:pPr>
            <a:r>
              <a:rPr lang="es-MX" dirty="0"/>
              <a:t>Considerar:</a:t>
            </a:r>
          </a:p>
          <a:p>
            <a:r>
              <a:rPr lang="es-MX" dirty="0"/>
              <a:t>CARACTERÍSTICAS DEL PÚBLICO</a:t>
            </a:r>
          </a:p>
          <a:p>
            <a:r>
              <a:rPr lang="es-MX" dirty="0"/>
              <a:t>el lenguaje que usan</a:t>
            </a:r>
          </a:p>
          <a:p>
            <a:r>
              <a:rPr lang="es-MX" dirty="0"/>
              <a:t>Los medios más propios para sus características</a:t>
            </a:r>
          </a:p>
          <a:p>
            <a:r>
              <a:rPr lang="es-MX" dirty="0"/>
              <a:t>El mensaje que van a escuchar</a:t>
            </a:r>
          </a:p>
          <a:p>
            <a:r>
              <a:rPr lang="es-MX" dirty="0"/>
              <a:t>si son visuales, auditivos o kinestésicos</a:t>
            </a:r>
          </a:p>
          <a:p>
            <a:r>
              <a:rPr lang="es-MX" dirty="0"/>
              <a:t>el tiempo que tienen para estudiar el informe</a:t>
            </a:r>
          </a:p>
          <a:p>
            <a:r>
              <a:rPr lang="es-MX" dirty="0"/>
              <a:t>Considerar sobre todo, por qué puede ser importante para ellos</a:t>
            </a:r>
          </a:p>
        </p:txBody>
      </p:sp>
      <p:pic>
        <p:nvPicPr>
          <p:cNvPr id="15362" name="Picture 2" descr="Resultado de imagen para mensaje adecuado al público">
            <a:extLst>
              <a:ext uri="{FF2B5EF4-FFF2-40B4-BE49-F238E27FC236}">
                <a16:creationId xmlns:a16="http://schemas.microsoft.com/office/drawing/2014/main" id="{AF12F102-8917-7444-979E-EA0EE7B3100E}"/>
              </a:ext>
            </a:extLst>
          </p:cNvPr>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207" t="36330" r="40802" b="23819"/>
          <a:stretch/>
        </p:blipFill>
        <p:spPr bwMode="auto">
          <a:xfrm>
            <a:off x="7171765" y="1801626"/>
            <a:ext cx="3119717" cy="3353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12952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EDD58D-2342-D84B-BCF7-03B93E649C00}"/>
              </a:ext>
            </a:extLst>
          </p:cNvPr>
          <p:cNvSpPr>
            <a:spLocks noGrp="1"/>
          </p:cNvSpPr>
          <p:nvPr>
            <p:ph type="title"/>
          </p:nvPr>
        </p:nvSpPr>
        <p:spPr>
          <a:xfrm>
            <a:off x="685801" y="685800"/>
            <a:ext cx="10396882" cy="747889"/>
          </a:xfrm>
        </p:spPr>
        <p:style>
          <a:lnRef idx="1">
            <a:schemeClr val="accent1"/>
          </a:lnRef>
          <a:fillRef idx="3">
            <a:schemeClr val="accent1"/>
          </a:fillRef>
          <a:effectRef idx="2">
            <a:schemeClr val="accent1"/>
          </a:effectRef>
          <a:fontRef idx="minor">
            <a:schemeClr val="lt1"/>
          </a:fontRef>
        </p:style>
        <p:txBody>
          <a:bodyPr>
            <a:normAutofit fontScale="90000"/>
          </a:bodyPr>
          <a:lstStyle/>
          <a:p>
            <a:r>
              <a:rPr lang="es-MX" dirty="0"/>
              <a:t>Usar herramientas didácticas</a:t>
            </a:r>
          </a:p>
        </p:txBody>
      </p:sp>
      <p:sp>
        <p:nvSpPr>
          <p:cNvPr id="3" name="Marcador de contenido 2">
            <a:extLst>
              <a:ext uri="{FF2B5EF4-FFF2-40B4-BE49-F238E27FC236}">
                <a16:creationId xmlns:a16="http://schemas.microsoft.com/office/drawing/2014/main" id="{11C32FCE-48FD-0D47-8196-9BE4B6B3B8AA}"/>
              </a:ext>
            </a:extLst>
          </p:cNvPr>
          <p:cNvSpPr>
            <a:spLocks noGrp="1"/>
          </p:cNvSpPr>
          <p:nvPr>
            <p:ph sz="quarter" idx="13"/>
          </p:nvPr>
        </p:nvSpPr>
        <p:spPr>
          <a:xfrm>
            <a:off x="685800" y="2063396"/>
            <a:ext cx="6798733" cy="3624482"/>
          </a:xfrm>
        </p:spPr>
        <p:txBody>
          <a:bodyPr>
            <a:normAutofit/>
          </a:bodyPr>
          <a:lstStyle/>
          <a:p>
            <a:r>
              <a:rPr lang="es-MX" dirty="0"/>
              <a:t>No saturar de estas herramientas</a:t>
            </a:r>
          </a:p>
          <a:p>
            <a:r>
              <a:rPr lang="es-MX" dirty="0"/>
              <a:t>Usarlas para resaltar lo más importante</a:t>
            </a:r>
          </a:p>
          <a:p>
            <a:r>
              <a:rPr lang="es-MX" dirty="0"/>
              <a:t>Determinar cuál tipo de gráfico es mejor de acuerdo a la información</a:t>
            </a:r>
          </a:p>
          <a:p>
            <a:r>
              <a:rPr lang="es-MX" dirty="0"/>
              <a:t>Determinar si es mejor el gráfico, </a:t>
            </a:r>
          </a:p>
          <a:p>
            <a:pPr marL="0" indent="0">
              <a:spcBef>
                <a:spcPts val="0"/>
              </a:spcBef>
              <a:buNone/>
            </a:pPr>
            <a:r>
              <a:rPr lang="es-MX" dirty="0"/>
              <a:t>     tabla o fotografía, de acuerdo a lo que </a:t>
            </a:r>
          </a:p>
          <a:p>
            <a:pPr marL="0" indent="0">
              <a:spcBef>
                <a:spcPts val="0"/>
              </a:spcBef>
              <a:buNone/>
            </a:pPr>
            <a:r>
              <a:rPr lang="es-MX" dirty="0"/>
              <a:t>     se pretende resaltar</a:t>
            </a:r>
          </a:p>
        </p:txBody>
      </p:sp>
      <p:pic>
        <p:nvPicPr>
          <p:cNvPr id="17410" name="Picture 2" descr="Resultado de imagen para gráfica de pastel, barras y tendencias">
            <a:extLst>
              <a:ext uri="{FF2B5EF4-FFF2-40B4-BE49-F238E27FC236}">
                <a16:creationId xmlns:a16="http://schemas.microsoft.com/office/drawing/2014/main" id="{0909265C-472C-B04A-9225-4E8BDB1B99B2}"/>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253" b="98956" l="1411" r="99060">
                        <a14:foregroundMark x1="57210" y1="30689" x2="57210" y2="30689"/>
                        <a14:foregroundMark x1="55016" y1="32777" x2="55016" y2="32777"/>
                        <a14:foregroundMark x1="52351" y1="32359" x2="52351" y2="32359"/>
                        <a14:foregroundMark x1="50470" y1="30898" x2="50470" y2="30898"/>
                        <a14:foregroundMark x1="49060" y1="29854" x2="49060" y2="29854"/>
                        <a14:foregroundMark x1="47335" y1="31315" x2="47335" y2="31315"/>
                        <a14:foregroundMark x1="45768" y1="33194" x2="45768" y2="33194"/>
                        <a14:foregroundMark x1="42006" y1="36743" x2="42006" y2="36743"/>
                        <a14:foregroundMark x1="42947" y1="35699" x2="42947" y2="35699"/>
                        <a14:foregroundMark x1="43887" y1="34656" x2="43887" y2="34656"/>
                        <a14:foregroundMark x1="55799" y1="32150" x2="55799" y2="32150"/>
                        <a14:foregroundMark x1="56270" y1="31733" x2="56270" y2="31733"/>
                        <a14:foregroundMark x1="56583" y1="31315" x2="56583" y2="31315"/>
                        <a14:foregroundMark x1="57524" y1="30271" x2="57524" y2="30271"/>
                        <a14:foregroundMark x1="58150" y1="29645" x2="58150" y2="29645"/>
                        <a14:foregroundMark x1="58777" y1="29019" x2="58777" y2="29019"/>
                        <a14:foregroundMark x1="59091" y1="28601" x2="59091" y2="28601"/>
                        <a14:foregroundMark x1="59718" y1="28184" x2="59718" y2="28184"/>
                        <a14:foregroundMark x1="60188" y1="27557" x2="60188" y2="27557"/>
                        <a14:foregroundMark x1="60502" y1="27140" x2="60502" y2="27140"/>
                        <a14:foregroundMark x1="60815" y1="26931" x2="60815" y2="26931"/>
                        <a14:foregroundMark x1="60972" y1="26722" x2="60972" y2="26722"/>
                        <a14:foregroundMark x1="61285" y1="26514" x2="61285" y2="26514"/>
                        <a14:foregroundMark x1="61599" y1="26096" x2="61599" y2="26096"/>
                        <a14:foregroundMark x1="61912" y1="25678" x2="61912" y2="25678"/>
                        <a14:foregroundMark x1="62382" y1="25261" x2="62382" y2="25261"/>
                        <a14:foregroundMark x1="62696" y1="24843" x2="62696" y2="24843"/>
                        <a14:foregroundMark x1="63323" y1="24426" x2="63323" y2="24426"/>
                        <a14:foregroundMark x1="63793" y1="24008" x2="63793" y2="24008"/>
                        <a14:foregroundMark x1="64263" y1="23382" x2="64263" y2="23382"/>
                        <a14:foregroundMark x1="64577" y1="23173" x2="64577" y2="23173"/>
                        <a14:foregroundMark x1="65204" y1="22547" x2="65204" y2="22547"/>
                        <a14:foregroundMark x1="65517" y1="22129" x2="65517" y2="22129"/>
                        <a14:foregroundMark x1="65831" y1="21921" x2="65831" y2="21921"/>
                        <a14:foregroundMark x1="66144" y1="21503" x2="66144" y2="21503"/>
                        <a14:foregroundMark x1="66614" y1="20668" x2="66614" y2="20668"/>
                        <a14:foregroundMark x1="67085" y1="20459" x2="67085" y2="20459"/>
                        <a14:foregroundMark x1="67555" y1="20042" x2="67555" y2="20042"/>
                        <a14:foregroundMark x1="68182" y1="20459" x2="68182" y2="20459"/>
                        <a14:foregroundMark x1="68495" y1="21086" x2="68495" y2="21086"/>
                        <a14:foregroundMark x1="69122" y1="21503" x2="69122" y2="21503"/>
                        <a14:foregroundMark x1="69592" y1="21921" x2="69592" y2="21921"/>
                        <a14:foregroundMark x1="69749" y1="22338" x2="69749" y2="22338"/>
                        <a14:foregroundMark x1="70376" y1="22756" x2="70376" y2="22756"/>
                        <a14:foregroundMark x1="70690" y1="23173" x2="70690" y2="23173"/>
                        <a14:foregroundMark x1="71160" y1="23591" x2="71160" y2="23591"/>
                        <a14:foregroundMark x1="71787" y1="24217" x2="71787" y2="24217"/>
                        <a14:foregroundMark x1="72884" y1="24635" x2="72884" y2="24635"/>
                        <a14:foregroundMark x1="73197" y1="25261" x2="73197" y2="25261"/>
                        <a14:foregroundMark x1="74138" y1="24426" x2="74138" y2="24426"/>
                        <a14:foregroundMark x1="74608" y1="24008" x2="74608" y2="24008"/>
                        <a14:foregroundMark x1="75078" y1="23591" x2="75078" y2="23591"/>
                        <a14:foregroundMark x1="75862" y1="23173" x2="75862" y2="23173"/>
                        <a14:foregroundMark x1="76176" y1="22547" x2="76176" y2="22547"/>
                        <a14:foregroundMark x1="76803" y1="22129" x2="76803" y2="22129"/>
                        <a14:foregroundMark x1="77273" y1="21921" x2="77273" y2="21921"/>
                        <a14:foregroundMark x1="77743" y1="21503" x2="77743" y2="21503"/>
                        <a14:foregroundMark x1="78370" y1="20877" x2="78370" y2="20877"/>
                        <a14:foregroundMark x1="78997" y1="20459" x2="78997" y2="20459"/>
                        <a14:foregroundMark x1="79154" y1="20042" x2="79154" y2="20042"/>
                        <a14:foregroundMark x1="79781" y1="19833" x2="79781" y2="19833"/>
                        <a14:foregroundMark x1="80251" y1="19624" x2="80251" y2="19624"/>
                        <a14:foregroundMark x1="80878" y1="19207" x2="80878" y2="19207"/>
                        <a14:foregroundMark x1="81191" y1="18789" x2="81191" y2="18789"/>
                        <a14:foregroundMark x1="81975" y1="17954" x2="81975" y2="17954"/>
                        <a14:foregroundMark x1="82288" y1="17537" x2="82288" y2="17537"/>
                        <a14:foregroundMark x1="82915" y1="16910" x2="82915" y2="16910"/>
                        <a14:foregroundMark x1="83542" y1="16910" x2="83542" y2="16910"/>
                        <a14:foregroundMark x1="84169" y1="16493" x2="84169" y2="16493"/>
                        <a14:foregroundMark x1="84796" y1="15866" x2="84796" y2="15866"/>
                        <a14:foregroundMark x1="85580" y1="15449" x2="85580" y2="15449"/>
                        <a14:foregroundMark x1="86364" y1="14614" x2="86364" y2="14614"/>
                        <a14:foregroundMark x1="86677" y1="14196" x2="86677" y2="14196"/>
                        <a14:foregroundMark x1="65204" y1="37787" x2="65204" y2="37787"/>
                        <a14:foregroundMark x1="61129" y1="37578" x2="61129" y2="37578"/>
                        <a14:foregroundMark x1="60031" y1="38622" x2="60031" y2="38622"/>
                        <a14:foregroundMark x1="59561" y1="40919" x2="59561" y2="40919"/>
                        <a14:foregroundMark x1="50940" y1="32150" x2="50940" y2="32150"/>
                        <a14:foregroundMark x1="44357" y1="34238" x2="44357" y2="34238"/>
                        <a14:foregroundMark x1="45925" y1="32150" x2="45925" y2="32150"/>
                        <a14:foregroundMark x1="47806" y1="30480" x2="47806" y2="30480"/>
                        <a14:foregroundMark x1="44514" y1="33820" x2="44514" y2="33820"/>
                        <a14:backgroundMark x1="34639" y1="39457" x2="34639" y2="39457"/>
                        <a14:backgroundMark x1="42633" y1="50104" x2="42633" y2="50104"/>
                        <a14:backgroundMark x1="46395" y1="47808" x2="46395" y2="47808"/>
                        <a14:backgroundMark x1="41223" y1="40710" x2="41223" y2="40710"/>
                        <a14:backgroundMark x1="41693" y1="35073" x2="41693" y2="35073"/>
                        <a14:backgroundMark x1="27116" y1="48225" x2="27116" y2="48225"/>
                        <a14:backgroundMark x1="54075" y1="26305" x2="54075" y2="26305"/>
                        <a14:backgroundMark x1="48589" y1="32777" x2="48589" y2="32777"/>
                        <a14:backgroundMark x1="21944" y1="48017" x2="21944" y2="48017"/>
                        <a14:backgroundMark x1="51411" y1="35073" x2="51411" y2="35073"/>
                        <a14:backgroundMark x1="49530" y1="33194" x2="49530" y2="33194"/>
                        <a14:backgroundMark x1="50784" y1="33612" x2="50784" y2="33612"/>
                        <a14:backgroundMark x1="54389" y1="34864" x2="54389" y2="34864"/>
                        <a14:backgroundMark x1="48589" y1="31733" x2="48589" y2="31733"/>
                        <a14:backgroundMark x1="47022" y1="32985" x2="47022" y2="32985"/>
                        <a14:backgroundMark x1="44671" y1="35491" x2="44671" y2="35491"/>
                        <a14:backgroundMark x1="46238" y1="33612" x2="46238" y2="33612"/>
                        <a14:backgroundMark x1="87461" y1="47808" x2="87461" y2="47808"/>
                        <a14:backgroundMark x1="87931" y1="45303" x2="87931" y2="45303"/>
                        <a14:backgroundMark x1="86207" y1="54697" x2="86207" y2="54697"/>
                        <a14:backgroundMark x1="86991" y1="51983" x2="86991" y2="51983"/>
                        <a14:backgroundMark x1="78840" y1="53862" x2="78840" y2="53862"/>
                        <a14:backgroundMark x1="87461" y1="50104" x2="87461" y2="50104"/>
                      </a14:backgroundRemoval>
                    </a14:imgEffect>
                  </a14:imgLayer>
                </a14:imgProps>
              </a:ext>
              <a:ext uri="{28A0092B-C50C-407E-A947-70E740481C1C}">
                <a14:useLocalDpi xmlns:a14="http://schemas.microsoft.com/office/drawing/2010/main" val="0"/>
              </a:ext>
            </a:extLst>
          </a:blip>
          <a:srcRect/>
          <a:stretch>
            <a:fillRect/>
          </a:stretch>
        </p:blipFill>
        <p:spPr bwMode="auto">
          <a:xfrm>
            <a:off x="5311613" y="1906292"/>
            <a:ext cx="5441949" cy="4083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61787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F1A7F2-C19B-5F4F-96D4-8C075A1DB80B}"/>
              </a:ext>
            </a:extLst>
          </p:cNvPr>
          <p:cNvSpPr>
            <a:spLocks noGrp="1"/>
          </p:cNvSpPr>
          <p:nvPr>
            <p:ph type="title"/>
          </p:nvPr>
        </p:nvSpPr>
        <p:spPr/>
        <p:txBody>
          <a:bodyPr/>
          <a:lstStyle/>
          <a:p>
            <a:r>
              <a:rPr lang="es-MX" dirty="0"/>
              <a:t>conclusión</a:t>
            </a:r>
          </a:p>
        </p:txBody>
      </p:sp>
      <p:sp>
        <p:nvSpPr>
          <p:cNvPr id="3" name="Marcador de contenido 2">
            <a:extLst>
              <a:ext uri="{FF2B5EF4-FFF2-40B4-BE49-F238E27FC236}">
                <a16:creationId xmlns:a16="http://schemas.microsoft.com/office/drawing/2014/main" id="{D3963B9D-007A-7641-A967-921BE5D3C156}"/>
              </a:ext>
            </a:extLst>
          </p:cNvPr>
          <p:cNvSpPr>
            <a:spLocks noGrp="1"/>
          </p:cNvSpPr>
          <p:nvPr>
            <p:ph sz="quarter" idx="13"/>
          </p:nvPr>
        </p:nvSpPr>
        <p:spPr/>
        <p:txBody>
          <a:bodyPr>
            <a:normAutofit/>
          </a:bodyPr>
          <a:lstStyle/>
          <a:p>
            <a:r>
              <a:rPr lang="es-MX" sz="2400" dirty="0"/>
              <a:t>Para realizar una intervención exitosa sobre rse, es necesario que primero se haya hecho un diagnóstico preciso, que conlleva mucho trabajo, pero que hará que después todo fluya</a:t>
            </a:r>
          </a:p>
        </p:txBody>
      </p:sp>
    </p:spTree>
    <p:extLst>
      <p:ext uri="{BB962C8B-B14F-4D97-AF65-F5344CB8AC3E}">
        <p14:creationId xmlns:p14="http://schemas.microsoft.com/office/powerpoint/2010/main" val="13619190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C97204-5FF3-0D4F-96DC-4188093B3799}"/>
              </a:ext>
            </a:extLst>
          </p:cNvPr>
          <p:cNvSpPr>
            <a:spLocks noGrp="1"/>
          </p:cNvSpPr>
          <p:nvPr>
            <p:ph type="title"/>
          </p:nvPr>
        </p:nvSpPr>
        <p:spPr/>
        <p:txBody>
          <a:bodyPr/>
          <a:lstStyle/>
          <a:p>
            <a:r>
              <a:rPr lang="es-MX" dirty="0"/>
              <a:t>Bibliografía</a:t>
            </a:r>
          </a:p>
        </p:txBody>
      </p:sp>
      <p:sp>
        <p:nvSpPr>
          <p:cNvPr id="3" name="Marcador de contenido 2">
            <a:extLst>
              <a:ext uri="{FF2B5EF4-FFF2-40B4-BE49-F238E27FC236}">
                <a16:creationId xmlns:a16="http://schemas.microsoft.com/office/drawing/2014/main" id="{07CC0DEA-8745-4A4F-A49B-3CDAD233DF66}"/>
              </a:ext>
            </a:extLst>
          </p:cNvPr>
          <p:cNvSpPr>
            <a:spLocks noGrp="1"/>
          </p:cNvSpPr>
          <p:nvPr>
            <p:ph sz="quarter" idx="13"/>
          </p:nvPr>
        </p:nvSpPr>
        <p:spPr/>
        <p:txBody>
          <a:bodyPr>
            <a:normAutofit fontScale="85000" lnSpcReduction="10000"/>
          </a:bodyPr>
          <a:lstStyle/>
          <a:p>
            <a:r>
              <a:rPr lang="es-MX" dirty="0"/>
              <a:t>Debeljuh, P. (2009). Ética empresarial: en el núcleo de la estrategia corporativa. Cengage Learning.	</a:t>
            </a:r>
          </a:p>
          <a:p>
            <a:r>
              <a:rPr lang="es-MX" dirty="0"/>
              <a:t>European Comisión. (2009). Towards greater corporate responsibility: conclusions of EU-funded research. Luxembourg: Publications Office of the European Union. </a:t>
            </a:r>
          </a:p>
          <a:p>
            <a:r>
              <a:rPr lang="es-MX" dirty="0"/>
              <a:t>FUNDACIÓN CRANA, (2010). ”GUIÍA PARA LA REALIZACIÓN DE DIAGNÓSTICOS RSE EN PYMES DE NAVARRA”. PAMPLONA: FUNDACIÓN CENTRO DE RECURSOS AMBIENTALES DE NAVARRA. </a:t>
            </a:r>
          </a:p>
          <a:p>
            <a:r>
              <a:rPr lang="es-MX" dirty="0"/>
              <a:t>Fernández, J. (2007). “¿Por qué y cómo gestionar la ética organizativo-empresarial?” en Evolución conceptual y práctica de una gestión responsable. Memoria Académica del Curso 2006-2007. Cátedra Javier Benjumea (pp. 21-44). Madrid: Universidad Pontificia de Comillas. 		</a:t>
            </a:r>
          </a:p>
          <a:p>
            <a:r>
              <a:rPr lang="es-MX" dirty="0"/>
              <a:t>Navarro, F. (2012). Responsabilidad Social Corporativa: Teoría y práctica. Madrid: ESIC. 2a edición	</a:t>
            </a:r>
          </a:p>
        </p:txBody>
      </p:sp>
    </p:spTree>
    <p:extLst>
      <p:ext uri="{BB962C8B-B14F-4D97-AF65-F5344CB8AC3E}">
        <p14:creationId xmlns:p14="http://schemas.microsoft.com/office/powerpoint/2010/main" val="1444035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8B5034F-0843-6544-AA9E-767187809EEA}"/>
              </a:ext>
            </a:extLst>
          </p:cNvPr>
          <p:cNvSpPr>
            <a:spLocks noGrp="1"/>
          </p:cNvSpPr>
          <p:nvPr>
            <p:ph type="ctrTitle"/>
          </p:nvPr>
        </p:nvSpPr>
        <p:spPr/>
        <p:txBody>
          <a:bodyPr>
            <a:normAutofit fontScale="90000"/>
          </a:bodyPr>
          <a:lstStyle/>
          <a:p>
            <a:r>
              <a:rPr lang="es-MX" dirty="0"/>
              <a:t>Diagnóstico de responsabilidad social empresarial</a:t>
            </a:r>
          </a:p>
        </p:txBody>
      </p:sp>
      <p:sp>
        <p:nvSpPr>
          <p:cNvPr id="3" name="Subtítulo 2">
            <a:extLst>
              <a:ext uri="{FF2B5EF4-FFF2-40B4-BE49-F238E27FC236}">
                <a16:creationId xmlns:a16="http://schemas.microsoft.com/office/drawing/2014/main" id="{1C238D49-F3F7-454F-B835-C21AB82C5736}"/>
              </a:ext>
            </a:extLst>
          </p:cNvPr>
          <p:cNvSpPr>
            <a:spLocks noGrp="1"/>
          </p:cNvSpPr>
          <p:nvPr>
            <p:ph type="subTitle" idx="1"/>
          </p:nvPr>
        </p:nvSpPr>
        <p:spPr/>
        <p:txBody>
          <a:bodyPr/>
          <a:lstStyle/>
          <a:p>
            <a:r>
              <a:rPr lang="es-MX" dirty="0"/>
              <a:t>El primer paso para una intervención efectiva</a:t>
            </a:r>
          </a:p>
        </p:txBody>
      </p:sp>
    </p:spTree>
    <p:extLst>
      <p:ext uri="{BB962C8B-B14F-4D97-AF65-F5344CB8AC3E}">
        <p14:creationId xmlns:p14="http://schemas.microsoft.com/office/powerpoint/2010/main" val="3027108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B99EF76-ED49-D042-8A4E-2DC208B4D28F}"/>
              </a:ext>
            </a:extLst>
          </p:cNvPr>
          <p:cNvSpPr>
            <a:spLocks noGrp="1"/>
          </p:cNvSpPr>
          <p:nvPr>
            <p:ph type="title"/>
          </p:nvPr>
        </p:nvSpPr>
        <p:spPr/>
        <p:txBody>
          <a:bodyPr/>
          <a:lstStyle/>
          <a:p>
            <a:r>
              <a:rPr lang="es-MX" dirty="0"/>
              <a:t>¿Qué es?</a:t>
            </a:r>
          </a:p>
        </p:txBody>
      </p:sp>
      <p:sp>
        <p:nvSpPr>
          <p:cNvPr id="3" name="Marcador de contenido 2">
            <a:extLst>
              <a:ext uri="{FF2B5EF4-FFF2-40B4-BE49-F238E27FC236}">
                <a16:creationId xmlns:a16="http://schemas.microsoft.com/office/drawing/2014/main" id="{A7527E4F-6CCA-FC46-A81A-E249C77452CA}"/>
              </a:ext>
            </a:extLst>
          </p:cNvPr>
          <p:cNvSpPr>
            <a:spLocks noGrp="1"/>
          </p:cNvSpPr>
          <p:nvPr>
            <p:ph sz="quarter" idx="13"/>
          </p:nvPr>
        </p:nvSpPr>
        <p:spPr>
          <a:xfrm>
            <a:off x="685799" y="2063396"/>
            <a:ext cx="6029793" cy="3311189"/>
          </a:xfrm>
        </p:spPr>
        <p:txBody>
          <a:bodyPr>
            <a:normAutofit/>
          </a:bodyPr>
          <a:lstStyle/>
          <a:p>
            <a:r>
              <a:rPr lang="es-MX" sz="2800" dirty="0"/>
              <a:t>Es el primer paso del proceso de mejora contínua que apoye a la estrategia de la empresa y le ayude a mejorar su productividad.</a:t>
            </a:r>
          </a:p>
          <a:p>
            <a:r>
              <a:rPr lang="es-MX" sz="2800" dirty="0"/>
              <a:t>Es la introducción de la RSE a la empresa</a:t>
            </a:r>
          </a:p>
        </p:txBody>
      </p:sp>
      <p:pic>
        <p:nvPicPr>
          <p:cNvPr id="4" name="Imagen 3">
            <a:extLst>
              <a:ext uri="{FF2B5EF4-FFF2-40B4-BE49-F238E27FC236}">
                <a16:creationId xmlns:a16="http://schemas.microsoft.com/office/drawing/2014/main" id="{C94FCA54-9F04-7142-BB30-BCDA629DAC63}"/>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884241" y="1837765"/>
            <a:ext cx="4920913" cy="2824176"/>
          </a:xfrm>
          <a:prstGeom prst="rect">
            <a:avLst/>
          </a:prstGeom>
        </p:spPr>
      </p:pic>
      <p:sp>
        <p:nvSpPr>
          <p:cNvPr id="5" name="CuadroTexto 4">
            <a:extLst>
              <a:ext uri="{FF2B5EF4-FFF2-40B4-BE49-F238E27FC236}">
                <a16:creationId xmlns:a16="http://schemas.microsoft.com/office/drawing/2014/main" id="{3C9FE8C6-B5C0-1B41-ADAE-A77BB429A91E}"/>
              </a:ext>
            </a:extLst>
          </p:cNvPr>
          <p:cNvSpPr txBox="1"/>
          <p:nvPr/>
        </p:nvSpPr>
        <p:spPr>
          <a:xfrm>
            <a:off x="3822492" y="1355618"/>
            <a:ext cx="2291012" cy="369332"/>
          </a:xfrm>
          <a:prstGeom prst="rect">
            <a:avLst/>
          </a:prstGeom>
          <a:noFill/>
        </p:spPr>
        <p:txBody>
          <a:bodyPr wrap="none" rtlCol="0">
            <a:spAutoFit/>
          </a:bodyPr>
          <a:lstStyle/>
          <a:p>
            <a:r>
              <a:rPr lang="es-MX" dirty="0"/>
              <a:t>“Conocer para actuar”</a:t>
            </a:r>
          </a:p>
        </p:txBody>
      </p:sp>
    </p:spTree>
    <p:extLst>
      <p:ext uri="{BB962C8B-B14F-4D97-AF65-F5344CB8AC3E}">
        <p14:creationId xmlns:p14="http://schemas.microsoft.com/office/powerpoint/2010/main" val="2166039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ADCD6B-2F0C-5D43-BDCB-D595496F3C33}"/>
              </a:ext>
            </a:extLst>
          </p:cNvPr>
          <p:cNvSpPr>
            <a:spLocks noGrp="1"/>
          </p:cNvSpPr>
          <p:nvPr>
            <p:ph type="title"/>
          </p:nvPr>
        </p:nvSpPr>
        <p:spPr>
          <a:xfrm>
            <a:off x="3043004" y="177663"/>
            <a:ext cx="7874788" cy="1151965"/>
          </a:xfrm>
        </p:spPr>
        <p:txBody>
          <a:bodyPr/>
          <a:lstStyle/>
          <a:p>
            <a:r>
              <a:rPr lang="es-MX" dirty="0"/>
              <a:t>¿Para qué?</a:t>
            </a:r>
          </a:p>
        </p:txBody>
      </p:sp>
      <p:sp>
        <p:nvSpPr>
          <p:cNvPr id="3" name="Marcador de contenido 2">
            <a:extLst>
              <a:ext uri="{FF2B5EF4-FFF2-40B4-BE49-F238E27FC236}">
                <a16:creationId xmlns:a16="http://schemas.microsoft.com/office/drawing/2014/main" id="{49F24311-8394-FB47-9AAA-18C753846851}"/>
              </a:ext>
            </a:extLst>
          </p:cNvPr>
          <p:cNvSpPr>
            <a:spLocks noGrp="1"/>
          </p:cNvSpPr>
          <p:nvPr>
            <p:ph sz="quarter" idx="13"/>
          </p:nvPr>
        </p:nvSpPr>
        <p:spPr>
          <a:xfrm>
            <a:off x="685802" y="1094283"/>
            <a:ext cx="5115392" cy="2428406"/>
          </a:xfrm>
        </p:spPr>
        <p:txBody>
          <a:bodyPr>
            <a:normAutofit/>
          </a:bodyPr>
          <a:lstStyle/>
          <a:p>
            <a:pPr marL="0" indent="0" algn="ctr">
              <a:buNone/>
            </a:pPr>
            <a:r>
              <a:rPr lang="es-MX" sz="3200" dirty="0"/>
              <a:t>Nos permite obtener una fotografía de la empresa sobre los avances y retos de la RSE</a:t>
            </a:r>
          </a:p>
        </p:txBody>
      </p:sp>
      <p:pic>
        <p:nvPicPr>
          <p:cNvPr id="4" name="Imagen 3">
            <a:extLst>
              <a:ext uri="{FF2B5EF4-FFF2-40B4-BE49-F238E27FC236}">
                <a16:creationId xmlns:a16="http://schemas.microsoft.com/office/drawing/2014/main" id="{C9D908E8-B076-DE40-8BD8-1B842CEEC1EA}"/>
              </a:ext>
            </a:extLst>
          </p:cNvPr>
          <p:cNvPicPr>
            <a:picLocks noChangeAspect="1"/>
          </p:cNvPicPr>
          <p:nvPr/>
        </p:nvPicPr>
        <p:blipFill>
          <a:blip r:embed="rId2">
            <a:extLst/>
          </a:blip>
          <a:stretch>
            <a:fillRect/>
          </a:stretch>
        </p:blipFill>
        <p:spPr>
          <a:xfrm>
            <a:off x="2785976" y="584617"/>
            <a:ext cx="6560110" cy="5041913"/>
          </a:xfrm>
          <a:prstGeom prst="rect">
            <a:avLst/>
          </a:prstGeom>
        </p:spPr>
      </p:pic>
      <p:sp>
        <p:nvSpPr>
          <p:cNvPr id="5" name="Marcador de contenido 2">
            <a:extLst>
              <a:ext uri="{FF2B5EF4-FFF2-40B4-BE49-F238E27FC236}">
                <a16:creationId xmlns:a16="http://schemas.microsoft.com/office/drawing/2014/main" id="{74F3BD27-97A5-B64C-9625-263FBB8AFDE2}"/>
              </a:ext>
            </a:extLst>
          </p:cNvPr>
          <p:cNvSpPr txBox="1">
            <a:spLocks/>
          </p:cNvSpPr>
          <p:nvPr/>
        </p:nvSpPr>
        <p:spPr>
          <a:xfrm>
            <a:off x="8529402" y="3387777"/>
            <a:ext cx="2910741" cy="2653259"/>
          </a:xfrm>
          <a:prstGeom prst="rect">
            <a:avLst/>
          </a:prstGeom>
        </p:spPr>
        <p:txBody>
          <a:bodyPr vert="horz" lIns="91440" tIns="45720" rIns="91440" bIns="45720" rtlCol="0" anchor="ctr">
            <a:normAutofit/>
          </a:bodyPr>
          <a:lst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lgn="r">
              <a:buFont typeface="Arial" panose="020B0604020202020204" pitchFamily="34" charset="0"/>
              <a:buNone/>
            </a:pPr>
            <a:r>
              <a:rPr lang="es-MX" sz="3200" dirty="0"/>
              <a:t>…Y luego, plasmarla en un documento</a:t>
            </a:r>
          </a:p>
        </p:txBody>
      </p:sp>
    </p:spTree>
    <p:extLst>
      <p:ext uri="{BB962C8B-B14F-4D97-AF65-F5344CB8AC3E}">
        <p14:creationId xmlns:p14="http://schemas.microsoft.com/office/powerpoint/2010/main" val="8308619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E36DF8-C3BD-F744-B550-F6E28DAD52A1}"/>
              </a:ext>
            </a:extLst>
          </p:cNvPr>
          <p:cNvSpPr>
            <a:spLocks noGrp="1"/>
          </p:cNvSpPr>
          <p:nvPr>
            <p:ph type="title"/>
          </p:nvPr>
        </p:nvSpPr>
        <p:spPr/>
        <p:txBody>
          <a:bodyPr>
            <a:normAutofit/>
          </a:bodyPr>
          <a:lstStyle/>
          <a:p>
            <a:r>
              <a:rPr lang="es-MX" sz="4800" dirty="0"/>
              <a:t>¿a quién va dirigido?</a:t>
            </a:r>
          </a:p>
        </p:txBody>
      </p:sp>
      <p:sp>
        <p:nvSpPr>
          <p:cNvPr id="4" name="Marcador de texto 3">
            <a:extLst>
              <a:ext uri="{FF2B5EF4-FFF2-40B4-BE49-F238E27FC236}">
                <a16:creationId xmlns:a16="http://schemas.microsoft.com/office/drawing/2014/main" id="{D27A5198-5317-5747-8657-AD3E6A09EE1C}"/>
              </a:ext>
            </a:extLst>
          </p:cNvPr>
          <p:cNvSpPr>
            <a:spLocks noGrp="1"/>
          </p:cNvSpPr>
          <p:nvPr>
            <p:ph type="body" sz="half" idx="2"/>
          </p:nvPr>
        </p:nvSpPr>
        <p:spPr/>
        <p:txBody>
          <a:bodyPr>
            <a:normAutofit/>
          </a:bodyPr>
          <a:lstStyle/>
          <a:p>
            <a:pPr algn="just"/>
            <a:r>
              <a:rPr lang="es-MX" sz="2400" dirty="0"/>
              <a:t>A todos los interesados de la actuación de la empresa:</a:t>
            </a:r>
          </a:p>
          <a:p>
            <a:pPr marL="285750" indent="-285750" algn="just">
              <a:buFont typeface="Arial" panose="020B0604020202020204" pitchFamily="34" charset="0"/>
              <a:buChar char="•"/>
            </a:pPr>
            <a:r>
              <a:rPr lang="es-MX" sz="2400" dirty="0"/>
              <a:t>Comunicación  interna</a:t>
            </a:r>
          </a:p>
          <a:p>
            <a:pPr marL="285750" indent="-285750" algn="just">
              <a:buFont typeface="Arial" panose="020B0604020202020204" pitchFamily="34" charset="0"/>
              <a:buChar char="•"/>
            </a:pPr>
            <a:r>
              <a:rPr lang="es-MX" sz="2400" dirty="0"/>
              <a:t>Comunicación externa</a:t>
            </a:r>
          </a:p>
        </p:txBody>
      </p:sp>
      <p:pic>
        <p:nvPicPr>
          <p:cNvPr id="5" name="Imagen 4">
            <a:extLst>
              <a:ext uri="{FF2B5EF4-FFF2-40B4-BE49-F238E27FC236}">
                <a16:creationId xmlns:a16="http://schemas.microsoft.com/office/drawing/2014/main" id="{74C85A76-A16A-3D47-BDC2-1CCAD06AAC88}"/>
              </a:ext>
            </a:extLst>
          </p:cNvPr>
          <p:cNvPicPr>
            <a:picLocks noChangeAspect="1"/>
          </p:cNvPicPr>
          <p:nvPr/>
        </p:nvPicPr>
        <p:blipFill>
          <a:blip r:embed="rId2">
            <a:clrChange>
              <a:clrFrom>
                <a:srgbClr val="F8FCFF"/>
              </a:clrFrom>
              <a:clrTo>
                <a:srgbClr val="F8FCFF">
                  <a:alpha val="0"/>
                </a:srgbClr>
              </a:clrTo>
            </a:clrChange>
            <a:extLst>
              <a:ext uri="{BEBA8EAE-BF5A-486C-A8C5-ECC9F3942E4B}">
                <a14:imgProps xmlns:a14="http://schemas.microsoft.com/office/drawing/2010/main">
                  <a14:imgLayer r:embed="rId3">
                    <a14:imgEffect>
                      <a14:backgroundRemoval t="1000" b="100000" l="0" r="100000">
                        <a14:foregroundMark x1="92667" y1="18000" x2="92667" y2="18000"/>
                        <a14:foregroundMark x1="87067" y1="38800" x2="87067" y2="38800"/>
                        <a14:foregroundMark x1="93733" y1="32600" x2="93733" y2="32600"/>
                        <a14:foregroundMark x1="79333" y1="29600" x2="79333" y2="29600"/>
                        <a14:foregroundMark x1="78267" y1="20400" x2="78267" y2="20400"/>
                        <a14:foregroundMark x1="78800" y1="9600" x2="78800" y2="9600"/>
                        <a14:foregroundMark x1="84000" y1="7200" x2="84000" y2="7200"/>
                        <a14:foregroundMark x1="90133" y1="35600" x2="90133" y2="35600"/>
                        <a14:foregroundMark x1="62400" y1="38800" x2="62400" y2="38800"/>
                        <a14:foregroundMark x1="33733" y1="78000" x2="33733" y2="78000"/>
                        <a14:foregroundMark x1="11200" y1="21800" x2="11200" y2="21800"/>
                        <a14:foregroundMark x1="11733" y1="34200" x2="11733" y2="34200"/>
                        <a14:foregroundMark x1="15333" y1="10400" x2="15333" y2="10400"/>
                        <a14:foregroundMark x1="9600" y1="5800" x2="9600" y2="5800"/>
                        <a14:foregroundMark x1="4533" y1="10400" x2="4533" y2="10400"/>
                        <a14:foregroundMark x1="12267" y1="14200" x2="12267" y2="14200"/>
                        <a14:foregroundMark x1="18400" y1="18800" x2="18400" y2="18800"/>
                        <a14:foregroundMark x1="58800" y1="21000" x2="58800" y2="21000"/>
                        <a14:foregroundMark x1="63467" y1="10400" x2="63467" y2="10400"/>
                        <a14:foregroundMark x1="65467" y1="71800" x2="65467" y2="71800"/>
                        <a14:foregroundMark x1="70667" y1="92600" x2="70667" y2="92600"/>
                        <a14:foregroundMark x1="84000" y1="31800" x2="84000" y2="31800"/>
                        <a14:foregroundMark x1="89067" y1="7200" x2="89067" y2="7200"/>
                        <a14:foregroundMark x1="68000" y1="82600" x2="68000" y2="82600"/>
                        <a14:foregroundMark x1="94133" y1="27200" x2="94133" y2="27200"/>
                        <a14:foregroundMark x1="67067" y1="20400" x2="67067" y2="20400"/>
                        <a14:foregroundMark x1="56267" y1="13400" x2="56267" y2="13400"/>
                        <a14:foregroundMark x1="56267" y1="30400" x2="56267" y2="30400"/>
                        <a14:foregroundMark x1="85467" y1="17200" x2="85467" y2="17200"/>
                        <a14:foregroundMark x1="67733" y1="13400" x2="67733" y2="13400"/>
                        <a14:foregroundMark x1="66400" y1="9200" x2="66400" y2="9200"/>
                        <a14:foregroundMark x1="69067" y1="16600" x2="69067" y2="16600"/>
                        <a14:foregroundMark x1="67733" y1="11200" x2="67733" y2="11200"/>
                        <a14:foregroundMark x1="84533" y1="39600" x2="84533" y2="39600"/>
                        <a14:foregroundMark x1="88667" y1="27200" x2="88667" y2="27200"/>
                        <a14:foregroundMark x1="94533" y1="10800" x2="94533" y2="10800"/>
                        <a14:foregroundMark x1="90000" y1="4600" x2="90000" y2="4600"/>
                        <a14:foregroundMark x1="86000" y1="2800" x2="86000" y2="2800"/>
                        <a14:foregroundMark x1="81467" y1="5400" x2="81467" y2="5400"/>
                        <a14:foregroundMark x1="78533" y1="13600" x2="78533" y2="13600"/>
                        <a14:foregroundMark x1="90533" y1="31200" x2="90533" y2="31200"/>
                        <a14:foregroundMark x1="98000" y1="33200" x2="98000" y2="33200"/>
                        <a14:foregroundMark x1="98400" y1="38200" x2="98400" y2="38200"/>
                        <a14:foregroundMark x1="96800" y1="28000" x2="96800" y2="28000"/>
                        <a14:backgroundMark x1="67867" y1="78600" x2="67867" y2="78600"/>
                      </a14:backgroundRemoval>
                    </a14:imgEffect>
                  </a14:imgLayer>
                </a14:imgProps>
              </a:ext>
            </a:extLst>
          </a:blip>
          <a:stretch>
            <a:fillRect/>
          </a:stretch>
        </p:blipFill>
        <p:spPr>
          <a:xfrm>
            <a:off x="5702484" y="1646929"/>
            <a:ext cx="4989181" cy="3326121"/>
          </a:xfrm>
          <a:prstGeom prst="rect">
            <a:avLst/>
          </a:prstGeom>
        </p:spPr>
      </p:pic>
    </p:spTree>
    <p:extLst>
      <p:ext uri="{BB962C8B-B14F-4D97-AF65-F5344CB8AC3E}">
        <p14:creationId xmlns:p14="http://schemas.microsoft.com/office/powerpoint/2010/main" val="33552491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8E5DA7-6378-7B4C-AC96-A518E787F675}"/>
              </a:ext>
            </a:extLst>
          </p:cNvPr>
          <p:cNvSpPr>
            <a:spLocks noGrp="1"/>
          </p:cNvSpPr>
          <p:nvPr>
            <p:ph type="title"/>
          </p:nvPr>
        </p:nvSpPr>
        <p:spPr>
          <a:xfrm>
            <a:off x="693643" y="685800"/>
            <a:ext cx="2499262" cy="2023252"/>
          </a:xfrm>
        </p:spPr>
        <p:txBody>
          <a:bodyPr>
            <a:normAutofit/>
          </a:bodyPr>
          <a:lstStyle/>
          <a:p>
            <a:r>
              <a:rPr lang="es-MX" sz="4000" dirty="0"/>
              <a:t>¿a qué ayuda?</a:t>
            </a:r>
          </a:p>
        </p:txBody>
      </p:sp>
      <p:graphicFrame>
        <p:nvGraphicFramePr>
          <p:cNvPr id="5" name="Marcador de contenido 4">
            <a:extLst>
              <a:ext uri="{FF2B5EF4-FFF2-40B4-BE49-F238E27FC236}">
                <a16:creationId xmlns:a16="http://schemas.microsoft.com/office/drawing/2014/main" id="{ABBAF7A1-1D2F-274B-AB02-901A835C2714}"/>
              </a:ext>
            </a:extLst>
          </p:cNvPr>
          <p:cNvGraphicFramePr>
            <a:graphicFrameLocks noGrp="1"/>
          </p:cNvGraphicFramePr>
          <p:nvPr>
            <p:ph sz="quarter" idx="13"/>
            <p:extLst>
              <p:ext uri="{D42A27DB-BD31-4B8C-83A1-F6EECF244321}">
                <p14:modId xmlns:p14="http://schemas.microsoft.com/office/powerpoint/2010/main" val="3258114480"/>
              </p:ext>
            </p:extLst>
          </p:nvPr>
        </p:nvGraphicFramePr>
        <p:xfrm>
          <a:off x="3327816" y="685800"/>
          <a:ext cx="7752691" cy="46887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texto 3">
            <a:extLst>
              <a:ext uri="{FF2B5EF4-FFF2-40B4-BE49-F238E27FC236}">
                <a16:creationId xmlns:a16="http://schemas.microsoft.com/office/drawing/2014/main" id="{30B828CC-1DD4-3941-9419-EA44FE3E1C6B}"/>
              </a:ext>
            </a:extLst>
          </p:cNvPr>
          <p:cNvSpPr>
            <a:spLocks noGrp="1"/>
          </p:cNvSpPr>
          <p:nvPr>
            <p:ph type="body" sz="half" idx="2"/>
          </p:nvPr>
        </p:nvSpPr>
        <p:spPr>
          <a:xfrm>
            <a:off x="693642" y="2709052"/>
            <a:ext cx="2364351" cy="2665533"/>
          </a:xfrm>
        </p:spPr>
        <p:txBody>
          <a:bodyPr>
            <a:normAutofit fontScale="92500"/>
          </a:bodyPr>
          <a:lstStyle/>
          <a:p>
            <a:r>
              <a:rPr lang="es-MX" sz="2400" dirty="0"/>
              <a:t>Si los directivos están totalmente convencidos de la necesidad de la RSE</a:t>
            </a:r>
          </a:p>
        </p:txBody>
      </p:sp>
    </p:spTree>
    <p:extLst>
      <p:ext uri="{BB962C8B-B14F-4D97-AF65-F5344CB8AC3E}">
        <p14:creationId xmlns:p14="http://schemas.microsoft.com/office/powerpoint/2010/main" val="3820716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C0F9C21F-1831-2745-88D9-73074C6AB935}"/>
              </a:ext>
            </a:extLst>
          </p:cNvPr>
          <p:cNvSpPr>
            <a:spLocks noGrp="1"/>
          </p:cNvSpPr>
          <p:nvPr>
            <p:ph type="ctrTitle"/>
          </p:nvPr>
        </p:nvSpPr>
        <p:spPr>
          <a:xfrm rot="21420000">
            <a:off x="1558639" y="645179"/>
            <a:ext cx="9087291" cy="2766528"/>
          </a:xfrm>
        </p:spPr>
        <p:txBody>
          <a:bodyPr/>
          <a:lstStyle/>
          <a:p>
            <a:r>
              <a:rPr lang="es-MX" dirty="0"/>
              <a:t>Fases del proceso del diagnóstico</a:t>
            </a:r>
          </a:p>
        </p:txBody>
      </p:sp>
      <p:pic>
        <p:nvPicPr>
          <p:cNvPr id="8" name="Imagen 7">
            <a:extLst>
              <a:ext uri="{FF2B5EF4-FFF2-40B4-BE49-F238E27FC236}">
                <a16:creationId xmlns:a16="http://schemas.microsoft.com/office/drawing/2014/main" id="{3ABEDA42-51EE-A548-B3A1-22535E3EF688}"/>
              </a:ext>
            </a:extLst>
          </p:cNvPr>
          <p:cNvPicPr>
            <a:picLocks noChangeAspect="1"/>
          </p:cNvPicPr>
          <p:nvPr/>
        </p:nvPicPr>
        <p:blipFill rotWithShape="1">
          <a:blip r:embed="rId2"/>
          <a:srcRect l="7292" t="14373" r="52014" b="23089"/>
          <a:stretch/>
        </p:blipFill>
        <p:spPr>
          <a:xfrm rot="21420954">
            <a:off x="100147" y="699144"/>
            <a:ext cx="2781578" cy="4353564"/>
          </a:xfrm>
          <a:prstGeom prst="rect">
            <a:avLst/>
          </a:prstGeom>
        </p:spPr>
      </p:pic>
    </p:spTree>
    <p:extLst>
      <p:ext uri="{BB962C8B-B14F-4D97-AF65-F5344CB8AC3E}">
        <p14:creationId xmlns:p14="http://schemas.microsoft.com/office/powerpoint/2010/main" val="131015139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Evento principal">
  <a:themeElements>
    <a:clrScheme name="Evento principal">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Evento principal">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vento principal">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emplate>{35B0693F-D8B7-4245-BD79-F0EE984A8899}tf10001077</Template>
  <TotalTime>1694</TotalTime>
  <Words>2081</Words>
  <Application>Microsoft Macintosh PowerPoint</Application>
  <PresentationFormat>Panorámica</PresentationFormat>
  <Paragraphs>270</Paragraphs>
  <Slides>39</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39</vt:i4>
      </vt:variant>
    </vt:vector>
  </HeadingPairs>
  <TitlesOfParts>
    <vt:vector size="42" baseType="lpstr">
      <vt:lpstr>Arial</vt:lpstr>
      <vt:lpstr>Impact</vt:lpstr>
      <vt:lpstr>Evento principal</vt:lpstr>
      <vt:lpstr>Diagnóstico de responsabilidad social empresarial</vt:lpstr>
      <vt:lpstr>Guión explicativo</vt:lpstr>
      <vt:lpstr>Guión explicativo</vt:lpstr>
      <vt:lpstr>Diagnóstico de responsabilidad social empresarial</vt:lpstr>
      <vt:lpstr>¿Qué es?</vt:lpstr>
      <vt:lpstr>¿Para qué?</vt:lpstr>
      <vt:lpstr>¿a quién va dirigido?</vt:lpstr>
      <vt:lpstr>¿a qué ayuda?</vt:lpstr>
      <vt:lpstr>Fases del proceso del diagnóstico</vt:lpstr>
      <vt:lpstr>Fases del proceso</vt:lpstr>
      <vt:lpstr>Presentación de PowerPoint</vt:lpstr>
      <vt:lpstr>REVISIÓN DEL COMPROMISO CON LA GERENCIA</vt:lpstr>
      <vt:lpstr>Presentación de la metodología</vt:lpstr>
      <vt:lpstr>Formación inicial</vt:lpstr>
      <vt:lpstr>Formación inicial</vt:lpstr>
      <vt:lpstr>Misión y Visión vs.  las dimensiones RSE</vt:lpstr>
      <vt:lpstr>Misión y Visión vs.  las dimensiones RSE</vt:lpstr>
      <vt:lpstr>Cronograma de actividades</vt:lpstr>
      <vt:lpstr>Presentación de PowerPoint</vt:lpstr>
      <vt:lpstr>Entrevista con directivos</vt:lpstr>
      <vt:lpstr>Detección de procedimientos clave</vt:lpstr>
      <vt:lpstr>Levantamiento de datos</vt:lpstr>
      <vt:lpstr>Levantamiento de datos</vt:lpstr>
      <vt:lpstr>Análisis de resultados</vt:lpstr>
      <vt:lpstr>Análisis de resultados</vt:lpstr>
      <vt:lpstr>Presentación de PowerPoint</vt:lpstr>
      <vt:lpstr>antecedentes</vt:lpstr>
      <vt:lpstr>Detección de fortalezas</vt:lpstr>
      <vt:lpstr>DETECCIÓN DE OPORTUNIDADES</vt:lpstr>
      <vt:lpstr>DETECCIÓN DE stakeholders</vt:lpstr>
      <vt:lpstr>Propuesta de mejora sobre prioridades </vt:lpstr>
      <vt:lpstr>Presentación de PowerPoint</vt:lpstr>
      <vt:lpstr>Principales hallazgos</vt:lpstr>
      <vt:lpstr>COMUNICAR LO POSITIVO DE LOS HALLAZGOS</vt:lpstr>
      <vt:lpstr>Principal problema en cada dimensión</vt:lpstr>
      <vt:lpstr>Informe confeccionado a interesados</vt:lpstr>
      <vt:lpstr>Usar herramientas didácticas</vt:lpstr>
      <vt:lpstr>conclusión</vt:lpstr>
      <vt:lpstr>Bibliografía</vt:lpstr>
    </vt:vector>
  </TitlesOfParts>
  <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Diagnóstico de responsabilidad social empresarial</dc:title>
  <dc:creator>RosaMaria NavaRogel</dc:creator>
  <cp:lastModifiedBy>RosaMaria NavaRogel</cp:lastModifiedBy>
  <cp:revision>43</cp:revision>
  <dcterms:created xsi:type="dcterms:W3CDTF">2018-07-27T14:40:26Z</dcterms:created>
  <dcterms:modified xsi:type="dcterms:W3CDTF">2018-09-14T19:27:22Z</dcterms:modified>
</cp:coreProperties>
</file>