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9" r:id="rId2"/>
    <p:sldId id="299" r:id="rId3"/>
    <p:sldId id="256" r:id="rId4"/>
    <p:sldId id="257" r:id="rId5"/>
    <p:sldId id="258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259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311" r:id="rId37"/>
    <p:sldId id="313" r:id="rId38"/>
    <p:sldId id="314" r:id="rId39"/>
    <p:sldId id="312" r:id="rId40"/>
    <p:sldId id="315" r:id="rId41"/>
    <p:sldId id="316" r:id="rId42"/>
    <p:sldId id="317" r:id="rId43"/>
    <p:sldId id="318" r:id="rId4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97"/>
  </p:normalViewPr>
  <p:slideViewPr>
    <p:cSldViewPr snapToGrid="0" snapToObjects="1">
      <p:cViewPr>
        <p:scale>
          <a:sx n="85" d="100"/>
          <a:sy n="85" d="100"/>
        </p:scale>
        <p:origin x="1592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image" Target="../media/image3.png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gif"/><Relationship Id="rId1" Type="http://schemas.openxmlformats.org/officeDocument/2006/relationships/image" Target="../media/image38.jpeg"/><Relationship Id="rId4" Type="http://schemas.openxmlformats.org/officeDocument/2006/relationships/image" Target="../media/image4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image" Target="../media/image3.png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gif"/><Relationship Id="rId1" Type="http://schemas.openxmlformats.org/officeDocument/2006/relationships/image" Target="../media/image38.jpeg"/><Relationship Id="rId4" Type="http://schemas.openxmlformats.org/officeDocument/2006/relationships/image" Target="../media/image4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D4D2E5-AD44-984E-886A-314BF4EB61CF}" type="doc">
      <dgm:prSet loTypeId="urn:microsoft.com/office/officeart/2005/8/layout/hProcess10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4DD4C6D-F143-484E-84AF-EADB6532BFDA}">
      <dgm:prSet phldrT="[Texto]"/>
      <dgm:spPr/>
      <dgm:t>
        <a:bodyPr/>
        <a:lstStyle/>
        <a:p>
          <a:r>
            <a:rPr lang="es-ES" dirty="0"/>
            <a:t>Registro de Proyecto</a:t>
          </a:r>
        </a:p>
      </dgm:t>
    </dgm:pt>
    <dgm:pt modelId="{CBE29A9E-AADC-FD40-B93C-69964FA64125}" type="parTrans" cxnId="{6B3FB70A-DA0A-2642-A415-B23312408E23}">
      <dgm:prSet/>
      <dgm:spPr/>
      <dgm:t>
        <a:bodyPr/>
        <a:lstStyle/>
        <a:p>
          <a:endParaRPr lang="es-ES"/>
        </a:p>
      </dgm:t>
    </dgm:pt>
    <dgm:pt modelId="{8B8F5A1D-370C-624C-818E-6268A6736BAE}" type="sibTrans" cxnId="{6B3FB70A-DA0A-2642-A415-B23312408E23}">
      <dgm:prSet/>
      <dgm:spPr/>
      <dgm:t>
        <a:bodyPr/>
        <a:lstStyle/>
        <a:p>
          <a:endParaRPr lang="es-ES"/>
        </a:p>
      </dgm:t>
    </dgm:pt>
    <dgm:pt modelId="{D882BD32-600F-AF46-926B-718FA1A02963}">
      <dgm:prSet phldrT="[Texto]"/>
      <dgm:spPr/>
      <dgm:t>
        <a:bodyPr/>
        <a:lstStyle/>
        <a:p>
          <a:r>
            <a:rPr lang="es-ES" dirty="0"/>
            <a:t>Se elabora con ayuda del tutor</a:t>
          </a:r>
        </a:p>
      </dgm:t>
    </dgm:pt>
    <dgm:pt modelId="{F45DD47E-939C-A742-8EBE-1D7E74E66850}" type="parTrans" cxnId="{244EC9AC-E3EA-2048-B4E4-3CECCD49A6EE}">
      <dgm:prSet/>
      <dgm:spPr/>
      <dgm:t>
        <a:bodyPr/>
        <a:lstStyle/>
        <a:p>
          <a:endParaRPr lang="es-ES"/>
        </a:p>
      </dgm:t>
    </dgm:pt>
    <dgm:pt modelId="{A69B4BF2-F7B9-9146-815F-DE943B24B3F3}" type="sibTrans" cxnId="{244EC9AC-E3EA-2048-B4E4-3CECCD49A6EE}">
      <dgm:prSet/>
      <dgm:spPr/>
      <dgm:t>
        <a:bodyPr/>
        <a:lstStyle/>
        <a:p>
          <a:endParaRPr lang="es-ES"/>
        </a:p>
      </dgm:t>
    </dgm:pt>
    <dgm:pt modelId="{0B2A8A45-E1A9-1247-BABD-89E9718AEEC7}">
      <dgm:prSet phldrT="[Texto]"/>
      <dgm:spPr/>
      <dgm:t>
        <a:bodyPr/>
        <a:lstStyle/>
        <a:p>
          <a:r>
            <a:rPr lang="es-ES" dirty="0"/>
            <a:t>Se registra en la SIEA</a:t>
          </a:r>
        </a:p>
      </dgm:t>
    </dgm:pt>
    <dgm:pt modelId="{F777675B-D1CF-2449-995D-2E1E187DDC47}" type="parTrans" cxnId="{9F7A2451-0A13-814E-A678-48924B03B2D4}">
      <dgm:prSet/>
      <dgm:spPr/>
      <dgm:t>
        <a:bodyPr/>
        <a:lstStyle/>
        <a:p>
          <a:endParaRPr lang="es-ES"/>
        </a:p>
      </dgm:t>
    </dgm:pt>
    <dgm:pt modelId="{1BABA42E-2609-CD45-AF80-BA72730EDCA5}" type="sibTrans" cxnId="{9F7A2451-0A13-814E-A678-48924B03B2D4}">
      <dgm:prSet/>
      <dgm:spPr/>
      <dgm:t>
        <a:bodyPr/>
        <a:lstStyle/>
        <a:p>
          <a:endParaRPr lang="es-ES"/>
        </a:p>
      </dgm:t>
    </dgm:pt>
    <dgm:pt modelId="{BCD44629-8B45-EA4A-8427-7585C1B7B5B8}">
      <dgm:prSet phldrT="[Texto]"/>
      <dgm:spPr/>
      <dgm:t>
        <a:bodyPr/>
        <a:lstStyle/>
        <a:p>
          <a:r>
            <a:rPr lang="es-ES" dirty="0"/>
            <a:t>Entrega TTG</a:t>
          </a:r>
        </a:p>
      </dgm:t>
    </dgm:pt>
    <dgm:pt modelId="{35585579-BDEE-E04A-8CC2-24E91632628A}" type="parTrans" cxnId="{76CA44B8-C9DD-0C4A-8D80-7CCA340B1BA3}">
      <dgm:prSet/>
      <dgm:spPr/>
      <dgm:t>
        <a:bodyPr/>
        <a:lstStyle/>
        <a:p>
          <a:endParaRPr lang="es-ES"/>
        </a:p>
      </dgm:t>
    </dgm:pt>
    <dgm:pt modelId="{20EAAEAA-10F1-4F4F-9521-E3C1C5F83EAD}" type="sibTrans" cxnId="{76CA44B8-C9DD-0C4A-8D80-7CCA340B1BA3}">
      <dgm:prSet/>
      <dgm:spPr/>
      <dgm:t>
        <a:bodyPr/>
        <a:lstStyle/>
        <a:p>
          <a:endParaRPr lang="es-ES"/>
        </a:p>
      </dgm:t>
    </dgm:pt>
    <dgm:pt modelId="{DEFCFE2B-478B-2443-8F87-9772144B953E}">
      <dgm:prSet phldrT="[Texto]"/>
      <dgm:spPr/>
      <dgm:t>
        <a:bodyPr/>
        <a:lstStyle/>
        <a:p>
          <a:r>
            <a:rPr lang="es-ES" dirty="0"/>
            <a:t>Al final del cuarto semestre</a:t>
          </a:r>
        </a:p>
      </dgm:t>
    </dgm:pt>
    <dgm:pt modelId="{CD6A60BF-4A64-EE46-961E-43216CB7215A}" type="parTrans" cxnId="{F6870585-EB84-BA4C-BE56-8949ACD5E8BD}">
      <dgm:prSet/>
      <dgm:spPr/>
      <dgm:t>
        <a:bodyPr/>
        <a:lstStyle/>
        <a:p>
          <a:endParaRPr lang="es-ES"/>
        </a:p>
      </dgm:t>
    </dgm:pt>
    <dgm:pt modelId="{8F759E8C-1A31-3943-B7A5-4B034EFFF843}" type="sibTrans" cxnId="{F6870585-EB84-BA4C-BE56-8949ACD5E8BD}">
      <dgm:prSet/>
      <dgm:spPr/>
      <dgm:t>
        <a:bodyPr/>
        <a:lstStyle/>
        <a:p>
          <a:endParaRPr lang="es-ES"/>
        </a:p>
      </dgm:t>
    </dgm:pt>
    <dgm:pt modelId="{C1949F41-EE9C-9147-9116-F5FB65BBB109}">
      <dgm:prSet phldrT="[Texto]"/>
      <dgm:spPr/>
      <dgm:t>
        <a:bodyPr/>
        <a:lstStyle/>
        <a:p>
          <a:r>
            <a:rPr lang="es-ES" dirty="0"/>
            <a:t>Avalado por su comité </a:t>
          </a:r>
          <a:r>
            <a:rPr lang="es-ES" dirty="0" err="1"/>
            <a:t>tutoral</a:t>
          </a:r>
          <a:endParaRPr lang="es-ES" dirty="0"/>
        </a:p>
      </dgm:t>
    </dgm:pt>
    <dgm:pt modelId="{8A15E16C-4CAD-7940-93BF-A9F1E0186A83}" type="parTrans" cxnId="{88FE48B3-83BE-1A43-8A9D-4E1C2EAF5E11}">
      <dgm:prSet/>
      <dgm:spPr/>
      <dgm:t>
        <a:bodyPr/>
        <a:lstStyle/>
        <a:p>
          <a:endParaRPr lang="es-ES"/>
        </a:p>
      </dgm:t>
    </dgm:pt>
    <dgm:pt modelId="{7C42AA1A-3E34-2F49-B312-3D0F9573CACE}" type="sibTrans" cxnId="{88FE48B3-83BE-1A43-8A9D-4E1C2EAF5E11}">
      <dgm:prSet/>
      <dgm:spPr/>
      <dgm:t>
        <a:bodyPr/>
        <a:lstStyle/>
        <a:p>
          <a:endParaRPr lang="es-ES"/>
        </a:p>
      </dgm:t>
    </dgm:pt>
    <dgm:pt modelId="{967DA89C-36F9-9D46-959E-A326E30E8400}">
      <dgm:prSet phldrT="[Texto]"/>
      <dgm:spPr/>
      <dgm:t>
        <a:bodyPr/>
        <a:lstStyle/>
        <a:p>
          <a:r>
            <a:rPr lang="es-ES" dirty="0"/>
            <a:t>Trámites administrativos</a:t>
          </a:r>
        </a:p>
      </dgm:t>
    </dgm:pt>
    <dgm:pt modelId="{FD7B2791-47A6-1C4D-A722-5096A383A729}" type="parTrans" cxnId="{2301B52E-1C32-3243-8633-506C5BEADAAC}">
      <dgm:prSet/>
      <dgm:spPr/>
      <dgm:t>
        <a:bodyPr/>
        <a:lstStyle/>
        <a:p>
          <a:endParaRPr lang="es-ES"/>
        </a:p>
      </dgm:t>
    </dgm:pt>
    <dgm:pt modelId="{3E1C40DF-8A55-FE42-B7E7-2D5D5CDADCFB}" type="sibTrans" cxnId="{2301B52E-1C32-3243-8633-506C5BEADAAC}">
      <dgm:prSet/>
      <dgm:spPr/>
      <dgm:t>
        <a:bodyPr/>
        <a:lstStyle/>
        <a:p>
          <a:endParaRPr lang="es-ES"/>
        </a:p>
      </dgm:t>
    </dgm:pt>
    <dgm:pt modelId="{201D7C95-25F1-7E4F-A78F-19973B03A3DD}">
      <dgm:prSet phldrT="[Texto]"/>
      <dgm:spPr/>
      <dgm:t>
        <a:bodyPr/>
        <a:lstStyle/>
        <a:p>
          <a:r>
            <a:rPr lang="es-ES" dirty="0"/>
            <a:t>Certificado Parcial</a:t>
          </a:r>
        </a:p>
      </dgm:t>
    </dgm:pt>
    <dgm:pt modelId="{D92100B4-BE77-4C47-B772-5184565566AF}" type="parTrans" cxnId="{8050F5B7-C423-9D46-B7F1-3B56D4ED3FBE}">
      <dgm:prSet/>
      <dgm:spPr/>
      <dgm:t>
        <a:bodyPr/>
        <a:lstStyle/>
        <a:p>
          <a:endParaRPr lang="es-ES"/>
        </a:p>
      </dgm:t>
    </dgm:pt>
    <dgm:pt modelId="{AD3E61BF-12DA-304C-8DDA-0E571120D285}" type="sibTrans" cxnId="{8050F5B7-C423-9D46-B7F1-3B56D4ED3FBE}">
      <dgm:prSet/>
      <dgm:spPr/>
      <dgm:t>
        <a:bodyPr/>
        <a:lstStyle/>
        <a:p>
          <a:endParaRPr lang="es-ES"/>
        </a:p>
      </dgm:t>
    </dgm:pt>
    <dgm:pt modelId="{97E7A22E-EEE9-8D41-98CE-612A5C40F740}">
      <dgm:prSet phldrT="[Texto]"/>
      <dgm:spPr/>
      <dgm:t>
        <a:bodyPr/>
        <a:lstStyle/>
        <a:p>
          <a:r>
            <a:rPr lang="es-ES" dirty="0"/>
            <a:t>Pagos</a:t>
          </a:r>
        </a:p>
      </dgm:t>
    </dgm:pt>
    <dgm:pt modelId="{601771EE-8BF9-9F45-A07B-233C3677C103}" type="parTrans" cxnId="{1D4A9185-A108-6A4D-B7F9-1F29C73E461A}">
      <dgm:prSet/>
      <dgm:spPr/>
      <dgm:t>
        <a:bodyPr/>
        <a:lstStyle/>
        <a:p>
          <a:endParaRPr lang="es-ES"/>
        </a:p>
      </dgm:t>
    </dgm:pt>
    <dgm:pt modelId="{AB6569B1-A34F-E142-8DD5-A5E31695F738}" type="sibTrans" cxnId="{1D4A9185-A108-6A4D-B7F9-1F29C73E461A}">
      <dgm:prSet/>
      <dgm:spPr/>
      <dgm:t>
        <a:bodyPr/>
        <a:lstStyle/>
        <a:p>
          <a:endParaRPr lang="es-ES"/>
        </a:p>
      </dgm:t>
    </dgm:pt>
    <dgm:pt modelId="{B636BBA2-0B9D-E549-983C-3AC83ABF7778}">
      <dgm:prSet phldrT="[Texto]"/>
      <dgm:spPr/>
      <dgm:t>
        <a:bodyPr/>
        <a:lstStyle/>
        <a:p>
          <a:r>
            <a:rPr lang="es-ES" dirty="0"/>
            <a:t>Fotografías</a:t>
          </a:r>
        </a:p>
      </dgm:t>
    </dgm:pt>
    <dgm:pt modelId="{FD62F0C1-A94D-4F42-BB4E-144A8B163AA5}" type="parTrans" cxnId="{B093968A-3EA4-4B46-901E-4D34F6AA8616}">
      <dgm:prSet/>
      <dgm:spPr/>
      <dgm:t>
        <a:bodyPr/>
        <a:lstStyle/>
        <a:p>
          <a:endParaRPr lang="es-ES"/>
        </a:p>
      </dgm:t>
    </dgm:pt>
    <dgm:pt modelId="{A1BDB7FA-DCA2-F949-9C1B-3D1EDD1F00F2}" type="sibTrans" cxnId="{B093968A-3EA4-4B46-901E-4D34F6AA8616}">
      <dgm:prSet/>
      <dgm:spPr/>
      <dgm:t>
        <a:bodyPr/>
        <a:lstStyle/>
        <a:p>
          <a:endParaRPr lang="es-ES"/>
        </a:p>
      </dgm:t>
    </dgm:pt>
    <dgm:pt modelId="{9562B610-7E9F-5C4A-AB8D-7C08415A4A76}">
      <dgm:prSet phldrT="[Texto]"/>
      <dgm:spPr/>
      <dgm:t>
        <a:bodyPr/>
        <a:lstStyle/>
        <a:p>
          <a:r>
            <a:rPr lang="es-ES" dirty="0"/>
            <a:t>Examen de evaluación profesional</a:t>
          </a:r>
        </a:p>
      </dgm:t>
    </dgm:pt>
    <dgm:pt modelId="{01EEE8C6-5952-0441-A9A5-CDD2B000F9FF}" type="parTrans" cxnId="{F067E176-1320-0D43-9EBB-9D383060F7C3}">
      <dgm:prSet/>
      <dgm:spPr/>
      <dgm:t>
        <a:bodyPr/>
        <a:lstStyle/>
        <a:p>
          <a:endParaRPr lang="es-ES"/>
        </a:p>
      </dgm:t>
    </dgm:pt>
    <dgm:pt modelId="{1C71A54F-E2CE-1C49-A5B1-5A67552ACE31}" type="sibTrans" cxnId="{F067E176-1320-0D43-9EBB-9D383060F7C3}">
      <dgm:prSet/>
      <dgm:spPr/>
      <dgm:t>
        <a:bodyPr/>
        <a:lstStyle/>
        <a:p>
          <a:endParaRPr lang="es-ES"/>
        </a:p>
      </dgm:t>
    </dgm:pt>
    <dgm:pt modelId="{CEBFFBC3-5F65-1D4F-8451-E1027815B5FA}">
      <dgm:prSet phldrT="[Texto]"/>
      <dgm:spPr/>
      <dgm:t>
        <a:bodyPr/>
        <a:lstStyle/>
        <a:p>
          <a:r>
            <a:rPr lang="es-ES" dirty="0"/>
            <a:t>Solicitud sínodo</a:t>
          </a:r>
        </a:p>
      </dgm:t>
    </dgm:pt>
    <dgm:pt modelId="{0698CEDD-4E71-1244-B161-6C5C75F6525C}" type="parTrans" cxnId="{03C1EE85-EF4C-CC49-9357-D531D57510B8}">
      <dgm:prSet/>
      <dgm:spPr/>
      <dgm:t>
        <a:bodyPr/>
        <a:lstStyle/>
        <a:p>
          <a:endParaRPr lang="es-ES"/>
        </a:p>
      </dgm:t>
    </dgm:pt>
    <dgm:pt modelId="{CD9B9534-141A-2A4E-B8E8-1E8CB8A1BEC0}" type="sibTrans" cxnId="{03C1EE85-EF4C-CC49-9357-D531D57510B8}">
      <dgm:prSet/>
      <dgm:spPr/>
      <dgm:t>
        <a:bodyPr/>
        <a:lstStyle/>
        <a:p>
          <a:endParaRPr lang="es-ES"/>
        </a:p>
      </dgm:t>
    </dgm:pt>
    <dgm:pt modelId="{31BB9B23-C0CB-9549-8D66-7B0F0D7745EB}">
      <dgm:prSet phldrT="[Texto]"/>
      <dgm:spPr/>
      <dgm:t>
        <a:bodyPr/>
        <a:lstStyle/>
        <a:p>
          <a:r>
            <a:rPr lang="es-ES" dirty="0"/>
            <a:t>Solicitud fecha</a:t>
          </a:r>
        </a:p>
      </dgm:t>
    </dgm:pt>
    <dgm:pt modelId="{D2FB60A6-B454-8941-A785-08EF9CC5C917}" type="parTrans" cxnId="{7B5DF046-7A64-8448-B981-4638CD3ED2A1}">
      <dgm:prSet/>
      <dgm:spPr/>
      <dgm:t>
        <a:bodyPr/>
        <a:lstStyle/>
        <a:p>
          <a:endParaRPr lang="es-ES"/>
        </a:p>
      </dgm:t>
    </dgm:pt>
    <dgm:pt modelId="{51793E99-29E8-F24E-A725-759ECE0B4AF6}" type="sibTrans" cxnId="{7B5DF046-7A64-8448-B981-4638CD3ED2A1}">
      <dgm:prSet/>
      <dgm:spPr/>
      <dgm:t>
        <a:bodyPr/>
        <a:lstStyle/>
        <a:p>
          <a:endParaRPr lang="es-ES"/>
        </a:p>
      </dgm:t>
    </dgm:pt>
    <dgm:pt modelId="{26F35775-CF8D-E248-9153-7939B889B02F}" type="pres">
      <dgm:prSet presAssocID="{C6D4D2E5-AD44-984E-886A-314BF4EB61CF}" presName="Name0" presStyleCnt="0">
        <dgm:presLayoutVars>
          <dgm:dir/>
          <dgm:resizeHandles val="exact"/>
        </dgm:presLayoutVars>
      </dgm:prSet>
      <dgm:spPr/>
    </dgm:pt>
    <dgm:pt modelId="{22B2378F-AAAB-3F40-8367-39FC425BF4C5}" type="pres">
      <dgm:prSet presAssocID="{34DD4C6D-F143-484E-84AF-EADB6532BFDA}" presName="composite" presStyleCnt="0"/>
      <dgm:spPr/>
    </dgm:pt>
    <dgm:pt modelId="{4AFB97ED-A82B-2D42-B173-030C3EECD0F2}" type="pres">
      <dgm:prSet presAssocID="{34DD4C6D-F143-484E-84AF-EADB6532BFDA}" presName="imagSh" presStyleLbl="bgImgPlace1" presStyleIdx="0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</dgm:spPr>
    </dgm:pt>
    <dgm:pt modelId="{9AE6F8E2-2BF4-564C-833D-BC2EE2FE2CE6}" type="pres">
      <dgm:prSet presAssocID="{34DD4C6D-F143-484E-84AF-EADB6532BFDA}" presName="txNode" presStyleLbl="node1" presStyleIdx="0" presStyleCnt="4">
        <dgm:presLayoutVars>
          <dgm:bulletEnabled val="1"/>
        </dgm:presLayoutVars>
      </dgm:prSet>
      <dgm:spPr/>
    </dgm:pt>
    <dgm:pt modelId="{26A4E7AC-1B33-DC4D-9363-F42B526388C1}" type="pres">
      <dgm:prSet presAssocID="{8B8F5A1D-370C-624C-818E-6268A6736BAE}" presName="sibTrans" presStyleLbl="sibTrans2D1" presStyleIdx="0" presStyleCnt="3"/>
      <dgm:spPr/>
    </dgm:pt>
    <dgm:pt modelId="{2C541BAA-23DD-9E43-9041-1AE924C961C1}" type="pres">
      <dgm:prSet presAssocID="{8B8F5A1D-370C-624C-818E-6268A6736BAE}" presName="connTx" presStyleLbl="sibTrans2D1" presStyleIdx="0" presStyleCnt="3"/>
      <dgm:spPr/>
    </dgm:pt>
    <dgm:pt modelId="{726EFB19-D5E7-C240-9C04-979A0E5C51D4}" type="pres">
      <dgm:prSet presAssocID="{BCD44629-8B45-EA4A-8427-7585C1B7B5B8}" presName="composite" presStyleCnt="0"/>
      <dgm:spPr/>
    </dgm:pt>
    <dgm:pt modelId="{4EB6F42A-1D67-E940-8B20-96FA59997440}" type="pres">
      <dgm:prSet presAssocID="{BCD44629-8B45-EA4A-8427-7585C1B7B5B8}" presName="imagSh" presStyleLbl="bgImgPlace1" presStyleIdx="1" presStyleCnt="4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  <dgm:pt modelId="{7CA69DF3-C2B4-6B46-8BDC-3CB1BB87139E}" type="pres">
      <dgm:prSet presAssocID="{BCD44629-8B45-EA4A-8427-7585C1B7B5B8}" presName="txNode" presStyleLbl="node1" presStyleIdx="1" presStyleCnt="4">
        <dgm:presLayoutVars>
          <dgm:bulletEnabled val="1"/>
        </dgm:presLayoutVars>
      </dgm:prSet>
      <dgm:spPr/>
    </dgm:pt>
    <dgm:pt modelId="{6592DC01-57F9-B34A-81DD-9A609307D10C}" type="pres">
      <dgm:prSet presAssocID="{20EAAEAA-10F1-4F4F-9521-E3C1C5F83EAD}" presName="sibTrans" presStyleLbl="sibTrans2D1" presStyleIdx="1" presStyleCnt="3"/>
      <dgm:spPr/>
    </dgm:pt>
    <dgm:pt modelId="{2C7932C2-217E-0944-B9E3-5760F9878A7E}" type="pres">
      <dgm:prSet presAssocID="{20EAAEAA-10F1-4F4F-9521-E3C1C5F83EAD}" presName="connTx" presStyleLbl="sibTrans2D1" presStyleIdx="1" presStyleCnt="3"/>
      <dgm:spPr/>
    </dgm:pt>
    <dgm:pt modelId="{BE6122BA-5810-F542-8A6F-7BC1CD0437E0}" type="pres">
      <dgm:prSet presAssocID="{967DA89C-36F9-9D46-959E-A326E30E8400}" presName="composite" presStyleCnt="0"/>
      <dgm:spPr/>
    </dgm:pt>
    <dgm:pt modelId="{9C6F1CE5-FEFF-2B4D-8FCE-184B434CC625}" type="pres">
      <dgm:prSet presAssocID="{967DA89C-36F9-9D46-959E-A326E30E8400}" presName="imagSh" presStyleLbl="bgImgPlace1" presStyleIdx="2" presStyleCnt="4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</dgm:pt>
    <dgm:pt modelId="{E7638B56-062B-A44F-B35C-1DE42664EECF}" type="pres">
      <dgm:prSet presAssocID="{967DA89C-36F9-9D46-959E-A326E30E8400}" presName="txNode" presStyleLbl="node1" presStyleIdx="2" presStyleCnt="4">
        <dgm:presLayoutVars>
          <dgm:bulletEnabled val="1"/>
        </dgm:presLayoutVars>
      </dgm:prSet>
      <dgm:spPr/>
    </dgm:pt>
    <dgm:pt modelId="{727C499C-05A0-BC42-B871-5E2081EAE9E6}" type="pres">
      <dgm:prSet presAssocID="{3E1C40DF-8A55-FE42-B7E7-2D5D5CDADCFB}" presName="sibTrans" presStyleLbl="sibTrans2D1" presStyleIdx="2" presStyleCnt="3"/>
      <dgm:spPr/>
    </dgm:pt>
    <dgm:pt modelId="{DFF1931D-78A2-7F4A-B3A5-394AE2193EF0}" type="pres">
      <dgm:prSet presAssocID="{3E1C40DF-8A55-FE42-B7E7-2D5D5CDADCFB}" presName="connTx" presStyleLbl="sibTrans2D1" presStyleIdx="2" presStyleCnt="3"/>
      <dgm:spPr/>
    </dgm:pt>
    <dgm:pt modelId="{8DC2B92D-46D6-C740-8EFF-2C0E681BDB8C}" type="pres">
      <dgm:prSet presAssocID="{9562B610-7E9F-5C4A-AB8D-7C08415A4A76}" presName="composite" presStyleCnt="0"/>
      <dgm:spPr/>
    </dgm:pt>
    <dgm:pt modelId="{CD375E40-0AA5-DD43-B865-65595E8614E4}" type="pres">
      <dgm:prSet presAssocID="{9562B610-7E9F-5C4A-AB8D-7C08415A4A76}" presName="imagSh" presStyleLbl="bgImgPlace1" presStyleIdx="3" presStyleCnt="4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2000" r="-52000"/>
          </a:stretch>
        </a:blipFill>
      </dgm:spPr>
    </dgm:pt>
    <dgm:pt modelId="{79165FC0-13E1-5C44-9295-BD108FD92F3A}" type="pres">
      <dgm:prSet presAssocID="{9562B610-7E9F-5C4A-AB8D-7C08415A4A76}" presName="txNode" presStyleLbl="node1" presStyleIdx="3" presStyleCnt="4">
        <dgm:presLayoutVars>
          <dgm:bulletEnabled val="1"/>
        </dgm:presLayoutVars>
      </dgm:prSet>
      <dgm:spPr/>
    </dgm:pt>
  </dgm:ptLst>
  <dgm:cxnLst>
    <dgm:cxn modelId="{7CB7D402-263B-F442-A449-7CB9645B049E}" type="presOf" srcId="{8B8F5A1D-370C-624C-818E-6268A6736BAE}" destId="{2C541BAA-23DD-9E43-9041-1AE924C961C1}" srcOrd="1" destOrd="0" presId="urn:microsoft.com/office/officeart/2005/8/layout/hProcess10"/>
    <dgm:cxn modelId="{6B3FB70A-DA0A-2642-A415-B23312408E23}" srcId="{C6D4D2E5-AD44-984E-886A-314BF4EB61CF}" destId="{34DD4C6D-F143-484E-84AF-EADB6532BFDA}" srcOrd="0" destOrd="0" parTransId="{CBE29A9E-AADC-FD40-B93C-69964FA64125}" sibTransId="{8B8F5A1D-370C-624C-818E-6268A6736BAE}"/>
    <dgm:cxn modelId="{43272513-9487-8340-A5B6-80236A127CD0}" type="presOf" srcId="{C1949F41-EE9C-9147-9116-F5FB65BBB109}" destId="{7CA69DF3-C2B4-6B46-8BDC-3CB1BB87139E}" srcOrd="0" destOrd="2" presId="urn:microsoft.com/office/officeart/2005/8/layout/hProcess10"/>
    <dgm:cxn modelId="{CF21AC14-0162-7C4F-B690-34306DA0342B}" type="presOf" srcId="{BCD44629-8B45-EA4A-8427-7585C1B7B5B8}" destId="{7CA69DF3-C2B4-6B46-8BDC-3CB1BB87139E}" srcOrd="0" destOrd="0" presId="urn:microsoft.com/office/officeart/2005/8/layout/hProcess10"/>
    <dgm:cxn modelId="{3B1D7B1E-A8C9-0644-AD0A-25D8D22219A3}" type="presOf" srcId="{20EAAEAA-10F1-4F4F-9521-E3C1C5F83EAD}" destId="{6592DC01-57F9-B34A-81DD-9A609307D10C}" srcOrd="0" destOrd="0" presId="urn:microsoft.com/office/officeart/2005/8/layout/hProcess10"/>
    <dgm:cxn modelId="{A83ECE26-04BE-7747-8B7B-736D9D87EA9C}" type="presOf" srcId="{20EAAEAA-10F1-4F4F-9521-E3C1C5F83EAD}" destId="{2C7932C2-217E-0944-B9E3-5760F9878A7E}" srcOrd="1" destOrd="0" presId="urn:microsoft.com/office/officeart/2005/8/layout/hProcess10"/>
    <dgm:cxn modelId="{2301B52E-1C32-3243-8633-506C5BEADAAC}" srcId="{C6D4D2E5-AD44-984E-886A-314BF4EB61CF}" destId="{967DA89C-36F9-9D46-959E-A326E30E8400}" srcOrd="2" destOrd="0" parTransId="{FD7B2791-47A6-1C4D-A722-5096A383A729}" sibTransId="{3E1C40DF-8A55-FE42-B7E7-2D5D5CDADCFB}"/>
    <dgm:cxn modelId="{C215642F-0E0C-1D46-A053-E25982FB7784}" type="presOf" srcId="{97E7A22E-EEE9-8D41-98CE-612A5C40F740}" destId="{E7638B56-062B-A44F-B35C-1DE42664EECF}" srcOrd="0" destOrd="2" presId="urn:microsoft.com/office/officeart/2005/8/layout/hProcess10"/>
    <dgm:cxn modelId="{F4B60F3A-4E3C-B14B-AD83-51B9250F4A89}" type="presOf" srcId="{8B8F5A1D-370C-624C-818E-6268A6736BAE}" destId="{26A4E7AC-1B33-DC4D-9363-F42B526388C1}" srcOrd="0" destOrd="0" presId="urn:microsoft.com/office/officeart/2005/8/layout/hProcess10"/>
    <dgm:cxn modelId="{01803845-3634-3544-BEA4-23B88D86D764}" type="presOf" srcId="{9562B610-7E9F-5C4A-AB8D-7C08415A4A76}" destId="{79165FC0-13E1-5C44-9295-BD108FD92F3A}" srcOrd="0" destOrd="0" presId="urn:microsoft.com/office/officeart/2005/8/layout/hProcess10"/>
    <dgm:cxn modelId="{7B5DF046-7A64-8448-B981-4638CD3ED2A1}" srcId="{9562B610-7E9F-5C4A-AB8D-7C08415A4A76}" destId="{31BB9B23-C0CB-9549-8D66-7B0F0D7745EB}" srcOrd="1" destOrd="0" parTransId="{D2FB60A6-B454-8941-A785-08EF9CC5C917}" sibTransId="{51793E99-29E8-F24E-A725-759ECE0B4AF6}"/>
    <dgm:cxn modelId="{9F7A2451-0A13-814E-A678-48924B03B2D4}" srcId="{34DD4C6D-F143-484E-84AF-EADB6532BFDA}" destId="{0B2A8A45-E1A9-1247-BABD-89E9718AEEC7}" srcOrd="1" destOrd="0" parTransId="{F777675B-D1CF-2449-995D-2E1E187DDC47}" sibTransId="{1BABA42E-2609-CD45-AF80-BA72730EDCA5}"/>
    <dgm:cxn modelId="{B89D9366-B4D6-D749-887C-B2ABF471A417}" type="presOf" srcId="{CEBFFBC3-5F65-1D4F-8451-E1027815B5FA}" destId="{79165FC0-13E1-5C44-9295-BD108FD92F3A}" srcOrd="0" destOrd="1" presId="urn:microsoft.com/office/officeart/2005/8/layout/hProcess10"/>
    <dgm:cxn modelId="{BE6E166F-4D72-384E-A7D4-63E5D03DBD0E}" type="presOf" srcId="{3E1C40DF-8A55-FE42-B7E7-2D5D5CDADCFB}" destId="{DFF1931D-78A2-7F4A-B3A5-394AE2193EF0}" srcOrd="1" destOrd="0" presId="urn:microsoft.com/office/officeart/2005/8/layout/hProcess10"/>
    <dgm:cxn modelId="{F067E176-1320-0D43-9EBB-9D383060F7C3}" srcId="{C6D4D2E5-AD44-984E-886A-314BF4EB61CF}" destId="{9562B610-7E9F-5C4A-AB8D-7C08415A4A76}" srcOrd="3" destOrd="0" parTransId="{01EEE8C6-5952-0441-A9A5-CDD2B000F9FF}" sibTransId="{1C71A54F-E2CE-1C49-A5B1-5A67552ACE31}"/>
    <dgm:cxn modelId="{0ECF5F77-243D-0A4C-A643-CAC1D14760A4}" type="presOf" srcId="{C6D4D2E5-AD44-984E-886A-314BF4EB61CF}" destId="{26F35775-CF8D-E248-9153-7939B889B02F}" srcOrd="0" destOrd="0" presId="urn:microsoft.com/office/officeart/2005/8/layout/hProcess10"/>
    <dgm:cxn modelId="{14285478-34B5-3749-A76A-CF48120D4352}" type="presOf" srcId="{DEFCFE2B-478B-2443-8F87-9772144B953E}" destId="{7CA69DF3-C2B4-6B46-8BDC-3CB1BB87139E}" srcOrd="0" destOrd="1" presId="urn:microsoft.com/office/officeart/2005/8/layout/hProcess10"/>
    <dgm:cxn modelId="{1D158978-C34F-F242-A89D-567B561D8F14}" type="presOf" srcId="{34DD4C6D-F143-484E-84AF-EADB6532BFDA}" destId="{9AE6F8E2-2BF4-564C-833D-BC2EE2FE2CE6}" srcOrd="0" destOrd="0" presId="urn:microsoft.com/office/officeart/2005/8/layout/hProcess10"/>
    <dgm:cxn modelId="{F1A8A578-2658-DB44-B57A-854E778BD38A}" type="presOf" srcId="{31BB9B23-C0CB-9549-8D66-7B0F0D7745EB}" destId="{79165FC0-13E1-5C44-9295-BD108FD92F3A}" srcOrd="0" destOrd="2" presId="urn:microsoft.com/office/officeart/2005/8/layout/hProcess10"/>
    <dgm:cxn modelId="{BC110D7D-0F44-0242-B2E9-D3C0A10BCFB1}" type="presOf" srcId="{B636BBA2-0B9D-E549-983C-3AC83ABF7778}" destId="{E7638B56-062B-A44F-B35C-1DE42664EECF}" srcOrd="0" destOrd="3" presId="urn:microsoft.com/office/officeart/2005/8/layout/hProcess10"/>
    <dgm:cxn modelId="{F6870585-EB84-BA4C-BE56-8949ACD5E8BD}" srcId="{BCD44629-8B45-EA4A-8427-7585C1B7B5B8}" destId="{DEFCFE2B-478B-2443-8F87-9772144B953E}" srcOrd="0" destOrd="0" parTransId="{CD6A60BF-4A64-EE46-961E-43216CB7215A}" sibTransId="{8F759E8C-1A31-3943-B7A5-4B034EFFF843}"/>
    <dgm:cxn modelId="{1D4A9185-A108-6A4D-B7F9-1F29C73E461A}" srcId="{967DA89C-36F9-9D46-959E-A326E30E8400}" destId="{97E7A22E-EEE9-8D41-98CE-612A5C40F740}" srcOrd="1" destOrd="0" parTransId="{601771EE-8BF9-9F45-A07B-233C3677C103}" sibTransId="{AB6569B1-A34F-E142-8DD5-A5E31695F738}"/>
    <dgm:cxn modelId="{03C1EE85-EF4C-CC49-9357-D531D57510B8}" srcId="{9562B610-7E9F-5C4A-AB8D-7C08415A4A76}" destId="{CEBFFBC3-5F65-1D4F-8451-E1027815B5FA}" srcOrd="0" destOrd="0" parTransId="{0698CEDD-4E71-1244-B161-6C5C75F6525C}" sibTransId="{CD9B9534-141A-2A4E-B8E8-1E8CB8A1BEC0}"/>
    <dgm:cxn modelId="{B093968A-3EA4-4B46-901E-4D34F6AA8616}" srcId="{967DA89C-36F9-9D46-959E-A326E30E8400}" destId="{B636BBA2-0B9D-E549-983C-3AC83ABF7778}" srcOrd="2" destOrd="0" parTransId="{FD62F0C1-A94D-4F42-BB4E-144A8B163AA5}" sibTransId="{A1BDB7FA-DCA2-F949-9C1B-3D1EDD1F00F2}"/>
    <dgm:cxn modelId="{9B02B1A6-17EA-1249-8057-C150D9EBFB33}" type="presOf" srcId="{201D7C95-25F1-7E4F-A78F-19973B03A3DD}" destId="{E7638B56-062B-A44F-B35C-1DE42664EECF}" srcOrd="0" destOrd="1" presId="urn:microsoft.com/office/officeart/2005/8/layout/hProcess10"/>
    <dgm:cxn modelId="{A81FF4A6-7743-EF4A-8E9E-1D50DDFDD82F}" type="presOf" srcId="{3E1C40DF-8A55-FE42-B7E7-2D5D5CDADCFB}" destId="{727C499C-05A0-BC42-B871-5E2081EAE9E6}" srcOrd="0" destOrd="0" presId="urn:microsoft.com/office/officeart/2005/8/layout/hProcess10"/>
    <dgm:cxn modelId="{B78016AA-7C06-D84C-BA29-953721460E78}" type="presOf" srcId="{967DA89C-36F9-9D46-959E-A326E30E8400}" destId="{E7638B56-062B-A44F-B35C-1DE42664EECF}" srcOrd="0" destOrd="0" presId="urn:microsoft.com/office/officeart/2005/8/layout/hProcess10"/>
    <dgm:cxn modelId="{244EC9AC-E3EA-2048-B4E4-3CECCD49A6EE}" srcId="{34DD4C6D-F143-484E-84AF-EADB6532BFDA}" destId="{D882BD32-600F-AF46-926B-718FA1A02963}" srcOrd="0" destOrd="0" parTransId="{F45DD47E-939C-A742-8EBE-1D7E74E66850}" sibTransId="{A69B4BF2-F7B9-9146-815F-DE943B24B3F3}"/>
    <dgm:cxn modelId="{88FE48B3-83BE-1A43-8A9D-4E1C2EAF5E11}" srcId="{BCD44629-8B45-EA4A-8427-7585C1B7B5B8}" destId="{C1949F41-EE9C-9147-9116-F5FB65BBB109}" srcOrd="1" destOrd="0" parTransId="{8A15E16C-4CAD-7940-93BF-A9F1E0186A83}" sibTransId="{7C42AA1A-3E34-2F49-B312-3D0F9573CACE}"/>
    <dgm:cxn modelId="{8050F5B7-C423-9D46-B7F1-3B56D4ED3FBE}" srcId="{967DA89C-36F9-9D46-959E-A326E30E8400}" destId="{201D7C95-25F1-7E4F-A78F-19973B03A3DD}" srcOrd="0" destOrd="0" parTransId="{D92100B4-BE77-4C47-B772-5184565566AF}" sibTransId="{AD3E61BF-12DA-304C-8DDA-0E571120D285}"/>
    <dgm:cxn modelId="{76CA44B8-C9DD-0C4A-8D80-7CCA340B1BA3}" srcId="{C6D4D2E5-AD44-984E-886A-314BF4EB61CF}" destId="{BCD44629-8B45-EA4A-8427-7585C1B7B5B8}" srcOrd="1" destOrd="0" parTransId="{35585579-BDEE-E04A-8CC2-24E91632628A}" sibTransId="{20EAAEAA-10F1-4F4F-9521-E3C1C5F83EAD}"/>
    <dgm:cxn modelId="{F2EFAAD7-8436-364F-8385-098F53B6700C}" type="presOf" srcId="{0B2A8A45-E1A9-1247-BABD-89E9718AEEC7}" destId="{9AE6F8E2-2BF4-564C-833D-BC2EE2FE2CE6}" srcOrd="0" destOrd="2" presId="urn:microsoft.com/office/officeart/2005/8/layout/hProcess10"/>
    <dgm:cxn modelId="{4D7BBDE5-5E98-EA4D-8E75-C2D814BA92E3}" type="presOf" srcId="{D882BD32-600F-AF46-926B-718FA1A02963}" destId="{9AE6F8E2-2BF4-564C-833D-BC2EE2FE2CE6}" srcOrd="0" destOrd="1" presId="urn:microsoft.com/office/officeart/2005/8/layout/hProcess10"/>
    <dgm:cxn modelId="{8E2E90B3-D944-FA44-8A08-25422D0B6CDC}" type="presParOf" srcId="{26F35775-CF8D-E248-9153-7939B889B02F}" destId="{22B2378F-AAAB-3F40-8367-39FC425BF4C5}" srcOrd="0" destOrd="0" presId="urn:microsoft.com/office/officeart/2005/8/layout/hProcess10"/>
    <dgm:cxn modelId="{7D1DB609-9437-5D48-BA7E-58D23BDD66DE}" type="presParOf" srcId="{22B2378F-AAAB-3F40-8367-39FC425BF4C5}" destId="{4AFB97ED-A82B-2D42-B173-030C3EECD0F2}" srcOrd="0" destOrd="0" presId="urn:microsoft.com/office/officeart/2005/8/layout/hProcess10"/>
    <dgm:cxn modelId="{AA2E50CC-F5DA-334B-B8E9-EA69591D2213}" type="presParOf" srcId="{22B2378F-AAAB-3F40-8367-39FC425BF4C5}" destId="{9AE6F8E2-2BF4-564C-833D-BC2EE2FE2CE6}" srcOrd="1" destOrd="0" presId="urn:microsoft.com/office/officeart/2005/8/layout/hProcess10"/>
    <dgm:cxn modelId="{CA88E47E-D0BD-7D44-868A-B8B78C00A30A}" type="presParOf" srcId="{26F35775-CF8D-E248-9153-7939B889B02F}" destId="{26A4E7AC-1B33-DC4D-9363-F42B526388C1}" srcOrd="1" destOrd="0" presId="urn:microsoft.com/office/officeart/2005/8/layout/hProcess10"/>
    <dgm:cxn modelId="{5F0734B6-5F6C-DD4C-9FFB-6D68DA79986C}" type="presParOf" srcId="{26A4E7AC-1B33-DC4D-9363-F42B526388C1}" destId="{2C541BAA-23DD-9E43-9041-1AE924C961C1}" srcOrd="0" destOrd="0" presId="urn:microsoft.com/office/officeart/2005/8/layout/hProcess10"/>
    <dgm:cxn modelId="{9AD68C2C-0E05-2F41-BBFB-32CB1955330C}" type="presParOf" srcId="{26F35775-CF8D-E248-9153-7939B889B02F}" destId="{726EFB19-D5E7-C240-9C04-979A0E5C51D4}" srcOrd="2" destOrd="0" presId="urn:microsoft.com/office/officeart/2005/8/layout/hProcess10"/>
    <dgm:cxn modelId="{7FEF9BE5-47BF-CE48-8382-C1A0026E5FED}" type="presParOf" srcId="{726EFB19-D5E7-C240-9C04-979A0E5C51D4}" destId="{4EB6F42A-1D67-E940-8B20-96FA59997440}" srcOrd="0" destOrd="0" presId="urn:microsoft.com/office/officeart/2005/8/layout/hProcess10"/>
    <dgm:cxn modelId="{2B2C7372-80D1-7749-9849-C9782D29E235}" type="presParOf" srcId="{726EFB19-D5E7-C240-9C04-979A0E5C51D4}" destId="{7CA69DF3-C2B4-6B46-8BDC-3CB1BB87139E}" srcOrd="1" destOrd="0" presId="urn:microsoft.com/office/officeart/2005/8/layout/hProcess10"/>
    <dgm:cxn modelId="{AE55F44C-DD65-F644-95A5-C78AA7858B53}" type="presParOf" srcId="{26F35775-CF8D-E248-9153-7939B889B02F}" destId="{6592DC01-57F9-B34A-81DD-9A609307D10C}" srcOrd="3" destOrd="0" presId="urn:microsoft.com/office/officeart/2005/8/layout/hProcess10"/>
    <dgm:cxn modelId="{5429E96C-1559-414C-A7D9-07E330D6C77F}" type="presParOf" srcId="{6592DC01-57F9-B34A-81DD-9A609307D10C}" destId="{2C7932C2-217E-0944-B9E3-5760F9878A7E}" srcOrd="0" destOrd="0" presId="urn:microsoft.com/office/officeart/2005/8/layout/hProcess10"/>
    <dgm:cxn modelId="{D2A55109-F2F2-294E-83A5-0BFA6BFC4AC9}" type="presParOf" srcId="{26F35775-CF8D-E248-9153-7939B889B02F}" destId="{BE6122BA-5810-F542-8A6F-7BC1CD0437E0}" srcOrd="4" destOrd="0" presId="urn:microsoft.com/office/officeart/2005/8/layout/hProcess10"/>
    <dgm:cxn modelId="{255D71B5-8F42-784E-AF94-64B8E41B6548}" type="presParOf" srcId="{BE6122BA-5810-F542-8A6F-7BC1CD0437E0}" destId="{9C6F1CE5-FEFF-2B4D-8FCE-184B434CC625}" srcOrd="0" destOrd="0" presId="urn:microsoft.com/office/officeart/2005/8/layout/hProcess10"/>
    <dgm:cxn modelId="{A69C7269-D1C8-9A44-9499-C76BC82E7727}" type="presParOf" srcId="{BE6122BA-5810-F542-8A6F-7BC1CD0437E0}" destId="{E7638B56-062B-A44F-B35C-1DE42664EECF}" srcOrd="1" destOrd="0" presId="urn:microsoft.com/office/officeart/2005/8/layout/hProcess10"/>
    <dgm:cxn modelId="{8BA0C584-41A3-B843-9A9D-790B990FE3F5}" type="presParOf" srcId="{26F35775-CF8D-E248-9153-7939B889B02F}" destId="{727C499C-05A0-BC42-B871-5E2081EAE9E6}" srcOrd="5" destOrd="0" presId="urn:microsoft.com/office/officeart/2005/8/layout/hProcess10"/>
    <dgm:cxn modelId="{3F71DDDF-C066-B549-9778-DC4131861866}" type="presParOf" srcId="{727C499C-05A0-BC42-B871-5E2081EAE9E6}" destId="{DFF1931D-78A2-7F4A-B3A5-394AE2193EF0}" srcOrd="0" destOrd="0" presId="urn:microsoft.com/office/officeart/2005/8/layout/hProcess10"/>
    <dgm:cxn modelId="{AAD20E2B-88A3-FC45-A11C-3EE9B12651FA}" type="presParOf" srcId="{26F35775-CF8D-E248-9153-7939B889B02F}" destId="{8DC2B92D-46D6-C740-8EFF-2C0E681BDB8C}" srcOrd="6" destOrd="0" presId="urn:microsoft.com/office/officeart/2005/8/layout/hProcess10"/>
    <dgm:cxn modelId="{12BDC91A-5146-4445-AB7A-CDEF961181B0}" type="presParOf" srcId="{8DC2B92D-46D6-C740-8EFF-2C0E681BDB8C}" destId="{CD375E40-0AA5-DD43-B865-65595E8614E4}" srcOrd="0" destOrd="0" presId="urn:microsoft.com/office/officeart/2005/8/layout/hProcess10"/>
    <dgm:cxn modelId="{5E82C67D-464C-8644-80C6-E2B1CB81EEAA}" type="presParOf" srcId="{8DC2B92D-46D6-C740-8EFF-2C0E681BDB8C}" destId="{79165FC0-13E1-5C44-9295-BD108FD92F3A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83B88C-7240-EA4E-BDB5-876DED3C95C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A40D30C-A418-E14C-ABDD-8A2F540DCF2D}">
      <dgm:prSet/>
      <dgm:spPr/>
      <dgm:t>
        <a:bodyPr/>
        <a:lstStyle/>
        <a:p>
          <a:r>
            <a:rPr lang="es-MX" baseline="0" dirty="0"/>
            <a:t>Registro y aprobación del proyecto de investigación </a:t>
          </a:r>
          <a:endParaRPr lang="es-MX" dirty="0"/>
        </a:p>
      </dgm:t>
    </dgm:pt>
    <dgm:pt modelId="{5E7B2AC2-D488-574F-B230-E9F653B1735A}" type="parTrans" cxnId="{D1985A41-A7B8-CE42-882A-D31866FE69BF}">
      <dgm:prSet/>
      <dgm:spPr/>
      <dgm:t>
        <a:bodyPr/>
        <a:lstStyle/>
        <a:p>
          <a:endParaRPr lang="es-ES"/>
        </a:p>
      </dgm:t>
    </dgm:pt>
    <dgm:pt modelId="{0181998B-8298-CF45-AC09-5D005BE12871}" type="sibTrans" cxnId="{D1985A41-A7B8-CE42-882A-D31866FE69BF}">
      <dgm:prSet/>
      <dgm:spPr/>
      <dgm:t>
        <a:bodyPr/>
        <a:lstStyle/>
        <a:p>
          <a:endParaRPr lang="es-ES"/>
        </a:p>
      </dgm:t>
    </dgm:pt>
    <dgm:pt modelId="{6C9104B5-790C-324B-B7B8-1FF61F50A60A}">
      <dgm:prSet/>
      <dgm:spPr/>
      <dgm:t>
        <a:bodyPr/>
        <a:lstStyle/>
        <a:p>
          <a:r>
            <a:rPr lang="es-MX" baseline="0" dirty="0"/>
            <a:t>Designación de tutor y cotutor</a:t>
          </a:r>
          <a:endParaRPr lang="es-MX" dirty="0"/>
        </a:p>
      </dgm:t>
    </dgm:pt>
    <dgm:pt modelId="{D81D5495-EDB5-5D4A-8589-B01460A43D1C}" type="parTrans" cxnId="{CFAA02A3-9144-FF48-81C5-C1765585B87A}">
      <dgm:prSet/>
      <dgm:spPr/>
      <dgm:t>
        <a:bodyPr/>
        <a:lstStyle/>
        <a:p>
          <a:endParaRPr lang="es-ES"/>
        </a:p>
      </dgm:t>
    </dgm:pt>
    <dgm:pt modelId="{B180D687-6B26-B345-B8A7-425F4E281DAD}" type="sibTrans" cxnId="{CFAA02A3-9144-FF48-81C5-C1765585B87A}">
      <dgm:prSet/>
      <dgm:spPr/>
      <dgm:t>
        <a:bodyPr/>
        <a:lstStyle/>
        <a:p>
          <a:endParaRPr lang="es-ES"/>
        </a:p>
      </dgm:t>
    </dgm:pt>
    <dgm:pt modelId="{1F664122-28A2-9E48-A252-99ED1E0D41D9}">
      <dgm:prSet/>
      <dgm:spPr/>
      <dgm:t>
        <a:bodyPr/>
        <a:lstStyle/>
        <a:p>
          <a:r>
            <a:rPr lang="es-MX" baseline="0" dirty="0"/>
            <a:t>Liberación del trabajo por el tutor y cotutor</a:t>
          </a:r>
          <a:endParaRPr lang="es-MX" dirty="0"/>
        </a:p>
      </dgm:t>
    </dgm:pt>
    <dgm:pt modelId="{5D86FEFD-E7B4-224A-BCAA-E66AAF6F7A3E}" type="parTrans" cxnId="{48A0B9A9-7F1A-8044-80C3-033612F56D60}">
      <dgm:prSet/>
      <dgm:spPr/>
      <dgm:t>
        <a:bodyPr/>
        <a:lstStyle/>
        <a:p>
          <a:endParaRPr lang="es-ES"/>
        </a:p>
      </dgm:t>
    </dgm:pt>
    <dgm:pt modelId="{AA3AA0E8-D1DA-C94E-9E30-3A9F6DEF1E80}" type="sibTrans" cxnId="{48A0B9A9-7F1A-8044-80C3-033612F56D60}">
      <dgm:prSet/>
      <dgm:spPr/>
      <dgm:t>
        <a:bodyPr/>
        <a:lstStyle/>
        <a:p>
          <a:endParaRPr lang="es-ES"/>
        </a:p>
      </dgm:t>
    </dgm:pt>
    <dgm:pt modelId="{E81D8AF0-1A97-4C43-BF69-822697E0C7DE}">
      <dgm:prSet/>
      <dgm:spPr/>
      <dgm:t>
        <a:bodyPr/>
        <a:lstStyle/>
        <a:p>
          <a:r>
            <a:rPr lang="es-MX" dirty="0"/>
            <a:t>Orden de impresión de la Coordinación de Investigación y Estudios de Posgrado</a:t>
          </a:r>
        </a:p>
      </dgm:t>
    </dgm:pt>
    <dgm:pt modelId="{44ED4CC2-F503-CF49-9132-85626907B671}" type="parTrans" cxnId="{6BABD98C-DB27-C045-8F98-7122A9FA233B}">
      <dgm:prSet/>
      <dgm:spPr/>
      <dgm:t>
        <a:bodyPr/>
        <a:lstStyle/>
        <a:p>
          <a:endParaRPr lang="es-ES"/>
        </a:p>
      </dgm:t>
    </dgm:pt>
    <dgm:pt modelId="{DCE54113-25AC-8744-B46D-8D6A0EA8250D}" type="sibTrans" cxnId="{6BABD98C-DB27-C045-8F98-7122A9FA233B}">
      <dgm:prSet/>
      <dgm:spPr/>
      <dgm:t>
        <a:bodyPr/>
        <a:lstStyle/>
        <a:p>
          <a:endParaRPr lang="es-ES"/>
        </a:p>
      </dgm:t>
    </dgm:pt>
    <dgm:pt modelId="{074BF37B-A3C7-1D42-A199-71D76243D6B8}">
      <dgm:prSet/>
      <dgm:spPr/>
      <dgm:t>
        <a:bodyPr/>
        <a:lstStyle/>
        <a:p>
          <a:r>
            <a:rPr lang="es-MX" dirty="0"/>
            <a:t>Proporcionar certificado de estudios, acta de nacimiento y el CD del trabajo</a:t>
          </a:r>
        </a:p>
      </dgm:t>
    </dgm:pt>
    <dgm:pt modelId="{262D9915-B3E8-B74C-8100-95F002203D88}" type="parTrans" cxnId="{B0A002E0-BA67-8046-B8CF-A04E58DC6B67}">
      <dgm:prSet/>
      <dgm:spPr/>
      <dgm:t>
        <a:bodyPr/>
        <a:lstStyle/>
        <a:p>
          <a:endParaRPr lang="es-ES"/>
        </a:p>
      </dgm:t>
    </dgm:pt>
    <dgm:pt modelId="{613F8128-D5DA-EE48-8A34-9D0C1773F407}" type="sibTrans" cxnId="{B0A002E0-BA67-8046-B8CF-A04E58DC6B67}">
      <dgm:prSet/>
      <dgm:spPr/>
      <dgm:t>
        <a:bodyPr/>
        <a:lstStyle/>
        <a:p>
          <a:endParaRPr lang="es-ES"/>
        </a:p>
      </dgm:t>
    </dgm:pt>
    <dgm:pt modelId="{943574D8-0A6D-6448-A582-429FCCC2A4CF}">
      <dgm:prSet/>
      <dgm:spPr/>
      <dgm:t>
        <a:bodyPr/>
        <a:lstStyle/>
        <a:p>
          <a:r>
            <a:rPr lang="es-MX" dirty="0"/>
            <a:t>Designación de sínodo</a:t>
          </a:r>
        </a:p>
      </dgm:t>
    </dgm:pt>
    <dgm:pt modelId="{4CF1C9CF-4708-1D4A-BF31-C664B857901E}" type="parTrans" cxnId="{C9BE5449-C64A-8047-9C04-8E2154528BE0}">
      <dgm:prSet/>
      <dgm:spPr/>
      <dgm:t>
        <a:bodyPr/>
        <a:lstStyle/>
        <a:p>
          <a:endParaRPr lang="es-ES"/>
        </a:p>
      </dgm:t>
    </dgm:pt>
    <dgm:pt modelId="{4AC7568B-26C8-DD40-8FC5-37EE450E7698}" type="sibTrans" cxnId="{C9BE5449-C64A-8047-9C04-8E2154528BE0}">
      <dgm:prSet/>
      <dgm:spPr/>
      <dgm:t>
        <a:bodyPr/>
        <a:lstStyle/>
        <a:p>
          <a:endParaRPr lang="es-ES"/>
        </a:p>
      </dgm:t>
    </dgm:pt>
    <dgm:pt modelId="{CB01518D-8A83-A343-8CAE-AE041BDAB0B0}">
      <dgm:prSet/>
      <dgm:spPr/>
      <dgm:t>
        <a:bodyPr/>
        <a:lstStyle/>
        <a:p>
          <a:r>
            <a:rPr lang="es-MX" dirty="0"/>
            <a:t>Pagos y derecho</a:t>
          </a:r>
        </a:p>
      </dgm:t>
    </dgm:pt>
    <dgm:pt modelId="{5308366E-1DDB-7543-89DD-215A39423C6E}" type="parTrans" cxnId="{9C0EBDB1-3A00-814A-A3A3-75B07466007B}">
      <dgm:prSet/>
      <dgm:spPr/>
      <dgm:t>
        <a:bodyPr/>
        <a:lstStyle/>
        <a:p>
          <a:endParaRPr lang="es-ES"/>
        </a:p>
      </dgm:t>
    </dgm:pt>
    <dgm:pt modelId="{6B736213-91BC-AD4D-9F9B-933B0BF32F71}" type="sibTrans" cxnId="{9C0EBDB1-3A00-814A-A3A3-75B07466007B}">
      <dgm:prSet/>
      <dgm:spPr/>
      <dgm:t>
        <a:bodyPr/>
        <a:lstStyle/>
        <a:p>
          <a:endParaRPr lang="es-ES"/>
        </a:p>
      </dgm:t>
    </dgm:pt>
    <dgm:pt modelId="{766FC6EE-3EC9-CC4F-BEED-B75121C73446}">
      <dgm:prSet/>
      <dgm:spPr/>
      <dgm:t>
        <a:bodyPr/>
        <a:lstStyle/>
        <a:p>
          <a:r>
            <a:rPr lang="es-MX" dirty="0"/>
            <a:t>Desigación de fecha</a:t>
          </a:r>
        </a:p>
      </dgm:t>
    </dgm:pt>
    <dgm:pt modelId="{74CD7103-6F89-2146-816E-73CC523E67B5}" type="parTrans" cxnId="{10E6034E-A390-1441-9D7C-8F17A3CF543C}">
      <dgm:prSet/>
      <dgm:spPr/>
      <dgm:t>
        <a:bodyPr/>
        <a:lstStyle/>
        <a:p>
          <a:endParaRPr lang="es-ES"/>
        </a:p>
      </dgm:t>
    </dgm:pt>
    <dgm:pt modelId="{3AE5903F-0D5D-AA4D-9CB3-7D73D3CB7C88}" type="sibTrans" cxnId="{10E6034E-A390-1441-9D7C-8F17A3CF543C}">
      <dgm:prSet/>
      <dgm:spPr/>
      <dgm:t>
        <a:bodyPr/>
        <a:lstStyle/>
        <a:p>
          <a:endParaRPr lang="es-ES"/>
        </a:p>
      </dgm:t>
    </dgm:pt>
    <dgm:pt modelId="{BA4AF35F-A020-0245-A28B-320D33248088}" type="pres">
      <dgm:prSet presAssocID="{8C83B88C-7240-EA4E-BDB5-876DED3C95C1}" presName="linearFlow" presStyleCnt="0">
        <dgm:presLayoutVars>
          <dgm:dir/>
          <dgm:resizeHandles val="exact"/>
        </dgm:presLayoutVars>
      </dgm:prSet>
      <dgm:spPr/>
    </dgm:pt>
    <dgm:pt modelId="{86118693-47E2-5741-A0DB-A4519E20C8E0}" type="pres">
      <dgm:prSet presAssocID="{8A40D30C-A418-E14C-ABDD-8A2F540DCF2D}" presName="composite" presStyleCnt="0"/>
      <dgm:spPr/>
    </dgm:pt>
    <dgm:pt modelId="{7E5D62A4-E44E-D34B-A059-CCA49ABD72BF}" type="pres">
      <dgm:prSet presAssocID="{8A40D30C-A418-E14C-ABDD-8A2F540DCF2D}" presName="imgShp" presStyleLbl="fgImgPlace1" presStyleIdx="0" presStyleCnt="8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</dgm:spPr>
    </dgm:pt>
    <dgm:pt modelId="{5E1D0E8F-F596-854F-AE78-32A45257E26F}" type="pres">
      <dgm:prSet presAssocID="{8A40D30C-A418-E14C-ABDD-8A2F540DCF2D}" presName="txShp" presStyleLbl="node1" presStyleIdx="0" presStyleCnt="8">
        <dgm:presLayoutVars>
          <dgm:bulletEnabled val="1"/>
        </dgm:presLayoutVars>
      </dgm:prSet>
      <dgm:spPr/>
    </dgm:pt>
    <dgm:pt modelId="{EFA66D7D-2DE6-D849-AF71-8171E3A0908C}" type="pres">
      <dgm:prSet presAssocID="{0181998B-8298-CF45-AC09-5D005BE12871}" presName="spacing" presStyleCnt="0"/>
      <dgm:spPr/>
    </dgm:pt>
    <dgm:pt modelId="{B711F61F-55F0-2340-943B-0D66DFBBB156}" type="pres">
      <dgm:prSet presAssocID="{6C9104B5-790C-324B-B7B8-1FF61F50A60A}" presName="composite" presStyleCnt="0"/>
      <dgm:spPr/>
    </dgm:pt>
    <dgm:pt modelId="{5118FF8B-69D5-D147-B32C-CB09F2A9B1E7}" type="pres">
      <dgm:prSet presAssocID="{6C9104B5-790C-324B-B7B8-1FF61F50A60A}" presName="imgShp" presStyleLbl="fgImgPlace1" presStyleIdx="1" presStyleCnt="8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</dgm:pt>
    <dgm:pt modelId="{DD7A0DE7-4E2A-2149-B1C7-883C8D055BDE}" type="pres">
      <dgm:prSet presAssocID="{6C9104B5-790C-324B-B7B8-1FF61F50A60A}" presName="txShp" presStyleLbl="node1" presStyleIdx="1" presStyleCnt="8">
        <dgm:presLayoutVars>
          <dgm:bulletEnabled val="1"/>
        </dgm:presLayoutVars>
      </dgm:prSet>
      <dgm:spPr/>
    </dgm:pt>
    <dgm:pt modelId="{EF527040-C093-F24E-819A-99C9C0A2433E}" type="pres">
      <dgm:prSet presAssocID="{B180D687-6B26-B345-B8A7-425F4E281DAD}" presName="spacing" presStyleCnt="0"/>
      <dgm:spPr/>
    </dgm:pt>
    <dgm:pt modelId="{224BED7A-F8B4-1548-932F-5002D0B7CDEB}" type="pres">
      <dgm:prSet presAssocID="{1F664122-28A2-9E48-A252-99ED1E0D41D9}" presName="composite" presStyleCnt="0"/>
      <dgm:spPr/>
    </dgm:pt>
    <dgm:pt modelId="{26EB9ED6-0F8C-5D44-BD3A-7D41C94A6FFF}" type="pres">
      <dgm:prSet presAssocID="{1F664122-28A2-9E48-A252-99ED1E0D41D9}" presName="imgShp" presStyleLbl="fgImgPlace1" presStyleIdx="2" presStyleCnt="8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</dgm:pt>
    <dgm:pt modelId="{46FEA2E3-DACB-4A45-BA77-065D74BAE2CB}" type="pres">
      <dgm:prSet presAssocID="{1F664122-28A2-9E48-A252-99ED1E0D41D9}" presName="txShp" presStyleLbl="node1" presStyleIdx="2" presStyleCnt="8">
        <dgm:presLayoutVars>
          <dgm:bulletEnabled val="1"/>
        </dgm:presLayoutVars>
      </dgm:prSet>
      <dgm:spPr/>
    </dgm:pt>
    <dgm:pt modelId="{6EDE4D60-6D4D-614D-A662-54F6F2EAAB42}" type="pres">
      <dgm:prSet presAssocID="{AA3AA0E8-D1DA-C94E-9E30-3A9F6DEF1E80}" presName="spacing" presStyleCnt="0"/>
      <dgm:spPr/>
    </dgm:pt>
    <dgm:pt modelId="{23D54CF2-4A97-0F49-8380-4AAEC7478E1E}" type="pres">
      <dgm:prSet presAssocID="{E81D8AF0-1A97-4C43-BF69-822697E0C7DE}" presName="composite" presStyleCnt="0"/>
      <dgm:spPr/>
    </dgm:pt>
    <dgm:pt modelId="{54D2D5F5-1951-B846-AFDF-5F6571C72CF9}" type="pres">
      <dgm:prSet presAssocID="{E81D8AF0-1A97-4C43-BF69-822697E0C7DE}" presName="imgShp" presStyleLbl="fgImgPlace1" presStyleIdx="3" presStyleCnt="8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6F85B2D4-A4C5-CC46-BDDD-4A81F9E61BB7}" type="pres">
      <dgm:prSet presAssocID="{E81D8AF0-1A97-4C43-BF69-822697E0C7DE}" presName="txShp" presStyleLbl="node1" presStyleIdx="3" presStyleCnt="8">
        <dgm:presLayoutVars>
          <dgm:bulletEnabled val="1"/>
        </dgm:presLayoutVars>
      </dgm:prSet>
      <dgm:spPr/>
    </dgm:pt>
    <dgm:pt modelId="{3196DD07-66AD-7747-8ED3-E450E5E15BF1}" type="pres">
      <dgm:prSet presAssocID="{DCE54113-25AC-8744-B46D-8D6A0EA8250D}" presName="spacing" presStyleCnt="0"/>
      <dgm:spPr/>
    </dgm:pt>
    <dgm:pt modelId="{7579F7B9-8831-4544-A85B-611C48FF5837}" type="pres">
      <dgm:prSet presAssocID="{074BF37B-A3C7-1D42-A199-71D76243D6B8}" presName="composite" presStyleCnt="0"/>
      <dgm:spPr/>
    </dgm:pt>
    <dgm:pt modelId="{99B4E735-C821-044F-898D-3B8D89CF1E05}" type="pres">
      <dgm:prSet presAssocID="{074BF37B-A3C7-1D42-A199-71D76243D6B8}" presName="imgShp" presStyleLbl="fgImgPlace1" presStyleIdx="4" presStyleCnt="8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</dgm:spPr>
    </dgm:pt>
    <dgm:pt modelId="{11D753DA-BFC9-5E46-96BC-508623B3E51A}" type="pres">
      <dgm:prSet presAssocID="{074BF37B-A3C7-1D42-A199-71D76243D6B8}" presName="txShp" presStyleLbl="node1" presStyleIdx="4" presStyleCnt="8">
        <dgm:presLayoutVars>
          <dgm:bulletEnabled val="1"/>
        </dgm:presLayoutVars>
      </dgm:prSet>
      <dgm:spPr/>
    </dgm:pt>
    <dgm:pt modelId="{E01F9533-2690-434B-A9C0-AA95D4B0516D}" type="pres">
      <dgm:prSet presAssocID="{613F8128-D5DA-EE48-8A34-9D0C1773F407}" presName="spacing" presStyleCnt="0"/>
      <dgm:spPr/>
    </dgm:pt>
    <dgm:pt modelId="{5F2C71AF-9ECA-E14D-BFA2-F17C2B494B84}" type="pres">
      <dgm:prSet presAssocID="{CB01518D-8A83-A343-8CAE-AE041BDAB0B0}" presName="composite" presStyleCnt="0"/>
      <dgm:spPr/>
    </dgm:pt>
    <dgm:pt modelId="{C0E9BB2E-A1DE-5445-9A7B-AC6C4D049DB2}" type="pres">
      <dgm:prSet presAssocID="{CB01518D-8A83-A343-8CAE-AE041BDAB0B0}" presName="imgShp" presStyleLbl="fgImgPlace1" presStyleIdx="5" presStyleCnt="8"/>
      <dgm:spPr>
        <a:blipFill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</dgm:pt>
    <dgm:pt modelId="{1C5612CB-EC0F-2C4B-859B-5C08A469DC5C}" type="pres">
      <dgm:prSet presAssocID="{CB01518D-8A83-A343-8CAE-AE041BDAB0B0}" presName="txShp" presStyleLbl="node1" presStyleIdx="5" presStyleCnt="8">
        <dgm:presLayoutVars>
          <dgm:bulletEnabled val="1"/>
        </dgm:presLayoutVars>
      </dgm:prSet>
      <dgm:spPr/>
    </dgm:pt>
    <dgm:pt modelId="{30443CB5-C353-3749-9476-6C9C4BC77D42}" type="pres">
      <dgm:prSet presAssocID="{6B736213-91BC-AD4D-9F9B-933B0BF32F71}" presName="spacing" presStyleCnt="0"/>
      <dgm:spPr/>
    </dgm:pt>
    <dgm:pt modelId="{49BE620A-991A-994F-A5FD-339683D41B3E}" type="pres">
      <dgm:prSet presAssocID="{766FC6EE-3EC9-CC4F-BEED-B75121C73446}" presName="composite" presStyleCnt="0"/>
      <dgm:spPr/>
    </dgm:pt>
    <dgm:pt modelId="{01F02D6B-45DB-CD43-85F8-60D8A14AE396}" type="pres">
      <dgm:prSet presAssocID="{766FC6EE-3EC9-CC4F-BEED-B75121C73446}" presName="imgShp" presStyleLbl="fgImgPlace1" presStyleIdx="6" presStyleCnt="8"/>
      <dgm:spPr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1F2B0F42-286A-1B4C-8C83-10367052FCD9}" type="pres">
      <dgm:prSet presAssocID="{766FC6EE-3EC9-CC4F-BEED-B75121C73446}" presName="txShp" presStyleLbl="node1" presStyleIdx="6" presStyleCnt="8">
        <dgm:presLayoutVars>
          <dgm:bulletEnabled val="1"/>
        </dgm:presLayoutVars>
      </dgm:prSet>
      <dgm:spPr/>
    </dgm:pt>
    <dgm:pt modelId="{CA9B1E9B-6EDF-9045-A849-B9A6E0F03496}" type="pres">
      <dgm:prSet presAssocID="{3AE5903F-0D5D-AA4D-9CB3-7D73D3CB7C88}" presName="spacing" presStyleCnt="0"/>
      <dgm:spPr/>
    </dgm:pt>
    <dgm:pt modelId="{2A3A861E-41C9-6A4A-ABD5-9D5A68D0600C}" type="pres">
      <dgm:prSet presAssocID="{943574D8-0A6D-6448-A582-429FCCC2A4CF}" presName="composite" presStyleCnt="0"/>
      <dgm:spPr/>
    </dgm:pt>
    <dgm:pt modelId="{25522C57-D219-1743-9BD0-469AF274266C}" type="pres">
      <dgm:prSet presAssocID="{943574D8-0A6D-6448-A582-429FCCC2A4CF}" presName="imgShp" presStyleLbl="fgImgPlace1" presStyleIdx="7" presStyleCnt="8"/>
      <dgm:spPr>
        <a:blipFill rotWithShape="1"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17F6B065-0599-364F-BDB9-7C0926676928}" type="pres">
      <dgm:prSet presAssocID="{943574D8-0A6D-6448-A582-429FCCC2A4CF}" presName="txShp" presStyleLbl="node1" presStyleIdx="7" presStyleCnt="8">
        <dgm:presLayoutVars>
          <dgm:bulletEnabled val="1"/>
        </dgm:presLayoutVars>
      </dgm:prSet>
      <dgm:spPr/>
    </dgm:pt>
  </dgm:ptLst>
  <dgm:cxnLst>
    <dgm:cxn modelId="{9060B606-C0E1-DE4E-AC80-08749212A308}" type="presOf" srcId="{E81D8AF0-1A97-4C43-BF69-822697E0C7DE}" destId="{6F85B2D4-A4C5-CC46-BDDD-4A81F9E61BB7}" srcOrd="0" destOrd="0" presId="urn:microsoft.com/office/officeart/2005/8/layout/vList3"/>
    <dgm:cxn modelId="{F23C741C-E2E7-9A44-A8C1-DDBF070D32F9}" type="presOf" srcId="{6C9104B5-790C-324B-B7B8-1FF61F50A60A}" destId="{DD7A0DE7-4E2A-2149-B1C7-883C8D055BDE}" srcOrd="0" destOrd="0" presId="urn:microsoft.com/office/officeart/2005/8/layout/vList3"/>
    <dgm:cxn modelId="{D1985A41-A7B8-CE42-882A-D31866FE69BF}" srcId="{8C83B88C-7240-EA4E-BDB5-876DED3C95C1}" destId="{8A40D30C-A418-E14C-ABDD-8A2F540DCF2D}" srcOrd="0" destOrd="0" parTransId="{5E7B2AC2-D488-574F-B230-E9F653B1735A}" sibTransId="{0181998B-8298-CF45-AC09-5D005BE12871}"/>
    <dgm:cxn modelId="{1BED2543-C7FC-4E47-ADB0-DA150FCC67B6}" type="presOf" srcId="{8C83B88C-7240-EA4E-BDB5-876DED3C95C1}" destId="{BA4AF35F-A020-0245-A28B-320D33248088}" srcOrd="0" destOrd="0" presId="urn:microsoft.com/office/officeart/2005/8/layout/vList3"/>
    <dgm:cxn modelId="{C9BE5449-C64A-8047-9C04-8E2154528BE0}" srcId="{8C83B88C-7240-EA4E-BDB5-876DED3C95C1}" destId="{943574D8-0A6D-6448-A582-429FCCC2A4CF}" srcOrd="7" destOrd="0" parTransId="{4CF1C9CF-4708-1D4A-BF31-C664B857901E}" sibTransId="{4AC7568B-26C8-DD40-8FC5-37EE450E7698}"/>
    <dgm:cxn modelId="{10E6034E-A390-1441-9D7C-8F17A3CF543C}" srcId="{8C83B88C-7240-EA4E-BDB5-876DED3C95C1}" destId="{766FC6EE-3EC9-CC4F-BEED-B75121C73446}" srcOrd="6" destOrd="0" parTransId="{74CD7103-6F89-2146-816E-73CC523E67B5}" sibTransId="{3AE5903F-0D5D-AA4D-9CB3-7D73D3CB7C88}"/>
    <dgm:cxn modelId="{A10BD350-91D5-E847-9774-6F713734523C}" type="presOf" srcId="{074BF37B-A3C7-1D42-A199-71D76243D6B8}" destId="{11D753DA-BFC9-5E46-96BC-508623B3E51A}" srcOrd="0" destOrd="0" presId="urn:microsoft.com/office/officeart/2005/8/layout/vList3"/>
    <dgm:cxn modelId="{6BABD98C-DB27-C045-8F98-7122A9FA233B}" srcId="{8C83B88C-7240-EA4E-BDB5-876DED3C95C1}" destId="{E81D8AF0-1A97-4C43-BF69-822697E0C7DE}" srcOrd="3" destOrd="0" parTransId="{44ED4CC2-F503-CF49-9132-85626907B671}" sibTransId="{DCE54113-25AC-8744-B46D-8D6A0EA8250D}"/>
    <dgm:cxn modelId="{98E28794-B988-FD4B-87F1-3337C13E6F7B}" type="presOf" srcId="{CB01518D-8A83-A343-8CAE-AE041BDAB0B0}" destId="{1C5612CB-EC0F-2C4B-859B-5C08A469DC5C}" srcOrd="0" destOrd="0" presId="urn:microsoft.com/office/officeart/2005/8/layout/vList3"/>
    <dgm:cxn modelId="{CAE6B8A2-6CBA-5C48-951B-285A44F19DDE}" type="presOf" srcId="{1F664122-28A2-9E48-A252-99ED1E0D41D9}" destId="{46FEA2E3-DACB-4A45-BA77-065D74BAE2CB}" srcOrd="0" destOrd="0" presId="urn:microsoft.com/office/officeart/2005/8/layout/vList3"/>
    <dgm:cxn modelId="{CFAA02A3-9144-FF48-81C5-C1765585B87A}" srcId="{8C83B88C-7240-EA4E-BDB5-876DED3C95C1}" destId="{6C9104B5-790C-324B-B7B8-1FF61F50A60A}" srcOrd="1" destOrd="0" parTransId="{D81D5495-EDB5-5D4A-8589-B01460A43D1C}" sibTransId="{B180D687-6B26-B345-B8A7-425F4E281DAD}"/>
    <dgm:cxn modelId="{48A0B9A9-7F1A-8044-80C3-033612F56D60}" srcId="{8C83B88C-7240-EA4E-BDB5-876DED3C95C1}" destId="{1F664122-28A2-9E48-A252-99ED1E0D41D9}" srcOrd="2" destOrd="0" parTransId="{5D86FEFD-E7B4-224A-BCAA-E66AAF6F7A3E}" sibTransId="{AA3AA0E8-D1DA-C94E-9E30-3A9F6DEF1E80}"/>
    <dgm:cxn modelId="{9FC2C7B0-3A80-184B-A2DA-C2107A2ACAA8}" type="presOf" srcId="{943574D8-0A6D-6448-A582-429FCCC2A4CF}" destId="{17F6B065-0599-364F-BDB9-7C0926676928}" srcOrd="0" destOrd="0" presId="urn:microsoft.com/office/officeart/2005/8/layout/vList3"/>
    <dgm:cxn modelId="{9C0EBDB1-3A00-814A-A3A3-75B07466007B}" srcId="{8C83B88C-7240-EA4E-BDB5-876DED3C95C1}" destId="{CB01518D-8A83-A343-8CAE-AE041BDAB0B0}" srcOrd="5" destOrd="0" parTransId="{5308366E-1DDB-7543-89DD-215A39423C6E}" sibTransId="{6B736213-91BC-AD4D-9F9B-933B0BF32F71}"/>
    <dgm:cxn modelId="{34EF90D1-B863-6D43-914D-53B0B927780E}" type="presOf" srcId="{766FC6EE-3EC9-CC4F-BEED-B75121C73446}" destId="{1F2B0F42-286A-1B4C-8C83-10367052FCD9}" srcOrd="0" destOrd="0" presId="urn:microsoft.com/office/officeart/2005/8/layout/vList3"/>
    <dgm:cxn modelId="{7CBB70D4-1CE0-694E-9B65-97BD58299E67}" type="presOf" srcId="{8A40D30C-A418-E14C-ABDD-8A2F540DCF2D}" destId="{5E1D0E8F-F596-854F-AE78-32A45257E26F}" srcOrd="0" destOrd="0" presId="urn:microsoft.com/office/officeart/2005/8/layout/vList3"/>
    <dgm:cxn modelId="{B0A002E0-BA67-8046-B8CF-A04E58DC6B67}" srcId="{8C83B88C-7240-EA4E-BDB5-876DED3C95C1}" destId="{074BF37B-A3C7-1D42-A199-71D76243D6B8}" srcOrd="4" destOrd="0" parTransId="{262D9915-B3E8-B74C-8100-95F002203D88}" sibTransId="{613F8128-D5DA-EE48-8A34-9D0C1773F407}"/>
    <dgm:cxn modelId="{965B8C6F-2693-E44F-9FA6-351EE9970F71}" type="presParOf" srcId="{BA4AF35F-A020-0245-A28B-320D33248088}" destId="{86118693-47E2-5741-A0DB-A4519E20C8E0}" srcOrd="0" destOrd="0" presId="urn:microsoft.com/office/officeart/2005/8/layout/vList3"/>
    <dgm:cxn modelId="{A1C59918-9D0C-FE4C-A584-D91B508565C6}" type="presParOf" srcId="{86118693-47E2-5741-A0DB-A4519E20C8E0}" destId="{7E5D62A4-E44E-D34B-A059-CCA49ABD72BF}" srcOrd="0" destOrd="0" presId="urn:microsoft.com/office/officeart/2005/8/layout/vList3"/>
    <dgm:cxn modelId="{1E1CBB23-1FEB-C540-9644-04C4F8BE7122}" type="presParOf" srcId="{86118693-47E2-5741-A0DB-A4519E20C8E0}" destId="{5E1D0E8F-F596-854F-AE78-32A45257E26F}" srcOrd="1" destOrd="0" presId="urn:microsoft.com/office/officeart/2005/8/layout/vList3"/>
    <dgm:cxn modelId="{0E3D0E14-DF9B-F548-A7B8-E9F4914D8B88}" type="presParOf" srcId="{BA4AF35F-A020-0245-A28B-320D33248088}" destId="{EFA66D7D-2DE6-D849-AF71-8171E3A0908C}" srcOrd="1" destOrd="0" presId="urn:microsoft.com/office/officeart/2005/8/layout/vList3"/>
    <dgm:cxn modelId="{D2C019E7-8FBD-D04E-95ED-4A41B0A78B68}" type="presParOf" srcId="{BA4AF35F-A020-0245-A28B-320D33248088}" destId="{B711F61F-55F0-2340-943B-0D66DFBBB156}" srcOrd="2" destOrd="0" presId="urn:microsoft.com/office/officeart/2005/8/layout/vList3"/>
    <dgm:cxn modelId="{405FD271-9FE8-F34F-BEA0-CB9E5540985B}" type="presParOf" srcId="{B711F61F-55F0-2340-943B-0D66DFBBB156}" destId="{5118FF8B-69D5-D147-B32C-CB09F2A9B1E7}" srcOrd="0" destOrd="0" presId="urn:microsoft.com/office/officeart/2005/8/layout/vList3"/>
    <dgm:cxn modelId="{B167D3DE-DE3A-F64A-95D5-93757F1B47E3}" type="presParOf" srcId="{B711F61F-55F0-2340-943B-0D66DFBBB156}" destId="{DD7A0DE7-4E2A-2149-B1C7-883C8D055BDE}" srcOrd="1" destOrd="0" presId="urn:microsoft.com/office/officeart/2005/8/layout/vList3"/>
    <dgm:cxn modelId="{94DE908B-46F6-354B-9D01-C65F389D0691}" type="presParOf" srcId="{BA4AF35F-A020-0245-A28B-320D33248088}" destId="{EF527040-C093-F24E-819A-99C9C0A2433E}" srcOrd="3" destOrd="0" presId="urn:microsoft.com/office/officeart/2005/8/layout/vList3"/>
    <dgm:cxn modelId="{75280B2B-EBB8-2043-ACE8-DE6C1EEFBFC2}" type="presParOf" srcId="{BA4AF35F-A020-0245-A28B-320D33248088}" destId="{224BED7A-F8B4-1548-932F-5002D0B7CDEB}" srcOrd="4" destOrd="0" presId="urn:microsoft.com/office/officeart/2005/8/layout/vList3"/>
    <dgm:cxn modelId="{7F0BAB07-CC1C-4D4A-8F1A-540C85E6EC42}" type="presParOf" srcId="{224BED7A-F8B4-1548-932F-5002D0B7CDEB}" destId="{26EB9ED6-0F8C-5D44-BD3A-7D41C94A6FFF}" srcOrd="0" destOrd="0" presId="urn:microsoft.com/office/officeart/2005/8/layout/vList3"/>
    <dgm:cxn modelId="{58BB6455-4F8D-A345-8E42-F56BE6088452}" type="presParOf" srcId="{224BED7A-F8B4-1548-932F-5002D0B7CDEB}" destId="{46FEA2E3-DACB-4A45-BA77-065D74BAE2CB}" srcOrd="1" destOrd="0" presId="urn:microsoft.com/office/officeart/2005/8/layout/vList3"/>
    <dgm:cxn modelId="{DD34C8D7-5D6D-C542-A6D4-E70BE1DE9810}" type="presParOf" srcId="{BA4AF35F-A020-0245-A28B-320D33248088}" destId="{6EDE4D60-6D4D-614D-A662-54F6F2EAAB42}" srcOrd="5" destOrd="0" presId="urn:microsoft.com/office/officeart/2005/8/layout/vList3"/>
    <dgm:cxn modelId="{CE3BA600-245A-884D-9CB8-96B3804F2028}" type="presParOf" srcId="{BA4AF35F-A020-0245-A28B-320D33248088}" destId="{23D54CF2-4A97-0F49-8380-4AAEC7478E1E}" srcOrd="6" destOrd="0" presId="urn:microsoft.com/office/officeart/2005/8/layout/vList3"/>
    <dgm:cxn modelId="{90348FE7-669D-2147-8E5C-4D54F0C2BD78}" type="presParOf" srcId="{23D54CF2-4A97-0F49-8380-4AAEC7478E1E}" destId="{54D2D5F5-1951-B846-AFDF-5F6571C72CF9}" srcOrd="0" destOrd="0" presId="urn:microsoft.com/office/officeart/2005/8/layout/vList3"/>
    <dgm:cxn modelId="{D213AF28-BAB4-9142-AA31-60926D6A2668}" type="presParOf" srcId="{23D54CF2-4A97-0F49-8380-4AAEC7478E1E}" destId="{6F85B2D4-A4C5-CC46-BDDD-4A81F9E61BB7}" srcOrd="1" destOrd="0" presId="urn:microsoft.com/office/officeart/2005/8/layout/vList3"/>
    <dgm:cxn modelId="{A62A9D68-A121-214D-B0DC-A2A547575830}" type="presParOf" srcId="{BA4AF35F-A020-0245-A28B-320D33248088}" destId="{3196DD07-66AD-7747-8ED3-E450E5E15BF1}" srcOrd="7" destOrd="0" presId="urn:microsoft.com/office/officeart/2005/8/layout/vList3"/>
    <dgm:cxn modelId="{C1A6C2DB-153C-E34A-9C12-39318737F0D4}" type="presParOf" srcId="{BA4AF35F-A020-0245-A28B-320D33248088}" destId="{7579F7B9-8831-4544-A85B-611C48FF5837}" srcOrd="8" destOrd="0" presId="urn:microsoft.com/office/officeart/2005/8/layout/vList3"/>
    <dgm:cxn modelId="{D506F762-A7CA-B443-916D-81C53E755D14}" type="presParOf" srcId="{7579F7B9-8831-4544-A85B-611C48FF5837}" destId="{99B4E735-C821-044F-898D-3B8D89CF1E05}" srcOrd="0" destOrd="0" presId="urn:microsoft.com/office/officeart/2005/8/layout/vList3"/>
    <dgm:cxn modelId="{44036CDD-D1B2-0D40-8B69-65CEB74E6802}" type="presParOf" srcId="{7579F7B9-8831-4544-A85B-611C48FF5837}" destId="{11D753DA-BFC9-5E46-96BC-508623B3E51A}" srcOrd="1" destOrd="0" presId="urn:microsoft.com/office/officeart/2005/8/layout/vList3"/>
    <dgm:cxn modelId="{74129ADD-FE13-CE44-98EC-155480A588CD}" type="presParOf" srcId="{BA4AF35F-A020-0245-A28B-320D33248088}" destId="{E01F9533-2690-434B-A9C0-AA95D4B0516D}" srcOrd="9" destOrd="0" presId="urn:microsoft.com/office/officeart/2005/8/layout/vList3"/>
    <dgm:cxn modelId="{DFD83B9A-4B84-3D4C-95C4-87FCE50F2992}" type="presParOf" srcId="{BA4AF35F-A020-0245-A28B-320D33248088}" destId="{5F2C71AF-9ECA-E14D-BFA2-F17C2B494B84}" srcOrd="10" destOrd="0" presId="urn:microsoft.com/office/officeart/2005/8/layout/vList3"/>
    <dgm:cxn modelId="{D3D50776-18D3-5847-AA6C-B05C64E72E70}" type="presParOf" srcId="{5F2C71AF-9ECA-E14D-BFA2-F17C2B494B84}" destId="{C0E9BB2E-A1DE-5445-9A7B-AC6C4D049DB2}" srcOrd="0" destOrd="0" presId="urn:microsoft.com/office/officeart/2005/8/layout/vList3"/>
    <dgm:cxn modelId="{3AE59935-C120-8340-AFF4-A9EB0BBABF98}" type="presParOf" srcId="{5F2C71AF-9ECA-E14D-BFA2-F17C2B494B84}" destId="{1C5612CB-EC0F-2C4B-859B-5C08A469DC5C}" srcOrd="1" destOrd="0" presId="urn:microsoft.com/office/officeart/2005/8/layout/vList3"/>
    <dgm:cxn modelId="{59B80ECF-1041-DB4D-81E9-226DB78B5BB5}" type="presParOf" srcId="{BA4AF35F-A020-0245-A28B-320D33248088}" destId="{30443CB5-C353-3749-9476-6C9C4BC77D42}" srcOrd="11" destOrd="0" presId="urn:microsoft.com/office/officeart/2005/8/layout/vList3"/>
    <dgm:cxn modelId="{7A7B3FBB-2486-334E-997F-A8A793A63EB2}" type="presParOf" srcId="{BA4AF35F-A020-0245-A28B-320D33248088}" destId="{49BE620A-991A-994F-A5FD-339683D41B3E}" srcOrd="12" destOrd="0" presId="urn:microsoft.com/office/officeart/2005/8/layout/vList3"/>
    <dgm:cxn modelId="{E8B77C57-13F9-324E-AC8F-20A9DED5D7E9}" type="presParOf" srcId="{49BE620A-991A-994F-A5FD-339683D41B3E}" destId="{01F02D6B-45DB-CD43-85F8-60D8A14AE396}" srcOrd="0" destOrd="0" presId="urn:microsoft.com/office/officeart/2005/8/layout/vList3"/>
    <dgm:cxn modelId="{0DCCC64E-FF63-714F-A04A-CC03BBE170EF}" type="presParOf" srcId="{49BE620A-991A-994F-A5FD-339683D41B3E}" destId="{1F2B0F42-286A-1B4C-8C83-10367052FCD9}" srcOrd="1" destOrd="0" presId="urn:microsoft.com/office/officeart/2005/8/layout/vList3"/>
    <dgm:cxn modelId="{963852AF-9633-2F46-BA75-2F63A88973A9}" type="presParOf" srcId="{BA4AF35F-A020-0245-A28B-320D33248088}" destId="{CA9B1E9B-6EDF-9045-A849-B9A6E0F03496}" srcOrd="13" destOrd="0" presId="urn:microsoft.com/office/officeart/2005/8/layout/vList3"/>
    <dgm:cxn modelId="{CE673C8E-8C8C-404C-8DCD-4E27851454B5}" type="presParOf" srcId="{BA4AF35F-A020-0245-A28B-320D33248088}" destId="{2A3A861E-41C9-6A4A-ABD5-9D5A68D0600C}" srcOrd="14" destOrd="0" presId="urn:microsoft.com/office/officeart/2005/8/layout/vList3"/>
    <dgm:cxn modelId="{43C3B47B-2023-A342-AB05-5F2C1C72A74A}" type="presParOf" srcId="{2A3A861E-41C9-6A4A-ABD5-9D5A68D0600C}" destId="{25522C57-D219-1743-9BD0-469AF274266C}" srcOrd="0" destOrd="0" presId="urn:microsoft.com/office/officeart/2005/8/layout/vList3"/>
    <dgm:cxn modelId="{6427AF94-55B5-D84C-96DD-0E4F98AEFC23}" type="presParOf" srcId="{2A3A861E-41C9-6A4A-ABD5-9D5A68D0600C}" destId="{17F6B065-0599-364F-BDB9-7C092667692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3C8F73-CFF3-2B47-8419-076243C5D24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48014CD-50F9-9349-BBB5-2C15034B84B1}">
      <dgm:prSet/>
      <dgm:spPr/>
      <dgm:t>
        <a:bodyPr/>
        <a:lstStyle/>
        <a:p>
          <a:r>
            <a:rPr lang="es-MX" baseline="0"/>
            <a:t>Pago por derechos de evaluación de grado</a:t>
          </a:r>
          <a:endParaRPr lang="es-MX"/>
        </a:p>
      </dgm:t>
    </dgm:pt>
    <dgm:pt modelId="{487D146A-5498-E14E-9FCF-C6BB958BD9D7}" type="parTrans" cxnId="{0BE2CCDA-BA63-A246-B13C-0BCB72870F44}">
      <dgm:prSet/>
      <dgm:spPr/>
      <dgm:t>
        <a:bodyPr/>
        <a:lstStyle/>
        <a:p>
          <a:endParaRPr lang="es-ES"/>
        </a:p>
      </dgm:t>
    </dgm:pt>
    <dgm:pt modelId="{17E2C982-414D-2844-B4A1-8AD5EEBF77AA}" type="sibTrans" cxnId="{0BE2CCDA-BA63-A246-B13C-0BCB72870F44}">
      <dgm:prSet/>
      <dgm:spPr/>
      <dgm:t>
        <a:bodyPr/>
        <a:lstStyle/>
        <a:p>
          <a:endParaRPr lang="es-ES"/>
        </a:p>
      </dgm:t>
    </dgm:pt>
    <dgm:pt modelId="{5924B9BB-638C-864B-A90C-BAAFFBA23CA0}">
      <dgm:prSet/>
      <dgm:spPr/>
      <dgm:t>
        <a:bodyPr/>
        <a:lstStyle/>
        <a:p>
          <a:r>
            <a:rPr lang="es-MX" baseline="0"/>
            <a:t>Pago por constancias de no adeudo</a:t>
          </a:r>
          <a:endParaRPr lang="es-MX"/>
        </a:p>
      </dgm:t>
    </dgm:pt>
    <dgm:pt modelId="{E64668BB-932B-4D40-8928-5DB4D97648E4}" type="parTrans" cxnId="{FB1CEC8D-2E8C-3F4C-8597-2796CD81F2B8}">
      <dgm:prSet/>
      <dgm:spPr/>
      <dgm:t>
        <a:bodyPr/>
        <a:lstStyle/>
        <a:p>
          <a:endParaRPr lang="es-ES"/>
        </a:p>
      </dgm:t>
    </dgm:pt>
    <dgm:pt modelId="{1295448C-39F1-6246-8CF2-46248DB97A3C}" type="sibTrans" cxnId="{FB1CEC8D-2E8C-3F4C-8597-2796CD81F2B8}">
      <dgm:prSet/>
      <dgm:spPr/>
      <dgm:t>
        <a:bodyPr/>
        <a:lstStyle/>
        <a:p>
          <a:endParaRPr lang="es-ES"/>
        </a:p>
      </dgm:t>
    </dgm:pt>
    <dgm:pt modelId="{206177AA-933B-1344-9E0C-D5C1F418F7CB}">
      <dgm:prSet/>
      <dgm:spPr/>
      <dgm:t>
        <a:bodyPr/>
        <a:lstStyle/>
        <a:p>
          <a:r>
            <a:rPr lang="es-MX" baseline="0"/>
            <a:t>Donación de libros</a:t>
          </a:r>
          <a:endParaRPr lang="es-MX"/>
        </a:p>
      </dgm:t>
    </dgm:pt>
    <dgm:pt modelId="{A6067C89-010D-5B48-BCA8-147FFEC9EAF2}" type="parTrans" cxnId="{03FCC1BD-C6FE-6B49-AAAD-886FB047B451}">
      <dgm:prSet/>
      <dgm:spPr/>
      <dgm:t>
        <a:bodyPr/>
        <a:lstStyle/>
        <a:p>
          <a:endParaRPr lang="es-ES"/>
        </a:p>
      </dgm:t>
    </dgm:pt>
    <dgm:pt modelId="{6DB89319-FF8A-934C-9709-7F23EA133AB5}" type="sibTrans" cxnId="{03FCC1BD-C6FE-6B49-AAAD-886FB047B451}">
      <dgm:prSet/>
      <dgm:spPr/>
      <dgm:t>
        <a:bodyPr/>
        <a:lstStyle/>
        <a:p>
          <a:endParaRPr lang="es-ES"/>
        </a:p>
      </dgm:t>
    </dgm:pt>
    <dgm:pt modelId="{AACEB381-2E96-E243-BC96-31226BC7A723}">
      <dgm:prSet/>
      <dgm:spPr/>
      <dgm:t>
        <a:bodyPr/>
        <a:lstStyle/>
        <a:p>
          <a:r>
            <a:rPr lang="es-MX" baseline="0"/>
            <a:t>Pagos de fotografías</a:t>
          </a:r>
          <a:endParaRPr lang="es-MX"/>
        </a:p>
      </dgm:t>
    </dgm:pt>
    <dgm:pt modelId="{49AD252E-9C5E-AF45-9E13-ED9FD8C70FA7}" type="parTrans" cxnId="{EE8C2C3A-00FC-BC4A-ADD6-308BBF2244FF}">
      <dgm:prSet/>
      <dgm:spPr/>
      <dgm:t>
        <a:bodyPr/>
        <a:lstStyle/>
        <a:p>
          <a:endParaRPr lang="es-ES"/>
        </a:p>
      </dgm:t>
    </dgm:pt>
    <dgm:pt modelId="{356EE053-C744-5D46-A618-38D62EBECABD}" type="sibTrans" cxnId="{EE8C2C3A-00FC-BC4A-ADD6-308BBF2244FF}">
      <dgm:prSet/>
      <dgm:spPr/>
      <dgm:t>
        <a:bodyPr/>
        <a:lstStyle/>
        <a:p>
          <a:endParaRPr lang="es-ES"/>
        </a:p>
      </dgm:t>
    </dgm:pt>
    <dgm:pt modelId="{12751BA6-ABC8-BA4E-8B57-AF5D969CE150}" type="pres">
      <dgm:prSet presAssocID="{633C8F73-CFF3-2B47-8419-076243C5D240}" presName="linearFlow" presStyleCnt="0">
        <dgm:presLayoutVars>
          <dgm:dir/>
          <dgm:resizeHandles val="exact"/>
        </dgm:presLayoutVars>
      </dgm:prSet>
      <dgm:spPr/>
    </dgm:pt>
    <dgm:pt modelId="{B0CB86D8-7388-7C4D-A3C0-08276D569826}" type="pres">
      <dgm:prSet presAssocID="{648014CD-50F9-9349-BBB5-2C15034B84B1}" presName="composite" presStyleCnt="0"/>
      <dgm:spPr/>
    </dgm:pt>
    <dgm:pt modelId="{C09381F8-C2CC-1249-BE1D-04EFBA451642}" type="pres">
      <dgm:prSet presAssocID="{648014CD-50F9-9349-BBB5-2C15034B84B1}" presName="imgShp" presStyleLbl="fgImgPlace1" presStyleIdx="0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51B1C7A5-0846-044D-B7B2-30AB7566C26F}" type="pres">
      <dgm:prSet presAssocID="{648014CD-50F9-9349-BBB5-2C15034B84B1}" presName="txShp" presStyleLbl="node1" presStyleIdx="0" presStyleCnt="4">
        <dgm:presLayoutVars>
          <dgm:bulletEnabled val="1"/>
        </dgm:presLayoutVars>
      </dgm:prSet>
      <dgm:spPr/>
    </dgm:pt>
    <dgm:pt modelId="{06D0CE15-6F1C-FC44-91E9-17CFCCE254B2}" type="pres">
      <dgm:prSet presAssocID="{17E2C982-414D-2844-B4A1-8AD5EEBF77AA}" presName="spacing" presStyleCnt="0"/>
      <dgm:spPr/>
    </dgm:pt>
    <dgm:pt modelId="{97F9056A-C342-BD48-A57E-E4C4C9BE1F64}" type="pres">
      <dgm:prSet presAssocID="{5924B9BB-638C-864B-A90C-BAAFFBA23CA0}" presName="composite" presStyleCnt="0"/>
      <dgm:spPr/>
    </dgm:pt>
    <dgm:pt modelId="{A3E3AA6B-C890-3241-BE5E-9BE0C600ABD7}" type="pres">
      <dgm:prSet presAssocID="{5924B9BB-638C-864B-A90C-BAAFFBA23CA0}" presName="imgShp" presStyleLbl="fgImgPlace1" presStyleIdx="1" presStyleCnt="4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</dgm:pt>
    <dgm:pt modelId="{E2CD3BF3-2675-3849-8E4B-5D33F1CB65C1}" type="pres">
      <dgm:prSet presAssocID="{5924B9BB-638C-864B-A90C-BAAFFBA23CA0}" presName="txShp" presStyleLbl="node1" presStyleIdx="1" presStyleCnt="4">
        <dgm:presLayoutVars>
          <dgm:bulletEnabled val="1"/>
        </dgm:presLayoutVars>
      </dgm:prSet>
      <dgm:spPr/>
    </dgm:pt>
    <dgm:pt modelId="{727E8701-41E7-A441-91CD-2A32608E5265}" type="pres">
      <dgm:prSet presAssocID="{1295448C-39F1-6246-8CF2-46248DB97A3C}" presName="spacing" presStyleCnt="0"/>
      <dgm:spPr/>
    </dgm:pt>
    <dgm:pt modelId="{CAD750E4-7778-6240-919A-D10A3476B51A}" type="pres">
      <dgm:prSet presAssocID="{206177AA-933B-1344-9E0C-D5C1F418F7CB}" presName="composite" presStyleCnt="0"/>
      <dgm:spPr/>
    </dgm:pt>
    <dgm:pt modelId="{2E93DA92-FCE7-DD44-9EEC-5184A69883B8}" type="pres">
      <dgm:prSet presAssocID="{206177AA-933B-1344-9E0C-D5C1F418F7CB}" presName="imgShp" presStyleLbl="fgImgPlace1" presStyleIdx="2" presStyleCnt="4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1B1465FE-CF43-3549-9864-442013AD797A}" type="pres">
      <dgm:prSet presAssocID="{206177AA-933B-1344-9E0C-D5C1F418F7CB}" presName="txShp" presStyleLbl="node1" presStyleIdx="2" presStyleCnt="4">
        <dgm:presLayoutVars>
          <dgm:bulletEnabled val="1"/>
        </dgm:presLayoutVars>
      </dgm:prSet>
      <dgm:spPr/>
    </dgm:pt>
    <dgm:pt modelId="{D906E568-E0B0-FF46-873A-BE6CAB277B2A}" type="pres">
      <dgm:prSet presAssocID="{6DB89319-FF8A-934C-9709-7F23EA133AB5}" presName="spacing" presStyleCnt="0"/>
      <dgm:spPr/>
    </dgm:pt>
    <dgm:pt modelId="{E02D234C-3C05-3940-82F6-24227D0C7E88}" type="pres">
      <dgm:prSet presAssocID="{AACEB381-2E96-E243-BC96-31226BC7A723}" presName="composite" presStyleCnt="0"/>
      <dgm:spPr/>
    </dgm:pt>
    <dgm:pt modelId="{A5276721-2A4E-5C49-BACF-8AEB53EA2086}" type="pres">
      <dgm:prSet presAssocID="{AACEB381-2E96-E243-BC96-31226BC7A723}" presName="imgShp" presStyleLbl="fgImgPlace1" presStyleIdx="3" presStyleCnt="4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9000" r="-79000"/>
          </a:stretch>
        </a:blipFill>
      </dgm:spPr>
    </dgm:pt>
    <dgm:pt modelId="{5E0D7834-F3BF-BF45-A97E-BD9A8326EAEB}" type="pres">
      <dgm:prSet presAssocID="{AACEB381-2E96-E243-BC96-31226BC7A723}" presName="txShp" presStyleLbl="node1" presStyleIdx="3" presStyleCnt="4">
        <dgm:presLayoutVars>
          <dgm:bulletEnabled val="1"/>
        </dgm:presLayoutVars>
      </dgm:prSet>
      <dgm:spPr/>
    </dgm:pt>
  </dgm:ptLst>
  <dgm:cxnLst>
    <dgm:cxn modelId="{92E96411-7173-964D-9DDD-99DA980BFDA5}" type="presOf" srcId="{5924B9BB-638C-864B-A90C-BAAFFBA23CA0}" destId="{E2CD3BF3-2675-3849-8E4B-5D33F1CB65C1}" srcOrd="0" destOrd="0" presId="urn:microsoft.com/office/officeart/2005/8/layout/vList3"/>
    <dgm:cxn modelId="{EE8C2C3A-00FC-BC4A-ADD6-308BBF2244FF}" srcId="{633C8F73-CFF3-2B47-8419-076243C5D240}" destId="{AACEB381-2E96-E243-BC96-31226BC7A723}" srcOrd="3" destOrd="0" parTransId="{49AD252E-9C5E-AF45-9E13-ED9FD8C70FA7}" sibTransId="{356EE053-C744-5D46-A618-38D62EBECABD}"/>
    <dgm:cxn modelId="{8A54A350-CD11-A34E-97DE-735F7CDEC172}" type="presOf" srcId="{AACEB381-2E96-E243-BC96-31226BC7A723}" destId="{5E0D7834-F3BF-BF45-A97E-BD9A8326EAEB}" srcOrd="0" destOrd="0" presId="urn:microsoft.com/office/officeart/2005/8/layout/vList3"/>
    <dgm:cxn modelId="{4D93F459-B73C-4846-8A02-56DA0227F0DF}" type="presOf" srcId="{648014CD-50F9-9349-BBB5-2C15034B84B1}" destId="{51B1C7A5-0846-044D-B7B2-30AB7566C26F}" srcOrd="0" destOrd="0" presId="urn:microsoft.com/office/officeart/2005/8/layout/vList3"/>
    <dgm:cxn modelId="{1CDC3A84-1ACC-CB41-A39B-F18B1CA28EDC}" type="presOf" srcId="{206177AA-933B-1344-9E0C-D5C1F418F7CB}" destId="{1B1465FE-CF43-3549-9864-442013AD797A}" srcOrd="0" destOrd="0" presId="urn:microsoft.com/office/officeart/2005/8/layout/vList3"/>
    <dgm:cxn modelId="{FB1CEC8D-2E8C-3F4C-8597-2796CD81F2B8}" srcId="{633C8F73-CFF3-2B47-8419-076243C5D240}" destId="{5924B9BB-638C-864B-A90C-BAAFFBA23CA0}" srcOrd="1" destOrd="0" parTransId="{E64668BB-932B-4D40-8928-5DB4D97648E4}" sibTransId="{1295448C-39F1-6246-8CF2-46248DB97A3C}"/>
    <dgm:cxn modelId="{03FCC1BD-C6FE-6B49-AAAD-886FB047B451}" srcId="{633C8F73-CFF3-2B47-8419-076243C5D240}" destId="{206177AA-933B-1344-9E0C-D5C1F418F7CB}" srcOrd="2" destOrd="0" parTransId="{A6067C89-010D-5B48-BCA8-147FFEC9EAF2}" sibTransId="{6DB89319-FF8A-934C-9709-7F23EA133AB5}"/>
    <dgm:cxn modelId="{AF12CCD0-2A1B-8F47-93F0-25C43748EED3}" type="presOf" srcId="{633C8F73-CFF3-2B47-8419-076243C5D240}" destId="{12751BA6-ABC8-BA4E-8B57-AF5D969CE150}" srcOrd="0" destOrd="0" presId="urn:microsoft.com/office/officeart/2005/8/layout/vList3"/>
    <dgm:cxn modelId="{0BE2CCDA-BA63-A246-B13C-0BCB72870F44}" srcId="{633C8F73-CFF3-2B47-8419-076243C5D240}" destId="{648014CD-50F9-9349-BBB5-2C15034B84B1}" srcOrd="0" destOrd="0" parTransId="{487D146A-5498-E14E-9FCF-C6BB958BD9D7}" sibTransId="{17E2C982-414D-2844-B4A1-8AD5EEBF77AA}"/>
    <dgm:cxn modelId="{FF8656E6-A783-AD42-AE8A-9FCD2B09044E}" type="presParOf" srcId="{12751BA6-ABC8-BA4E-8B57-AF5D969CE150}" destId="{B0CB86D8-7388-7C4D-A3C0-08276D569826}" srcOrd="0" destOrd="0" presId="urn:microsoft.com/office/officeart/2005/8/layout/vList3"/>
    <dgm:cxn modelId="{25C210DC-12AB-4744-B477-5731C03217C3}" type="presParOf" srcId="{B0CB86D8-7388-7C4D-A3C0-08276D569826}" destId="{C09381F8-C2CC-1249-BE1D-04EFBA451642}" srcOrd="0" destOrd="0" presId="urn:microsoft.com/office/officeart/2005/8/layout/vList3"/>
    <dgm:cxn modelId="{D0E5D6FF-8792-534C-920A-A24B29C67D87}" type="presParOf" srcId="{B0CB86D8-7388-7C4D-A3C0-08276D569826}" destId="{51B1C7A5-0846-044D-B7B2-30AB7566C26F}" srcOrd="1" destOrd="0" presId="urn:microsoft.com/office/officeart/2005/8/layout/vList3"/>
    <dgm:cxn modelId="{ECE5897E-010A-E341-A437-E79026DF440C}" type="presParOf" srcId="{12751BA6-ABC8-BA4E-8B57-AF5D969CE150}" destId="{06D0CE15-6F1C-FC44-91E9-17CFCCE254B2}" srcOrd="1" destOrd="0" presId="urn:microsoft.com/office/officeart/2005/8/layout/vList3"/>
    <dgm:cxn modelId="{8CAE48FC-5177-774A-834C-90AF7C9EF186}" type="presParOf" srcId="{12751BA6-ABC8-BA4E-8B57-AF5D969CE150}" destId="{97F9056A-C342-BD48-A57E-E4C4C9BE1F64}" srcOrd="2" destOrd="0" presId="urn:microsoft.com/office/officeart/2005/8/layout/vList3"/>
    <dgm:cxn modelId="{128D7000-C5C7-D649-91FB-6EE15E87CBC8}" type="presParOf" srcId="{97F9056A-C342-BD48-A57E-E4C4C9BE1F64}" destId="{A3E3AA6B-C890-3241-BE5E-9BE0C600ABD7}" srcOrd="0" destOrd="0" presId="urn:microsoft.com/office/officeart/2005/8/layout/vList3"/>
    <dgm:cxn modelId="{DDD132C9-AB0C-494B-83D4-E95A7C2C234B}" type="presParOf" srcId="{97F9056A-C342-BD48-A57E-E4C4C9BE1F64}" destId="{E2CD3BF3-2675-3849-8E4B-5D33F1CB65C1}" srcOrd="1" destOrd="0" presId="urn:microsoft.com/office/officeart/2005/8/layout/vList3"/>
    <dgm:cxn modelId="{31C97815-7502-3D40-9E5F-FDD7ACB98ED2}" type="presParOf" srcId="{12751BA6-ABC8-BA4E-8B57-AF5D969CE150}" destId="{727E8701-41E7-A441-91CD-2A32608E5265}" srcOrd="3" destOrd="0" presId="urn:microsoft.com/office/officeart/2005/8/layout/vList3"/>
    <dgm:cxn modelId="{05DA85AE-C6DF-0447-A767-A4BC8DBBF93B}" type="presParOf" srcId="{12751BA6-ABC8-BA4E-8B57-AF5D969CE150}" destId="{CAD750E4-7778-6240-919A-D10A3476B51A}" srcOrd="4" destOrd="0" presId="urn:microsoft.com/office/officeart/2005/8/layout/vList3"/>
    <dgm:cxn modelId="{9251DE33-A4D7-1544-87A0-E03162256601}" type="presParOf" srcId="{CAD750E4-7778-6240-919A-D10A3476B51A}" destId="{2E93DA92-FCE7-DD44-9EEC-5184A69883B8}" srcOrd="0" destOrd="0" presId="urn:microsoft.com/office/officeart/2005/8/layout/vList3"/>
    <dgm:cxn modelId="{7B29E8C3-89C3-1C44-B90C-90B82EB061EA}" type="presParOf" srcId="{CAD750E4-7778-6240-919A-D10A3476B51A}" destId="{1B1465FE-CF43-3549-9864-442013AD797A}" srcOrd="1" destOrd="0" presId="urn:microsoft.com/office/officeart/2005/8/layout/vList3"/>
    <dgm:cxn modelId="{6A7C5B54-DFD0-9B41-A177-C1970F2E1F10}" type="presParOf" srcId="{12751BA6-ABC8-BA4E-8B57-AF5D969CE150}" destId="{D906E568-E0B0-FF46-873A-BE6CAB277B2A}" srcOrd="5" destOrd="0" presId="urn:microsoft.com/office/officeart/2005/8/layout/vList3"/>
    <dgm:cxn modelId="{A41B1EA3-227D-9644-89CA-D64C158F4932}" type="presParOf" srcId="{12751BA6-ABC8-BA4E-8B57-AF5D969CE150}" destId="{E02D234C-3C05-3940-82F6-24227D0C7E88}" srcOrd="6" destOrd="0" presId="urn:microsoft.com/office/officeart/2005/8/layout/vList3"/>
    <dgm:cxn modelId="{1AE7E28F-8518-114B-9736-E29AC6E9CB01}" type="presParOf" srcId="{E02D234C-3C05-3940-82F6-24227D0C7E88}" destId="{A5276721-2A4E-5C49-BACF-8AEB53EA2086}" srcOrd="0" destOrd="0" presId="urn:microsoft.com/office/officeart/2005/8/layout/vList3"/>
    <dgm:cxn modelId="{D9CBEC4A-8BFA-C748-851D-6EC6F417CA0A}" type="presParOf" srcId="{E02D234C-3C05-3940-82F6-24227D0C7E88}" destId="{5E0D7834-F3BF-BF45-A97E-BD9A8326EAE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FB97ED-A82B-2D42-B173-030C3EECD0F2}">
      <dsp:nvSpPr>
        <dsp:cNvPr id="0" name=""/>
        <dsp:cNvSpPr/>
      </dsp:nvSpPr>
      <dsp:spPr>
        <a:xfrm>
          <a:off x="1525" y="1840462"/>
          <a:ext cx="1985671" cy="198567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E6F8E2-2BF4-564C-833D-BC2EE2FE2CE6}">
      <dsp:nvSpPr>
        <dsp:cNvPr id="0" name=""/>
        <dsp:cNvSpPr/>
      </dsp:nvSpPr>
      <dsp:spPr>
        <a:xfrm>
          <a:off x="324773" y="3031865"/>
          <a:ext cx="1985671" cy="19856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Registro de Proyecto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Se elabora con ayuda del tutor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Se registra en la SIEA</a:t>
          </a:r>
        </a:p>
      </dsp:txBody>
      <dsp:txXfrm>
        <a:off x="382931" y="3090023"/>
        <a:ext cx="1869355" cy="1869355"/>
      </dsp:txXfrm>
    </dsp:sp>
    <dsp:sp modelId="{26A4E7AC-1B33-DC4D-9363-F42B526388C1}">
      <dsp:nvSpPr>
        <dsp:cNvPr id="0" name=""/>
        <dsp:cNvSpPr/>
      </dsp:nvSpPr>
      <dsp:spPr>
        <a:xfrm>
          <a:off x="2369680" y="2594733"/>
          <a:ext cx="382484" cy="477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/>
        </a:p>
      </dsp:txBody>
      <dsp:txXfrm>
        <a:off x="2369680" y="2690159"/>
        <a:ext cx="267739" cy="286277"/>
      </dsp:txXfrm>
    </dsp:sp>
    <dsp:sp modelId="{4EB6F42A-1D67-E940-8B20-96FA59997440}">
      <dsp:nvSpPr>
        <dsp:cNvPr id="0" name=""/>
        <dsp:cNvSpPr/>
      </dsp:nvSpPr>
      <dsp:spPr>
        <a:xfrm>
          <a:off x="3080008" y="1840462"/>
          <a:ext cx="1985671" cy="198567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A69DF3-C2B4-6B46-8BDC-3CB1BB87139E}">
      <dsp:nvSpPr>
        <dsp:cNvPr id="0" name=""/>
        <dsp:cNvSpPr/>
      </dsp:nvSpPr>
      <dsp:spPr>
        <a:xfrm>
          <a:off x="3403257" y="3031865"/>
          <a:ext cx="1985671" cy="19856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Entrega TTG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Al final del cuarto semestre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Avalado por su comité </a:t>
          </a:r>
          <a:r>
            <a:rPr lang="es-ES" sz="1600" kern="1200" dirty="0" err="1"/>
            <a:t>tutoral</a:t>
          </a:r>
          <a:endParaRPr lang="es-ES" sz="1600" kern="1200" dirty="0"/>
        </a:p>
      </dsp:txBody>
      <dsp:txXfrm>
        <a:off x="3461415" y="3090023"/>
        <a:ext cx="1869355" cy="1869355"/>
      </dsp:txXfrm>
    </dsp:sp>
    <dsp:sp modelId="{6592DC01-57F9-B34A-81DD-9A609307D10C}">
      <dsp:nvSpPr>
        <dsp:cNvPr id="0" name=""/>
        <dsp:cNvSpPr/>
      </dsp:nvSpPr>
      <dsp:spPr>
        <a:xfrm>
          <a:off x="5448164" y="2594733"/>
          <a:ext cx="382484" cy="477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/>
        </a:p>
      </dsp:txBody>
      <dsp:txXfrm>
        <a:off x="5448164" y="2690159"/>
        <a:ext cx="267739" cy="286277"/>
      </dsp:txXfrm>
    </dsp:sp>
    <dsp:sp modelId="{9C6F1CE5-FEFF-2B4D-8FCE-184B434CC625}">
      <dsp:nvSpPr>
        <dsp:cNvPr id="0" name=""/>
        <dsp:cNvSpPr/>
      </dsp:nvSpPr>
      <dsp:spPr>
        <a:xfrm>
          <a:off x="6158492" y="1840462"/>
          <a:ext cx="1985671" cy="198567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638B56-062B-A44F-B35C-1DE42664EECF}">
      <dsp:nvSpPr>
        <dsp:cNvPr id="0" name=""/>
        <dsp:cNvSpPr/>
      </dsp:nvSpPr>
      <dsp:spPr>
        <a:xfrm>
          <a:off x="6481741" y="3031865"/>
          <a:ext cx="1985671" cy="19856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Trámites administrativos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Certificado Parcial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Pagos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Fotografías</a:t>
          </a:r>
        </a:p>
      </dsp:txBody>
      <dsp:txXfrm>
        <a:off x="6539899" y="3090023"/>
        <a:ext cx="1869355" cy="1869355"/>
      </dsp:txXfrm>
    </dsp:sp>
    <dsp:sp modelId="{727C499C-05A0-BC42-B871-5E2081EAE9E6}">
      <dsp:nvSpPr>
        <dsp:cNvPr id="0" name=""/>
        <dsp:cNvSpPr/>
      </dsp:nvSpPr>
      <dsp:spPr>
        <a:xfrm>
          <a:off x="8526648" y="2594733"/>
          <a:ext cx="382484" cy="477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/>
        </a:p>
      </dsp:txBody>
      <dsp:txXfrm>
        <a:off x="8526648" y="2690159"/>
        <a:ext cx="267739" cy="286277"/>
      </dsp:txXfrm>
    </dsp:sp>
    <dsp:sp modelId="{CD375E40-0AA5-DD43-B865-65595E8614E4}">
      <dsp:nvSpPr>
        <dsp:cNvPr id="0" name=""/>
        <dsp:cNvSpPr/>
      </dsp:nvSpPr>
      <dsp:spPr>
        <a:xfrm>
          <a:off x="9236976" y="1840462"/>
          <a:ext cx="1985671" cy="198567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2000" r="-52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165FC0-13E1-5C44-9295-BD108FD92F3A}">
      <dsp:nvSpPr>
        <dsp:cNvPr id="0" name=""/>
        <dsp:cNvSpPr/>
      </dsp:nvSpPr>
      <dsp:spPr>
        <a:xfrm>
          <a:off x="9560225" y="3031865"/>
          <a:ext cx="1985671" cy="19856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Examen de evaluación profesional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Solicitud sínodo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/>
            <a:t>Solicitud fecha</a:t>
          </a:r>
        </a:p>
      </dsp:txBody>
      <dsp:txXfrm>
        <a:off x="9618383" y="3090023"/>
        <a:ext cx="1869355" cy="18693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1D0E8F-F596-854F-AE78-32A45257E26F}">
      <dsp:nvSpPr>
        <dsp:cNvPr id="0" name=""/>
        <dsp:cNvSpPr/>
      </dsp:nvSpPr>
      <dsp:spPr>
        <a:xfrm rot="10800000">
          <a:off x="1751509" y="931"/>
          <a:ext cx="6384798" cy="57323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2781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baseline="0" dirty="0"/>
            <a:t>Registro y aprobación del proyecto de investigación </a:t>
          </a:r>
          <a:endParaRPr lang="es-MX" sz="1700" kern="1200" dirty="0"/>
        </a:p>
      </dsp:txBody>
      <dsp:txXfrm rot="10800000">
        <a:off x="1894818" y="931"/>
        <a:ext cx="6241489" cy="573235"/>
      </dsp:txXfrm>
    </dsp:sp>
    <dsp:sp modelId="{7E5D62A4-E44E-D34B-A059-CCA49ABD72BF}">
      <dsp:nvSpPr>
        <dsp:cNvPr id="0" name=""/>
        <dsp:cNvSpPr/>
      </dsp:nvSpPr>
      <dsp:spPr>
        <a:xfrm>
          <a:off x="1464892" y="931"/>
          <a:ext cx="573235" cy="573235"/>
        </a:xfrm>
        <a:prstGeom prst="ellipse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7A0DE7-4E2A-2149-B1C7-883C8D055BDE}">
      <dsp:nvSpPr>
        <dsp:cNvPr id="0" name=""/>
        <dsp:cNvSpPr/>
      </dsp:nvSpPr>
      <dsp:spPr>
        <a:xfrm rot="10800000">
          <a:off x="1751509" y="745282"/>
          <a:ext cx="6384798" cy="57323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2781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baseline="0" dirty="0"/>
            <a:t>Designación de tutor y cotutor</a:t>
          </a:r>
          <a:endParaRPr lang="es-MX" sz="1700" kern="1200" dirty="0"/>
        </a:p>
      </dsp:txBody>
      <dsp:txXfrm rot="10800000">
        <a:off x="1894818" y="745282"/>
        <a:ext cx="6241489" cy="573235"/>
      </dsp:txXfrm>
    </dsp:sp>
    <dsp:sp modelId="{5118FF8B-69D5-D147-B32C-CB09F2A9B1E7}">
      <dsp:nvSpPr>
        <dsp:cNvPr id="0" name=""/>
        <dsp:cNvSpPr/>
      </dsp:nvSpPr>
      <dsp:spPr>
        <a:xfrm>
          <a:off x="1464892" y="745282"/>
          <a:ext cx="573235" cy="573235"/>
        </a:xfrm>
        <a:prstGeom prst="ellipse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FEA2E3-DACB-4A45-BA77-065D74BAE2CB}">
      <dsp:nvSpPr>
        <dsp:cNvPr id="0" name=""/>
        <dsp:cNvSpPr/>
      </dsp:nvSpPr>
      <dsp:spPr>
        <a:xfrm rot="10800000">
          <a:off x="1751509" y="1489633"/>
          <a:ext cx="6384798" cy="57323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2781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baseline="0" dirty="0"/>
            <a:t>Liberación del trabajo por el tutor y cotutor</a:t>
          </a:r>
          <a:endParaRPr lang="es-MX" sz="1700" kern="1200" dirty="0"/>
        </a:p>
      </dsp:txBody>
      <dsp:txXfrm rot="10800000">
        <a:off x="1894818" y="1489633"/>
        <a:ext cx="6241489" cy="573235"/>
      </dsp:txXfrm>
    </dsp:sp>
    <dsp:sp modelId="{26EB9ED6-0F8C-5D44-BD3A-7D41C94A6FFF}">
      <dsp:nvSpPr>
        <dsp:cNvPr id="0" name=""/>
        <dsp:cNvSpPr/>
      </dsp:nvSpPr>
      <dsp:spPr>
        <a:xfrm>
          <a:off x="1464892" y="1489633"/>
          <a:ext cx="573235" cy="573235"/>
        </a:xfrm>
        <a:prstGeom prst="ellipse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85B2D4-A4C5-CC46-BDDD-4A81F9E61BB7}">
      <dsp:nvSpPr>
        <dsp:cNvPr id="0" name=""/>
        <dsp:cNvSpPr/>
      </dsp:nvSpPr>
      <dsp:spPr>
        <a:xfrm rot="10800000">
          <a:off x="1751509" y="2233984"/>
          <a:ext cx="6384798" cy="57323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2781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Orden de impresión de la Coordinación de Investigación y Estudios de Posgrado</a:t>
          </a:r>
        </a:p>
      </dsp:txBody>
      <dsp:txXfrm rot="10800000">
        <a:off x="1894818" y="2233984"/>
        <a:ext cx="6241489" cy="573235"/>
      </dsp:txXfrm>
    </dsp:sp>
    <dsp:sp modelId="{54D2D5F5-1951-B846-AFDF-5F6571C72CF9}">
      <dsp:nvSpPr>
        <dsp:cNvPr id="0" name=""/>
        <dsp:cNvSpPr/>
      </dsp:nvSpPr>
      <dsp:spPr>
        <a:xfrm>
          <a:off x="1464892" y="2233984"/>
          <a:ext cx="573235" cy="573235"/>
        </a:xfrm>
        <a:prstGeom prst="ellipse">
          <a:avLst/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D753DA-BFC9-5E46-96BC-508623B3E51A}">
      <dsp:nvSpPr>
        <dsp:cNvPr id="0" name=""/>
        <dsp:cNvSpPr/>
      </dsp:nvSpPr>
      <dsp:spPr>
        <a:xfrm rot="10800000">
          <a:off x="1751509" y="2978335"/>
          <a:ext cx="6384798" cy="57323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2781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Proporcionar certificado de estudios, acta de nacimiento y el CD del trabajo</a:t>
          </a:r>
        </a:p>
      </dsp:txBody>
      <dsp:txXfrm rot="10800000">
        <a:off x="1894818" y="2978335"/>
        <a:ext cx="6241489" cy="573235"/>
      </dsp:txXfrm>
    </dsp:sp>
    <dsp:sp modelId="{99B4E735-C821-044F-898D-3B8D89CF1E05}">
      <dsp:nvSpPr>
        <dsp:cNvPr id="0" name=""/>
        <dsp:cNvSpPr/>
      </dsp:nvSpPr>
      <dsp:spPr>
        <a:xfrm>
          <a:off x="1464892" y="2978335"/>
          <a:ext cx="573235" cy="573235"/>
        </a:xfrm>
        <a:prstGeom prst="ellipse">
          <a:avLst/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5612CB-EC0F-2C4B-859B-5C08A469DC5C}">
      <dsp:nvSpPr>
        <dsp:cNvPr id="0" name=""/>
        <dsp:cNvSpPr/>
      </dsp:nvSpPr>
      <dsp:spPr>
        <a:xfrm rot="10800000">
          <a:off x="1751509" y="3722685"/>
          <a:ext cx="6384798" cy="57323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2781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Pagos y derecho</a:t>
          </a:r>
        </a:p>
      </dsp:txBody>
      <dsp:txXfrm rot="10800000">
        <a:off x="1894818" y="3722685"/>
        <a:ext cx="6241489" cy="573235"/>
      </dsp:txXfrm>
    </dsp:sp>
    <dsp:sp modelId="{C0E9BB2E-A1DE-5445-9A7B-AC6C4D049DB2}">
      <dsp:nvSpPr>
        <dsp:cNvPr id="0" name=""/>
        <dsp:cNvSpPr/>
      </dsp:nvSpPr>
      <dsp:spPr>
        <a:xfrm>
          <a:off x="1464892" y="3722685"/>
          <a:ext cx="573235" cy="573235"/>
        </a:xfrm>
        <a:prstGeom prst="ellipse">
          <a:avLst/>
        </a:prstGeom>
        <a:blipFill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2B0F42-286A-1B4C-8C83-10367052FCD9}">
      <dsp:nvSpPr>
        <dsp:cNvPr id="0" name=""/>
        <dsp:cNvSpPr/>
      </dsp:nvSpPr>
      <dsp:spPr>
        <a:xfrm rot="10800000">
          <a:off x="1751509" y="4467036"/>
          <a:ext cx="6384798" cy="57323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2781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Desigación de fecha</a:t>
          </a:r>
        </a:p>
      </dsp:txBody>
      <dsp:txXfrm rot="10800000">
        <a:off x="1894818" y="4467036"/>
        <a:ext cx="6241489" cy="573235"/>
      </dsp:txXfrm>
    </dsp:sp>
    <dsp:sp modelId="{01F02D6B-45DB-CD43-85F8-60D8A14AE396}">
      <dsp:nvSpPr>
        <dsp:cNvPr id="0" name=""/>
        <dsp:cNvSpPr/>
      </dsp:nvSpPr>
      <dsp:spPr>
        <a:xfrm>
          <a:off x="1464892" y="4467036"/>
          <a:ext cx="573235" cy="573235"/>
        </a:xfrm>
        <a:prstGeom prst="ellipse">
          <a:avLst/>
        </a:prstGeom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F6B065-0599-364F-BDB9-7C0926676928}">
      <dsp:nvSpPr>
        <dsp:cNvPr id="0" name=""/>
        <dsp:cNvSpPr/>
      </dsp:nvSpPr>
      <dsp:spPr>
        <a:xfrm rot="10800000">
          <a:off x="1751509" y="5211387"/>
          <a:ext cx="6384798" cy="57323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2781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/>
            <a:t>Designación de sínodo</a:t>
          </a:r>
        </a:p>
      </dsp:txBody>
      <dsp:txXfrm rot="10800000">
        <a:off x="1894818" y="5211387"/>
        <a:ext cx="6241489" cy="573235"/>
      </dsp:txXfrm>
    </dsp:sp>
    <dsp:sp modelId="{25522C57-D219-1743-9BD0-469AF274266C}">
      <dsp:nvSpPr>
        <dsp:cNvPr id="0" name=""/>
        <dsp:cNvSpPr/>
      </dsp:nvSpPr>
      <dsp:spPr>
        <a:xfrm>
          <a:off x="1464892" y="5211387"/>
          <a:ext cx="573235" cy="573235"/>
        </a:xfrm>
        <a:prstGeom prst="ellipse">
          <a:avLst/>
        </a:prstGeom>
        <a:blipFill rotWithShape="1"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B1C7A5-0846-044D-B7B2-30AB7566C26F}">
      <dsp:nvSpPr>
        <dsp:cNvPr id="0" name=""/>
        <dsp:cNvSpPr/>
      </dsp:nvSpPr>
      <dsp:spPr>
        <a:xfrm rot="10800000">
          <a:off x="1793324" y="512"/>
          <a:ext cx="6384798" cy="74049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6538" tIns="95250" rIns="17780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baseline="0"/>
            <a:t>Pago por derechos de evaluación de grado</a:t>
          </a:r>
          <a:endParaRPr lang="es-MX" sz="2500" kern="1200"/>
        </a:p>
      </dsp:txBody>
      <dsp:txXfrm rot="10800000">
        <a:off x="1978447" y="512"/>
        <a:ext cx="6199675" cy="740494"/>
      </dsp:txXfrm>
    </dsp:sp>
    <dsp:sp modelId="{C09381F8-C2CC-1249-BE1D-04EFBA451642}">
      <dsp:nvSpPr>
        <dsp:cNvPr id="0" name=""/>
        <dsp:cNvSpPr/>
      </dsp:nvSpPr>
      <dsp:spPr>
        <a:xfrm>
          <a:off x="1423077" y="512"/>
          <a:ext cx="740494" cy="740494"/>
        </a:xfrm>
        <a:prstGeom prst="ellipse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CD3BF3-2675-3849-8E4B-5D33F1CB65C1}">
      <dsp:nvSpPr>
        <dsp:cNvPr id="0" name=""/>
        <dsp:cNvSpPr/>
      </dsp:nvSpPr>
      <dsp:spPr>
        <a:xfrm rot="10800000">
          <a:off x="1793324" y="947139"/>
          <a:ext cx="6384798" cy="74049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6538" tIns="95250" rIns="17780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baseline="0"/>
            <a:t>Pago por constancias de no adeudo</a:t>
          </a:r>
          <a:endParaRPr lang="es-MX" sz="2500" kern="1200"/>
        </a:p>
      </dsp:txBody>
      <dsp:txXfrm rot="10800000">
        <a:off x="1978447" y="947139"/>
        <a:ext cx="6199675" cy="740494"/>
      </dsp:txXfrm>
    </dsp:sp>
    <dsp:sp modelId="{A3E3AA6B-C890-3241-BE5E-9BE0C600ABD7}">
      <dsp:nvSpPr>
        <dsp:cNvPr id="0" name=""/>
        <dsp:cNvSpPr/>
      </dsp:nvSpPr>
      <dsp:spPr>
        <a:xfrm>
          <a:off x="1423077" y="947139"/>
          <a:ext cx="740494" cy="740494"/>
        </a:xfrm>
        <a:prstGeom prst="ellipse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1465FE-CF43-3549-9864-442013AD797A}">
      <dsp:nvSpPr>
        <dsp:cNvPr id="0" name=""/>
        <dsp:cNvSpPr/>
      </dsp:nvSpPr>
      <dsp:spPr>
        <a:xfrm rot="10800000">
          <a:off x="1793324" y="1893765"/>
          <a:ext cx="6384798" cy="74049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6538" tIns="95250" rIns="17780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baseline="0"/>
            <a:t>Donación de libros</a:t>
          </a:r>
          <a:endParaRPr lang="es-MX" sz="2500" kern="1200"/>
        </a:p>
      </dsp:txBody>
      <dsp:txXfrm rot="10800000">
        <a:off x="1978447" y="1893765"/>
        <a:ext cx="6199675" cy="740494"/>
      </dsp:txXfrm>
    </dsp:sp>
    <dsp:sp modelId="{2E93DA92-FCE7-DD44-9EEC-5184A69883B8}">
      <dsp:nvSpPr>
        <dsp:cNvPr id="0" name=""/>
        <dsp:cNvSpPr/>
      </dsp:nvSpPr>
      <dsp:spPr>
        <a:xfrm>
          <a:off x="1423077" y="1893765"/>
          <a:ext cx="740494" cy="740494"/>
        </a:xfrm>
        <a:prstGeom prst="ellipse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0D7834-F3BF-BF45-A97E-BD9A8326EAEB}">
      <dsp:nvSpPr>
        <dsp:cNvPr id="0" name=""/>
        <dsp:cNvSpPr/>
      </dsp:nvSpPr>
      <dsp:spPr>
        <a:xfrm rot="10800000">
          <a:off x="1793324" y="2840392"/>
          <a:ext cx="6384798" cy="74049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6538" tIns="95250" rIns="17780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baseline="0"/>
            <a:t>Pagos de fotografías</a:t>
          </a:r>
          <a:endParaRPr lang="es-MX" sz="2500" kern="1200"/>
        </a:p>
      </dsp:txBody>
      <dsp:txXfrm rot="10800000">
        <a:off x="1978447" y="2840392"/>
        <a:ext cx="6199675" cy="740494"/>
      </dsp:txXfrm>
    </dsp:sp>
    <dsp:sp modelId="{A5276721-2A4E-5C49-BACF-8AEB53EA2086}">
      <dsp:nvSpPr>
        <dsp:cNvPr id="0" name=""/>
        <dsp:cNvSpPr/>
      </dsp:nvSpPr>
      <dsp:spPr>
        <a:xfrm>
          <a:off x="1423077" y="2840392"/>
          <a:ext cx="740494" cy="740494"/>
        </a:xfrm>
        <a:prstGeom prst="ellipse">
          <a:avLst/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9000" r="-79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F1A5483-3B48-3A45-9BF7-970971EBDC5B}" type="datetimeFigureOut">
              <a:rPr lang="es-MX" smtClean="0"/>
              <a:t>28/09/18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C816C06-A78D-A541-8EF5-AFCB03AE8685}" type="slidenum">
              <a:rPr lang="es-MX" smtClean="0"/>
              <a:t>‹Nº›</a:t>
            </a:fld>
            <a:endParaRPr lang="es-MX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9674021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5483-3B48-3A45-9BF7-970971EBDC5B}" type="datetimeFigureOut">
              <a:rPr lang="es-MX" smtClean="0"/>
              <a:t>28/09/18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6C06-A78D-A541-8EF5-AFCB03AE868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0004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5483-3B48-3A45-9BF7-970971EBDC5B}" type="datetimeFigureOut">
              <a:rPr lang="es-MX" smtClean="0"/>
              <a:t>28/09/18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6C06-A78D-A541-8EF5-AFCB03AE868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979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5483-3B48-3A45-9BF7-970971EBDC5B}" type="datetimeFigureOut">
              <a:rPr lang="es-MX" smtClean="0"/>
              <a:t>28/09/18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6C06-A78D-A541-8EF5-AFCB03AE868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0066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1A5483-3B48-3A45-9BF7-970971EBDC5B}" type="datetimeFigureOut">
              <a:rPr lang="es-MX" smtClean="0"/>
              <a:t>28/09/18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816C06-A78D-A541-8EF5-AFCB03AE8685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421803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5483-3B48-3A45-9BF7-970971EBDC5B}" type="datetimeFigureOut">
              <a:rPr lang="es-MX" smtClean="0"/>
              <a:t>28/09/18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6C06-A78D-A541-8EF5-AFCB03AE868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340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5483-3B48-3A45-9BF7-970971EBDC5B}" type="datetimeFigureOut">
              <a:rPr lang="es-MX" smtClean="0"/>
              <a:t>28/09/18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6C06-A78D-A541-8EF5-AFCB03AE868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298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5483-3B48-3A45-9BF7-970971EBDC5B}" type="datetimeFigureOut">
              <a:rPr lang="es-MX" smtClean="0"/>
              <a:t>28/09/18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6C06-A78D-A541-8EF5-AFCB03AE868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8100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5483-3B48-3A45-9BF7-970971EBDC5B}" type="datetimeFigureOut">
              <a:rPr lang="es-MX" smtClean="0"/>
              <a:t>28/09/18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6C06-A78D-A541-8EF5-AFCB03AE868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336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1A5483-3B48-3A45-9BF7-970971EBDC5B}" type="datetimeFigureOut">
              <a:rPr lang="es-MX" smtClean="0"/>
              <a:t>28/09/18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816C06-A78D-A541-8EF5-AFCB03AE8685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8254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1A5483-3B48-3A45-9BF7-970971EBDC5B}" type="datetimeFigureOut">
              <a:rPr lang="es-MX" smtClean="0"/>
              <a:t>28/09/18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816C06-A78D-A541-8EF5-AFCB03AE8685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38819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F1A5483-3B48-3A45-9BF7-970971EBDC5B}" type="datetimeFigureOut">
              <a:rPr lang="es-MX" smtClean="0"/>
              <a:t>28/09/18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9C816C06-A78D-A541-8EF5-AFCB03AE8685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82592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6CABD0-A6F6-A446-8D4B-B489FA7B4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92942" y="2622725"/>
            <a:ext cx="5518066" cy="1848774"/>
          </a:xfrm>
        </p:spPr>
        <p:txBody>
          <a:bodyPr>
            <a:noAutofit/>
          </a:bodyPr>
          <a:lstStyle/>
          <a:p>
            <a:r>
              <a:rPr lang="es-ES" sz="4400" dirty="0"/>
              <a:t>El trabajo terminal de grado</a:t>
            </a:r>
            <a:endParaRPr lang="es-MX" sz="44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D194AC9-7B37-9949-8982-732DEECFB1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13613" y="1772408"/>
            <a:ext cx="7742016" cy="850316"/>
          </a:xfrm>
        </p:spPr>
        <p:txBody>
          <a:bodyPr>
            <a:normAutofit/>
          </a:bodyPr>
          <a:lstStyle/>
          <a:p>
            <a:r>
              <a:rPr lang="es-MX" sz="2800" b="1" dirty="0"/>
              <a:t>Aplicación del Conocimiento II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6CB613D-B585-3A4B-B6D8-4D2D7BB836D5}"/>
              </a:ext>
            </a:extLst>
          </p:cNvPr>
          <p:cNvSpPr txBox="1"/>
          <p:nvPr/>
        </p:nvSpPr>
        <p:spPr>
          <a:xfrm>
            <a:off x="6941658" y="5741599"/>
            <a:ext cx="3538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600" dirty="0">
                <a:solidFill>
                  <a:schemeClr val="bg1"/>
                </a:solidFill>
              </a:rPr>
              <a:t>Septiembre de 2018</a:t>
            </a:r>
          </a:p>
        </p:txBody>
      </p:sp>
      <p:pic>
        <p:nvPicPr>
          <p:cNvPr id="7" name="Imagen 50">
            <a:extLst>
              <a:ext uri="{FF2B5EF4-FFF2-40B4-BE49-F238E27FC236}">
                <a16:creationId xmlns:a16="http://schemas.microsoft.com/office/drawing/2014/main" id="{AE036AEC-0A19-EB4B-BD78-DB5B457A0E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7" t="5090" r="84664" b="88689"/>
          <a:stretch/>
        </p:blipFill>
        <p:spPr bwMode="auto">
          <a:xfrm>
            <a:off x="1658944" y="335399"/>
            <a:ext cx="1446022" cy="120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FFB93C5-AB66-3543-ACB5-7807B0FB8466}"/>
              </a:ext>
            </a:extLst>
          </p:cNvPr>
          <p:cNvSpPr txBox="1"/>
          <p:nvPr/>
        </p:nvSpPr>
        <p:spPr>
          <a:xfrm>
            <a:off x="4299621" y="429293"/>
            <a:ext cx="51090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Universidad Autónoma del Estado de México</a:t>
            </a:r>
            <a:endParaRPr lang="es-MX" dirty="0"/>
          </a:p>
          <a:p>
            <a:r>
              <a:rPr lang="es-MX" sz="1600" dirty="0"/>
              <a:t>Facultad de Contaduría y Administración</a:t>
            </a:r>
          </a:p>
          <a:p>
            <a:r>
              <a:rPr lang="es-MX" sz="1600" b="1" u="sng" dirty="0"/>
              <a:t>Maestría en Administración de Recursos Humanos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169E646D-3424-584D-A99F-C0DE0112357E}"/>
              </a:ext>
            </a:extLst>
          </p:cNvPr>
          <p:cNvSpPr txBox="1">
            <a:spLocks/>
          </p:cNvSpPr>
          <p:nvPr/>
        </p:nvSpPr>
        <p:spPr>
          <a:xfrm>
            <a:off x="1504832" y="5720206"/>
            <a:ext cx="3200267" cy="7198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23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/>
              <a:t>Rosa María Nava Rogel</a:t>
            </a:r>
          </a:p>
        </p:txBody>
      </p:sp>
    </p:spTree>
    <p:extLst>
      <p:ext uri="{BB962C8B-B14F-4D97-AF65-F5344CB8AC3E}">
        <p14:creationId xmlns:p14="http://schemas.microsoft.com/office/powerpoint/2010/main" val="3538504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3D5664-7132-384D-B0F8-4B779CA40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Objetivos general y específicos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D1A573-F18A-8048-A128-40FAD9B53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5482873" cy="3581400"/>
          </a:xfrm>
        </p:spPr>
        <p:txBody>
          <a:bodyPr/>
          <a:lstStyle/>
          <a:p>
            <a:r>
              <a:rPr lang="es-MX" dirty="0"/>
              <a:t>A partir de un verboide intelectual, establece objetivos claros y alcanzables. </a:t>
            </a:r>
          </a:p>
          <a:p>
            <a:r>
              <a:rPr lang="es-MX" dirty="0"/>
              <a:t>Deben ser concretos</a:t>
            </a:r>
          </a:p>
          <a:p>
            <a:r>
              <a:rPr lang="es-MX" dirty="0"/>
              <a:t>Los objetivos responden a las preguntas:</a:t>
            </a:r>
          </a:p>
          <a:p>
            <a:r>
              <a:rPr lang="es-MX" dirty="0"/>
              <a:t>¿Qué se va a hacer?</a:t>
            </a:r>
          </a:p>
          <a:p>
            <a:r>
              <a:rPr lang="es-MX" dirty="0"/>
              <a:t>¿con quién se va hacer?</a:t>
            </a:r>
          </a:p>
          <a:p>
            <a:r>
              <a:rPr lang="es-MX" dirty="0"/>
              <a:t>¿Cómo se va a hacer?</a:t>
            </a:r>
          </a:p>
          <a:p>
            <a:r>
              <a:rPr lang="es-MX" dirty="0"/>
              <a:t>¿Para qué se va a hacer?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B6F713D-3567-BC44-9A68-439BDE6567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4473" y="2617611"/>
            <a:ext cx="4330700" cy="180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3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69A76B-A100-FD4B-BFF1-31E977BF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Método de trabajo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B19541-DD3F-F542-80B3-DA7591611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38299"/>
            <a:ext cx="4058356" cy="4627033"/>
          </a:xfrm>
        </p:spPr>
        <p:txBody>
          <a:bodyPr>
            <a:normAutofit/>
          </a:bodyPr>
          <a:lstStyle/>
          <a:p>
            <a:r>
              <a:rPr lang="es-MX" dirty="0"/>
              <a:t>Explicación sobre el tipo de investigación de acuerdo a la fuente, su aplicación, su alcance y tratamiento de datos </a:t>
            </a:r>
          </a:p>
          <a:p>
            <a:r>
              <a:rPr lang="es-MX" dirty="0"/>
              <a:t>Diseño de investigación: Explica sobre cómo llevará a cabo la investigación y define el periodo </a:t>
            </a:r>
          </a:p>
          <a:p>
            <a:r>
              <a:rPr lang="es-MX" dirty="0"/>
              <a:t>Instrumento de recopilación de datos</a:t>
            </a:r>
          </a:p>
          <a:p>
            <a:r>
              <a:rPr lang="es-MX" dirty="0"/>
              <a:t>Población y muestra: Contextualización de la población y muestra a utilizar en su investigación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062D9D7-CDA3-954B-9852-79BB24713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0061" y="888999"/>
            <a:ext cx="5229778" cy="527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219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9B525A-B3BE-2946-95B4-CC1D47194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Plan de análisis de resultados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9D532E-65D1-0C41-BA29-4DD73D4823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4848578" cy="3581400"/>
          </a:xfrm>
        </p:spPr>
        <p:txBody>
          <a:bodyPr/>
          <a:lstStyle/>
          <a:p>
            <a:r>
              <a:rPr lang="es-MX" dirty="0"/>
              <a:t>Definir el tipo de datos que se utilizarán </a:t>
            </a:r>
          </a:p>
          <a:p>
            <a:r>
              <a:rPr lang="es-MX" dirty="0"/>
              <a:t>Definir el tratamiento de datos, a partir del tipo de investigación (cualitativo y/o cuantitativo)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D6F073F-DC11-7B41-80F6-D07135420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6584" y="2171700"/>
            <a:ext cx="4966305" cy="289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510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D55E58-95A6-9745-808C-F740C963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Propuesta capitular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B303A4-A47B-5444-B2A9-68353A426C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5390444" cy="3581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/>
              <a:t>Propuesta del índice del trabajo final, en donde se refleja:</a:t>
            </a:r>
          </a:p>
          <a:p>
            <a:r>
              <a:rPr lang="es-MX" dirty="0"/>
              <a:t>Un capítulo teórico</a:t>
            </a:r>
          </a:p>
          <a:p>
            <a:r>
              <a:rPr lang="es-MX" dirty="0"/>
              <a:t>Uno de contexto</a:t>
            </a:r>
          </a:p>
          <a:p>
            <a:r>
              <a:rPr lang="es-MX" dirty="0"/>
              <a:t>Uno de metodología</a:t>
            </a:r>
          </a:p>
          <a:p>
            <a:r>
              <a:rPr lang="es-MX" dirty="0"/>
              <a:t>Uno de análisis y discusión de resultados</a:t>
            </a:r>
          </a:p>
          <a:p>
            <a:r>
              <a:rPr lang="es-MX" dirty="0"/>
              <a:t>Propuesta y </a:t>
            </a:r>
          </a:p>
          <a:p>
            <a:r>
              <a:rPr lang="es-MX" dirty="0"/>
              <a:t>Las conclusiones</a:t>
            </a:r>
          </a:p>
          <a:p>
            <a:r>
              <a:rPr lang="es-MX" dirty="0"/>
              <a:t>Bibliografía</a:t>
            </a:r>
          </a:p>
          <a:p>
            <a:r>
              <a:rPr lang="es-MX" dirty="0"/>
              <a:t>Anexos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4A4E1FF-6575-6842-8D75-174BDA677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8322" y="90311"/>
            <a:ext cx="4292600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500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7E834A-9911-2C47-8E8E-CD286B4F0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Cronograma de actividades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3EA467E-9667-E142-8BC7-58C660A6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1" y="2286000"/>
            <a:ext cx="4193822" cy="3581400"/>
          </a:xfrm>
        </p:spPr>
        <p:txBody>
          <a:bodyPr/>
          <a:lstStyle/>
          <a:p>
            <a:r>
              <a:rPr lang="es-MX" dirty="0"/>
              <a:t>A partir de una gráfica de Gantt, explicar el tiempo disponible y los recursos con los que se cuenta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7037DF0-6986-5947-9FB1-05606B4DD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2697" y="1640415"/>
            <a:ext cx="5040992" cy="4545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974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11C911-7949-124A-95A1-601C7D9BA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Fuentes de información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D04976-1A60-5944-B028-47D386E85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5322711" cy="3581400"/>
          </a:xfrm>
        </p:spPr>
        <p:txBody>
          <a:bodyPr/>
          <a:lstStyle/>
          <a:p>
            <a:r>
              <a:rPr lang="es-MX" dirty="0"/>
              <a:t>Referencias en todo el documento. Cita y/o parafrasea correctamente con referencias APA </a:t>
            </a:r>
          </a:p>
          <a:p>
            <a:r>
              <a:rPr lang="es-MX" dirty="0"/>
              <a:t>Bibliografía: reporta y utiliza las fuentes mínimas solicitadas (viente)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C966994-F659-E244-8F7F-4C654D7AC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0251" y="407811"/>
            <a:ext cx="4737100" cy="622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010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935D83-C687-B045-9D98-7089C1DE8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Anexos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089FBA-E20E-C84F-A252-7B6119D96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5683956" cy="3581400"/>
          </a:xfrm>
        </p:spPr>
        <p:txBody>
          <a:bodyPr/>
          <a:lstStyle/>
          <a:p>
            <a:r>
              <a:rPr lang="es-ES_tradnl" dirty="0"/>
              <a:t>Los instrumentos de recolección de datos a utilizar</a:t>
            </a:r>
          </a:p>
          <a:p>
            <a:r>
              <a:rPr lang="es-ES_tradnl" dirty="0"/>
              <a:t>Oficios de permisos de intervención</a:t>
            </a:r>
          </a:p>
          <a:p>
            <a:r>
              <a:rPr lang="es-ES_tradnl" dirty="0"/>
              <a:t>Autorización de autores del instrumento para utilizarlo en esta investigación</a:t>
            </a:r>
          </a:p>
          <a:p>
            <a:r>
              <a:rPr lang="es-ES_tradnl" dirty="0"/>
              <a:t>Todos los demás que puedan soportar la viabilidad de realizar el trabajo</a:t>
            </a:r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10B4CA7-CED5-814A-AD93-FEF6DBA0D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7078" y="685800"/>
            <a:ext cx="4495800" cy="595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749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81AF8B-F23E-6248-86CF-5C51EACDF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3196" y="1301360"/>
            <a:ext cx="7304800" cy="2852737"/>
          </a:xfrm>
        </p:spPr>
        <p:txBody>
          <a:bodyPr>
            <a:normAutofit fontScale="90000"/>
          </a:bodyPr>
          <a:lstStyle/>
          <a:p>
            <a:r>
              <a:rPr lang="es-MX" dirty="0"/>
              <a:t>Contenido del trabajo terminal de grado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50B6CCB-A0A6-0742-9BA3-BA69C55582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Segundo paso rumbo a la obtención del graddo </a:t>
            </a:r>
          </a:p>
        </p:txBody>
      </p:sp>
      <p:sp>
        <p:nvSpPr>
          <p:cNvPr id="4" name="Rectángulo redondeado 3">
            <a:extLst>
              <a:ext uri="{FF2B5EF4-FFF2-40B4-BE49-F238E27FC236}">
                <a16:creationId xmlns:a16="http://schemas.microsoft.com/office/drawing/2014/main" id="{0AD75233-FFAD-E246-8EB3-8970BB07ADA7}"/>
              </a:ext>
            </a:extLst>
          </p:cNvPr>
          <p:cNvSpPr/>
          <p:nvPr/>
        </p:nvSpPr>
        <p:spPr>
          <a:xfrm>
            <a:off x="926275" y="1734892"/>
            <a:ext cx="1985671" cy="1985671"/>
          </a:xfrm>
          <a:prstGeom prst="roundRect">
            <a:avLst>
              <a:gd name="adj" fmla="val 10000"/>
            </a:avLst>
          </a:prstGeom>
          <a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7000" b="-17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1692331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4047C9-0FB6-A64F-A265-905382FC8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D92195-7581-5A45-AC20-0D4B4FDEF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20 palabras</a:t>
            </a:r>
          </a:p>
          <a:p>
            <a:r>
              <a:rPr lang="es-MX" sz="3200" dirty="0"/>
              <a:t>Define lo que hizo </a:t>
            </a:r>
          </a:p>
          <a:p>
            <a:r>
              <a:rPr lang="es-MX" sz="3200" dirty="0"/>
              <a:t>Define cómo se hizo</a:t>
            </a:r>
          </a:p>
          <a:p>
            <a:r>
              <a:rPr lang="es-MX" sz="3200" dirty="0"/>
              <a:t>Define qué obtuvo</a:t>
            </a:r>
          </a:p>
          <a:p>
            <a:r>
              <a:rPr lang="es-MX" sz="3200" dirty="0"/>
              <a:t>Define cuándo y dónde se hizo</a:t>
            </a:r>
          </a:p>
          <a:p>
            <a:endParaRPr lang="es-MX" sz="32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FF523D2-1333-EE42-B319-7D0FD6C5F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3116" y="685800"/>
            <a:ext cx="4354317" cy="5223228"/>
          </a:xfrm>
          <a:prstGeom prst="rect">
            <a:avLst/>
          </a:prstGeom>
        </p:spPr>
      </p:pic>
      <p:sp>
        <p:nvSpPr>
          <p:cNvPr id="6" name="Flecha derecha 5">
            <a:extLst>
              <a:ext uri="{FF2B5EF4-FFF2-40B4-BE49-F238E27FC236}">
                <a16:creationId xmlns:a16="http://schemas.microsoft.com/office/drawing/2014/main" id="{887CD2AB-B6A8-B949-AB1B-0F48AD1E1F22}"/>
              </a:ext>
            </a:extLst>
          </p:cNvPr>
          <p:cNvSpPr/>
          <p:nvPr/>
        </p:nvSpPr>
        <p:spPr>
          <a:xfrm>
            <a:off x="6863644" y="2630311"/>
            <a:ext cx="722489" cy="406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7859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A2B6F9-C630-A24A-8E52-B94A47608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Resumen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4085D33-D898-664A-9991-4DD41C665F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1289" y="1803400"/>
            <a:ext cx="4672189" cy="3581400"/>
          </a:xfrm>
        </p:spPr>
        <p:txBody>
          <a:bodyPr>
            <a:normAutofit fontScale="92500" lnSpcReduction="20000"/>
          </a:bodyPr>
          <a:lstStyle/>
          <a:p>
            <a:r>
              <a:rPr lang="es-MX" sz="3200" dirty="0"/>
              <a:t>15 renglones máximo</a:t>
            </a:r>
          </a:p>
          <a:p>
            <a:r>
              <a:rPr lang="es-MX" sz="3200" dirty="0"/>
              <a:t>Propósito del trabajo, desarrollo y resultados más importantes a los que se llegaron</a:t>
            </a:r>
          </a:p>
          <a:p>
            <a:r>
              <a:rPr lang="es-MX" sz="3200" dirty="0"/>
              <a:t>Resumen en inglés</a:t>
            </a:r>
          </a:p>
          <a:p>
            <a:r>
              <a:rPr lang="es-MX" sz="3200" dirty="0"/>
              <a:t>Palabras clave (al menos tres)</a:t>
            </a:r>
          </a:p>
          <a:p>
            <a:endParaRPr lang="es-MX" sz="3200" dirty="0"/>
          </a:p>
          <a:p>
            <a:endParaRPr lang="es-MX" sz="32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BD51D16-D950-374A-9410-2F7BFF795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3789" y="1428750"/>
            <a:ext cx="5410200" cy="433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31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902C69-BA8E-6546-982A-B14DA4D28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0711" y="808056"/>
            <a:ext cx="6009428" cy="1077229"/>
          </a:xfrm>
        </p:spPr>
        <p:txBody>
          <a:bodyPr/>
          <a:lstStyle/>
          <a:p>
            <a:pPr algn="l"/>
            <a:r>
              <a:rPr lang="es-MX" dirty="0"/>
              <a:t>Guión Explicativo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3ECF3A-96B3-6A4C-81CB-3EE185D73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Los cambios sociales, económicos, políticos ambientales y tecnológicos, han posicionado al conocimiento como la plataforma más importante para el desarrollo de los individuos y sus comunidades.</a:t>
            </a:r>
          </a:p>
          <a:p>
            <a:r>
              <a:rPr lang="es-MX" dirty="0"/>
              <a:t>Atendiendo a esos cambios, la Maestría en Administración de Recursos Humanos se reestructuró en 2017, integrando la necesidad del seguimiento puntual a los trabajos terminales de los futuros maestros.</a:t>
            </a:r>
          </a:p>
          <a:p>
            <a:r>
              <a:rPr lang="es-MX" dirty="0"/>
              <a:t>Por ello, en la unidad de aprendizaje “Aplicación del Conocimiento 2” se ha planteado finalizar el trabajo terminal de grado.</a:t>
            </a:r>
          </a:p>
          <a:p>
            <a:r>
              <a:rPr lang="es-MX" dirty="0"/>
              <a:t>Esta serie de diapositivas muestra los elementos mínimos que el trabajo terminal de grado de la Maestría en Administración de Recursos Humanos debe tener y está respaldado en el programa de esta unidad de aprendizaje.</a:t>
            </a:r>
          </a:p>
          <a:p>
            <a:endParaRPr lang="es-MX" dirty="0"/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id="{F6EAB824-76BF-3D43-958D-7B1C00559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599" y="552491"/>
            <a:ext cx="1332794" cy="133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277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590DF5-A7C6-924C-98E5-C661B1885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Índice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88620D-D66E-D344-9ACA-318353A35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76400"/>
            <a:ext cx="5187244" cy="4190999"/>
          </a:xfrm>
        </p:spPr>
        <p:txBody>
          <a:bodyPr>
            <a:normAutofit/>
          </a:bodyPr>
          <a:lstStyle/>
          <a:p>
            <a:r>
              <a:rPr lang="es-MX" sz="3200" dirty="0"/>
              <a:t>Estructura lógica del contenido</a:t>
            </a:r>
          </a:p>
          <a:p>
            <a:r>
              <a:rPr lang="es-MX" sz="3200" dirty="0"/>
              <a:t>Títulos de capítulos y subcapítulos coherentes</a:t>
            </a:r>
          </a:p>
          <a:p>
            <a:r>
              <a:rPr lang="es-MX" sz="3200" dirty="0"/>
              <a:t>Enumeración correcta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CFB8E8F-7BD4-6141-972B-79819589B7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3404" y="685800"/>
            <a:ext cx="4220518" cy="570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4298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6B7753-FD25-3349-B63A-8832DE5DF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Introducción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0443A7-416C-A146-A162-0A4E4C4C8D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394085"/>
            <a:ext cx="5682343" cy="5126636"/>
          </a:xfrm>
        </p:spPr>
        <p:txBody>
          <a:bodyPr>
            <a:normAutofit fontScale="85000" lnSpcReduction="10000"/>
          </a:bodyPr>
          <a:lstStyle/>
          <a:p>
            <a:r>
              <a:rPr lang="es-MX" sz="3200" dirty="0"/>
              <a:t>Dos cuartillas</a:t>
            </a:r>
          </a:p>
          <a:p>
            <a:r>
              <a:rPr lang="es-MX" sz="3200" dirty="0"/>
              <a:t>Describre el problema de investigación</a:t>
            </a:r>
          </a:p>
          <a:p>
            <a:r>
              <a:rPr lang="es-MX" sz="3200" dirty="0"/>
              <a:t>Explica los antecedentes de otros trabajos</a:t>
            </a:r>
          </a:p>
          <a:p>
            <a:r>
              <a:rPr lang="es-MX" sz="3200" dirty="0"/>
              <a:t>Explica el objetivo del trabajo </a:t>
            </a:r>
          </a:p>
          <a:p>
            <a:r>
              <a:rPr lang="es-MX" sz="3200" dirty="0"/>
              <a:t>Justifica la importancia del trabajo</a:t>
            </a:r>
          </a:p>
          <a:p>
            <a:r>
              <a:rPr lang="es-MX" sz="3200" dirty="0"/>
              <a:t>Explica cómo se recabó la evidencia empírica</a:t>
            </a:r>
          </a:p>
          <a:p>
            <a:r>
              <a:rPr lang="es-MX" sz="3200" dirty="0"/>
              <a:t>Explica la estructura del trabajo</a:t>
            </a:r>
          </a:p>
          <a:p>
            <a:r>
              <a:rPr lang="es-MX" sz="3200" dirty="0"/>
              <a:t>Describe principales hallazgos</a:t>
            </a:r>
          </a:p>
          <a:p>
            <a:endParaRPr lang="es-MX" sz="3200" dirty="0"/>
          </a:p>
          <a:p>
            <a:endParaRPr lang="es-MX" sz="32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B63E64E-A37B-4A4E-82AD-B47D5EE340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0686" y="685978"/>
            <a:ext cx="4701136" cy="5834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860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AEB085-737F-6448-88BE-756A18840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Marco teórico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F562BB-2B9D-1041-9A89-7ED4E73DB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23869"/>
            <a:ext cx="5867400" cy="4601980"/>
          </a:xfrm>
        </p:spPr>
        <p:txBody>
          <a:bodyPr>
            <a:normAutofit fontScale="92500" lnSpcReduction="20000"/>
          </a:bodyPr>
          <a:lstStyle/>
          <a:p>
            <a:r>
              <a:rPr lang="es-MX" sz="2800" dirty="0"/>
              <a:t>30 cuartillas</a:t>
            </a:r>
          </a:p>
          <a:p>
            <a:r>
              <a:rPr lang="es-MX" sz="2800" dirty="0"/>
              <a:t>Introduce al tema con la definición del problema de investigación y las variables que lo componen</a:t>
            </a:r>
          </a:p>
          <a:p>
            <a:r>
              <a:rPr lang="es-MX" sz="2800" dirty="0"/>
              <a:t>Explica las principales teorías abordadas para el tema que trata, justificando con cuál se queda</a:t>
            </a:r>
          </a:p>
          <a:p>
            <a:r>
              <a:rPr lang="es-MX" sz="2800" dirty="0"/>
              <a:t>Describe las definiciones de cada variable de acuerdo a estudios reconocidos</a:t>
            </a:r>
          </a:p>
          <a:p>
            <a:r>
              <a:rPr lang="es-MX" sz="2800" dirty="0"/>
              <a:t>Explica y argumenta con cuál de las definiciones abordará el tema</a:t>
            </a:r>
          </a:p>
          <a:p>
            <a:endParaRPr lang="es-MX" sz="2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AA4A10D-4510-7346-B43C-79D6EC4A3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3000" y="424543"/>
            <a:ext cx="4854285" cy="616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7165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AEB085-737F-6448-88BE-756A18840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Marco teórico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F562BB-2B9D-1041-9A89-7ED4E73DB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23869"/>
            <a:ext cx="9601200" cy="4601980"/>
          </a:xfrm>
        </p:spPr>
        <p:txBody>
          <a:bodyPr>
            <a:normAutofit lnSpcReduction="10000"/>
          </a:bodyPr>
          <a:lstStyle/>
          <a:p>
            <a:r>
              <a:rPr lang="es-MX" sz="2800" dirty="0"/>
              <a:t>Define las dimensiones de cada variable</a:t>
            </a:r>
          </a:p>
          <a:p>
            <a:r>
              <a:rPr lang="es-MX" sz="2800" dirty="0"/>
              <a:t>Explica sobre las relaciones encontradas entre las variables de acuerdo a estudios previos</a:t>
            </a:r>
          </a:p>
          <a:p>
            <a:r>
              <a:rPr lang="es-MX" sz="2800" dirty="0"/>
              <a:t>Presenta conclusiones sobre la importancia del tema y lo conecta con lo que propone en el TTG</a:t>
            </a:r>
          </a:p>
          <a:p>
            <a:r>
              <a:rPr lang="es-MX" sz="2800" dirty="0"/>
              <a:t>Presenta enunciados secuenciados que argumentan y precisan ideas, citando y/o parafraseando correctamente (formato APA)</a:t>
            </a:r>
          </a:p>
          <a:p>
            <a:r>
              <a:rPr lang="es-MX" sz="2800" dirty="0"/>
              <a:t>Congruencia del Marco Teórico con el planteamiento del problema, objetivos y análisis de resultados</a:t>
            </a:r>
          </a:p>
          <a:p>
            <a:endParaRPr lang="es-MX" sz="2800" dirty="0"/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3384750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F082C6-7F7E-5D47-AAA2-FB36570F3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Marco Contextual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F0F671-065D-4942-A5DC-CF6C535A6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08879"/>
            <a:ext cx="5976257" cy="4736891"/>
          </a:xfrm>
        </p:spPr>
        <p:txBody>
          <a:bodyPr>
            <a:normAutofit lnSpcReduction="10000"/>
          </a:bodyPr>
          <a:lstStyle/>
          <a:p>
            <a:r>
              <a:rPr lang="es-MX" sz="2800" dirty="0"/>
              <a:t>15 cuartillas</a:t>
            </a:r>
          </a:p>
          <a:p>
            <a:r>
              <a:rPr lang="es-MX" sz="2800" dirty="0"/>
              <a:t>Describe el contexto en el que se ubica la investigación para que se entienda su importancia.</a:t>
            </a:r>
          </a:p>
          <a:p>
            <a:r>
              <a:rPr lang="es-MX" sz="2800" dirty="0"/>
              <a:t>Explica los problemas, retos y oportunidades del sector en el que se ubica la investigación a nivel internacional, nacional y local</a:t>
            </a:r>
          </a:p>
          <a:p>
            <a:r>
              <a:rPr lang="es-MX" sz="2800" dirty="0"/>
              <a:t>Presenta datos que explican con detalle el sector y contexto de la investigación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DF7D414-6374-4F46-97FF-0B77829DB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857" y="468085"/>
            <a:ext cx="4518516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300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F082C6-7F7E-5D47-AAA2-FB36570F3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Marco Contextual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F0F671-065D-4942-A5DC-CF6C535A6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08879"/>
            <a:ext cx="9601200" cy="4736891"/>
          </a:xfrm>
        </p:spPr>
        <p:txBody>
          <a:bodyPr>
            <a:normAutofit/>
          </a:bodyPr>
          <a:lstStyle/>
          <a:p>
            <a:r>
              <a:rPr lang="es-MX" sz="2800" dirty="0"/>
              <a:t>Explica con detalle el problema que da origen a la investigación dentro del contexto de la organización o sector</a:t>
            </a:r>
          </a:p>
          <a:p>
            <a:r>
              <a:rPr lang="es-MX" sz="2800" dirty="0"/>
              <a:t>Describe los hallazgos encontrados en otros estudios que abordan problemas similares</a:t>
            </a:r>
          </a:p>
          <a:p>
            <a:r>
              <a:rPr lang="es-MX" sz="2800" dirty="0"/>
              <a:t>Congruencia del Marco Contextual con el planteamiento del problema, objetivos y propuestas</a:t>
            </a:r>
          </a:p>
        </p:txBody>
      </p:sp>
    </p:spTree>
    <p:extLst>
      <p:ext uri="{BB962C8B-B14F-4D97-AF65-F5344CB8AC3E}">
        <p14:creationId xmlns:p14="http://schemas.microsoft.com/office/powerpoint/2010/main" val="24018421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04F72F-325B-9743-A1B3-C5D93746D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Metodología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B4999D-5421-2C42-91B5-5E5BC86D5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514007"/>
            <a:ext cx="5627914" cy="4886793"/>
          </a:xfrm>
        </p:spPr>
        <p:txBody>
          <a:bodyPr>
            <a:normAutofit fontScale="85000" lnSpcReduction="20000"/>
          </a:bodyPr>
          <a:lstStyle/>
          <a:p>
            <a:r>
              <a:rPr lang="es-MX" sz="2800" dirty="0"/>
              <a:t>10 cuartillas</a:t>
            </a:r>
          </a:p>
          <a:p>
            <a:r>
              <a:rPr lang="es-MX" sz="2800" dirty="0"/>
              <a:t>Descripción del problema:  Describe lo encontrado en estudios similares y la situación que amerita abordar el problema de investigación </a:t>
            </a:r>
          </a:p>
          <a:p>
            <a:r>
              <a:rPr lang="es-MX" sz="2800" dirty="0"/>
              <a:t>Justificación: Para qué y para quién servirá abordar el problema planteado y por qué es importante resolverlo.</a:t>
            </a:r>
          </a:p>
          <a:p>
            <a:r>
              <a:rPr lang="es-MX" sz="2800" dirty="0"/>
              <a:t>Preguntas de investigación: Las preguntas que se plantearon para contestarlas a lo largo de la investigación y al final de ella</a:t>
            </a:r>
          </a:p>
          <a:p>
            <a:r>
              <a:rPr lang="es-MX" sz="2800" dirty="0"/>
              <a:t>Objetivos general y específicos: establece lo que la investigación pretende alcanzar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0689A6B-FF55-6D45-A5E8-C681582A1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4534" y="315686"/>
            <a:ext cx="4716251" cy="608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844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04F72F-325B-9743-A1B3-C5D93746D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Metodología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B4999D-5421-2C42-91B5-5E5BC86D5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514007"/>
            <a:ext cx="9601200" cy="4886793"/>
          </a:xfrm>
        </p:spPr>
        <p:txBody>
          <a:bodyPr>
            <a:normAutofit/>
          </a:bodyPr>
          <a:lstStyle/>
          <a:p>
            <a:r>
              <a:rPr lang="es-MX" sz="2800" dirty="0"/>
              <a:t>Diseño y tipo  de investigación que ayudó a contestar las preguntas y llegar al objetivo</a:t>
            </a:r>
          </a:p>
          <a:p>
            <a:r>
              <a:rPr lang="es-MX" sz="2800" dirty="0"/>
              <a:t>Expone con claridad sobre métodos/ técnicas empleadas</a:t>
            </a:r>
          </a:p>
          <a:p>
            <a:r>
              <a:rPr lang="es-MX" sz="2800" dirty="0"/>
              <a:t>Descripción de la población</a:t>
            </a:r>
          </a:p>
          <a:p>
            <a:r>
              <a:rPr lang="es-MX" sz="2800" dirty="0"/>
              <a:t>Definición y/o cálculo de la muestra</a:t>
            </a:r>
          </a:p>
          <a:p>
            <a:r>
              <a:rPr lang="es-MX" sz="2800" dirty="0"/>
              <a:t>Instrumento de recolección de datos congruente con las definiciones de las dimensiones y variables</a:t>
            </a:r>
          </a:p>
          <a:p>
            <a:r>
              <a:rPr lang="es-MX" sz="2800" dirty="0"/>
              <a:t>Explicación sobre el tratamiento de datos</a:t>
            </a:r>
          </a:p>
        </p:txBody>
      </p:sp>
    </p:spTree>
    <p:extLst>
      <p:ext uri="{BB962C8B-B14F-4D97-AF65-F5344CB8AC3E}">
        <p14:creationId xmlns:p14="http://schemas.microsoft.com/office/powerpoint/2010/main" val="25117639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E2EBBD-B51A-C341-A569-69E9B2C9C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Análisis de datos y resultados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FFF9CC-4278-D749-A856-2187C0D71E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439055"/>
            <a:ext cx="5573486" cy="4886793"/>
          </a:xfrm>
        </p:spPr>
        <p:txBody>
          <a:bodyPr>
            <a:normAutofit lnSpcReduction="10000"/>
          </a:bodyPr>
          <a:lstStyle/>
          <a:p>
            <a:r>
              <a:rPr lang="es-MX" sz="2800" dirty="0"/>
              <a:t>10 cuartillas</a:t>
            </a:r>
          </a:p>
          <a:p>
            <a:r>
              <a:rPr lang="es-MX" sz="2800" dirty="0"/>
              <a:t>Introduce al tema con una breve descripción del problema, marco teórico y contexto</a:t>
            </a:r>
          </a:p>
          <a:p>
            <a:r>
              <a:rPr lang="es-MX" sz="2800" dirty="0"/>
              <a:t>Congruencia del capítulo con planteamiento del problema, objetivos e hipótesis.</a:t>
            </a:r>
          </a:p>
          <a:p>
            <a:r>
              <a:rPr lang="es-MX" sz="2800" dirty="0"/>
              <a:t>Manejo adecuado de la información estadística</a:t>
            </a:r>
          </a:p>
          <a:p>
            <a:r>
              <a:rPr lang="es-MX" sz="2800" dirty="0"/>
              <a:t>Uso eficiente de los métodos y técnicas propuestos.</a:t>
            </a:r>
          </a:p>
          <a:p>
            <a:endParaRPr lang="es-MX" sz="28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FD56A47-72B3-5F42-8C45-897F9B59E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5086" y="1327029"/>
            <a:ext cx="4713333" cy="511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2604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E2EBBD-B51A-C341-A569-69E9B2C9C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Análisis de datos y resultados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FFF9CC-4278-D749-A856-2187C0D71E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439055"/>
            <a:ext cx="9601200" cy="4886793"/>
          </a:xfrm>
        </p:spPr>
        <p:txBody>
          <a:bodyPr>
            <a:normAutofit/>
          </a:bodyPr>
          <a:lstStyle/>
          <a:p>
            <a:r>
              <a:rPr lang="es-MX" sz="2800" dirty="0"/>
              <a:t>Presentación de los resultados de manera lógica y atractiva</a:t>
            </a:r>
          </a:p>
          <a:p>
            <a:r>
              <a:rPr lang="es-MX" sz="2800" dirty="0"/>
              <a:t>Análisis de los resultados de acuerdo al contexto</a:t>
            </a:r>
          </a:p>
          <a:p>
            <a:r>
              <a:rPr lang="es-MX" sz="2800" dirty="0"/>
              <a:t>Interpretación de los resultados con apoyo de la teoría</a:t>
            </a:r>
          </a:p>
          <a:p>
            <a:r>
              <a:rPr lang="es-MX" sz="2800" dirty="0"/>
              <a:t>Discusión de los resultados con otros hallazgos reportados en la literatura</a:t>
            </a:r>
          </a:p>
          <a:p>
            <a:r>
              <a:rPr lang="es-MX" sz="2800" dirty="0"/>
              <a:t>Explica cómo se cumplieron los objetivos de investigación</a:t>
            </a:r>
          </a:p>
          <a:p>
            <a:r>
              <a:rPr lang="es-MX" sz="2800" dirty="0"/>
              <a:t>Da respuesta a las preguntas de investigación</a:t>
            </a: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975538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29E91D-CB45-1348-AABB-1C0B7FB349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243" y="1788454"/>
            <a:ext cx="9788577" cy="2098226"/>
          </a:xfrm>
        </p:spPr>
        <p:txBody>
          <a:bodyPr/>
          <a:lstStyle/>
          <a:p>
            <a:r>
              <a:rPr lang="es-MX" dirty="0"/>
              <a:t>El trabajo terminal de grado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0BD7F03-26E3-7447-BB77-FB8FFD8819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Aplicación Innovadora del Conocimiento II</a:t>
            </a:r>
          </a:p>
        </p:txBody>
      </p:sp>
    </p:spTree>
    <p:extLst>
      <p:ext uri="{BB962C8B-B14F-4D97-AF65-F5344CB8AC3E}">
        <p14:creationId xmlns:p14="http://schemas.microsoft.com/office/powerpoint/2010/main" val="28961171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A7D8DC-6BD9-F442-8D61-D8620988F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Propuesta innovadora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05EBF6-5FAF-784B-9A92-66E8BFDFC2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6019800" cy="3581400"/>
          </a:xfrm>
        </p:spPr>
        <p:txBody>
          <a:bodyPr>
            <a:normAutofit/>
          </a:bodyPr>
          <a:lstStyle/>
          <a:p>
            <a:r>
              <a:rPr lang="es-MX" sz="2800" dirty="0"/>
              <a:t>A partir de las respuestas que se dan a las preguntas de investigación y los resultados</a:t>
            </a:r>
          </a:p>
          <a:p>
            <a:r>
              <a:rPr lang="es-MX" sz="2800" dirty="0"/>
              <a:t>Se establecen propuestas concretas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575F73A-A75D-F242-A71D-3F688EC985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399" y="1152238"/>
            <a:ext cx="4808763" cy="471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4726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BDDE1D-94B1-7945-8B1E-95A04E450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2CE348-F7BD-8640-99D7-1A6E1F4C0E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409075"/>
            <a:ext cx="5583836" cy="4458325"/>
          </a:xfrm>
        </p:spPr>
        <p:txBody>
          <a:bodyPr>
            <a:normAutofit fontScale="92500" lnSpcReduction="20000"/>
          </a:bodyPr>
          <a:lstStyle/>
          <a:p>
            <a:r>
              <a:rPr lang="es-MX" sz="2800" dirty="0"/>
              <a:t>Dos cuartillas</a:t>
            </a:r>
          </a:p>
          <a:p>
            <a:r>
              <a:rPr lang="es-MX" sz="2800" dirty="0"/>
              <a:t>Desarrolla conclusiones claras, concisas y precisas sobre el problema de investigación</a:t>
            </a:r>
          </a:p>
          <a:p>
            <a:r>
              <a:rPr lang="es-MX" sz="2800" dirty="0"/>
              <a:t>Las conclusiones se desprenden del análisis del marco teórico, el contexto, el método y el análisis e interpretación de resultados</a:t>
            </a:r>
          </a:p>
          <a:p>
            <a:r>
              <a:rPr lang="es-MX" sz="2800" dirty="0"/>
              <a:t>Se explican las limitaciones del trabajo</a:t>
            </a:r>
          </a:p>
          <a:p>
            <a:r>
              <a:rPr lang="es-MX" sz="2800" dirty="0"/>
              <a:t>Se explican las líneas de investigación que se abren</a:t>
            </a:r>
          </a:p>
          <a:p>
            <a:endParaRPr lang="es-MX" sz="2800" dirty="0"/>
          </a:p>
          <a:p>
            <a:endParaRPr lang="es-MX" sz="28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AF80F96-92F9-2940-BBCE-A729E42D3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279" y="356016"/>
            <a:ext cx="4563254" cy="619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3990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9DCCCC-2907-A54B-A213-75DF6E422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 APA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ACED90-3981-0742-9231-1922C0279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4669436" cy="3581400"/>
          </a:xfrm>
        </p:spPr>
        <p:txBody>
          <a:bodyPr>
            <a:normAutofit/>
          </a:bodyPr>
          <a:lstStyle/>
          <a:p>
            <a:r>
              <a:rPr lang="es-MX" sz="2800" dirty="0"/>
              <a:t>Utiliza referencias en todo el trabajo con formato APA</a:t>
            </a:r>
          </a:p>
          <a:p>
            <a:r>
              <a:rPr lang="es-MX" sz="2800" dirty="0"/>
              <a:t>Utiliza título y fuente en todos los cuadros, gráficos y figuras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58C22FE-0F89-7B47-BB6C-CDE06547C0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1" y="1428750"/>
            <a:ext cx="4307309" cy="296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7581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9DCCCC-2907-A54B-A213-75DF6E422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Bibliografía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ACED90-3981-0742-9231-1922C0279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4699416" cy="3581400"/>
          </a:xfrm>
        </p:spPr>
        <p:txBody>
          <a:bodyPr>
            <a:normAutofit/>
          </a:bodyPr>
          <a:lstStyle/>
          <a:p>
            <a:r>
              <a:rPr lang="es-MX" sz="2800" dirty="0"/>
              <a:t>Las fuentes reportadas al final del documento son actualizadas (al menos 2/3) </a:t>
            </a:r>
          </a:p>
          <a:p>
            <a:r>
              <a:rPr lang="es-MX" sz="2800" dirty="0"/>
              <a:t>y suficientes (mínimo 30)</a:t>
            </a:r>
          </a:p>
          <a:p>
            <a:endParaRPr lang="es-MX" sz="2800" dirty="0"/>
          </a:p>
          <a:p>
            <a:endParaRPr lang="es-MX" sz="28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529248A-E0C1-4F46-9BBB-2BA439124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9162" y="371007"/>
            <a:ext cx="4636798" cy="615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9505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A252D4-EA5B-9142-84A1-307AD90D1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Forma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4C4F8E-CAFF-4C4F-9D6E-4EDD00F42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Ortografía (incluye acentos y puntuación)</a:t>
            </a:r>
          </a:p>
          <a:p>
            <a:r>
              <a:rPr lang="es-MX" sz="2800" dirty="0"/>
              <a:t>Manejo adecuado del lenguaje, redacción clara</a:t>
            </a: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5445017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A252D4-EA5B-9142-84A1-307AD90D1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Anexos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4C4F8E-CAFF-4C4F-9D6E-4EDD00F420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813810"/>
            <a:ext cx="4534525" cy="4053590"/>
          </a:xfrm>
        </p:spPr>
        <p:txBody>
          <a:bodyPr>
            <a:normAutofit/>
          </a:bodyPr>
          <a:lstStyle/>
          <a:p>
            <a:r>
              <a:rPr lang="es-MX" sz="2800" dirty="0"/>
              <a:t>Anexos cuando refiere un documento amplio</a:t>
            </a:r>
          </a:p>
          <a:p>
            <a:endParaRPr lang="es-MX" sz="2800" dirty="0"/>
          </a:p>
          <a:p>
            <a:endParaRPr lang="es-MX" sz="28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D93C58A-B04D-434B-8AF1-F60BC469D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8649" y="251085"/>
            <a:ext cx="5516331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4341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66B07-4825-0144-B715-3E19B6F72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Trámites administrativos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9490F0C-18E5-A944-9E07-61028DC4D6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Pagos y derechos para la obtención del grado</a:t>
            </a:r>
          </a:p>
        </p:txBody>
      </p:sp>
      <p:sp>
        <p:nvSpPr>
          <p:cNvPr id="4" name="Rectángulo redondeado 3">
            <a:extLst>
              <a:ext uri="{FF2B5EF4-FFF2-40B4-BE49-F238E27FC236}">
                <a16:creationId xmlns:a16="http://schemas.microsoft.com/office/drawing/2014/main" id="{E24DA93E-FF43-F64A-A211-716F4CF92AAE}"/>
              </a:ext>
            </a:extLst>
          </p:cNvPr>
          <p:cNvSpPr/>
          <p:nvPr/>
        </p:nvSpPr>
        <p:spPr>
          <a:xfrm>
            <a:off x="765025" y="1995897"/>
            <a:ext cx="1985671" cy="1985671"/>
          </a:xfrm>
          <a:prstGeom prst="roundRect">
            <a:avLst>
              <a:gd name="adj" fmla="val 10000"/>
            </a:avLst>
          </a:prstGeom>
          <a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7000" r="-27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5875064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07E9BC-5932-B14E-8735-137E030B1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0"/>
            <a:ext cx="9601200" cy="959556"/>
          </a:xfrm>
        </p:spPr>
        <p:txBody>
          <a:bodyPr/>
          <a:lstStyle/>
          <a:p>
            <a:r>
              <a:rPr lang="es-MX" dirty="0"/>
              <a:t>Trámites administrativos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E40BA33F-52BA-D94D-ACB0-F3EABD5EEE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0677906"/>
              </p:ext>
            </p:extLst>
          </p:nvPr>
        </p:nvGraphicFramePr>
        <p:xfrm>
          <a:off x="1270000" y="694266"/>
          <a:ext cx="9601200" cy="5785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13893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06E061-75F2-7E43-859C-717C0E253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Pagos y derechos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26E74BF0-05BB-534C-ADAA-F65B60A54F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884311"/>
              </p:ext>
            </p:extLst>
          </p:nvPr>
        </p:nvGraphicFramePr>
        <p:xfrm>
          <a:off x="1371600" y="22860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72368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93DF2C-A247-C24C-AF1E-5D0AF3C64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4089" y="1301360"/>
            <a:ext cx="7013907" cy="2852737"/>
          </a:xfrm>
        </p:spPr>
        <p:txBody>
          <a:bodyPr>
            <a:normAutofit fontScale="90000"/>
          </a:bodyPr>
          <a:lstStyle/>
          <a:p>
            <a:r>
              <a:rPr lang="es-MX" dirty="0"/>
              <a:t>Examen de evaluación de grado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BB0E56F-6AB5-D741-BD88-7359AE29AB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Para motrar que el sustntante es digno del grado</a:t>
            </a:r>
          </a:p>
        </p:txBody>
      </p:sp>
      <p:sp>
        <p:nvSpPr>
          <p:cNvPr id="4" name="Rectángulo redondeado 3">
            <a:extLst>
              <a:ext uri="{FF2B5EF4-FFF2-40B4-BE49-F238E27FC236}">
                <a16:creationId xmlns:a16="http://schemas.microsoft.com/office/drawing/2014/main" id="{29538504-8BE2-0A43-938E-33A2C87949E7}"/>
              </a:ext>
            </a:extLst>
          </p:cNvPr>
          <p:cNvSpPr/>
          <p:nvPr/>
        </p:nvSpPr>
        <p:spPr>
          <a:xfrm>
            <a:off x="765025" y="2041053"/>
            <a:ext cx="1985671" cy="1985671"/>
          </a:xfrm>
          <a:prstGeom prst="roundRect">
            <a:avLst>
              <a:gd name="adj" fmla="val 10000"/>
            </a:avLst>
          </a:prstGeom>
          <a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2000" r="-52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624666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C3D2B1-9540-3243-B25C-CE1338A3D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252" y="146154"/>
            <a:ext cx="9601200" cy="1485900"/>
          </a:xfrm>
        </p:spPr>
        <p:txBody>
          <a:bodyPr/>
          <a:lstStyle/>
          <a:p>
            <a:r>
              <a:rPr lang="es-MX" dirty="0"/>
              <a:t>Proceso de obtención del grado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68C50C19-A785-6548-A941-FD148CB41F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621145"/>
              </p:ext>
            </p:extLst>
          </p:nvPr>
        </p:nvGraphicFramePr>
        <p:xfrm>
          <a:off x="644578" y="1"/>
          <a:ext cx="1154742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15955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DDDB52-084D-1645-8339-833FF1A14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Presentación</a:t>
            </a:r>
          </a:p>
        </p:txBody>
      </p:sp>
      <p:pic>
        <p:nvPicPr>
          <p:cNvPr id="4098" name="Picture 2" descr="Imagen relacionada">
            <a:extLst>
              <a:ext uri="{FF2B5EF4-FFF2-40B4-BE49-F238E27FC236}">
                <a16:creationId xmlns:a16="http://schemas.microsoft.com/office/drawing/2014/main" id="{D0F2F73C-818D-404A-B1E2-EB306082EB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199148"/>
            <a:ext cx="3842477" cy="2881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4E3C64E-A66C-A542-8260-A01DA97320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1698" y="3109208"/>
            <a:ext cx="7007902" cy="3581400"/>
          </a:xfrm>
        </p:spPr>
        <p:txBody>
          <a:bodyPr>
            <a:normAutofit lnSpcReduction="10000"/>
          </a:bodyPr>
          <a:lstStyle/>
          <a:p>
            <a:r>
              <a:rPr lang="es-MX" dirty="0"/>
              <a:t>Uso de gráficos y figuras: para apoyar a comprender la importancia de los resultados </a:t>
            </a:r>
          </a:p>
          <a:p>
            <a:r>
              <a:rPr lang="es-MX" dirty="0"/>
              <a:t>Aplicación innovadora: propuesta para resolver el problema diagnosticado a partir de los conocimientos adquiridos en la maestría</a:t>
            </a:r>
          </a:p>
          <a:p>
            <a:r>
              <a:rPr lang="es-MX" dirty="0"/>
              <a:t>Conclusiones: muestra con claridad el vínculo entre el marco teórico y evidencia empírica para desarrollar las conclusiones </a:t>
            </a:r>
          </a:p>
          <a:p>
            <a:r>
              <a:rPr lang="es-MX" dirty="0"/>
              <a:t>Utiliza la presentación como apoyo (se observan sólo palabras clave o principales ideas), regla 6X6 (6 renglones máximo y seis palabras en cada renglón).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A1A6AEAB-15EB-0B40-9D5D-AF805825ECFD}"/>
              </a:ext>
            </a:extLst>
          </p:cNvPr>
          <p:cNvSpPr txBox="1">
            <a:spLocks/>
          </p:cNvSpPr>
          <p:nvPr/>
        </p:nvSpPr>
        <p:spPr>
          <a:xfrm>
            <a:off x="1236688" y="1394086"/>
            <a:ext cx="10620532" cy="18437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Introducción: Presentación de la descripción del problema, la justificación y los objetivos de la investigación </a:t>
            </a:r>
          </a:p>
          <a:p>
            <a:r>
              <a:rPr lang="es-MX" dirty="0"/>
              <a:t>Contenido: Cubre los aspectos más importantes del marco teórico y contextual</a:t>
            </a:r>
          </a:p>
          <a:p>
            <a:r>
              <a:rPr lang="es-MX" dirty="0"/>
              <a:t>Resultados del diagnóstico: Presentación y descripción con claridad los resultados encontrados en la investigación empírica (documental o de campo). 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94251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ADBB78-4BC6-0F49-8104-22BAB06E2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Disertación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7BFB96-BA38-F140-9CB9-5062249EC6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4879298" cy="3581400"/>
          </a:xfrm>
        </p:spPr>
        <p:txBody>
          <a:bodyPr>
            <a:normAutofit lnSpcReduction="10000"/>
          </a:bodyPr>
          <a:lstStyle/>
          <a:p>
            <a:r>
              <a:rPr lang="es-MX" dirty="0"/>
              <a:t>Contesta las preguntas del sínodo de manera clara y precisa</a:t>
            </a:r>
          </a:p>
          <a:p>
            <a:r>
              <a:rPr lang="es-MX" dirty="0"/>
              <a:t>Es respestuoso ante las opiniones de los sínodos que difieren de su postura</a:t>
            </a:r>
          </a:p>
          <a:p>
            <a:r>
              <a:rPr lang="es-MX" dirty="0"/>
              <a:t>Se apoya de su trabajo terminal de grado o de las diapositivas</a:t>
            </a:r>
          </a:p>
          <a:p>
            <a:r>
              <a:rPr lang="es-MX" dirty="0"/>
              <a:t>Muestra seguridad en sus respuestas</a:t>
            </a:r>
          </a:p>
          <a:p>
            <a:r>
              <a:rPr lang="es-MX" dirty="0"/>
              <a:t>Las respuestas se formulan desde los conocimientos adquiridos en la maestría en Administración de Recursos Humanos</a:t>
            </a:r>
          </a:p>
        </p:txBody>
      </p:sp>
      <p:pic>
        <p:nvPicPr>
          <p:cNvPr id="3074" name="Picture 2" descr="Imagen relacionada">
            <a:extLst>
              <a:ext uri="{FF2B5EF4-FFF2-40B4-BE49-F238E27FC236}">
                <a16:creationId xmlns:a16="http://schemas.microsoft.com/office/drawing/2014/main" id="{ACE90B4B-28EB-BE43-A46E-8916DCD8B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963" y="2171700"/>
            <a:ext cx="4933950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3846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B0AD5A-6412-FC41-B931-FFE9CAD42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1EAB205-BF89-0549-9B31-835F41A92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573966"/>
            <a:ext cx="6678118" cy="4293433"/>
          </a:xfrm>
        </p:spPr>
        <p:txBody>
          <a:bodyPr>
            <a:normAutofit/>
          </a:bodyPr>
          <a:lstStyle/>
          <a:p>
            <a:r>
              <a:rPr lang="es-MX" sz="2400" dirty="0"/>
              <a:t>El trabajo terminal de grado muestra el avance del conocimiento del alumno</a:t>
            </a:r>
          </a:p>
          <a:p>
            <a:r>
              <a:rPr lang="es-MX" sz="2400" dirty="0"/>
              <a:t>El trabajo terminal de grado muestra si se logró el perfil de egreso</a:t>
            </a:r>
          </a:p>
          <a:p>
            <a:r>
              <a:rPr lang="es-MX" sz="2400" dirty="0"/>
              <a:t>El proceso para obtener el grado se vuelve ágil si desde el tercer semestre se elige y trabaja el tema</a:t>
            </a:r>
          </a:p>
        </p:txBody>
      </p:sp>
      <p:pic>
        <p:nvPicPr>
          <p:cNvPr id="5122" name="Picture 2" descr="Imagen relacionada">
            <a:extLst>
              <a:ext uri="{FF2B5EF4-FFF2-40B4-BE49-F238E27FC236}">
                <a16:creationId xmlns:a16="http://schemas.microsoft.com/office/drawing/2014/main" id="{113323A7-EFE3-6542-9F38-15E389BC24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62CEF4"/>
              </a:clrFrom>
              <a:clrTo>
                <a:srgbClr val="62CE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1" r="24581"/>
          <a:stretch/>
        </p:blipFill>
        <p:spPr bwMode="auto">
          <a:xfrm>
            <a:off x="7120327" y="1422400"/>
            <a:ext cx="4691922" cy="44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9317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513257-3614-A24A-9EBE-95B7CBEBB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Bibliografía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55A31BD-5C7D-4E4D-AF51-7FBAF6B62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Blaxter</a:t>
            </a:r>
            <a:r>
              <a:rPr lang="en-US" dirty="0"/>
              <a:t>, L., Hughes, C., &amp; Tight, M. (2000). </a:t>
            </a:r>
            <a:r>
              <a:rPr lang="en-US" dirty="0" err="1"/>
              <a:t>Cómo</a:t>
            </a:r>
            <a:r>
              <a:rPr lang="en-US" dirty="0"/>
              <a:t> se </a:t>
            </a:r>
            <a:r>
              <a:rPr lang="en-US" dirty="0" err="1"/>
              <a:t>hace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investigación</a:t>
            </a:r>
            <a:r>
              <a:rPr lang="en-US" dirty="0"/>
              <a:t> (Primera ed.). Barcelona: </a:t>
            </a:r>
            <a:r>
              <a:rPr lang="en-US" dirty="0" err="1"/>
              <a:t>Gedisa</a:t>
            </a:r>
            <a:r>
              <a:rPr lang="en-US" dirty="0"/>
              <a:t>.</a:t>
            </a:r>
            <a:endParaRPr lang="es-MX" dirty="0"/>
          </a:p>
          <a:p>
            <a:r>
              <a:rPr lang="en-US" dirty="0"/>
              <a:t>Davis, D. (2000). </a:t>
            </a:r>
            <a:r>
              <a:rPr lang="en-US" dirty="0" err="1"/>
              <a:t>Investigación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administración</a:t>
            </a:r>
            <a:r>
              <a:rPr lang="en-US" dirty="0"/>
              <a:t> para la </a:t>
            </a:r>
            <a:r>
              <a:rPr lang="en-US" dirty="0" err="1"/>
              <a:t>toma</a:t>
            </a:r>
            <a:r>
              <a:rPr lang="en-US" dirty="0"/>
              <a:t> de </a:t>
            </a:r>
            <a:r>
              <a:rPr lang="en-US" dirty="0" err="1"/>
              <a:t>decisiones</a:t>
            </a:r>
            <a:r>
              <a:rPr lang="en-US" dirty="0"/>
              <a:t>. México: Thomas </a:t>
            </a:r>
            <a:r>
              <a:rPr lang="en-US" dirty="0" err="1"/>
              <a:t>editores</a:t>
            </a:r>
            <a:r>
              <a:rPr lang="en-US" dirty="0"/>
              <a:t>. (Segunda ed.). México: </a:t>
            </a:r>
            <a:r>
              <a:rPr lang="en-US" dirty="0" err="1"/>
              <a:t>Trillas</a:t>
            </a:r>
            <a:r>
              <a:rPr lang="en-US" dirty="0"/>
              <a:t>.</a:t>
            </a:r>
            <a:endParaRPr lang="es-MX" dirty="0"/>
          </a:p>
          <a:p>
            <a:r>
              <a:rPr lang="en-US" dirty="0"/>
              <a:t>Hernández, R., Fernández, C., &amp; Baptista, P. (2010). </a:t>
            </a:r>
            <a:r>
              <a:rPr lang="en-US" dirty="0" err="1"/>
              <a:t>Metodología</a:t>
            </a:r>
            <a:r>
              <a:rPr lang="en-US" dirty="0"/>
              <a:t> de la </a:t>
            </a:r>
            <a:r>
              <a:rPr lang="en-US" dirty="0" err="1"/>
              <a:t>investigación</a:t>
            </a:r>
            <a:r>
              <a:rPr lang="en-US" dirty="0"/>
              <a:t>. México: McGraw Hill.</a:t>
            </a:r>
            <a:endParaRPr lang="es-MX" dirty="0"/>
          </a:p>
          <a:p>
            <a:r>
              <a:rPr lang="en-US" dirty="0"/>
              <a:t>Kerlinger, F. N., &amp; Lee, H., B (2002). </a:t>
            </a:r>
            <a:r>
              <a:rPr lang="en-US" dirty="0" err="1"/>
              <a:t>Investigación</a:t>
            </a:r>
            <a:r>
              <a:rPr lang="en-US" dirty="0"/>
              <a:t> del </a:t>
            </a:r>
            <a:r>
              <a:rPr lang="en-US" dirty="0" err="1"/>
              <a:t>Comportamiento</a:t>
            </a:r>
            <a:r>
              <a:rPr lang="en-US" dirty="0"/>
              <a:t>: </a:t>
            </a:r>
            <a:r>
              <a:rPr lang="en-US" dirty="0" err="1"/>
              <a:t>métodos</a:t>
            </a:r>
            <a:r>
              <a:rPr lang="en-US" dirty="0"/>
              <a:t> de </a:t>
            </a:r>
            <a:r>
              <a:rPr lang="en-US" dirty="0" err="1"/>
              <a:t>investigación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Ciencias</a:t>
            </a:r>
            <a:r>
              <a:rPr lang="en-US" dirty="0"/>
              <a:t> </a:t>
            </a:r>
            <a:r>
              <a:rPr lang="en-US" dirty="0" err="1"/>
              <a:t>Sociales</a:t>
            </a:r>
            <a:r>
              <a:rPr lang="en-US" dirty="0"/>
              <a:t> (</a:t>
            </a:r>
            <a:r>
              <a:rPr lang="en-US" dirty="0" err="1"/>
              <a:t>Cuarta</a:t>
            </a:r>
            <a:r>
              <a:rPr lang="en-US" dirty="0"/>
              <a:t> ed.). México: Mc Graw Hill.</a:t>
            </a:r>
            <a:endParaRPr lang="es-MX" dirty="0"/>
          </a:p>
          <a:p>
            <a:r>
              <a:rPr lang="en-US" dirty="0"/>
              <a:t>Muñoz, C. (2011). 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elaborar</a:t>
            </a:r>
            <a:r>
              <a:rPr lang="en-US" dirty="0"/>
              <a:t> y </a:t>
            </a:r>
            <a:r>
              <a:rPr lang="en-US" dirty="0" err="1"/>
              <a:t>asesorar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investigación</a:t>
            </a:r>
            <a:r>
              <a:rPr lang="en-US" dirty="0"/>
              <a:t> de </a:t>
            </a:r>
            <a:r>
              <a:rPr lang="en-US" dirty="0" err="1"/>
              <a:t>tesis</a:t>
            </a:r>
            <a:r>
              <a:rPr lang="en-US" dirty="0"/>
              <a:t>. México: </a:t>
            </a:r>
            <a:r>
              <a:rPr lang="en-US"/>
              <a:t>Pearson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2212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2D33B-DB71-3A44-850C-5F798E647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Contenido del proyecto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D39C43B-6F9F-B44D-98E7-AC3DEF95CC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Primer paso rumbo a la obtención del grado</a:t>
            </a:r>
          </a:p>
        </p:txBody>
      </p:sp>
      <p:sp>
        <p:nvSpPr>
          <p:cNvPr id="4" name="Rectángulo redondeado 3">
            <a:extLst>
              <a:ext uri="{FF2B5EF4-FFF2-40B4-BE49-F238E27FC236}">
                <a16:creationId xmlns:a16="http://schemas.microsoft.com/office/drawing/2014/main" id="{2FCB55EA-9B26-0A41-8A5D-BBF3AD3904E1}"/>
              </a:ext>
            </a:extLst>
          </p:cNvPr>
          <p:cNvSpPr/>
          <p:nvPr/>
        </p:nvSpPr>
        <p:spPr>
          <a:xfrm>
            <a:off x="1366542" y="2334564"/>
            <a:ext cx="1985671" cy="1985671"/>
          </a:xfrm>
          <a:prstGeom prst="roundRect">
            <a:avLst>
              <a:gd name="adj" fmla="val 10000"/>
            </a:avLst>
          </a:prstGeom>
          <a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000" r="-37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252765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52ACE-45B3-F34D-8D80-A896DAC56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Portada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CF1DA8C-6D88-F540-9F89-F870CD2CE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6011333" cy="3581400"/>
          </a:xfrm>
        </p:spPr>
        <p:txBody>
          <a:bodyPr/>
          <a:lstStyle/>
          <a:p>
            <a:r>
              <a:rPr lang="es-MX" dirty="0"/>
              <a:t>Indicar el tipo de proyecto (opción de vinculación)</a:t>
            </a:r>
          </a:p>
          <a:p>
            <a:r>
              <a:rPr lang="es-MX" dirty="0"/>
              <a:t>Título: Define la idea principal sobre el tema que desarrollará en menos de 15 palabras</a:t>
            </a:r>
          </a:p>
          <a:p>
            <a:r>
              <a:rPr lang="es-MX" dirty="0"/>
              <a:t>Datos del alumno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87E4102-23BE-614B-BEC0-5B16EA43EA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5364" y="1381476"/>
            <a:ext cx="3638991" cy="471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247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8D72D1-5D8E-F743-B27E-EDDC2ED2A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Resumen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D80AB1-E80F-654C-97C7-BCAD695B7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/>
              <a:t>Describe brevemente:</a:t>
            </a:r>
          </a:p>
          <a:p>
            <a:r>
              <a:rPr lang="es-MX" dirty="0"/>
              <a:t>El problema de investigación</a:t>
            </a:r>
          </a:p>
          <a:p>
            <a:r>
              <a:rPr lang="es-MX" dirty="0"/>
              <a:t>El propósito u objetivo</a:t>
            </a:r>
          </a:p>
          <a:p>
            <a:r>
              <a:rPr lang="es-MX" dirty="0"/>
              <a:t>La metodología a utilizar</a:t>
            </a:r>
          </a:p>
          <a:p>
            <a:r>
              <a:rPr lang="es-MX" dirty="0"/>
              <a:t>Principales resultados y </a:t>
            </a:r>
          </a:p>
          <a:p>
            <a:r>
              <a:rPr lang="es-MX" dirty="0"/>
              <a:t>Propuesta innovadora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F074B06-A5AD-EA4B-8DE3-374B279E6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2227" y="1253067"/>
            <a:ext cx="3235597" cy="450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585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C11205-BE1F-D449-9466-6E3991A81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Justificación de la opción elegida de trabajo terminal y del área del conocimiento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714F113-CE88-6C47-B745-0FB921CBC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4374444" cy="3581400"/>
          </a:xfrm>
        </p:spPr>
        <p:txBody>
          <a:bodyPr/>
          <a:lstStyle/>
          <a:p>
            <a:r>
              <a:rPr lang="es-MX" dirty="0"/>
              <a:t>Expone los motivos personales y profesionales que le motivaron optar por un proyecto de investigación, de aplicación académica o de interés profesional </a:t>
            </a:r>
          </a:p>
          <a:p>
            <a:r>
              <a:rPr lang="es-MX" dirty="0"/>
              <a:t>Explica para qué y para quién servirá abordar el problema planteado y por qué es importante resolverlo. Su aportación en lo teórico y práctico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F1801FD-D793-E140-B7BC-7F53726FF4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676" y="1909232"/>
            <a:ext cx="3901946" cy="4587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293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752C1E-D72D-A84D-BC46-376E016D1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Planteamiento del objeto de aplicación del conocimiento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A861274-785D-DB49-BB46-0ABF11F4D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3730978" cy="3581400"/>
          </a:xfrm>
        </p:spPr>
        <p:txBody>
          <a:bodyPr/>
          <a:lstStyle/>
          <a:p>
            <a:r>
              <a:rPr lang="es-MX" dirty="0"/>
              <a:t>Explica la situación en la que se encuentra el sujeto de estudio </a:t>
            </a:r>
          </a:p>
          <a:p>
            <a:r>
              <a:rPr lang="es-MX" dirty="0"/>
              <a:t>Explica el problema de investigación en el contexto que se estudiará (teórico y práctico) </a:t>
            </a:r>
          </a:p>
          <a:p>
            <a:r>
              <a:rPr lang="es-MX" dirty="0"/>
              <a:t>Preguntas de investigación que orientarán el trabajo </a:t>
            </a:r>
          </a:p>
          <a:p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91D5F5-3D78-3245-91BD-1E48A4D3A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8844" y="1625600"/>
            <a:ext cx="3904543" cy="489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91745"/>
      </p:ext>
    </p:extLst>
  </p:cSld>
  <p:clrMapOvr>
    <a:masterClrMapping/>
  </p:clrMapOvr>
</p:sld>
</file>

<file path=ppt/theme/theme1.xml><?xml version="1.0" encoding="utf-8"?>
<a:theme xmlns:a="http://schemas.openxmlformats.org/drawingml/2006/main" name="Recorte">
  <a:themeElements>
    <a:clrScheme name="Recorte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Recorte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cort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{4CC52F46-2900-6241-AF30-80F9AF4F900A}tf10001072</Template>
  <TotalTime>743</TotalTime>
  <Words>1848</Words>
  <Application>Microsoft Macintosh PowerPoint</Application>
  <PresentationFormat>Panorámica</PresentationFormat>
  <Paragraphs>219</Paragraphs>
  <Slides>43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6" baseType="lpstr">
      <vt:lpstr>Arial</vt:lpstr>
      <vt:lpstr>Franklin Gothic Book</vt:lpstr>
      <vt:lpstr>Recorte</vt:lpstr>
      <vt:lpstr>El trabajo terminal de grado</vt:lpstr>
      <vt:lpstr>Guión Explicativo</vt:lpstr>
      <vt:lpstr>El trabajo terminal de grado</vt:lpstr>
      <vt:lpstr>Proceso de obtención del grado</vt:lpstr>
      <vt:lpstr>Contenido del proyecto</vt:lpstr>
      <vt:lpstr>Portada</vt:lpstr>
      <vt:lpstr>Resumen </vt:lpstr>
      <vt:lpstr>Justificación de la opción elegida de trabajo terminal y del área del conocimiento </vt:lpstr>
      <vt:lpstr>Planteamiento del objeto de aplicación del conocimiento </vt:lpstr>
      <vt:lpstr>Objetivos general y específicos</vt:lpstr>
      <vt:lpstr>Método de trabajo</vt:lpstr>
      <vt:lpstr>Plan de análisis de resultados </vt:lpstr>
      <vt:lpstr>Propuesta capitular </vt:lpstr>
      <vt:lpstr>Cronograma de actividades </vt:lpstr>
      <vt:lpstr>Fuentes de información </vt:lpstr>
      <vt:lpstr>Anexos</vt:lpstr>
      <vt:lpstr>Contenido del trabajo terminal de grado</vt:lpstr>
      <vt:lpstr>Título</vt:lpstr>
      <vt:lpstr>Resumen</vt:lpstr>
      <vt:lpstr>Índice</vt:lpstr>
      <vt:lpstr>Introducción</vt:lpstr>
      <vt:lpstr>Marco teórico</vt:lpstr>
      <vt:lpstr>Marco teórico</vt:lpstr>
      <vt:lpstr>Marco Contextual</vt:lpstr>
      <vt:lpstr>Marco Contextual</vt:lpstr>
      <vt:lpstr>Metodología</vt:lpstr>
      <vt:lpstr>Metodología</vt:lpstr>
      <vt:lpstr>Análisis de datos y resultados</vt:lpstr>
      <vt:lpstr>Análisis de datos y resultados</vt:lpstr>
      <vt:lpstr>Propuesta innovadora</vt:lpstr>
      <vt:lpstr>Conclusiones</vt:lpstr>
      <vt:lpstr>Referencias APA</vt:lpstr>
      <vt:lpstr>Bibliografía</vt:lpstr>
      <vt:lpstr>Forma</vt:lpstr>
      <vt:lpstr>Anexos</vt:lpstr>
      <vt:lpstr>Trámites administrativos</vt:lpstr>
      <vt:lpstr>Trámites administrativos</vt:lpstr>
      <vt:lpstr>Pagos y derechos</vt:lpstr>
      <vt:lpstr>Examen de evaluación de grado</vt:lpstr>
      <vt:lpstr>Presentación</vt:lpstr>
      <vt:lpstr>Disertación</vt:lpstr>
      <vt:lpstr>Conclusiones</vt:lpstr>
      <vt:lpstr>Bibliografía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trabajo terminal de grado</dc:title>
  <dc:creator>RosaMaria NavaRogel</dc:creator>
  <cp:lastModifiedBy>RosaMaria NavaRogel</cp:lastModifiedBy>
  <cp:revision>22</cp:revision>
  <dcterms:created xsi:type="dcterms:W3CDTF">2018-09-22T12:09:41Z</dcterms:created>
  <dcterms:modified xsi:type="dcterms:W3CDTF">2018-09-29T04:16:44Z</dcterms:modified>
</cp:coreProperties>
</file>